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6" r:id="rId2"/>
    <p:sldId id="329" r:id="rId3"/>
    <p:sldId id="263" r:id="rId4"/>
    <p:sldId id="334" r:id="rId5"/>
    <p:sldId id="335" r:id="rId6"/>
    <p:sldId id="324" r:id="rId7"/>
    <p:sldId id="328" r:id="rId8"/>
    <p:sldId id="261" r:id="rId9"/>
    <p:sldId id="326" r:id="rId10"/>
    <p:sldId id="310" r:id="rId11"/>
  </p:sldIdLst>
  <p:sldSz cx="12190413" cy="6858000"/>
  <p:notesSz cx="6858000" cy="9144000"/>
  <p:embeddedFontLst>
    <p:embeddedFont>
      <p:font typeface="ABBvoiceOffice" panose="020B0604020202020204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3F8A54-F971-430D-9108-034FE38666EA}" styleName="ABB Default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0" cmpd="sng">
              <a:solidFill>
                <a:schemeClr val="dk1"/>
              </a:solidFill>
            </a:ln>
          </a:bottom>
          <a:insideH>
            <a:ln w="75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ff">
        <a:fontRef idx="minor">
          <a:schemeClr val="dk1"/>
        </a:fontRef>
        <a:schemeClr val="dk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hemeClr val="dk1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ff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tx2"/>
      </a:tcTxStyle>
      <a:tcStyle>
        <a:tcBdr>
          <a:bottom>
            <a:ln w="15000" cmpd="sng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6370" autoAdjust="0"/>
  </p:normalViewPr>
  <p:slideViewPr>
    <p:cSldViewPr snapToGrid="0" snapToObjects="1" showGuides="1">
      <p:cViewPr varScale="1">
        <p:scale>
          <a:sx n="106" d="100"/>
          <a:sy n="106" d="100"/>
        </p:scale>
        <p:origin x="14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490A3-8906-4C15-BA06-29841194A30F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BD733-F72C-4484-8056-9C6167F84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11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1A6A-6BBE-4409-8C9E-DA0703379151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373063" y="685800"/>
            <a:ext cx="6092826" cy="3429000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383822" y="4343400"/>
            <a:ext cx="609035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4E69C-C28A-4BE6-BE89-71D8FB203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85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-180000" algn="l" defTabSz="914400" rtl="0" eaLnBrk="1" latinLnBrk="0" hangingPunct="1">
      <a:buFont typeface="ABBvoiceOffice" panose="020D0603020503020204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0000" indent="-1800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21904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F7BD2C3-4265-4E29-AAEA-54890CFB454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ver -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9" name="Text Placeholder 1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77167" y="4539037"/>
            <a:ext cx="11629504" cy="147520"/>
          </a:xfrm>
        </p:spPr>
        <p:txBody>
          <a:bodyPr lIns="0" tIns="0" rIns="0" bIns="0" anchor="b"/>
          <a:lstStyle>
            <a:lvl1pPr marL="1588" indent="0">
              <a:buFont typeface="Arial" panose="020B0604020202020204" pitchFamily="34" charset="0"/>
              <a:buNone/>
              <a:defRPr sz="1400" cap="all" baseline="0"/>
            </a:lvl1pPr>
            <a:lvl2pPr marL="1588" indent="0">
              <a:buNone/>
              <a:defRPr sz="1400" cap="all" baseline="0"/>
            </a:lvl2pPr>
            <a:lvl3pPr marL="1588" indent="0">
              <a:buNone/>
              <a:defRPr sz="1400" cap="all" baseline="0"/>
            </a:lvl3pPr>
            <a:lvl4pPr marL="1588" indent="0">
              <a:buNone/>
              <a:defRPr sz="1400" cap="all" baseline="0"/>
            </a:lvl4pPr>
            <a:lvl5pPr marL="1588" indent="0">
              <a:buNone/>
              <a:defRPr sz="1400" cap="all" baseline="0"/>
            </a:lvl5pPr>
            <a:lvl6pPr marL="1588" indent="0">
              <a:buNone/>
              <a:defRPr sz="1400" cap="all" baseline="0"/>
            </a:lvl6pPr>
            <a:lvl7pPr marL="1588" indent="0">
              <a:buNone/>
              <a:defRPr sz="1400" cap="all" baseline="0"/>
            </a:lvl7pPr>
            <a:lvl8pPr marL="1588" indent="0">
              <a:buNone/>
              <a:defRPr sz="1400" cap="all" baseline="0"/>
            </a:lvl8pPr>
            <a:lvl9pPr marL="1588" indent="0">
              <a:buNone/>
              <a:defRPr sz="1400" cap="all" baseline="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7166" y="4724365"/>
            <a:ext cx="11629504" cy="592406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gray">
          <a:xfrm>
            <a:off x="277167" y="5449618"/>
            <a:ext cx="11629504" cy="287188"/>
          </a:xfrm>
        </p:spPr>
        <p:txBody>
          <a:bodyPr lIns="0" tIns="0" rIns="0" bIns="0"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7167" y="6094136"/>
            <a:ext cx="11629504" cy="216000"/>
          </a:xfr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0" indent="0">
              <a:buNone/>
              <a:defRPr sz="2000"/>
            </a:lvl2pPr>
            <a:lvl3pPr marL="0" indent="0">
              <a:buNone/>
              <a:defRPr sz="2000"/>
            </a:lvl3pPr>
            <a:lvl4pPr marL="0" indent="0">
              <a:buNone/>
              <a:defRPr sz="2000"/>
            </a:lvl4pPr>
            <a:lvl5pPr marL="0" indent="0">
              <a:buNone/>
              <a:defRPr sz="2000"/>
            </a:lvl5pPr>
            <a:lvl6pPr marL="0" indent="0">
              <a:buNone/>
              <a:defRPr sz="2000"/>
            </a:lvl6pPr>
            <a:lvl7pPr marL="0" indent="0">
              <a:buNone/>
              <a:defRPr sz="2000"/>
            </a:lvl7pPr>
            <a:lvl8pPr marL="0" indent="0">
              <a:buNone/>
              <a:defRPr sz="2000"/>
            </a:lvl8pPr>
            <a:lvl9pPr marL="0" indent="0">
              <a:buNone/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0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75542" y="1819425"/>
            <a:ext cx="11630692" cy="4093946"/>
          </a:xfrm>
        </p:spPr>
        <p:txBody>
          <a:bodyPr/>
          <a:lstStyle>
            <a:lvl1pPr>
              <a:spcBef>
                <a:spcPts val="900"/>
              </a:spcBef>
              <a:defRPr sz="2000"/>
            </a:lvl1pPr>
            <a:lvl2pPr marL="0" indent="0">
              <a:spcBef>
                <a:spcPts val="900"/>
              </a:spcBef>
              <a:buNone/>
              <a:defRPr sz="2000">
                <a:solidFill>
                  <a:schemeClr val="accent4"/>
                </a:solidFill>
              </a:defRPr>
            </a:lvl2pPr>
            <a:lvl3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3pPr>
            <a:lvl4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4pPr>
            <a:lvl5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5pPr>
            <a:lvl6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6pPr>
            <a:lvl7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7pPr>
            <a:lvl8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8pPr>
            <a:lvl9pPr marL="252000" indent="-252000">
              <a:spcBef>
                <a:spcPts val="900"/>
              </a:spcBef>
              <a:buFont typeface="Symbol" panose="05050102010706020507" pitchFamily="18" charset="2"/>
              <a:buChar char="-"/>
              <a:defRPr sz="2000">
                <a:solidFill>
                  <a:schemeClr val="accent4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E3EF050F-B85E-4E30-B69F-9970B4AED38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477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 bwMode="gray">
          <a:xfrm>
            <a:off x="277019" y="1816571"/>
            <a:ext cx="11629215" cy="40968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00" y="1120928"/>
            <a:ext cx="11626834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F0F7C878-2F48-47C1-A60E-F6C764D931DE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9400" y="622789"/>
            <a:ext cx="11626834" cy="4108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84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 bwMode="gray">
          <a:xfrm>
            <a:off x="279400" y="1120928"/>
            <a:ext cx="11626834" cy="50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0" indent="0" algn="l">
              <a:buNone/>
              <a:defRPr sz="2000">
                <a:solidFill>
                  <a:schemeClr val="tx1"/>
                </a:solidFill>
              </a:defRPr>
            </a:lvl2pPr>
            <a:lvl3pPr marL="0" indent="0" algn="l">
              <a:buNone/>
              <a:defRPr sz="2000">
                <a:solidFill>
                  <a:schemeClr val="tx1"/>
                </a:solidFill>
              </a:defRPr>
            </a:lvl3pPr>
            <a:lvl4pPr marL="0" indent="0" algn="l">
              <a:buNone/>
              <a:defRPr sz="2000">
                <a:solidFill>
                  <a:schemeClr val="tx1"/>
                </a:solidFill>
              </a:defRPr>
            </a:lvl4pPr>
            <a:lvl5pPr marL="0" indent="0" algn="l">
              <a:buNone/>
              <a:defRPr sz="2000">
                <a:solidFill>
                  <a:schemeClr val="tx1"/>
                </a:solidFill>
              </a:defRPr>
            </a:lvl5pPr>
            <a:lvl6pPr marL="0" indent="0" algn="l">
              <a:buNone/>
              <a:defRPr sz="2000">
                <a:solidFill>
                  <a:schemeClr val="tx1"/>
                </a:solidFill>
              </a:defRPr>
            </a:lvl6pPr>
            <a:lvl7pPr marL="0" indent="0" algn="l">
              <a:buNone/>
              <a:defRPr sz="2000">
                <a:solidFill>
                  <a:schemeClr val="tx1"/>
                </a:solidFill>
              </a:defRPr>
            </a:lvl7pPr>
            <a:lvl8pPr marL="0" indent="0" algn="l">
              <a:buNone/>
              <a:defRPr sz="2000">
                <a:solidFill>
                  <a:schemeClr val="tx1"/>
                </a:solidFill>
              </a:defRPr>
            </a:lvl8pPr>
            <a:lvl9pPr marL="0" indent="0" algn="l">
              <a:buNone/>
              <a:defRPr sz="20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fld id="{604723B6-2C37-4C03-92C2-AA6C4A469955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6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675" y="4430714"/>
            <a:ext cx="3838501" cy="14925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 bwMode="gray">
          <a:xfrm>
            <a:off x="279400" y="459581"/>
            <a:ext cx="820800" cy="9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1A2D5558-364E-49CF-BD1C-98EA466A7C24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3849" y="6397296"/>
            <a:ext cx="504523" cy="19500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2440941" y="6207919"/>
            <a:ext cx="8599905" cy="5905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pPr lvl="8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273808" y="6489341"/>
            <a:ext cx="1162800" cy="11819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accent4"/>
                </a:solidFill>
              </a:defRPr>
            </a:lvl1pPr>
            <a:lvl2pPr marL="0" indent="0">
              <a:defRPr sz="1000">
                <a:solidFill>
                  <a:schemeClr val="accent4"/>
                </a:solidFill>
              </a:defRPr>
            </a:lvl2pPr>
            <a:lvl3pPr marL="0" indent="0">
              <a:defRPr sz="1000">
                <a:solidFill>
                  <a:schemeClr val="accent4"/>
                </a:solidFill>
              </a:defRPr>
            </a:lvl3pPr>
            <a:lvl4pPr marL="0" indent="0">
              <a:defRPr sz="1000">
                <a:solidFill>
                  <a:schemeClr val="accent4"/>
                </a:solidFill>
              </a:defRPr>
            </a:lvl4pPr>
            <a:lvl5pPr marL="0" indent="0">
              <a:defRPr sz="1000">
                <a:solidFill>
                  <a:schemeClr val="accent4"/>
                </a:solidFill>
              </a:defRPr>
            </a:lvl5pPr>
            <a:lvl6pPr marL="0" indent="0">
              <a:defRPr sz="1000">
                <a:solidFill>
                  <a:schemeClr val="accent4"/>
                </a:solidFill>
              </a:defRPr>
            </a:lvl6pPr>
            <a:lvl7pPr marL="0" indent="0">
              <a:defRPr sz="1000">
                <a:solidFill>
                  <a:schemeClr val="accent4"/>
                </a:solidFill>
              </a:defRPr>
            </a:lvl7pPr>
            <a:lvl8pPr marL="0" indent="0">
              <a:defRPr sz="1000">
                <a:solidFill>
                  <a:schemeClr val="accent4"/>
                </a:solidFill>
              </a:defRPr>
            </a:lvl8pPr>
            <a:lvl9pPr marL="0" indent="0">
              <a:defRPr sz="1000">
                <a:solidFill>
                  <a:schemeClr val="accent4"/>
                </a:solidFill>
              </a:defRPr>
            </a:lvl9pPr>
          </a:lstStyle>
          <a:p>
            <a:fld id="{CD1A06C5-A2CA-46BC-B3AE-AF5C4D0BE255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77019" y="1816571"/>
            <a:ext cx="11629133" cy="40968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9400" y="622789"/>
            <a:ext cx="11626834" cy="4108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739366" y="6473853"/>
            <a:ext cx="676800" cy="13274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4"/>
                </a:solidFill>
              </a:defRPr>
            </a:lvl1pPr>
            <a:lvl2pPr marL="0" indent="0">
              <a:defRPr sz="1200">
                <a:solidFill>
                  <a:schemeClr val="accent4"/>
                </a:solidFill>
              </a:defRPr>
            </a:lvl2pPr>
            <a:lvl3pPr marL="0" indent="0">
              <a:defRPr sz="1200">
                <a:solidFill>
                  <a:schemeClr val="accent4"/>
                </a:solidFill>
              </a:defRPr>
            </a:lvl3pPr>
            <a:lvl4pPr marL="0" indent="0">
              <a:defRPr sz="1200">
                <a:solidFill>
                  <a:schemeClr val="accent4"/>
                </a:solidFill>
              </a:defRPr>
            </a:lvl4pPr>
            <a:lvl5pPr marL="0" indent="0">
              <a:defRPr sz="1200">
                <a:solidFill>
                  <a:schemeClr val="accent4"/>
                </a:solidFill>
              </a:defRPr>
            </a:lvl5pPr>
            <a:lvl6pPr marL="0" indent="0">
              <a:defRPr sz="1200">
                <a:solidFill>
                  <a:schemeClr val="accent4"/>
                </a:solidFill>
              </a:defRPr>
            </a:lvl6pPr>
            <a:lvl7pPr marL="0" indent="0">
              <a:defRPr sz="1200">
                <a:solidFill>
                  <a:schemeClr val="accent4"/>
                </a:solidFill>
              </a:defRPr>
            </a:lvl7pPr>
            <a:lvl8pPr marL="0" indent="0">
              <a:defRPr sz="1200">
                <a:solidFill>
                  <a:schemeClr val="accent4"/>
                </a:solidFill>
              </a:defRPr>
            </a:lvl8pPr>
            <a:lvl9pPr marL="0" indent="0">
              <a:defRPr sz="1200">
                <a:solidFill>
                  <a:schemeClr val="accent4"/>
                </a:solidFill>
              </a:defRPr>
            </a:lvl9pPr>
          </a:lstStyle>
          <a:p>
            <a:r>
              <a:rPr lang="en-US" dirty="0"/>
              <a:t>Slide </a:t>
            </a:r>
            <a:fld id="{619F89D8-7AE3-494A-97F3-03D68086963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 bwMode="gray">
          <a:xfrm>
            <a:off x="279400" y="6094413"/>
            <a:ext cx="11626752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 userDrawn="1"/>
        </p:nvSpPr>
        <p:spPr bwMode="gray">
          <a:xfrm>
            <a:off x="279400" y="519805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 userDrawn="1"/>
        </p:nvGrpSpPr>
        <p:grpSpPr bwMode="gray">
          <a:xfrm>
            <a:off x="275713" y="6327549"/>
            <a:ext cx="337902" cy="88364"/>
            <a:chOff x="61913" y="5218113"/>
            <a:chExt cx="3138487" cy="820737"/>
          </a:xfrm>
          <a:solidFill>
            <a:schemeClr val="accent4"/>
          </a:solidFill>
        </p:grpSpPr>
        <p:sp>
          <p:nvSpPr>
            <p:cNvPr id="69" name="Freeform 16"/>
            <p:cNvSpPr>
              <a:spLocks noEditPoints="1"/>
            </p:cNvSpPr>
            <p:nvPr userDrawn="1"/>
          </p:nvSpPr>
          <p:spPr bwMode="gray">
            <a:xfrm>
              <a:off x="61913" y="5218113"/>
              <a:ext cx="828675" cy="820737"/>
            </a:xfrm>
            <a:custGeom>
              <a:avLst/>
              <a:gdLst>
                <a:gd name="T0" fmla="*/ 111 w 221"/>
                <a:gd name="T1" fmla="*/ 219 h 219"/>
                <a:gd name="T2" fmla="*/ 53 w 221"/>
                <a:gd name="T3" fmla="*/ 203 h 219"/>
                <a:gd name="T4" fmla="*/ 14 w 221"/>
                <a:gd name="T5" fmla="*/ 163 h 219"/>
                <a:gd name="T6" fmla="*/ 0 w 221"/>
                <a:gd name="T7" fmla="*/ 109 h 219"/>
                <a:gd name="T8" fmla="*/ 15 w 221"/>
                <a:gd name="T9" fmla="*/ 53 h 219"/>
                <a:gd name="T10" fmla="*/ 56 w 221"/>
                <a:gd name="T11" fmla="*/ 14 h 219"/>
                <a:gd name="T12" fmla="*/ 111 w 221"/>
                <a:gd name="T13" fmla="*/ 0 h 219"/>
                <a:gd name="T14" fmla="*/ 168 w 221"/>
                <a:gd name="T15" fmla="*/ 15 h 219"/>
                <a:gd name="T16" fmla="*/ 207 w 221"/>
                <a:gd name="T17" fmla="*/ 55 h 219"/>
                <a:gd name="T18" fmla="*/ 221 w 221"/>
                <a:gd name="T19" fmla="*/ 109 h 219"/>
                <a:gd name="T20" fmla="*/ 206 w 221"/>
                <a:gd name="T21" fmla="*/ 166 h 219"/>
                <a:gd name="T22" fmla="*/ 165 w 221"/>
                <a:gd name="T23" fmla="*/ 205 h 219"/>
                <a:gd name="T24" fmla="*/ 111 w 221"/>
                <a:gd name="T25" fmla="*/ 219 h 219"/>
                <a:gd name="T26" fmla="*/ 111 w 221"/>
                <a:gd name="T27" fmla="*/ 190 h 219"/>
                <a:gd name="T28" fmla="*/ 153 w 221"/>
                <a:gd name="T29" fmla="*/ 180 h 219"/>
                <a:gd name="T30" fmla="*/ 181 w 221"/>
                <a:gd name="T31" fmla="*/ 151 h 219"/>
                <a:gd name="T32" fmla="*/ 191 w 221"/>
                <a:gd name="T33" fmla="*/ 109 h 219"/>
                <a:gd name="T34" fmla="*/ 180 w 221"/>
                <a:gd name="T35" fmla="*/ 67 h 219"/>
                <a:gd name="T36" fmla="*/ 151 w 221"/>
                <a:gd name="T37" fmla="*/ 38 h 219"/>
                <a:gd name="T38" fmla="*/ 111 w 221"/>
                <a:gd name="T39" fmla="*/ 28 h 219"/>
                <a:gd name="T40" fmla="*/ 68 w 221"/>
                <a:gd name="T41" fmla="*/ 39 h 219"/>
                <a:gd name="T42" fmla="*/ 40 w 221"/>
                <a:gd name="T43" fmla="*/ 68 h 219"/>
                <a:gd name="T44" fmla="*/ 31 w 221"/>
                <a:gd name="T45" fmla="*/ 109 h 219"/>
                <a:gd name="T46" fmla="*/ 41 w 221"/>
                <a:gd name="T47" fmla="*/ 152 h 219"/>
                <a:gd name="T48" fmla="*/ 70 w 221"/>
                <a:gd name="T49" fmla="*/ 180 h 219"/>
                <a:gd name="T50" fmla="*/ 111 w 221"/>
                <a:gd name="T51" fmla="*/ 190 h 219"/>
                <a:gd name="T52" fmla="*/ 115 w 221"/>
                <a:gd name="T53" fmla="*/ 50 h 219"/>
                <a:gd name="T54" fmla="*/ 139 w 221"/>
                <a:gd name="T55" fmla="*/ 54 h 219"/>
                <a:gd name="T56" fmla="*/ 156 w 221"/>
                <a:gd name="T57" fmla="*/ 63 h 219"/>
                <a:gd name="T58" fmla="*/ 145 w 221"/>
                <a:gd name="T59" fmla="*/ 85 h 219"/>
                <a:gd name="T60" fmla="*/ 117 w 221"/>
                <a:gd name="T61" fmla="*/ 76 h 219"/>
                <a:gd name="T62" fmla="*/ 93 w 221"/>
                <a:gd name="T63" fmla="*/ 85 h 219"/>
                <a:gd name="T64" fmla="*/ 84 w 221"/>
                <a:gd name="T65" fmla="*/ 110 h 219"/>
                <a:gd name="T66" fmla="*/ 93 w 221"/>
                <a:gd name="T67" fmla="*/ 134 h 219"/>
                <a:gd name="T68" fmla="*/ 117 w 221"/>
                <a:gd name="T69" fmla="*/ 143 h 219"/>
                <a:gd name="T70" fmla="*/ 146 w 221"/>
                <a:gd name="T71" fmla="*/ 132 h 219"/>
                <a:gd name="T72" fmla="*/ 158 w 221"/>
                <a:gd name="T73" fmla="*/ 153 h 219"/>
                <a:gd name="T74" fmla="*/ 140 w 221"/>
                <a:gd name="T75" fmla="*/ 165 h 219"/>
                <a:gd name="T76" fmla="*/ 115 w 221"/>
                <a:gd name="T77" fmla="*/ 169 h 219"/>
                <a:gd name="T78" fmla="*/ 71 w 221"/>
                <a:gd name="T79" fmla="*/ 153 h 219"/>
                <a:gd name="T80" fmla="*/ 54 w 221"/>
                <a:gd name="T81" fmla="*/ 111 h 219"/>
                <a:gd name="T82" fmla="*/ 71 w 221"/>
                <a:gd name="T83" fmla="*/ 67 h 219"/>
                <a:gd name="T84" fmla="*/ 115 w 221"/>
                <a:gd name="T85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1" h="219">
                  <a:moveTo>
                    <a:pt x="111" y="219"/>
                  </a:moveTo>
                  <a:cubicBezTo>
                    <a:pt x="89" y="219"/>
                    <a:pt x="70" y="214"/>
                    <a:pt x="53" y="203"/>
                  </a:cubicBezTo>
                  <a:cubicBezTo>
                    <a:pt x="36" y="193"/>
                    <a:pt x="23" y="180"/>
                    <a:pt x="14" y="163"/>
                  </a:cubicBezTo>
                  <a:cubicBezTo>
                    <a:pt x="4" y="147"/>
                    <a:pt x="0" y="129"/>
                    <a:pt x="0" y="109"/>
                  </a:cubicBezTo>
                  <a:cubicBezTo>
                    <a:pt x="0" y="88"/>
                    <a:pt x="5" y="70"/>
                    <a:pt x="15" y="53"/>
                  </a:cubicBezTo>
                  <a:cubicBezTo>
                    <a:pt x="25" y="36"/>
                    <a:pt x="39" y="23"/>
                    <a:pt x="56" y="14"/>
                  </a:cubicBezTo>
                  <a:cubicBezTo>
                    <a:pt x="73" y="5"/>
                    <a:pt x="91" y="0"/>
                    <a:pt x="111" y="0"/>
                  </a:cubicBezTo>
                  <a:cubicBezTo>
                    <a:pt x="132" y="0"/>
                    <a:pt x="151" y="5"/>
                    <a:pt x="168" y="15"/>
                  </a:cubicBezTo>
                  <a:cubicBezTo>
                    <a:pt x="185" y="26"/>
                    <a:pt x="198" y="39"/>
                    <a:pt x="207" y="55"/>
                  </a:cubicBezTo>
                  <a:cubicBezTo>
                    <a:pt x="217" y="72"/>
                    <a:pt x="221" y="90"/>
                    <a:pt x="221" y="109"/>
                  </a:cubicBezTo>
                  <a:cubicBezTo>
                    <a:pt x="221" y="130"/>
                    <a:pt x="216" y="149"/>
                    <a:pt x="206" y="166"/>
                  </a:cubicBezTo>
                  <a:cubicBezTo>
                    <a:pt x="196" y="183"/>
                    <a:pt x="182" y="196"/>
                    <a:pt x="165" y="205"/>
                  </a:cubicBezTo>
                  <a:cubicBezTo>
                    <a:pt x="149" y="214"/>
                    <a:pt x="130" y="219"/>
                    <a:pt x="111" y="219"/>
                  </a:cubicBezTo>
                  <a:close/>
                  <a:moveTo>
                    <a:pt x="111" y="190"/>
                  </a:moveTo>
                  <a:cubicBezTo>
                    <a:pt x="127" y="190"/>
                    <a:pt x="141" y="187"/>
                    <a:pt x="153" y="180"/>
                  </a:cubicBezTo>
                  <a:cubicBezTo>
                    <a:pt x="165" y="173"/>
                    <a:pt x="174" y="163"/>
                    <a:pt x="181" y="151"/>
                  </a:cubicBezTo>
                  <a:cubicBezTo>
                    <a:pt x="187" y="139"/>
                    <a:pt x="191" y="125"/>
                    <a:pt x="191" y="109"/>
                  </a:cubicBezTo>
                  <a:cubicBezTo>
                    <a:pt x="191" y="93"/>
                    <a:pt x="187" y="79"/>
                    <a:pt x="180" y="67"/>
                  </a:cubicBezTo>
                  <a:cubicBezTo>
                    <a:pt x="173" y="55"/>
                    <a:pt x="163" y="45"/>
                    <a:pt x="151" y="38"/>
                  </a:cubicBezTo>
                  <a:cubicBezTo>
                    <a:pt x="139" y="32"/>
                    <a:pt x="126" y="28"/>
                    <a:pt x="111" y="28"/>
                  </a:cubicBezTo>
                  <a:cubicBezTo>
                    <a:pt x="95" y="28"/>
                    <a:pt x="81" y="32"/>
                    <a:pt x="68" y="39"/>
                  </a:cubicBezTo>
                  <a:cubicBezTo>
                    <a:pt x="56" y="46"/>
                    <a:pt x="47" y="56"/>
                    <a:pt x="40" y="68"/>
                  </a:cubicBezTo>
                  <a:cubicBezTo>
                    <a:pt x="34" y="80"/>
                    <a:pt x="31" y="94"/>
                    <a:pt x="31" y="109"/>
                  </a:cubicBezTo>
                  <a:cubicBezTo>
                    <a:pt x="31" y="126"/>
                    <a:pt x="34" y="140"/>
                    <a:pt x="41" y="152"/>
                  </a:cubicBezTo>
                  <a:cubicBezTo>
                    <a:pt x="48" y="164"/>
                    <a:pt x="58" y="174"/>
                    <a:pt x="70" y="180"/>
                  </a:cubicBezTo>
                  <a:cubicBezTo>
                    <a:pt x="82" y="187"/>
                    <a:pt x="95" y="190"/>
                    <a:pt x="111" y="190"/>
                  </a:cubicBezTo>
                  <a:close/>
                  <a:moveTo>
                    <a:pt x="115" y="50"/>
                  </a:moveTo>
                  <a:cubicBezTo>
                    <a:pt x="124" y="50"/>
                    <a:pt x="131" y="51"/>
                    <a:pt x="139" y="54"/>
                  </a:cubicBezTo>
                  <a:cubicBezTo>
                    <a:pt x="146" y="56"/>
                    <a:pt x="152" y="59"/>
                    <a:pt x="156" y="63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37" y="79"/>
                    <a:pt x="128" y="76"/>
                    <a:pt x="117" y="76"/>
                  </a:cubicBezTo>
                  <a:cubicBezTo>
                    <a:pt x="107" y="76"/>
                    <a:pt x="99" y="79"/>
                    <a:pt x="93" y="85"/>
                  </a:cubicBezTo>
                  <a:cubicBezTo>
                    <a:pt x="87" y="91"/>
                    <a:pt x="84" y="100"/>
                    <a:pt x="84" y="110"/>
                  </a:cubicBezTo>
                  <a:cubicBezTo>
                    <a:pt x="84" y="120"/>
                    <a:pt x="87" y="128"/>
                    <a:pt x="93" y="134"/>
                  </a:cubicBezTo>
                  <a:cubicBezTo>
                    <a:pt x="99" y="140"/>
                    <a:pt x="107" y="143"/>
                    <a:pt x="117" y="143"/>
                  </a:cubicBezTo>
                  <a:cubicBezTo>
                    <a:pt x="129" y="143"/>
                    <a:pt x="138" y="139"/>
                    <a:pt x="146" y="132"/>
                  </a:cubicBezTo>
                  <a:cubicBezTo>
                    <a:pt x="158" y="153"/>
                    <a:pt x="158" y="153"/>
                    <a:pt x="158" y="153"/>
                  </a:cubicBezTo>
                  <a:cubicBezTo>
                    <a:pt x="153" y="158"/>
                    <a:pt x="147" y="162"/>
                    <a:pt x="140" y="165"/>
                  </a:cubicBezTo>
                  <a:cubicBezTo>
                    <a:pt x="132" y="168"/>
                    <a:pt x="124" y="169"/>
                    <a:pt x="115" y="169"/>
                  </a:cubicBezTo>
                  <a:cubicBezTo>
                    <a:pt x="97" y="169"/>
                    <a:pt x="82" y="164"/>
                    <a:pt x="71" y="153"/>
                  </a:cubicBezTo>
                  <a:cubicBezTo>
                    <a:pt x="60" y="142"/>
                    <a:pt x="54" y="128"/>
                    <a:pt x="54" y="111"/>
                  </a:cubicBezTo>
                  <a:cubicBezTo>
                    <a:pt x="54" y="93"/>
                    <a:pt x="60" y="78"/>
                    <a:pt x="71" y="67"/>
                  </a:cubicBezTo>
                  <a:cubicBezTo>
                    <a:pt x="82" y="56"/>
                    <a:pt x="97" y="50"/>
                    <a:pt x="115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7"/>
            <p:cNvSpPr>
              <a:spLocks noEditPoints="1"/>
            </p:cNvSpPr>
            <p:nvPr userDrawn="1"/>
          </p:nvSpPr>
          <p:spPr bwMode="gray">
            <a:xfrm>
              <a:off x="957263" y="5237163"/>
              <a:ext cx="773112" cy="782637"/>
            </a:xfrm>
            <a:custGeom>
              <a:avLst/>
              <a:gdLst>
                <a:gd name="T0" fmla="*/ 305 w 487"/>
                <a:gd name="T1" fmla="*/ 0 h 493"/>
                <a:gd name="T2" fmla="*/ 487 w 487"/>
                <a:gd name="T3" fmla="*/ 493 h 493"/>
                <a:gd name="T4" fmla="*/ 369 w 487"/>
                <a:gd name="T5" fmla="*/ 493 h 493"/>
                <a:gd name="T6" fmla="*/ 336 w 487"/>
                <a:gd name="T7" fmla="*/ 390 h 493"/>
                <a:gd name="T8" fmla="*/ 151 w 487"/>
                <a:gd name="T9" fmla="*/ 390 h 493"/>
                <a:gd name="T10" fmla="*/ 118 w 487"/>
                <a:gd name="T11" fmla="*/ 493 h 493"/>
                <a:gd name="T12" fmla="*/ 0 w 487"/>
                <a:gd name="T13" fmla="*/ 493 h 493"/>
                <a:gd name="T14" fmla="*/ 184 w 487"/>
                <a:gd name="T15" fmla="*/ 0 h 493"/>
                <a:gd name="T16" fmla="*/ 305 w 487"/>
                <a:gd name="T17" fmla="*/ 0 h 493"/>
                <a:gd name="T18" fmla="*/ 180 w 487"/>
                <a:gd name="T19" fmla="*/ 300 h 493"/>
                <a:gd name="T20" fmla="*/ 307 w 487"/>
                <a:gd name="T21" fmla="*/ 300 h 493"/>
                <a:gd name="T22" fmla="*/ 243 w 487"/>
                <a:gd name="T23" fmla="*/ 104 h 493"/>
                <a:gd name="T24" fmla="*/ 180 w 487"/>
                <a:gd name="T25" fmla="*/ 30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7" h="493">
                  <a:moveTo>
                    <a:pt x="305" y="0"/>
                  </a:moveTo>
                  <a:lnTo>
                    <a:pt x="487" y="493"/>
                  </a:lnTo>
                  <a:lnTo>
                    <a:pt x="369" y="493"/>
                  </a:lnTo>
                  <a:lnTo>
                    <a:pt x="336" y="390"/>
                  </a:lnTo>
                  <a:lnTo>
                    <a:pt x="151" y="390"/>
                  </a:lnTo>
                  <a:lnTo>
                    <a:pt x="118" y="493"/>
                  </a:lnTo>
                  <a:lnTo>
                    <a:pt x="0" y="493"/>
                  </a:lnTo>
                  <a:lnTo>
                    <a:pt x="184" y="0"/>
                  </a:lnTo>
                  <a:lnTo>
                    <a:pt x="305" y="0"/>
                  </a:lnTo>
                  <a:close/>
                  <a:moveTo>
                    <a:pt x="180" y="300"/>
                  </a:moveTo>
                  <a:lnTo>
                    <a:pt x="307" y="300"/>
                  </a:lnTo>
                  <a:lnTo>
                    <a:pt x="243" y="104"/>
                  </a:lnTo>
                  <a:lnTo>
                    <a:pt x="18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8"/>
            <p:cNvSpPr>
              <a:spLocks noEditPoints="1"/>
            </p:cNvSpPr>
            <p:nvPr userDrawn="1"/>
          </p:nvSpPr>
          <p:spPr bwMode="gray">
            <a:xfrm>
              <a:off x="1819275" y="5237163"/>
              <a:ext cx="622300" cy="782637"/>
            </a:xfrm>
            <a:custGeom>
              <a:avLst/>
              <a:gdLst>
                <a:gd name="T0" fmla="*/ 0 w 166"/>
                <a:gd name="T1" fmla="*/ 0 h 209"/>
                <a:gd name="T2" fmla="*/ 82 w 166"/>
                <a:gd name="T3" fmla="*/ 0 h 209"/>
                <a:gd name="T4" fmla="*/ 132 w 166"/>
                <a:gd name="T5" fmla="*/ 15 h 209"/>
                <a:gd name="T6" fmla="*/ 150 w 166"/>
                <a:gd name="T7" fmla="*/ 53 h 209"/>
                <a:gd name="T8" fmla="*/ 128 w 166"/>
                <a:gd name="T9" fmla="*/ 94 h 209"/>
                <a:gd name="T10" fmla="*/ 166 w 166"/>
                <a:gd name="T11" fmla="*/ 146 h 209"/>
                <a:gd name="T12" fmla="*/ 146 w 166"/>
                <a:gd name="T13" fmla="*/ 192 h 209"/>
                <a:gd name="T14" fmla="*/ 86 w 166"/>
                <a:gd name="T15" fmla="*/ 209 h 209"/>
                <a:gd name="T16" fmla="*/ 0 w 166"/>
                <a:gd name="T17" fmla="*/ 209 h 209"/>
                <a:gd name="T18" fmla="*/ 0 w 166"/>
                <a:gd name="T19" fmla="*/ 0 h 209"/>
                <a:gd name="T20" fmla="*/ 78 w 166"/>
                <a:gd name="T21" fmla="*/ 81 h 209"/>
                <a:gd name="T22" fmla="*/ 99 w 166"/>
                <a:gd name="T23" fmla="*/ 75 h 209"/>
                <a:gd name="T24" fmla="*/ 106 w 166"/>
                <a:gd name="T25" fmla="*/ 59 h 209"/>
                <a:gd name="T26" fmla="*/ 99 w 166"/>
                <a:gd name="T27" fmla="*/ 42 h 209"/>
                <a:gd name="T28" fmla="*/ 79 w 166"/>
                <a:gd name="T29" fmla="*/ 37 h 209"/>
                <a:gd name="T30" fmla="*/ 46 w 166"/>
                <a:gd name="T31" fmla="*/ 37 h 209"/>
                <a:gd name="T32" fmla="*/ 46 w 166"/>
                <a:gd name="T33" fmla="*/ 81 h 209"/>
                <a:gd name="T34" fmla="*/ 78 w 166"/>
                <a:gd name="T35" fmla="*/ 81 h 209"/>
                <a:gd name="T36" fmla="*/ 84 w 166"/>
                <a:gd name="T37" fmla="*/ 172 h 209"/>
                <a:gd name="T38" fmla="*/ 111 w 166"/>
                <a:gd name="T39" fmla="*/ 165 h 209"/>
                <a:gd name="T40" fmla="*/ 120 w 166"/>
                <a:gd name="T41" fmla="*/ 145 h 209"/>
                <a:gd name="T42" fmla="*/ 111 w 166"/>
                <a:gd name="T43" fmla="*/ 124 h 209"/>
                <a:gd name="T44" fmla="*/ 85 w 166"/>
                <a:gd name="T45" fmla="*/ 117 h 209"/>
                <a:gd name="T46" fmla="*/ 46 w 166"/>
                <a:gd name="T47" fmla="*/ 117 h 209"/>
                <a:gd name="T48" fmla="*/ 46 w 166"/>
                <a:gd name="T49" fmla="*/ 172 h 209"/>
                <a:gd name="T50" fmla="*/ 84 w 166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6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19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6" y="120"/>
                    <a:pt x="166" y="146"/>
                  </a:cubicBezTo>
                  <a:cubicBezTo>
                    <a:pt x="166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8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7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8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7" y="160"/>
                    <a:pt x="120" y="154"/>
                    <a:pt x="120" y="145"/>
                  </a:cubicBezTo>
                  <a:cubicBezTo>
                    <a:pt x="120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9"/>
            <p:cNvSpPr>
              <a:spLocks noEditPoints="1"/>
            </p:cNvSpPr>
            <p:nvPr userDrawn="1"/>
          </p:nvSpPr>
          <p:spPr bwMode="gray">
            <a:xfrm>
              <a:off x="2573338" y="5237163"/>
              <a:ext cx="627062" cy="782637"/>
            </a:xfrm>
            <a:custGeom>
              <a:avLst/>
              <a:gdLst>
                <a:gd name="T0" fmla="*/ 0 w 167"/>
                <a:gd name="T1" fmla="*/ 0 h 209"/>
                <a:gd name="T2" fmla="*/ 82 w 167"/>
                <a:gd name="T3" fmla="*/ 0 h 209"/>
                <a:gd name="T4" fmla="*/ 132 w 167"/>
                <a:gd name="T5" fmla="*/ 15 h 209"/>
                <a:gd name="T6" fmla="*/ 150 w 167"/>
                <a:gd name="T7" fmla="*/ 53 h 209"/>
                <a:gd name="T8" fmla="*/ 128 w 167"/>
                <a:gd name="T9" fmla="*/ 94 h 209"/>
                <a:gd name="T10" fmla="*/ 167 w 167"/>
                <a:gd name="T11" fmla="*/ 146 h 209"/>
                <a:gd name="T12" fmla="*/ 146 w 167"/>
                <a:gd name="T13" fmla="*/ 192 h 209"/>
                <a:gd name="T14" fmla="*/ 86 w 167"/>
                <a:gd name="T15" fmla="*/ 209 h 209"/>
                <a:gd name="T16" fmla="*/ 0 w 167"/>
                <a:gd name="T17" fmla="*/ 209 h 209"/>
                <a:gd name="T18" fmla="*/ 0 w 167"/>
                <a:gd name="T19" fmla="*/ 0 h 209"/>
                <a:gd name="T20" fmla="*/ 79 w 167"/>
                <a:gd name="T21" fmla="*/ 81 h 209"/>
                <a:gd name="T22" fmla="*/ 99 w 167"/>
                <a:gd name="T23" fmla="*/ 75 h 209"/>
                <a:gd name="T24" fmla="*/ 106 w 167"/>
                <a:gd name="T25" fmla="*/ 59 h 209"/>
                <a:gd name="T26" fmla="*/ 99 w 167"/>
                <a:gd name="T27" fmla="*/ 42 h 209"/>
                <a:gd name="T28" fmla="*/ 79 w 167"/>
                <a:gd name="T29" fmla="*/ 37 h 209"/>
                <a:gd name="T30" fmla="*/ 46 w 167"/>
                <a:gd name="T31" fmla="*/ 37 h 209"/>
                <a:gd name="T32" fmla="*/ 46 w 167"/>
                <a:gd name="T33" fmla="*/ 81 h 209"/>
                <a:gd name="T34" fmla="*/ 79 w 167"/>
                <a:gd name="T35" fmla="*/ 81 h 209"/>
                <a:gd name="T36" fmla="*/ 84 w 167"/>
                <a:gd name="T37" fmla="*/ 172 h 209"/>
                <a:gd name="T38" fmla="*/ 111 w 167"/>
                <a:gd name="T39" fmla="*/ 165 h 209"/>
                <a:gd name="T40" fmla="*/ 121 w 167"/>
                <a:gd name="T41" fmla="*/ 145 h 209"/>
                <a:gd name="T42" fmla="*/ 111 w 167"/>
                <a:gd name="T43" fmla="*/ 124 h 209"/>
                <a:gd name="T44" fmla="*/ 85 w 167"/>
                <a:gd name="T45" fmla="*/ 117 h 209"/>
                <a:gd name="T46" fmla="*/ 46 w 167"/>
                <a:gd name="T47" fmla="*/ 117 h 209"/>
                <a:gd name="T48" fmla="*/ 46 w 167"/>
                <a:gd name="T49" fmla="*/ 172 h 209"/>
                <a:gd name="T50" fmla="*/ 84 w 167"/>
                <a:gd name="T51" fmla="*/ 17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7" h="209">
                  <a:moveTo>
                    <a:pt x="0" y="0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03" y="0"/>
                    <a:pt x="120" y="5"/>
                    <a:pt x="132" y="15"/>
                  </a:cubicBezTo>
                  <a:cubicBezTo>
                    <a:pt x="144" y="24"/>
                    <a:pt x="150" y="37"/>
                    <a:pt x="150" y="53"/>
                  </a:cubicBezTo>
                  <a:cubicBezTo>
                    <a:pt x="150" y="71"/>
                    <a:pt x="143" y="84"/>
                    <a:pt x="128" y="94"/>
                  </a:cubicBezTo>
                  <a:cubicBezTo>
                    <a:pt x="154" y="103"/>
                    <a:pt x="167" y="120"/>
                    <a:pt x="167" y="146"/>
                  </a:cubicBezTo>
                  <a:cubicBezTo>
                    <a:pt x="167" y="166"/>
                    <a:pt x="160" y="182"/>
                    <a:pt x="146" y="192"/>
                  </a:cubicBezTo>
                  <a:cubicBezTo>
                    <a:pt x="132" y="203"/>
                    <a:pt x="112" y="209"/>
                    <a:pt x="86" y="209"/>
                  </a:cubicBezTo>
                  <a:cubicBezTo>
                    <a:pt x="0" y="209"/>
                    <a:pt x="0" y="209"/>
                    <a:pt x="0" y="209"/>
                  </a:cubicBezTo>
                  <a:lnTo>
                    <a:pt x="0" y="0"/>
                  </a:lnTo>
                  <a:close/>
                  <a:moveTo>
                    <a:pt x="79" y="81"/>
                  </a:moveTo>
                  <a:cubicBezTo>
                    <a:pt x="87" y="81"/>
                    <a:pt x="94" y="79"/>
                    <a:pt x="99" y="75"/>
                  </a:cubicBezTo>
                  <a:cubicBezTo>
                    <a:pt x="104" y="71"/>
                    <a:pt x="106" y="66"/>
                    <a:pt x="106" y="59"/>
                  </a:cubicBezTo>
                  <a:cubicBezTo>
                    <a:pt x="106" y="52"/>
                    <a:pt x="104" y="46"/>
                    <a:pt x="99" y="42"/>
                  </a:cubicBezTo>
                  <a:cubicBezTo>
                    <a:pt x="94" y="38"/>
                    <a:pt x="88" y="37"/>
                    <a:pt x="79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81"/>
                    <a:pt x="46" y="81"/>
                    <a:pt x="46" y="81"/>
                  </a:cubicBezTo>
                  <a:lnTo>
                    <a:pt x="79" y="81"/>
                  </a:lnTo>
                  <a:close/>
                  <a:moveTo>
                    <a:pt x="84" y="172"/>
                  </a:moveTo>
                  <a:cubicBezTo>
                    <a:pt x="96" y="172"/>
                    <a:pt x="105" y="169"/>
                    <a:pt x="111" y="165"/>
                  </a:cubicBezTo>
                  <a:cubicBezTo>
                    <a:pt x="118" y="160"/>
                    <a:pt x="121" y="154"/>
                    <a:pt x="121" y="145"/>
                  </a:cubicBezTo>
                  <a:cubicBezTo>
                    <a:pt x="121" y="136"/>
                    <a:pt x="117" y="129"/>
                    <a:pt x="111" y="124"/>
                  </a:cubicBezTo>
                  <a:cubicBezTo>
                    <a:pt x="105" y="119"/>
                    <a:pt x="96" y="117"/>
                    <a:pt x="85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6" y="172"/>
                    <a:pt x="46" y="172"/>
                    <a:pt x="46" y="172"/>
                  </a:cubicBezTo>
                  <a:lnTo>
                    <a:pt x="84" y="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3" name="Straight Connector 72"/>
          <p:cNvCxnSpPr/>
          <p:nvPr userDrawn="1"/>
        </p:nvCxnSpPr>
        <p:spPr bwMode="gray">
          <a:xfrm>
            <a:off x="1634119" y="6472540"/>
            <a:ext cx="0" cy="132461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3" r:id="rId3"/>
    <p:sldLayoutId id="2147483650" r:id="rId4"/>
    <p:sldLayoutId id="2147483651" r:id="rId5"/>
    <p:sldLayoutId id="214748365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600"/>
        </a:spcBef>
        <a:buFont typeface="ABBvoiceOffice" panose="020D0603020503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1800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8" userDrawn="1">
          <p15:clr>
            <a:srgbClr val="A4A3A4"/>
          </p15:clr>
        </p15:guide>
        <p15:guide id="2" orient="horz" pos="3726" userDrawn="1">
          <p15:clr>
            <a:srgbClr val="A4A3A4"/>
          </p15:clr>
        </p15:guide>
        <p15:guide id="3" pos="7501" userDrawn="1">
          <p15:clr>
            <a:srgbClr val="A4A3A4"/>
          </p15:clr>
        </p15:guide>
        <p15:guide id="4" pos="176" userDrawn="1">
          <p15:clr>
            <a:srgbClr val="A4A3A4"/>
          </p15:clr>
        </p15:guide>
        <p15:guide id="5" orient="horz" pos="1146" userDrawn="1">
          <p15:clr>
            <a:srgbClr val="A4A3A4"/>
          </p15:clr>
        </p15:guide>
        <p15:guide id="6" orient="horz" pos="391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randing.abbzh@ch.abb.com" TargetMode="External"/><Relationship Id="rId2" Type="http://schemas.openxmlformats.org/officeDocument/2006/relationships/hyperlink" Target="https://abb.getbynder.com/share/1342D8B9-37B5-4DAD-97F4250AB4D9CB68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78" r="9565" b="11932"/>
          <a:stretch/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7585" y="361851"/>
            <a:ext cx="896803" cy="35078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gray">
          <a:xfrm>
            <a:off x="279400" y="4329574"/>
            <a:ext cx="327600" cy="3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ABB Customer World, March 13-16,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Presentation title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Presentation code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Speaker, position</a:t>
            </a:r>
          </a:p>
        </p:txBody>
      </p:sp>
    </p:spTree>
    <p:extLst>
      <p:ext uri="{BB962C8B-B14F-4D97-AF65-F5344CB8AC3E}">
        <p14:creationId xmlns:p14="http://schemas.microsoft.com/office/powerpoint/2010/main" val="424962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383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tx2"/>
                </a:solidFill>
                <a:hlinkClick r:id="rId2"/>
              </a:rPr>
              <a:t>Click here to download the full toolkit </a:t>
            </a:r>
            <a:r>
              <a:rPr lang="en-US" sz="1200" dirty="0" smtClean="0"/>
              <a:t>for </a:t>
            </a:r>
            <a:r>
              <a:rPr lang="en-US" sz="1200" dirty="0"/>
              <a:t>additional slide layouts</a:t>
            </a:r>
            <a:endParaRPr lang="pl-PL" sz="1200" b="1" dirty="0"/>
          </a:p>
          <a:p>
            <a:pPr>
              <a:spcBef>
                <a:spcPts val="1200"/>
              </a:spcBef>
            </a:pPr>
            <a:r>
              <a:rPr lang="en-US" sz="1200" b="1" dirty="0"/>
              <a:t>Merging </a:t>
            </a:r>
            <a:r>
              <a:rPr lang="en-US" sz="1200" b="1" dirty="0" smtClean="0"/>
              <a:t>old and new presentations</a:t>
            </a:r>
            <a:endParaRPr lang="en-US" sz="1200" b="1" dirty="0"/>
          </a:p>
          <a:p>
            <a:pPr lvl="1"/>
            <a:r>
              <a:rPr lang="en-US" sz="1200" dirty="0" smtClean="0"/>
              <a:t>To add </a:t>
            </a:r>
            <a:r>
              <a:rPr lang="en-US" sz="1200" dirty="0"/>
              <a:t>existing slides to a new presentation, copy-paste the text into the new format and adjust the font – including the bullet points and text color</a:t>
            </a:r>
            <a:r>
              <a:rPr lang="pl-PL" sz="1200" dirty="0"/>
              <a:t> </a:t>
            </a:r>
            <a:r>
              <a:rPr lang="en-US" sz="1200" dirty="0" smtClean="0"/>
              <a:t>to </a:t>
            </a:r>
            <a:r>
              <a:rPr lang="en-US" sz="1200" dirty="0"/>
              <a:t>our new </a:t>
            </a:r>
            <a:r>
              <a:rPr lang="en-US" sz="1200" dirty="0" err="1"/>
              <a:t>ABBvoiceOffice</a:t>
            </a:r>
            <a:r>
              <a:rPr lang="en-US" sz="1200" dirty="0"/>
              <a:t>. </a:t>
            </a:r>
          </a:p>
          <a:p>
            <a:pPr lvl="1"/>
            <a:r>
              <a:rPr lang="en-US" sz="1200" dirty="0"/>
              <a:t>By copying only the text and not the entire slide, you ensure </a:t>
            </a:r>
            <a:r>
              <a:rPr lang="en-US" sz="1200" dirty="0" smtClean="0"/>
              <a:t>it transfers to </a:t>
            </a:r>
            <a:r>
              <a:rPr lang="en-US" sz="1200" dirty="0"/>
              <a:t>the new </a:t>
            </a:r>
            <a:r>
              <a:rPr lang="en-US" sz="1200" dirty="0" smtClean="0"/>
              <a:t>layout. Copying the old </a:t>
            </a:r>
            <a:r>
              <a:rPr lang="en-US" sz="1200" dirty="0"/>
              <a:t>slide in its entirety </a:t>
            </a:r>
            <a:r>
              <a:rPr lang="en-US" sz="1200" dirty="0" smtClean="0"/>
              <a:t>will maintain </a:t>
            </a:r>
            <a:r>
              <a:rPr lang="en-US" sz="1200" dirty="0"/>
              <a:t>its original format, layout, and font. </a:t>
            </a:r>
          </a:p>
          <a:p>
            <a:pPr>
              <a:spcBef>
                <a:spcPts val="1200"/>
              </a:spcBef>
            </a:pPr>
            <a:r>
              <a:rPr lang="en-US" sz="1200" b="1" dirty="0"/>
              <a:t>New </a:t>
            </a:r>
            <a:r>
              <a:rPr lang="en-US" sz="1200" b="1" dirty="0" smtClean="0"/>
              <a:t>font </a:t>
            </a:r>
            <a:endParaRPr lang="en-US" sz="1200" b="1" dirty="0"/>
          </a:p>
          <a:p>
            <a:pPr lvl="1"/>
            <a:r>
              <a:rPr lang="en-US" sz="1200" dirty="0"/>
              <a:t>ABB font - </a:t>
            </a:r>
            <a:r>
              <a:rPr lang="en-US" sz="1200" dirty="0" err="1"/>
              <a:t>ABBvoiceOffice</a:t>
            </a:r>
            <a:r>
              <a:rPr lang="en-US" sz="1200" dirty="0"/>
              <a:t> - is automatically integrated into the PowerPoint master toolkit for Windows computers with Microsoft Office, from the 2008 version on.</a:t>
            </a:r>
          </a:p>
          <a:p>
            <a:pPr lvl="1"/>
            <a:r>
              <a:rPr lang="en-US" sz="1200" b="1" dirty="0"/>
              <a:t>If you are a Mac user</a:t>
            </a:r>
            <a:r>
              <a:rPr lang="en-US" sz="1200" dirty="0"/>
              <a:t>, the integration of the font requires a separate installation. Contact </a:t>
            </a:r>
            <a:r>
              <a:rPr lang="en-US" sz="1200" dirty="0">
                <a:solidFill>
                  <a:schemeClr val="tx2"/>
                </a:solidFill>
                <a:hlinkClick r:id="rId3"/>
              </a:rPr>
              <a:t>branding.abbzh@ch.abb.com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200" dirty="0"/>
              <a:t>for more information. </a:t>
            </a:r>
          </a:p>
          <a:p>
            <a:pPr>
              <a:spcBef>
                <a:spcPts val="1200"/>
              </a:spcBef>
            </a:pPr>
            <a:r>
              <a:rPr lang="en-US" sz="1200" b="1" dirty="0"/>
              <a:t>Sending your PowerPoint presentation </a:t>
            </a:r>
          </a:p>
          <a:p>
            <a:pPr lvl="1"/>
            <a:r>
              <a:rPr lang="en-US" sz="1200" dirty="0"/>
              <a:t>For external parties using a PC with Windows 2008 or newer, </a:t>
            </a:r>
            <a:r>
              <a:rPr lang="en-US" sz="1200" dirty="0" err="1"/>
              <a:t>ABBvoiceOffice</a:t>
            </a:r>
            <a:r>
              <a:rPr lang="en-US" sz="1200" dirty="0"/>
              <a:t> will still be embedded in the template </a:t>
            </a:r>
            <a:r>
              <a:rPr lang="en-US" sz="1200" dirty="0" err="1"/>
              <a:t>pptx</a:t>
            </a:r>
            <a:r>
              <a:rPr lang="en-US" sz="1200" dirty="0"/>
              <a:t> file. </a:t>
            </a:r>
          </a:p>
          <a:p>
            <a:pPr lvl="1"/>
            <a:r>
              <a:rPr lang="en-US" sz="1200" dirty="0"/>
              <a:t>External parties using other Office versions will see the slides in Arial – a font of similar size and format as </a:t>
            </a:r>
            <a:r>
              <a:rPr lang="en-US" sz="1200" dirty="0" err="1"/>
              <a:t>ABBvoiceOffice</a:t>
            </a:r>
            <a:r>
              <a:rPr lang="en-US" sz="1200" dirty="0"/>
              <a:t>, assuring that the layout of the presentation is not disrupted. </a:t>
            </a:r>
          </a:p>
          <a:p>
            <a:r>
              <a:rPr lang="en-US" sz="1200" dirty="0">
                <a:solidFill>
                  <a:schemeClr val="tx2"/>
                </a:solidFill>
              </a:rPr>
              <a:t>Exporting PowerPoint presentations to PDF: </a:t>
            </a:r>
            <a:r>
              <a:rPr lang="en-US" sz="1200" b="1" dirty="0"/>
              <a:t>File – Export – Save as PDF</a:t>
            </a:r>
            <a:r>
              <a:rPr lang="en-US" sz="1200" dirty="0"/>
              <a:t>. (Don’t use File – Save As and change the file type – this will not preserve the font settings.)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Guidelines and instructions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PowerPoint </a:t>
            </a:r>
            <a:r>
              <a:rPr lang="en-US" dirty="0" smtClean="0"/>
              <a:t>master </a:t>
            </a:r>
            <a:r>
              <a:rPr lang="en-US" dirty="0"/>
              <a:t>t</a:t>
            </a:r>
            <a:r>
              <a:rPr lang="en-US" dirty="0" smtClean="0"/>
              <a:t>oolkit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2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Presentation code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279400" y="2186113"/>
            <a:ext cx="116261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7" name="Text Placeholder 5"/>
          <p:cNvSpPr txBox="1">
            <a:spLocks/>
          </p:cNvSpPr>
          <p:nvPr/>
        </p:nvSpPr>
        <p:spPr bwMode="gray">
          <a:xfrm>
            <a:off x="2203166" y="2186113"/>
            <a:ext cx="3810403" cy="1795709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 Name 1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Speaker title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Company name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Location</a:t>
            </a:r>
          </a:p>
        </p:txBody>
      </p:sp>
      <p:sp>
        <p:nvSpPr>
          <p:cNvPr id="28" name="Text Placeholder 5"/>
          <p:cNvSpPr txBox="1">
            <a:spLocks/>
          </p:cNvSpPr>
          <p:nvPr/>
        </p:nvSpPr>
        <p:spPr bwMode="gray">
          <a:xfrm>
            <a:off x="8092897" y="2186113"/>
            <a:ext cx="3810403" cy="1795709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 Name 2 </a:t>
            </a:r>
            <a:r>
              <a:rPr lang="en-US" sz="1000" dirty="0"/>
              <a:t>(Delete if less than </a:t>
            </a:r>
            <a:r>
              <a:rPr lang="pl-PL" sz="1000" dirty="0"/>
              <a:t>2</a:t>
            </a:r>
            <a:r>
              <a:rPr lang="en-US" sz="1000" dirty="0"/>
              <a:t> speakers)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Speaker title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Company name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Location</a:t>
            </a:r>
          </a:p>
        </p:txBody>
      </p:sp>
      <p:sp>
        <p:nvSpPr>
          <p:cNvPr id="29" name="Rectangle 28"/>
          <p:cNvSpPr/>
          <p:nvPr/>
        </p:nvSpPr>
        <p:spPr bwMode="gray">
          <a:xfrm>
            <a:off x="277494" y="2278125"/>
            <a:ext cx="1738153" cy="1725299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72" tIns="53972" rIns="53972" bIns="53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199" b="1" dirty="0">
                <a:solidFill>
                  <a:schemeClr val="bg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Photo</a:t>
            </a:r>
            <a:endParaRPr lang="en-US" sz="1199" b="1" dirty="0">
              <a:solidFill>
                <a:schemeClr val="bg1"/>
              </a:solidFill>
              <a:latin typeface="ABBvoiceOffice" panose="020D0603020503020204" pitchFamily="34" charset="0"/>
              <a:ea typeface="ABBvoiceOffice" panose="020D0603020503020204" pitchFamily="34" charset="0"/>
              <a:cs typeface="ABBvoiceOffice" panose="020D0603020503020204" pitchFamily="34" charset="0"/>
            </a:endParaRPr>
          </a:p>
        </p:txBody>
      </p:sp>
      <p:sp>
        <p:nvSpPr>
          <p:cNvPr id="30" name="Rectangle 22"/>
          <p:cNvSpPr/>
          <p:nvPr/>
        </p:nvSpPr>
        <p:spPr bwMode="gray">
          <a:xfrm>
            <a:off x="277494" y="4187449"/>
            <a:ext cx="1738153" cy="1725300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72" tIns="53972" rIns="53972" bIns="53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199" b="1" dirty="0">
                <a:solidFill>
                  <a:schemeClr val="bg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Photo</a:t>
            </a:r>
            <a:endParaRPr lang="en-US" sz="1199" b="1" dirty="0">
              <a:solidFill>
                <a:schemeClr val="bg1"/>
              </a:solidFill>
              <a:latin typeface="ABBvoiceOffice" panose="020D0603020503020204" pitchFamily="34" charset="0"/>
              <a:ea typeface="ABBvoiceOffice" panose="020D0603020503020204" pitchFamily="34" charset="0"/>
              <a:cs typeface="ABBvoiceOffice" panose="020D0603020503020204" pitchFamily="34" charset="0"/>
            </a:endParaRPr>
          </a:p>
        </p:txBody>
      </p:sp>
      <p:sp>
        <p:nvSpPr>
          <p:cNvPr id="31" name="Rectangle 30"/>
          <p:cNvSpPr/>
          <p:nvPr/>
        </p:nvSpPr>
        <p:spPr bwMode="gray">
          <a:xfrm>
            <a:off x="6162498" y="2278125"/>
            <a:ext cx="1738153" cy="1725299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72" tIns="53972" rIns="53972" bIns="53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199" b="1" dirty="0">
                <a:solidFill>
                  <a:schemeClr val="bg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Photo</a:t>
            </a:r>
            <a:endParaRPr lang="en-US" sz="1199" b="1" dirty="0">
              <a:solidFill>
                <a:schemeClr val="bg1"/>
              </a:solidFill>
              <a:latin typeface="ABBvoiceOffice" panose="020D0603020503020204" pitchFamily="34" charset="0"/>
              <a:ea typeface="ABBvoiceOffice" panose="020D0603020503020204" pitchFamily="34" charset="0"/>
              <a:cs typeface="ABBvoiceOffice" panose="020D0603020503020204" pitchFamily="34" charset="0"/>
            </a:endParaRPr>
          </a:p>
        </p:txBody>
      </p:sp>
      <p:sp>
        <p:nvSpPr>
          <p:cNvPr id="32" name="Rectangle 22"/>
          <p:cNvSpPr/>
          <p:nvPr/>
        </p:nvSpPr>
        <p:spPr bwMode="gray">
          <a:xfrm>
            <a:off x="6162498" y="4187449"/>
            <a:ext cx="1738153" cy="1725300"/>
          </a:xfrm>
          <a:prstGeom prst="rect">
            <a:avLst/>
          </a:pr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3972" tIns="53972" rIns="53972" bIns="5397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199" b="1" dirty="0">
                <a:solidFill>
                  <a:schemeClr val="bg1"/>
                </a:solidFill>
                <a:latin typeface="ABBvoiceOffice" panose="020D0603020503020204" pitchFamily="34" charset="0"/>
                <a:ea typeface="ABBvoiceOffice" panose="020D0603020503020204" pitchFamily="34" charset="0"/>
                <a:cs typeface="ABBvoiceOffice" panose="020D0603020503020204" pitchFamily="34" charset="0"/>
              </a:rPr>
              <a:t>Photo</a:t>
            </a:r>
            <a:endParaRPr lang="en-US" sz="1199" b="1" dirty="0">
              <a:solidFill>
                <a:schemeClr val="bg1"/>
              </a:solidFill>
              <a:latin typeface="ABBvoiceOffice" panose="020D0603020503020204" pitchFamily="34" charset="0"/>
              <a:ea typeface="ABBvoiceOffice" panose="020D0603020503020204" pitchFamily="34" charset="0"/>
              <a:cs typeface="ABBvoiceOffice" panose="020D0603020503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gray">
          <a:xfrm>
            <a:off x="279400" y="4095436"/>
            <a:ext cx="116268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4" name="Text Placeholder 5"/>
          <p:cNvSpPr txBox="1">
            <a:spLocks/>
          </p:cNvSpPr>
          <p:nvPr/>
        </p:nvSpPr>
        <p:spPr bwMode="gray">
          <a:xfrm>
            <a:off x="2203166" y="4095436"/>
            <a:ext cx="3810403" cy="181731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 Name 3 </a:t>
            </a:r>
            <a:r>
              <a:rPr lang="en-US" sz="1000" dirty="0"/>
              <a:t>(Delete if less than 3 speakers)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Speaker title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Company name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Location </a:t>
            </a:r>
          </a:p>
        </p:txBody>
      </p:sp>
      <p:sp>
        <p:nvSpPr>
          <p:cNvPr id="35" name="Text Placeholder 5"/>
          <p:cNvSpPr txBox="1">
            <a:spLocks/>
          </p:cNvSpPr>
          <p:nvPr/>
        </p:nvSpPr>
        <p:spPr bwMode="gray">
          <a:xfrm>
            <a:off x="8092897" y="4095436"/>
            <a:ext cx="3810403" cy="1817313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 Name 4 </a:t>
            </a:r>
            <a:r>
              <a:rPr lang="en-US" sz="1000" dirty="0"/>
              <a:t>(Delete if less than </a:t>
            </a:r>
            <a:r>
              <a:rPr lang="pl-PL" sz="1000" dirty="0"/>
              <a:t>4</a:t>
            </a:r>
            <a:r>
              <a:rPr lang="en-US" sz="1000" dirty="0"/>
              <a:t> speakers) </a:t>
            </a:r>
            <a:endParaRPr lang="en-US" sz="1000" dirty="0">
              <a:solidFill>
                <a:srgbClr val="FF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dirty="0"/>
              <a:t>Speaker title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Company name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Location</a:t>
            </a:r>
          </a:p>
        </p:txBody>
      </p:sp>
      <p:sp>
        <p:nvSpPr>
          <p:cNvPr id="18" name="Text Placeholder 7"/>
          <p:cNvSpPr txBox="1">
            <a:spLocks/>
          </p:cNvSpPr>
          <p:nvPr/>
        </p:nvSpPr>
        <p:spPr bwMode="gray">
          <a:xfrm>
            <a:off x="279400" y="1816571"/>
            <a:ext cx="11628000" cy="379065"/>
          </a:xfrm>
          <a:prstGeom prst="rect">
            <a:avLst/>
          </a:prstGeom>
        </p:spPr>
        <p:txBody>
          <a:bodyPr vert="horz" lIns="72000" tIns="72000" rIns="72000" bIns="7200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22417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Please be aware of these emergency procedures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safety is important to 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gray">
          <a:xfrm>
            <a:off x="277494" y="2114393"/>
            <a:ext cx="11628740" cy="372725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In the event of an </a:t>
            </a:r>
            <a:r>
              <a:rPr lang="en-US" b="1" dirty="0"/>
              <a:t>emergency</a:t>
            </a:r>
            <a:r>
              <a:rPr lang="en-US" dirty="0"/>
              <a:t> please call the emergency numbers above... </a:t>
            </a:r>
            <a:r>
              <a:rPr lang="en-US" b="1" dirty="0" smtClean="0"/>
              <a:t>Do </a:t>
            </a:r>
            <a:r>
              <a:rPr lang="en-US" b="1" dirty="0"/>
              <a:t>not dial 9-1-1 directly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 </a:t>
            </a:r>
            <a:r>
              <a:rPr lang="en-US" dirty="0"/>
              <a:t>the event of an alarm please proceed </a:t>
            </a:r>
            <a:r>
              <a:rPr lang="en-US" dirty="0" smtClean="0"/>
              <a:t>to </a:t>
            </a:r>
            <a:r>
              <a:rPr lang="en-US" dirty="0"/>
              <a:t>the nearest </a:t>
            </a:r>
            <a:r>
              <a:rPr lang="en-US" dirty="0" smtClean="0"/>
              <a:t>exit, </a:t>
            </a:r>
            <a:r>
              <a:rPr lang="en-US" dirty="0"/>
              <a:t>or </a:t>
            </a:r>
            <a:r>
              <a:rPr lang="en-US" dirty="0" smtClean="0"/>
              <a:t>utilize the </a:t>
            </a:r>
            <a:r>
              <a:rPr lang="en-US" dirty="0"/>
              <a:t>appropriate </a:t>
            </a:r>
            <a:r>
              <a:rPr lang="en-US" dirty="0" smtClean="0"/>
              <a:t>exit as </a:t>
            </a:r>
            <a:r>
              <a:rPr lang="en-US" dirty="0"/>
              <a:t>directed by Convention Center personnel. </a:t>
            </a:r>
          </a:p>
          <a:p>
            <a:pPr>
              <a:lnSpc>
                <a:spcPct val="150000"/>
              </a:lnSpc>
            </a:pPr>
            <a:r>
              <a:rPr lang="en-US" dirty="0"/>
              <a:t>Use the stairwells or escalators to evacuate and </a:t>
            </a:r>
            <a:r>
              <a:rPr lang="en-US" b="1" dirty="0"/>
              <a:t>do not </a:t>
            </a:r>
            <a:r>
              <a:rPr lang="en-US" dirty="0"/>
              <a:t>attempt to use the elevators.</a:t>
            </a:r>
          </a:p>
          <a:p>
            <a:pPr>
              <a:lnSpc>
                <a:spcPct val="150000"/>
              </a:lnSpc>
            </a:pPr>
            <a:r>
              <a:rPr lang="en-US" dirty="0"/>
              <a:t>Convention Center associates will be located throughout the public space to assist </a:t>
            </a:r>
            <a:r>
              <a:rPr lang="en-US" dirty="0" smtClean="0"/>
              <a:t>in </a:t>
            </a:r>
            <a:r>
              <a:rPr lang="en-US" dirty="0"/>
              <a:t>directing guests toward the closest exit.</a:t>
            </a:r>
          </a:p>
          <a:p>
            <a:pPr>
              <a:lnSpc>
                <a:spcPct val="150000"/>
              </a:lnSpc>
            </a:pPr>
            <a:r>
              <a:rPr lang="en-US" dirty="0"/>
              <a:t>If evacuation is required, please be alert for handicapped or disabled persons </a:t>
            </a:r>
            <a:r>
              <a:rPr lang="en-US" dirty="0" smtClean="0"/>
              <a:t>who </a:t>
            </a:r>
            <a:r>
              <a:rPr lang="en-US" dirty="0"/>
              <a:t>may need your assistance.</a:t>
            </a:r>
          </a:p>
          <a:p>
            <a:pPr>
              <a:lnSpc>
                <a:spcPct val="150000"/>
              </a:lnSpc>
            </a:pPr>
            <a:r>
              <a:rPr lang="en-US" b="1" dirty="0"/>
              <a:t>Do not </a:t>
            </a:r>
            <a:r>
              <a:rPr lang="en-US" dirty="0"/>
              <a:t>re-enter the building until advised by Convention Center personnel or an </a:t>
            </a:r>
            <a:r>
              <a:rPr lang="en-US" dirty="0" smtClean="0"/>
              <a:t>“</a:t>
            </a:r>
            <a:r>
              <a:rPr lang="en-US" dirty="0"/>
              <a:t>all clear” announcement is made</a:t>
            </a:r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279400" y="2186113"/>
            <a:ext cx="116261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 txBox="1">
            <a:spLocks/>
          </p:cNvSpPr>
          <p:nvPr/>
        </p:nvSpPr>
        <p:spPr bwMode="gray">
          <a:xfrm>
            <a:off x="279400" y="1816571"/>
            <a:ext cx="11628000" cy="379065"/>
          </a:xfrm>
          <a:prstGeom prst="rect">
            <a:avLst/>
          </a:prstGeom>
        </p:spPr>
        <p:txBody>
          <a:bodyPr vert="horz" lIns="72000" tIns="72000" rIns="72000" bIns="7200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kern="0" dirty="0"/>
              <a:t>Emergency numbers: </a:t>
            </a:r>
            <a:r>
              <a:rPr lang="en-US" kern="0" dirty="0" smtClean="0"/>
              <a:t>Dial </a:t>
            </a:r>
            <a:r>
              <a:rPr lang="en-US" kern="0" dirty="0"/>
              <a:t>8087 from any house phone or (713) 853-8087 from any cell phone or outside line</a:t>
            </a:r>
          </a:p>
        </p:txBody>
      </p:sp>
    </p:spTree>
    <p:extLst>
      <p:ext uri="{BB962C8B-B14F-4D97-AF65-F5344CB8AC3E}">
        <p14:creationId xmlns:p14="http://schemas.microsoft.com/office/powerpoint/2010/main" val="40146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Level </a:t>
            </a:r>
            <a:r>
              <a:rPr lang="en-US" dirty="0" smtClean="0">
                <a:latin typeface="+mj-lt"/>
              </a:rPr>
              <a:t>one</a:t>
            </a:r>
            <a:endParaRPr lang="en-US" dirty="0">
              <a:latin typeface="+mj-lt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R. Brown Convention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1739367" y="6207919"/>
            <a:ext cx="9301480" cy="590550"/>
          </a:xfrm>
        </p:spPr>
        <p:txBody>
          <a:bodyPr/>
          <a:lstStyle/>
          <a:p>
            <a:pPr algn="ctr"/>
            <a:r>
              <a:rPr lang="en-US" dirty="0" smtClean="0"/>
              <a:t>Know your surroundings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2304"/>
          <a:stretch/>
        </p:blipFill>
        <p:spPr>
          <a:xfrm>
            <a:off x="779820" y="1463279"/>
            <a:ext cx="10381239" cy="4587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 bwMode="gray">
          <a:xfrm>
            <a:off x="7001434" y="2691606"/>
            <a:ext cx="1532965" cy="5552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 smtClean="0"/>
              <a:t>Technology &amp; Solution Center</a:t>
            </a:r>
          </a:p>
        </p:txBody>
      </p:sp>
      <p:sp>
        <p:nvSpPr>
          <p:cNvPr id="35" name="TextBox 34"/>
          <p:cNvSpPr txBox="1"/>
          <p:nvPr/>
        </p:nvSpPr>
        <p:spPr bwMode="gray">
          <a:xfrm>
            <a:off x="5125543" y="2702160"/>
            <a:ext cx="1689792" cy="3279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72000" tIns="72000" rIns="72000" bIns="72000" rtlCol="0">
            <a:noAutofit/>
          </a:bodyPr>
          <a:lstStyle/>
          <a:p>
            <a:r>
              <a:rPr lang="en-US" sz="1400" dirty="0" smtClean="0"/>
              <a:t>Food &amp; beverage 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1066800" y="4769224"/>
            <a:ext cx="1129553" cy="4751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1" name="Rectangle 10"/>
          <p:cNvSpPr/>
          <p:nvPr/>
        </p:nvSpPr>
        <p:spPr bwMode="gray">
          <a:xfrm>
            <a:off x="3119718" y="4769224"/>
            <a:ext cx="708212" cy="4751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2" name="Rectangle 11"/>
          <p:cNvSpPr/>
          <p:nvPr/>
        </p:nvSpPr>
        <p:spPr bwMode="gray">
          <a:xfrm>
            <a:off x="8059271" y="4769224"/>
            <a:ext cx="708212" cy="4751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3" name="Rectangle 12"/>
          <p:cNvSpPr/>
          <p:nvPr/>
        </p:nvSpPr>
        <p:spPr bwMode="gray">
          <a:xfrm>
            <a:off x="9672917" y="4769224"/>
            <a:ext cx="1129553" cy="4751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US" sz="1400" dirty="0" err="1" smtClean="0"/>
          </a:p>
        </p:txBody>
      </p:sp>
      <p:sp>
        <p:nvSpPr>
          <p:cNvPr id="14" name="Rectangle 13"/>
          <p:cNvSpPr/>
          <p:nvPr/>
        </p:nvSpPr>
        <p:spPr bwMode="gray">
          <a:xfrm>
            <a:off x="9363634" y="828238"/>
            <a:ext cx="1748117" cy="4751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Assembly areas</a:t>
            </a:r>
          </a:p>
        </p:txBody>
      </p:sp>
    </p:spTree>
    <p:extLst>
      <p:ext uri="{BB962C8B-B14F-4D97-AF65-F5344CB8AC3E}">
        <p14:creationId xmlns:p14="http://schemas.microsoft.com/office/powerpoint/2010/main" val="27613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Level three: locate the nearest two exits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George R. Brown Convention Center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Know your surroundings</a:t>
            </a:r>
            <a:endParaRPr lang="pl-P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</a:t>
            </a:r>
            <a:r>
              <a:rPr 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Emergency 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exit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73809" y="1824978"/>
            <a:ext cx="11634030" cy="4090048"/>
            <a:chOff x="273809" y="1824977"/>
            <a:chExt cx="11634030" cy="432032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3054" b="17778"/>
            <a:stretch/>
          </p:blipFill>
          <p:spPr>
            <a:xfrm>
              <a:off x="273809" y="2026930"/>
              <a:ext cx="11634030" cy="392138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 bwMode="gray">
            <a:xfrm>
              <a:off x="9200083" y="5818579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18" name="Rectangle 17"/>
            <p:cNvSpPr/>
            <p:nvPr/>
          </p:nvSpPr>
          <p:spPr bwMode="gray">
            <a:xfrm>
              <a:off x="10331154" y="5818578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19" name="Rectangle 18"/>
            <p:cNvSpPr/>
            <p:nvPr/>
          </p:nvSpPr>
          <p:spPr bwMode="gray">
            <a:xfrm>
              <a:off x="11131048" y="1829642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0" name="Rectangle 19"/>
            <p:cNvSpPr/>
            <p:nvPr/>
          </p:nvSpPr>
          <p:spPr bwMode="gray">
            <a:xfrm>
              <a:off x="7210590" y="5818579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1" name="Rectangle 20"/>
            <p:cNvSpPr/>
            <p:nvPr/>
          </p:nvSpPr>
          <p:spPr bwMode="gray">
            <a:xfrm>
              <a:off x="8341661" y="5818578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2" name="Rectangle 21"/>
            <p:cNvSpPr/>
            <p:nvPr/>
          </p:nvSpPr>
          <p:spPr bwMode="gray">
            <a:xfrm>
              <a:off x="5257009" y="5816952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3" name="Rectangle 22"/>
            <p:cNvSpPr/>
            <p:nvPr/>
          </p:nvSpPr>
          <p:spPr bwMode="gray">
            <a:xfrm>
              <a:off x="6388080" y="5816951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4" name="Rectangle 23"/>
            <p:cNvSpPr/>
            <p:nvPr/>
          </p:nvSpPr>
          <p:spPr bwMode="gray">
            <a:xfrm>
              <a:off x="3197205" y="5816951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4328276" y="5816950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6" name="Rectangle 25"/>
            <p:cNvSpPr/>
            <p:nvPr/>
          </p:nvSpPr>
          <p:spPr bwMode="gray">
            <a:xfrm>
              <a:off x="1250462" y="5816950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2381533" y="5816949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8" name="Rectangle 27"/>
            <p:cNvSpPr/>
            <p:nvPr/>
          </p:nvSpPr>
          <p:spPr bwMode="gray">
            <a:xfrm>
              <a:off x="2455804" y="1824980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29" name="Rectangle 28"/>
            <p:cNvSpPr/>
            <p:nvPr/>
          </p:nvSpPr>
          <p:spPr bwMode="gray">
            <a:xfrm>
              <a:off x="9064798" y="1824979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30" name="Rectangle 29"/>
            <p:cNvSpPr/>
            <p:nvPr/>
          </p:nvSpPr>
          <p:spPr bwMode="gray">
            <a:xfrm>
              <a:off x="6227349" y="1824979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31" name="Rectangle 30"/>
            <p:cNvSpPr/>
            <p:nvPr/>
          </p:nvSpPr>
          <p:spPr bwMode="gray">
            <a:xfrm>
              <a:off x="7358420" y="1824978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4243089" y="1824978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5374160" y="1824977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  <p:sp>
          <p:nvSpPr>
            <p:cNvPr id="34" name="Rectangle 33"/>
            <p:cNvSpPr/>
            <p:nvPr/>
          </p:nvSpPr>
          <p:spPr bwMode="gray">
            <a:xfrm>
              <a:off x="681011" y="1824977"/>
              <a:ext cx="604319" cy="3267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100" b="1" dirty="0"/>
                <a:t>&lt; EXIT &gt;</a:t>
              </a:r>
            </a:p>
          </p:txBody>
        </p:sp>
      </p:grpSp>
      <p:sp>
        <p:nvSpPr>
          <p:cNvPr id="37" name="Rectangle 36"/>
          <p:cNvSpPr/>
          <p:nvPr/>
        </p:nvSpPr>
        <p:spPr bwMode="gray">
          <a:xfrm>
            <a:off x="2440941" y="6540225"/>
            <a:ext cx="237841" cy="89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 fontScale="55000" lnSpcReduction="20000"/>
          </a:bodyPr>
          <a:lstStyle/>
          <a:p>
            <a:pPr algn="ctr"/>
            <a:r>
              <a:rPr lang="en-US" sz="800" b="1" dirty="0"/>
              <a:t>&lt; EXIT &gt;</a:t>
            </a:r>
          </a:p>
        </p:txBody>
      </p:sp>
    </p:spTree>
    <p:extLst>
      <p:ext uri="{BB962C8B-B14F-4D97-AF65-F5344CB8AC3E}">
        <p14:creationId xmlns:p14="http://schemas.microsoft.com/office/powerpoint/2010/main" val="417244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4723B6-2C37-4C03-92C2-AA6C4A469955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SLIDES SHOULD BEGIN HERE</a:t>
            </a:r>
          </a:p>
        </p:txBody>
      </p:sp>
    </p:spTree>
    <p:extLst>
      <p:ext uri="{BB962C8B-B14F-4D97-AF65-F5344CB8AC3E}">
        <p14:creationId xmlns:p14="http://schemas.microsoft.com/office/powerpoint/2010/main" val="313086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If you have questions, please contact me further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 and Contact information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gray">
          <a:xfrm>
            <a:off x="277494" y="2186113"/>
            <a:ext cx="2790081" cy="372725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 Name 1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Company name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phone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email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279400" y="2186113"/>
            <a:ext cx="116261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Text Placeholder 5"/>
          <p:cNvSpPr txBox="1">
            <a:spLocks/>
          </p:cNvSpPr>
          <p:nvPr/>
        </p:nvSpPr>
        <p:spPr bwMode="gray">
          <a:xfrm>
            <a:off x="3223488" y="2186113"/>
            <a:ext cx="2790081" cy="372725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 Name 2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Company name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phone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</a:t>
            </a:r>
            <a:r>
              <a:rPr lang="en-US" dirty="0" smtClean="0"/>
              <a:t>email</a:t>
            </a:r>
            <a:endParaRPr lang="en-US" dirty="0"/>
          </a:p>
        </p:txBody>
      </p:sp>
      <p:sp>
        <p:nvSpPr>
          <p:cNvPr id="19" name="Text Placeholder 5"/>
          <p:cNvSpPr txBox="1">
            <a:spLocks/>
          </p:cNvSpPr>
          <p:nvPr/>
        </p:nvSpPr>
        <p:spPr bwMode="gray">
          <a:xfrm>
            <a:off x="6169482" y="2186113"/>
            <a:ext cx="2790081" cy="372725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 Name 3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Company name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phone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email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dirty="0"/>
              <a:t>(Delete if less than 3 speakers)</a:t>
            </a:r>
          </a:p>
          <a:p>
            <a:pPr marL="0" lvl="1" indent="0">
              <a:spcBef>
                <a:spcPts val="600"/>
              </a:spcBef>
              <a:buNone/>
            </a:pPr>
            <a:endParaRPr lang="en-US" dirty="0"/>
          </a:p>
        </p:txBody>
      </p:sp>
      <p:sp>
        <p:nvSpPr>
          <p:cNvPr id="20" name="Text Placeholder 5"/>
          <p:cNvSpPr txBox="1">
            <a:spLocks/>
          </p:cNvSpPr>
          <p:nvPr/>
        </p:nvSpPr>
        <p:spPr bwMode="gray">
          <a:xfrm>
            <a:off x="9108492" y="2186113"/>
            <a:ext cx="2790081" cy="372725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 Name 4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Company name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phone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Contact email</a:t>
            </a:r>
          </a:p>
          <a:p>
            <a:pPr marL="0" lvl="1" indent="0">
              <a:spcBef>
                <a:spcPts val="600"/>
              </a:spcBef>
              <a:buNone/>
            </a:pPr>
            <a:r>
              <a:rPr lang="en-US" dirty="0"/>
              <a:t>(Delete if less than 4 speakers)</a:t>
            </a:r>
          </a:p>
        </p:txBody>
      </p:sp>
      <p:sp>
        <p:nvSpPr>
          <p:cNvPr id="13" name="Text Placeholder 7"/>
          <p:cNvSpPr txBox="1">
            <a:spLocks/>
          </p:cNvSpPr>
          <p:nvPr/>
        </p:nvSpPr>
        <p:spPr bwMode="gray">
          <a:xfrm>
            <a:off x="279400" y="1816571"/>
            <a:ext cx="11628000" cy="379065"/>
          </a:xfrm>
          <a:prstGeom prst="rect">
            <a:avLst/>
          </a:prstGeom>
        </p:spPr>
        <p:txBody>
          <a:bodyPr vert="horz" lIns="72000" tIns="72000" rIns="72000" bIns="7200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Speakers</a:t>
            </a:r>
          </a:p>
        </p:txBody>
      </p:sp>
    </p:spTree>
    <p:extLst>
      <p:ext uri="{BB962C8B-B14F-4D97-AF65-F5344CB8AC3E}">
        <p14:creationId xmlns:p14="http://schemas.microsoft.com/office/powerpoint/2010/main" val="28120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en-US" dirty="0"/>
              <a:t>ABB Customer World 2017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ABBvoiceOffice" panose="020D0603020503020204" pitchFamily="34" charset="0"/>
                <a:cs typeface="ABBvoiceOffice" panose="020D0603020503020204" pitchFamily="34" charset="0"/>
              </a:rPr>
              <a:t>Important reminders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EF050F-B85E-4E30-B69F-9970B4AED387}" type="datetime4">
              <a:rPr lang="en-US" smtClean="0"/>
              <a:t>January 12, 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Slide </a:t>
            </a:r>
            <a:fld id="{619F89D8-7AE3-494A-97F3-03D68086963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Text Placeholder 5"/>
          <p:cNvSpPr txBox="1">
            <a:spLocks/>
          </p:cNvSpPr>
          <p:nvPr/>
        </p:nvSpPr>
        <p:spPr bwMode="gray">
          <a:xfrm>
            <a:off x="277494" y="2186113"/>
            <a:ext cx="11628740" cy="3727258"/>
          </a:xfrm>
          <a:prstGeom prst="rect">
            <a:avLst/>
          </a:prstGeom>
        </p:spPr>
        <p:txBody>
          <a:bodyPr lIns="72000" tIns="72000" rIns="72000" bIns="72000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1800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b="1" dirty="0"/>
              <a:t>Badges are automatically scanned as you enter each classroom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You </a:t>
            </a:r>
            <a:r>
              <a:rPr lang="en-US" dirty="0"/>
              <a:t>can download a transcript of the workshops attended by visiting the event </a:t>
            </a:r>
            <a:r>
              <a:rPr lang="en-US" dirty="0" smtClean="0"/>
              <a:t>portal.</a:t>
            </a:r>
            <a:endParaRPr lang="en-US" dirty="0"/>
          </a:p>
          <a:p>
            <a:pPr>
              <a:spcBef>
                <a:spcPts val="600"/>
              </a:spcBef>
            </a:pPr>
            <a:endParaRPr lang="pl-PL" b="1" dirty="0" smtClean="0"/>
          </a:p>
          <a:p>
            <a:pPr>
              <a:spcBef>
                <a:spcPts val="600"/>
              </a:spcBef>
            </a:pPr>
            <a:r>
              <a:rPr lang="en-US" b="1" dirty="0" smtClean="0"/>
              <a:t>Please </a:t>
            </a:r>
            <a:r>
              <a:rPr lang="en-US" b="1" dirty="0"/>
              <a:t>complete a workshop evaluation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workshop evaluation forms can be completed online via the downloadable event application on your smart device or PC. 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Each </a:t>
            </a:r>
            <a:r>
              <a:rPr lang="en-US" dirty="0"/>
              <a:t>completed session survey will </a:t>
            </a:r>
            <a:r>
              <a:rPr lang="en-US" dirty="0" smtClean="0"/>
              <a:t>be </a:t>
            </a:r>
            <a:r>
              <a:rPr lang="en-US" dirty="0"/>
              <a:t>entered into a drawing to win a $25 gift card. Ten gift cards will be awarded </a:t>
            </a:r>
            <a:r>
              <a:rPr lang="en-US" dirty="0" smtClean="0"/>
              <a:t>daily.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gray">
          <a:xfrm>
            <a:off x="279400" y="2186113"/>
            <a:ext cx="1162615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5" name="Text Placeholder 7"/>
          <p:cNvSpPr txBox="1">
            <a:spLocks/>
          </p:cNvSpPr>
          <p:nvPr/>
        </p:nvSpPr>
        <p:spPr bwMode="gray">
          <a:xfrm>
            <a:off x="279400" y="1816571"/>
            <a:ext cx="11628000" cy="379065"/>
          </a:xfrm>
          <a:prstGeom prst="rect">
            <a:avLst/>
          </a:prstGeom>
        </p:spPr>
        <p:txBody>
          <a:bodyPr vert="horz" lIns="72000" tIns="72000" rIns="72000" bIns="7200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ct val="20000"/>
              </a:spcBef>
              <a:buFont typeface="ABBvoiceOffice" panose="020D0603020503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/>
              <a:t>Workshop evaluation &amp; Professional Development Hours</a:t>
            </a:r>
          </a:p>
        </p:txBody>
      </p:sp>
    </p:spTree>
    <p:extLst>
      <p:ext uri="{BB962C8B-B14F-4D97-AF65-F5344CB8AC3E}">
        <p14:creationId xmlns:p14="http://schemas.microsoft.com/office/powerpoint/2010/main" val="186892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BB Master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3C3C3C"/>
      </a:accent1>
      <a:accent2>
        <a:srgbClr val="505050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  <a:ln>
          <a:noFill/>
        </a:ln>
      </a:spPr>
      <a:bodyPr lIns="72000" tIns="72000" rIns="72000" bIns="72000"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72000" tIns="72000" rIns="72000" bIns="72000" rtlCol="0">
        <a:no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ABB">
      <a:dk1>
        <a:srgbClr val="000000"/>
      </a:dk1>
      <a:lt1>
        <a:srgbClr val="FFFFFF"/>
      </a:lt1>
      <a:dk2>
        <a:srgbClr val="D90000"/>
      </a:dk2>
      <a:lt2>
        <a:srgbClr val="FF000F"/>
      </a:lt2>
      <a:accent1>
        <a:srgbClr val="1E1E1E"/>
      </a:accent1>
      <a:accent2>
        <a:srgbClr val="3C3C3C"/>
      </a:accent2>
      <a:accent3>
        <a:srgbClr val="6E6E6E"/>
      </a:accent3>
      <a:accent4>
        <a:srgbClr val="A0A0A0"/>
      </a:accent4>
      <a:accent5>
        <a:srgbClr val="D2D2D2"/>
      </a:accent5>
      <a:accent6>
        <a:srgbClr val="F0F0F0"/>
      </a:accent6>
      <a:hlink>
        <a:srgbClr val="D90000"/>
      </a:hlink>
      <a:folHlink>
        <a:srgbClr val="FF000F"/>
      </a:folHlink>
    </a:clrScheme>
    <a:fontScheme name="ABBvoiceOffice">
      <a:majorFont>
        <a:latin typeface="ABBvoiceOffice"/>
        <a:ea typeface="ABBvoiceOffice"/>
        <a:cs typeface="ABBvoiceOffice"/>
      </a:majorFont>
      <a:minorFont>
        <a:latin typeface="ABBvoiceOffice"/>
        <a:ea typeface="ABBvoiceOffice"/>
        <a:cs typeface="ABBvoiceOffic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608</Words>
  <Application>Microsoft Office PowerPoint</Application>
  <PresentationFormat>Custom</PresentationFormat>
  <Paragraphs>127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Symbol</vt:lpstr>
      <vt:lpstr>ABBvoiceOffice</vt:lpstr>
      <vt:lpstr>ABB Master</vt:lpstr>
      <vt:lpstr>Presentation title</vt:lpstr>
      <vt:lpstr>New PowerPoint master toolkit</vt:lpstr>
      <vt:lpstr>Presentation title</vt:lpstr>
      <vt:lpstr>Your safety is important to us</vt:lpstr>
      <vt:lpstr>George R. Brown Convention Center</vt:lpstr>
      <vt:lpstr>George R. Brown Convention Center</vt:lpstr>
      <vt:lpstr>YOUR SLIDES SHOULD BEGIN HERE</vt:lpstr>
      <vt:lpstr>Q&amp;A and Contact information</vt:lpstr>
      <vt:lpstr>Important reminders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</dc:creator>
  <cp:lastModifiedBy>Katie Reintgen</cp:lastModifiedBy>
  <cp:revision>69</cp:revision>
  <dcterms:created xsi:type="dcterms:W3CDTF">2016-10-27T06:56:12Z</dcterms:created>
  <dcterms:modified xsi:type="dcterms:W3CDTF">2017-01-12T13:51:20Z</dcterms:modified>
</cp:coreProperties>
</file>