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784" r:id="rId2"/>
    <p:sldMasterId id="2147483803" r:id="rId3"/>
    <p:sldMasterId id="2147483822" r:id="rId4"/>
  </p:sldMasterIdLst>
  <p:notesMasterIdLst>
    <p:notesMasterId r:id="rId6"/>
  </p:notesMasterIdLst>
  <p:handoutMasterIdLst>
    <p:handoutMasterId r:id="rId7"/>
  </p:handoutMasterIdLst>
  <p:sldIdLst>
    <p:sldId id="369" r:id="rId5"/>
  </p:sldIdLst>
  <p:sldSz cx="9144000" cy="6858000" type="screen4x3"/>
  <p:notesSz cx="7010400" cy="92964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240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2304" userDrawn="1">
          <p15:clr>
            <a:srgbClr val="A4A3A4"/>
          </p15:clr>
        </p15:guide>
        <p15:guide id="5" orient="horz" pos="2496" userDrawn="1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pos="136">
          <p15:clr>
            <a:srgbClr val="A4A3A4"/>
          </p15:clr>
        </p15:guide>
        <p15:guide id="8" pos="960" userDrawn="1">
          <p15:clr>
            <a:srgbClr val="A4A3A4"/>
          </p15:clr>
        </p15:guide>
        <p15:guide id="9" pos="930">
          <p15:clr>
            <a:srgbClr val="A4A3A4"/>
          </p15:clr>
        </p15:guide>
        <p15:guide id="10" pos="2835">
          <p15:clr>
            <a:srgbClr val="A4A3A4"/>
          </p15:clr>
        </p15:guide>
        <p15:guide id="11" pos="2925">
          <p15:clr>
            <a:srgbClr val="A4A3A4"/>
          </p15:clr>
        </p15:guide>
        <p15:guide id="12" pos="4830">
          <p15:clr>
            <a:srgbClr val="A4A3A4"/>
          </p15:clr>
        </p15:guide>
        <p15:guide id="13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orient="horz" pos="161" userDrawn="1">
          <p15:clr>
            <a:srgbClr val="A4A3A4"/>
          </p15:clr>
        </p15:guide>
        <p15:guide id="3" orient="horz" pos="5695" userDrawn="1">
          <p15:clr>
            <a:srgbClr val="A4A3A4"/>
          </p15:clr>
        </p15:guide>
        <p15:guide id="4" orient="horz" pos="322" userDrawn="1">
          <p15:clr>
            <a:srgbClr val="A4A3A4"/>
          </p15:clr>
        </p15:guide>
        <p15:guide id="5" orient="horz" pos="3112" userDrawn="1">
          <p15:clr>
            <a:srgbClr val="A4A3A4"/>
          </p15:clr>
        </p15:guide>
        <p15:guide id="6" orient="horz" pos="5579" userDrawn="1">
          <p15:clr>
            <a:srgbClr val="A4A3A4"/>
          </p15:clr>
        </p15:guide>
        <p15:guide id="7" pos="2208" userDrawn="1">
          <p15:clr>
            <a:srgbClr val="A4A3A4"/>
          </p15:clr>
        </p15:guide>
        <p15:guide id="8" pos="493" userDrawn="1">
          <p15:clr>
            <a:srgbClr val="A4A3A4"/>
          </p15:clr>
        </p15:guide>
        <p15:guide id="9" pos="415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1E1"/>
    <a:srgbClr val="1D78FF"/>
    <a:srgbClr val="85B6FF"/>
    <a:srgbClr val="C4EC94"/>
    <a:srgbClr val="86B9F6"/>
    <a:srgbClr val="8ABCF2"/>
    <a:srgbClr val="8FB5ED"/>
    <a:srgbClr val="595959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3" autoAdjust="0"/>
    <p:restoredTop sz="90564" autoAdjust="0"/>
  </p:normalViewPr>
  <p:slideViewPr>
    <p:cSldViewPr snapToObjects="1" showGuides="1">
      <p:cViewPr varScale="1">
        <p:scale>
          <a:sx n="83" d="100"/>
          <a:sy n="83" d="100"/>
        </p:scale>
        <p:origin x="1788" y="96"/>
      </p:cViewPr>
      <p:guideLst>
        <p:guide orient="horz" pos="142"/>
        <p:guide orient="horz" pos="240"/>
        <p:guide orient="horz" pos="1008"/>
        <p:guide orient="horz" pos="2304"/>
        <p:guide orient="horz" pos="2496"/>
        <p:guide orient="horz" pos="3906"/>
        <p:guide pos="136"/>
        <p:guide pos="960"/>
        <p:guide pos="930"/>
        <p:guide pos="2835"/>
        <p:guide pos="2925"/>
        <p:guide pos="483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1770"/>
    </p:cViewPr>
  </p:sorterViewPr>
  <p:notesViewPr>
    <p:cSldViewPr snapToObjects="1" showGuides="1">
      <p:cViewPr>
        <p:scale>
          <a:sx n="100" d="100"/>
          <a:sy n="100" d="100"/>
        </p:scale>
        <p:origin x="2275" y="-936"/>
      </p:cViewPr>
      <p:guideLst>
        <p:guide orient="horz" pos="2928"/>
        <p:guide orient="horz" pos="161"/>
        <p:guide orient="horz" pos="5695"/>
        <p:guide orient="horz" pos="322"/>
        <p:guide orient="horz" pos="3112"/>
        <p:guide orient="horz" pos="5579"/>
        <p:guide pos="2208"/>
        <p:guide pos="493"/>
        <p:guide pos="4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08.01.2015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02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82179" y="255004"/>
            <a:ext cx="3170914" cy="235582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53094" y="255004"/>
            <a:ext cx="2643499" cy="235582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08.01.2015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8513" y="490538"/>
            <a:ext cx="5781675" cy="4337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82179" y="4945173"/>
            <a:ext cx="5814413" cy="3897763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82178" y="8829967"/>
            <a:ext cx="2723022" cy="21142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05201" y="8829967"/>
            <a:ext cx="3091392" cy="21142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0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7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Oct. 28, 2014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2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 userDrawn="1"/>
        </p:nvPicPr>
        <p:blipFill>
          <a:blip r:embed="rId21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8" r:id="rId3"/>
    <p:sldLayoutId id="2147483782" r:id="rId4"/>
    <p:sldLayoutId id="2147483783" r:id="rId5"/>
    <p:sldLayoutId id="2147483664" r:id="rId6"/>
    <p:sldLayoutId id="2147483662" r:id="rId7"/>
    <p:sldLayoutId id="2147483663" r:id="rId8"/>
    <p:sldLayoutId id="2147483661" r:id="rId9"/>
    <p:sldLayoutId id="2147483652" r:id="rId10"/>
    <p:sldLayoutId id="2147483659" r:id="rId11"/>
    <p:sldLayoutId id="2147483669" r:id="rId12"/>
    <p:sldLayoutId id="2147483660" r:id="rId13"/>
    <p:sldLayoutId id="2147483777" r:id="rId14"/>
    <p:sldLayoutId id="2147483722" r:id="rId15"/>
    <p:sldLayoutId id="2147483665" r:id="rId16"/>
    <p:sldLayoutId id="2147483666" r:id="rId17"/>
    <p:sldLayoutId id="2147483657" r:id="rId18"/>
    <p:sldLayoutId id="214748384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 userDrawn="1"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 userDrawn="1"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 userDrawn="1"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 agenda-at-a glance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Featuring daily themes, less workshops and industry forums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15900" y="1219200"/>
            <a:ext cx="8547100" cy="4981576"/>
            <a:chOff x="215900" y="1371600"/>
            <a:chExt cx="8547100" cy="49815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" t="23113" r="3980" b="5678"/>
            <a:stretch/>
          </p:blipFill>
          <p:spPr>
            <a:xfrm>
              <a:off x="215900" y="1371600"/>
              <a:ext cx="8470900" cy="497428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001000" y="6200776"/>
              <a:ext cx="7620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indent="-179388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7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BB Design 1 Blue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BB Design 2 Green">
  <a:themeElements>
    <a:clrScheme name="ABB Green 2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BB Design 3 Violet">
  <a:themeElements>
    <a:clrScheme name="ABB Violet 2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BB Design 4 Orange">
  <a:themeElements>
    <a:clrScheme name="ABB Orange 2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10103</TotalTime>
  <Words>23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Wingdings</vt:lpstr>
      <vt:lpstr>ABB Design 1 Blue</vt:lpstr>
      <vt:lpstr>ABB Design 2 Green</vt:lpstr>
      <vt:lpstr>ABB Design 3 Violet</vt:lpstr>
      <vt:lpstr>ABB Design 4 Orange</vt:lpstr>
      <vt:lpstr>APW agenda-at-a glance</vt:lpstr>
    </vt:vector>
  </TitlesOfParts>
  <Company>PowerPraesentationen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Noble</dc:creator>
  <cp:lastModifiedBy>Marcia Carlton</cp:lastModifiedBy>
  <cp:revision>435</cp:revision>
  <cp:lastPrinted>2015-01-06T17:55:24Z</cp:lastPrinted>
  <dcterms:created xsi:type="dcterms:W3CDTF">2014-06-27T18:05:23Z</dcterms:created>
  <dcterms:modified xsi:type="dcterms:W3CDTF">2015-01-08T19:16:45Z</dcterms:modified>
</cp:coreProperties>
</file>