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7" r:id="rId2"/>
    <p:sldId id="268" r:id="rId3"/>
    <p:sldId id="266" r:id="rId4"/>
  </p:sldIdLst>
  <p:sldSz cx="12190413" cy="6858000"/>
  <p:notesSz cx="6858000" cy="9144000"/>
  <p:embeddedFontLst>
    <p:embeddedFont>
      <p:font typeface="ABBvoiceOffice" panose="020B0604020202020204" charset="0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46">
          <p15:clr>
            <a:srgbClr val="A4A3A4"/>
          </p15:clr>
        </p15:guide>
        <p15:guide id="2" orient="horz" pos="3726">
          <p15:clr>
            <a:srgbClr val="A4A3A4"/>
          </p15:clr>
        </p15:guide>
        <p15:guide id="3" orient="horz" pos="436" userDrawn="1">
          <p15:clr>
            <a:srgbClr val="A4A3A4"/>
          </p15:clr>
        </p15:guide>
        <p15:guide id="4" pos="176">
          <p15:clr>
            <a:srgbClr val="A4A3A4"/>
          </p15:clr>
        </p15:guide>
        <p15:guide id="5" pos="7501">
          <p15:clr>
            <a:srgbClr val="A4A3A4"/>
          </p15:clr>
        </p15:guide>
        <p15:guide id="8" pos="38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3F8A54-F971-430D-9108-034FE38666EA}" styleName="ABB Default Table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0" cmpd="sng">
              <a:solidFill>
                <a:schemeClr val="dk1"/>
              </a:solidFill>
            </a:ln>
          </a:bottom>
          <a:insideH>
            <a:ln w="75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</a:tcStyle>
    </a:band2V>
    <a:lastCol>
      <a:tcTxStyle b="off">
        <a:fontRef idx="minor">
          <a:schemeClr val="dk1"/>
        </a:fontRef>
        <a:schemeClr val="dk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hemeClr val="dk1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ff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tx2"/>
      </a:tcTxStyle>
      <a:tcStyle>
        <a:tcBdr>
          <a:bottom>
            <a:ln w="15000" cmpd="sng">
              <a:solidFill>
                <a:schemeClr val="dk1"/>
              </a:solidFill>
            </a:ln>
          </a:bottom>
        </a:tcBdr>
        <a:fill>
          <a:solidFill>
            <a:schemeClr val="l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14" autoAdjust="0"/>
  </p:normalViewPr>
  <p:slideViewPr>
    <p:cSldViewPr snapToGrid="0" snapToObjects="1" showGuides="1">
      <p:cViewPr varScale="1">
        <p:scale>
          <a:sx n="104" d="100"/>
          <a:sy n="104" d="100"/>
        </p:scale>
        <p:origin x="168" y="114"/>
      </p:cViewPr>
      <p:guideLst>
        <p:guide orient="horz" pos="1146"/>
        <p:guide orient="horz" pos="3726"/>
        <p:guide orient="horz" pos="436"/>
        <p:guide pos="176"/>
        <p:guide pos="7501"/>
        <p:guide pos="38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4" d="100"/>
          <a:sy n="84" d="100"/>
        </p:scale>
        <p:origin x="-3804" y="-7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490A3-8906-4C15-BA06-29841194A30F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BD733-F72C-4484-8056-9C6167F84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11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B1A6A-6BBE-4409-8C9E-DA0703379151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-373063" y="685800"/>
            <a:ext cx="6092826" cy="3429000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383822" y="4343400"/>
            <a:ext cx="6090356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4E69C-C28A-4BE6-BE89-71D8FB203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8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000" indent="-180000" algn="l" defTabSz="914400" rtl="0" eaLnBrk="1" latinLnBrk="0" hangingPunct="1">
      <a:buFont typeface="ABBvoiceOffice" panose="020D0603020503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12190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77167" y="4539037"/>
            <a:ext cx="11629504" cy="147520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400" cap="all" baseline="0"/>
            </a:lvl1pPr>
            <a:lvl2pPr marL="1588" indent="0">
              <a:buNone/>
              <a:defRPr sz="1400" cap="all" baseline="0"/>
            </a:lvl2pPr>
            <a:lvl3pPr marL="1588" indent="0">
              <a:buNone/>
              <a:defRPr sz="1400" cap="all" baseline="0"/>
            </a:lvl3pPr>
            <a:lvl4pPr marL="1588" indent="0">
              <a:buNone/>
              <a:defRPr sz="1400" cap="all" baseline="0"/>
            </a:lvl4pPr>
            <a:lvl5pPr marL="1588" indent="0">
              <a:buNone/>
              <a:defRPr sz="1400" cap="all" baseline="0"/>
            </a:lvl5pPr>
            <a:lvl6pPr marL="1588" indent="0">
              <a:buNone/>
              <a:defRPr sz="1400" cap="all" baseline="0"/>
            </a:lvl6pPr>
            <a:lvl7pPr marL="1588" indent="0">
              <a:buNone/>
              <a:defRPr sz="1400" cap="all" baseline="0"/>
            </a:lvl7pPr>
            <a:lvl8pPr marL="1588" indent="0">
              <a:buNone/>
              <a:defRPr sz="1400" cap="all" baseline="0"/>
            </a:lvl8pPr>
            <a:lvl9pPr marL="1588" indent="0">
              <a:buNone/>
              <a:defRPr sz="1400" cap="all" baseline="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77166" y="4724365"/>
            <a:ext cx="11629504" cy="592406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277167" y="5449618"/>
            <a:ext cx="11629504" cy="287188"/>
          </a:xfrm>
        </p:spPr>
        <p:txBody>
          <a:bodyPr lIns="0" tIns="0" rIns="0" bIns="0"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7167" y="6094136"/>
            <a:ext cx="11629504" cy="216000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0" indent="0">
              <a:buNone/>
              <a:defRPr sz="2000"/>
            </a:lvl2pPr>
            <a:lvl3pPr marL="0" indent="0">
              <a:buNone/>
              <a:defRPr sz="2000"/>
            </a:lvl3pPr>
            <a:lvl4pPr marL="0" indent="0">
              <a:buNone/>
              <a:defRPr sz="2000"/>
            </a:lvl4pPr>
            <a:lvl5pPr marL="0" indent="0">
              <a:buNone/>
              <a:defRPr sz="2000"/>
            </a:lvl5pPr>
            <a:lvl6pPr marL="0" indent="0">
              <a:buNone/>
              <a:defRPr sz="2000"/>
            </a:lvl6pPr>
            <a:lvl7pPr marL="0" indent="0">
              <a:buNone/>
              <a:defRPr sz="2000"/>
            </a:lvl7pPr>
            <a:lvl8pPr marL="0" indent="0">
              <a:buNone/>
              <a:defRPr sz="2000"/>
            </a:lvl8pPr>
            <a:lvl9pPr marL="0" indent="0">
              <a:buNone/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1F7BD2C3-4265-4E29-AAEA-54890CFB4547}" type="datetime4">
              <a:rPr lang="en-US" smtClean="0"/>
              <a:t>February 1,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7585" y="361851"/>
            <a:ext cx="896803" cy="35078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gray">
          <a:xfrm>
            <a:off x="279400" y="519805"/>
            <a:ext cx="327600" cy="3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over - option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7585" y="361851"/>
            <a:ext cx="896803" cy="350784"/>
          </a:xfrm>
          <a:prstGeom prst="rect">
            <a:avLst/>
          </a:prstGeom>
        </p:spPr>
      </p:pic>
      <p:sp>
        <p:nvSpPr>
          <p:cNvPr id="19" name="Text Placeholder 1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77167" y="4539037"/>
            <a:ext cx="11629504" cy="147520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400" cap="all" baseline="0"/>
            </a:lvl1pPr>
            <a:lvl2pPr marL="1588" indent="0">
              <a:buNone/>
              <a:defRPr sz="1400" cap="all" baseline="0"/>
            </a:lvl2pPr>
            <a:lvl3pPr marL="1588" indent="0">
              <a:buNone/>
              <a:defRPr sz="1400" cap="all" baseline="0"/>
            </a:lvl3pPr>
            <a:lvl4pPr marL="1588" indent="0">
              <a:buNone/>
              <a:defRPr sz="1400" cap="all" baseline="0"/>
            </a:lvl4pPr>
            <a:lvl5pPr marL="1588" indent="0">
              <a:buNone/>
              <a:defRPr sz="1400" cap="all" baseline="0"/>
            </a:lvl5pPr>
            <a:lvl6pPr marL="1588" indent="0">
              <a:buNone/>
              <a:defRPr sz="1400" cap="all" baseline="0"/>
            </a:lvl6pPr>
            <a:lvl7pPr marL="1588" indent="0">
              <a:buNone/>
              <a:defRPr sz="1400" cap="all" baseline="0"/>
            </a:lvl7pPr>
            <a:lvl8pPr marL="1588" indent="0">
              <a:buNone/>
              <a:defRPr sz="1400" cap="all" baseline="0"/>
            </a:lvl8pPr>
            <a:lvl9pPr marL="1588" indent="0">
              <a:buNone/>
              <a:defRPr sz="1400" cap="all" baseline="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77166" y="4724365"/>
            <a:ext cx="11629504" cy="592406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 bwMode="gray">
          <a:xfrm>
            <a:off x="277167" y="5449618"/>
            <a:ext cx="11629504" cy="287188"/>
          </a:xfrm>
        </p:spPr>
        <p:txBody>
          <a:bodyPr lIns="0" tIns="0" rIns="0" bIns="0"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7167" y="6094136"/>
            <a:ext cx="11629504" cy="216000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0" indent="0">
              <a:buNone/>
              <a:defRPr sz="2000"/>
            </a:lvl2pPr>
            <a:lvl3pPr marL="0" indent="0">
              <a:buNone/>
              <a:defRPr sz="2000"/>
            </a:lvl3pPr>
            <a:lvl4pPr marL="0" indent="0">
              <a:buNone/>
              <a:defRPr sz="2000"/>
            </a:lvl4pPr>
            <a:lvl5pPr marL="0" indent="0">
              <a:buNone/>
              <a:defRPr sz="2000"/>
            </a:lvl5pPr>
            <a:lvl6pPr marL="0" indent="0">
              <a:buNone/>
              <a:defRPr sz="2000"/>
            </a:lvl6pPr>
            <a:lvl7pPr marL="0" indent="0">
              <a:buNone/>
              <a:defRPr sz="2000"/>
            </a:lvl7pPr>
            <a:lvl8pPr marL="0" indent="0">
              <a:buNone/>
              <a:defRPr sz="2000"/>
            </a:lvl8pPr>
            <a:lvl9pPr marL="0" indent="0">
              <a:buNone/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09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5542" y="1819425"/>
            <a:ext cx="11630692" cy="4093946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 marL="0" indent="0">
              <a:spcBef>
                <a:spcPts val="90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252000" indent="-252000">
              <a:spcBef>
                <a:spcPts val="900"/>
              </a:spcBef>
              <a:buFont typeface="Symbol" panose="05050102010706020507" pitchFamily="18" charset="2"/>
              <a:buChar char="-"/>
              <a:defRPr sz="2000">
                <a:solidFill>
                  <a:schemeClr val="accent4"/>
                </a:solidFill>
              </a:defRPr>
            </a:lvl3pPr>
            <a:lvl4pPr marL="252000" indent="-252000">
              <a:spcBef>
                <a:spcPts val="900"/>
              </a:spcBef>
              <a:buFont typeface="Symbol" panose="05050102010706020507" pitchFamily="18" charset="2"/>
              <a:buChar char="-"/>
              <a:defRPr sz="2000">
                <a:solidFill>
                  <a:schemeClr val="accent4"/>
                </a:solidFill>
              </a:defRPr>
            </a:lvl4pPr>
            <a:lvl5pPr marL="252000" indent="-252000">
              <a:spcBef>
                <a:spcPts val="900"/>
              </a:spcBef>
              <a:buFont typeface="Symbol" panose="05050102010706020507" pitchFamily="18" charset="2"/>
              <a:buChar char="-"/>
              <a:defRPr sz="2000">
                <a:solidFill>
                  <a:schemeClr val="accent4"/>
                </a:solidFill>
              </a:defRPr>
            </a:lvl5pPr>
            <a:lvl6pPr marL="252000" indent="-252000">
              <a:spcBef>
                <a:spcPts val="900"/>
              </a:spcBef>
              <a:buFont typeface="Symbol" panose="05050102010706020507" pitchFamily="18" charset="2"/>
              <a:buChar char="-"/>
              <a:defRPr sz="2000">
                <a:solidFill>
                  <a:schemeClr val="accent4"/>
                </a:solidFill>
              </a:defRPr>
            </a:lvl6pPr>
            <a:lvl7pPr marL="252000" indent="-252000">
              <a:spcBef>
                <a:spcPts val="900"/>
              </a:spcBef>
              <a:buFont typeface="Symbol" panose="05050102010706020507" pitchFamily="18" charset="2"/>
              <a:buChar char="-"/>
              <a:defRPr sz="2000">
                <a:solidFill>
                  <a:schemeClr val="accent4"/>
                </a:solidFill>
              </a:defRPr>
            </a:lvl7pPr>
            <a:lvl8pPr marL="252000" indent="-252000">
              <a:spcBef>
                <a:spcPts val="900"/>
              </a:spcBef>
              <a:buFont typeface="Symbol" panose="05050102010706020507" pitchFamily="18" charset="2"/>
              <a:buChar char="-"/>
              <a:defRPr sz="2000">
                <a:solidFill>
                  <a:schemeClr val="accent4"/>
                </a:solidFill>
              </a:defRPr>
            </a:lvl8pPr>
            <a:lvl9pPr marL="252000" indent="-252000">
              <a:spcBef>
                <a:spcPts val="900"/>
              </a:spcBef>
              <a:buFont typeface="Symbol" panose="05050102010706020507" pitchFamily="18" charset="2"/>
              <a:buChar char="-"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E3EF050F-B85E-4E30-B69F-9970B4AED387}" type="datetime4">
              <a:rPr lang="en-US" smtClean="0"/>
              <a:t>February 1, 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477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 bwMode="gray">
          <a:xfrm>
            <a:off x="277019" y="1816571"/>
            <a:ext cx="11629215" cy="40968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 bwMode="gray">
          <a:xfrm>
            <a:off x="257845" y="1120928"/>
            <a:ext cx="11648389" cy="504000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57845" y="637075"/>
            <a:ext cx="11648389" cy="4108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F0F7C878-2F48-47C1-A60E-F6C764D931DE}" type="datetime4">
              <a:rPr lang="en-US" smtClean="0"/>
              <a:t>February 1, 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42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3"/>
          </p:nvPr>
        </p:nvSpPr>
        <p:spPr bwMode="gray">
          <a:xfrm>
            <a:off x="257845" y="1120928"/>
            <a:ext cx="11648389" cy="504000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604723B6-2C37-4C03-92C2-AA6C4A469955}" type="datetime4">
              <a:rPr lang="en-US" smtClean="0"/>
              <a:t>February 1, 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6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6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75" y="4430714"/>
            <a:ext cx="3838501" cy="149251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 bwMode="gray">
          <a:xfrm>
            <a:off x="279400" y="459581"/>
            <a:ext cx="820800" cy="9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1A2D5558-364E-49CF-BD1C-98EA466A7C24}" type="datetime4">
              <a:rPr lang="en-US" smtClean="0"/>
              <a:t>February 1,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79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3849" y="6397296"/>
            <a:ext cx="504523" cy="19500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2440941" y="6207919"/>
            <a:ext cx="8599905" cy="5905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0" indent="0">
              <a:defRPr sz="1000">
                <a:solidFill>
                  <a:schemeClr val="accent4"/>
                </a:solidFill>
              </a:defRPr>
            </a:lvl2pPr>
            <a:lvl3pPr marL="0" indent="0">
              <a:defRPr sz="1000">
                <a:solidFill>
                  <a:schemeClr val="accent4"/>
                </a:solidFill>
              </a:defRPr>
            </a:lvl3pPr>
            <a:lvl4pPr marL="0" indent="0">
              <a:defRPr sz="1000">
                <a:solidFill>
                  <a:schemeClr val="accent4"/>
                </a:solidFill>
              </a:defRPr>
            </a:lvl4pPr>
            <a:lvl5pPr marL="0" indent="0">
              <a:defRPr sz="1000">
                <a:solidFill>
                  <a:schemeClr val="accent4"/>
                </a:solidFill>
              </a:defRPr>
            </a:lvl5pPr>
            <a:lvl6pPr marL="0" indent="0">
              <a:defRPr sz="1000">
                <a:solidFill>
                  <a:schemeClr val="accent4"/>
                </a:solidFill>
              </a:defRPr>
            </a:lvl6pPr>
            <a:lvl7pPr marL="0" indent="0">
              <a:defRPr sz="1000">
                <a:solidFill>
                  <a:schemeClr val="accent4"/>
                </a:solidFill>
              </a:defRPr>
            </a:lvl7pPr>
            <a:lvl8pPr marL="0" indent="0">
              <a:defRPr sz="1000">
                <a:solidFill>
                  <a:schemeClr val="accent4"/>
                </a:solidFill>
              </a:defRPr>
            </a:lvl8pPr>
            <a:lvl9pPr marL="0" indent="0">
              <a:defRPr sz="1000">
                <a:solidFill>
                  <a:schemeClr val="accent4"/>
                </a:solidFill>
              </a:defRPr>
            </a:lvl9pPr>
          </a:lstStyle>
          <a:p>
            <a:pPr lvl="8"/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273808" y="6489341"/>
            <a:ext cx="1162800" cy="1181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4"/>
                </a:solidFill>
              </a:defRPr>
            </a:lvl1pPr>
            <a:lvl2pPr marL="0" indent="0">
              <a:defRPr sz="1000">
                <a:solidFill>
                  <a:schemeClr val="accent4"/>
                </a:solidFill>
              </a:defRPr>
            </a:lvl2pPr>
            <a:lvl3pPr marL="0" indent="0">
              <a:defRPr sz="1000">
                <a:solidFill>
                  <a:schemeClr val="accent4"/>
                </a:solidFill>
              </a:defRPr>
            </a:lvl3pPr>
            <a:lvl4pPr marL="0" indent="0">
              <a:defRPr sz="1000">
                <a:solidFill>
                  <a:schemeClr val="accent4"/>
                </a:solidFill>
              </a:defRPr>
            </a:lvl4pPr>
            <a:lvl5pPr marL="0" indent="0">
              <a:defRPr sz="1000">
                <a:solidFill>
                  <a:schemeClr val="accent4"/>
                </a:solidFill>
              </a:defRPr>
            </a:lvl5pPr>
            <a:lvl6pPr marL="0" indent="0">
              <a:defRPr sz="1000">
                <a:solidFill>
                  <a:schemeClr val="accent4"/>
                </a:solidFill>
              </a:defRPr>
            </a:lvl6pPr>
            <a:lvl7pPr marL="0" indent="0">
              <a:defRPr sz="1000">
                <a:solidFill>
                  <a:schemeClr val="accent4"/>
                </a:solidFill>
              </a:defRPr>
            </a:lvl7pPr>
            <a:lvl8pPr marL="0" indent="0">
              <a:defRPr sz="1000">
                <a:solidFill>
                  <a:schemeClr val="accent4"/>
                </a:solidFill>
              </a:defRPr>
            </a:lvl8pPr>
            <a:lvl9pPr marL="0" indent="0">
              <a:defRPr sz="1000">
                <a:solidFill>
                  <a:schemeClr val="accent4"/>
                </a:solidFill>
              </a:defRPr>
            </a:lvl9pPr>
          </a:lstStyle>
          <a:p>
            <a:fld id="{CD1A06C5-A2CA-46BC-B3AE-AF5C4D0BE255}" type="datetime4">
              <a:rPr lang="en-US" smtClean="0"/>
              <a:t>February 1, 2017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7019" y="1816571"/>
            <a:ext cx="11629133" cy="4096800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57845" y="637075"/>
            <a:ext cx="11648389" cy="4108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739366" y="6473853"/>
            <a:ext cx="676800" cy="1327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4"/>
                </a:solidFill>
              </a:defRPr>
            </a:lvl1pPr>
            <a:lvl2pPr marL="0" indent="0">
              <a:defRPr sz="1200">
                <a:solidFill>
                  <a:schemeClr val="accent4"/>
                </a:solidFill>
              </a:defRPr>
            </a:lvl2pPr>
            <a:lvl3pPr marL="0" indent="0">
              <a:defRPr sz="1200">
                <a:solidFill>
                  <a:schemeClr val="accent4"/>
                </a:solidFill>
              </a:defRPr>
            </a:lvl3pPr>
            <a:lvl4pPr marL="0" indent="0">
              <a:defRPr sz="1200">
                <a:solidFill>
                  <a:schemeClr val="accent4"/>
                </a:solidFill>
              </a:defRPr>
            </a:lvl4pPr>
            <a:lvl5pPr marL="0" indent="0">
              <a:defRPr sz="1200">
                <a:solidFill>
                  <a:schemeClr val="accent4"/>
                </a:solidFill>
              </a:defRPr>
            </a:lvl5pPr>
            <a:lvl6pPr marL="0" indent="0">
              <a:defRPr sz="1200">
                <a:solidFill>
                  <a:schemeClr val="accent4"/>
                </a:solidFill>
              </a:defRPr>
            </a:lvl6pPr>
            <a:lvl7pPr marL="0" indent="0">
              <a:defRPr sz="1200">
                <a:solidFill>
                  <a:schemeClr val="accent4"/>
                </a:solidFill>
              </a:defRPr>
            </a:lvl7pPr>
            <a:lvl8pPr marL="0" indent="0">
              <a:defRPr sz="1200">
                <a:solidFill>
                  <a:schemeClr val="accent4"/>
                </a:solidFill>
              </a:defRPr>
            </a:lvl8pPr>
            <a:lvl9pPr marL="0" indent="0">
              <a:defRPr sz="1200">
                <a:solidFill>
                  <a:schemeClr val="accent4"/>
                </a:solidFill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 bwMode="gray">
          <a:xfrm>
            <a:off x="279400" y="6094413"/>
            <a:ext cx="11626752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 userDrawn="1"/>
        </p:nvSpPr>
        <p:spPr bwMode="gray">
          <a:xfrm>
            <a:off x="279400" y="519805"/>
            <a:ext cx="327600" cy="3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 userDrawn="1"/>
        </p:nvGrpSpPr>
        <p:grpSpPr bwMode="gray">
          <a:xfrm>
            <a:off x="275713" y="6327549"/>
            <a:ext cx="337902" cy="88364"/>
            <a:chOff x="61913" y="5218113"/>
            <a:chExt cx="3138487" cy="820737"/>
          </a:xfrm>
          <a:solidFill>
            <a:schemeClr val="accent4"/>
          </a:solidFill>
        </p:grpSpPr>
        <p:sp>
          <p:nvSpPr>
            <p:cNvPr id="69" name="Freeform 16"/>
            <p:cNvSpPr>
              <a:spLocks noEditPoints="1"/>
            </p:cNvSpPr>
            <p:nvPr userDrawn="1"/>
          </p:nvSpPr>
          <p:spPr bwMode="gray">
            <a:xfrm>
              <a:off x="61913" y="5218113"/>
              <a:ext cx="828675" cy="820737"/>
            </a:xfrm>
            <a:custGeom>
              <a:avLst/>
              <a:gdLst>
                <a:gd name="T0" fmla="*/ 111 w 221"/>
                <a:gd name="T1" fmla="*/ 219 h 219"/>
                <a:gd name="T2" fmla="*/ 53 w 221"/>
                <a:gd name="T3" fmla="*/ 203 h 219"/>
                <a:gd name="T4" fmla="*/ 14 w 221"/>
                <a:gd name="T5" fmla="*/ 163 h 219"/>
                <a:gd name="T6" fmla="*/ 0 w 221"/>
                <a:gd name="T7" fmla="*/ 109 h 219"/>
                <a:gd name="T8" fmla="*/ 15 w 221"/>
                <a:gd name="T9" fmla="*/ 53 h 219"/>
                <a:gd name="T10" fmla="*/ 56 w 221"/>
                <a:gd name="T11" fmla="*/ 14 h 219"/>
                <a:gd name="T12" fmla="*/ 111 w 221"/>
                <a:gd name="T13" fmla="*/ 0 h 219"/>
                <a:gd name="T14" fmla="*/ 168 w 221"/>
                <a:gd name="T15" fmla="*/ 15 h 219"/>
                <a:gd name="T16" fmla="*/ 207 w 221"/>
                <a:gd name="T17" fmla="*/ 55 h 219"/>
                <a:gd name="T18" fmla="*/ 221 w 221"/>
                <a:gd name="T19" fmla="*/ 109 h 219"/>
                <a:gd name="T20" fmla="*/ 206 w 221"/>
                <a:gd name="T21" fmla="*/ 166 h 219"/>
                <a:gd name="T22" fmla="*/ 165 w 221"/>
                <a:gd name="T23" fmla="*/ 205 h 219"/>
                <a:gd name="T24" fmla="*/ 111 w 221"/>
                <a:gd name="T25" fmla="*/ 219 h 219"/>
                <a:gd name="T26" fmla="*/ 111 w 221"/>
                <a:gd name="T27" fmla="*/ 190 h 219"/>
                <a:gd name="T28" fmla="*/ 153 w 221"/>
                <a:gd name="T29" fmla="*/ 180 h 219"/>
                <a:gd name="T30" fmla="*/ 181 w 221"/>
                <a:gd name="T31" fmla="*/ 151 h 219"/>
                <a:gd name="T32" fmla="*/ 191 w 221"/>
                <a:gd name="T33" fmla="*/ 109 h 219"/>
                <a:gd name="T34" fmla="*/ 180 w 221"/>
                <a:gd name="T35" fmla="*/ 67 h 219"/>
                <a:gd name="T36" fmla="*/ 151 w 221"/>
                <a:gd name="T37" fmla="*/ 38 h 219"/>
                <a:gd name="T38" fmla="*/ 111 w 221"/>
                <a:gd name="T39" fmla="*/ 28 h 219"/>
                <a:gd name="T40" fmla="*/ 68 w 221"/>
                <a:gd name="T41" fmla="*/ 39 h 219"/>
                <a:gd name="T42" fmla="*/ 40 w 221"/>
                <a:gd name="T43" fmla="*/ 68 h 219"/>
                <a:gd name="T44" fmla="*/ 31 w 221"/>
                <a:gd name="T45" fmla="*/ 109 h 219"/>
                <a:gd name="T46" fmla="*/ 41 w 221"/>
                <a:gd name="T47" fmla="*/ 152 h 219"/>
                <a:gd name="T48" fmla="*/ 70 w 221"/>
                <a:gd name="T49" fmla="*/ 180 h 219"/>
                <a:gd name="T50" fmla="*/ 111 w 221"/>
                <a:gd name="T51" fmla="*/ 190 h 219"/>
                <a:gd name="T52" fmla="*/ 115 w 221"/>
                <a:gd name="T53" fmla="*/ 50 h 219"/>
                <a:gd name="T54" fmla="*/ 139 w 221"/>
                <a:gd name="T55" fmla="*/ 54 h 219"/>
                <a:gd name="T56" fmla="*/ 156 w 221"/>
                <a:gd name="T57" fmla="*/ 63 h 219"/>
                <a:gd name="T58" fmla="*/ 145 w 221"/>
                <a:gd name="T59" fmla="*/ 85 h 219"/>
                <a:gd name="T60" fmla="*/ 117 w 221"/>
                <a:gd name="T61" fmla="*/ 76 h 219"/>
                <a:gd name="T62" fmla="*/ 93 w 221"/>
                <a:gd name="T63" fmla="*/ 85 h 219"/>
                <a:gd name="T64" fmla="*/ 84 w 221"/>
                <a:gd name="T65" fmla="*/ 110 h 219"/>
                <a:gd name="T66" fmla="*/ 93 w 221"/>
                <a:gd name="T67" fmla="*/ 134 h 219"/>
                <a:gd name="T68" fmla="*/ 117 w 221"/>
                <a:gd name="T69" fmla="*/ 143 h 219"/>
                <a:gd name="T70" fmla="*/ 146 w 221"/>
                <a:gd name="T71" fmla="*/ 132 h 219"/>
                <a:gd name="T72" fmla="*/ 158 w 221"/>
                <a:gd name="T73" fmla="*/ 153 h 219"/>
                <a:gd name="T74" fmla="*/ 140 w 221"/>
                <a:gd name="T75" fmla="*/ 165 h 219"/>
                <a:gd name="T76" fmla="*/ 115 w 221"/>
                <a:gd name="T77" fmla="*/ 169 h 219"/>
                <a:gd name="T78" fmla="*/ 71 w 221"/>
                <a:gd name="T79" fmla="*/ 153 h 219"/>
                <a:gd name="T80" fmla="*/ 54 w 221"/>
                <a:gd name="T81" fmla="*/ 111 h 219"/>
                <a:gd name="T82" fmla="*/ 71 w 221"/>
                <a:gd name="T83" fmla="*/ 67 h 219"/>
                <a:gd name="T84" fmla="*/ 115 w 221"/>
                <a:gd name="T85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" h="219">
                  <a:moveTo>
                    <a:pt x="111" y="219"/>
                  </a:moveTo>
                  <a:cubicBezTo>
                    <a:pt x="89" y="219"/>
                    <a:pt x="70" y="214"/>
                    <a:pt x="53" y="203"/>
                  </a:cubicBezTo>
                  <a:cubicBezTo>
                    <a:pt x="36" y="193"/>
                    <a:pt x="23" y="180"/>
                    <a:pt x="14" y="163"/>
                  </a:cubicBezTo>
                  <a:cubicBezTo>
                    <a:pt x="4" y="147"/>
                    <a:pt x="0" y="129"/>
                    <a:pt x="0" y="109"/>
                  </a:cubicBezTo>
                  <a:cubicBezTo>
                    <a:pt x="0" y="88"/>
                    <a:pt x="5" y="70"/>
                    <a:pt x="15" y="53"/>
                  </a:cubicBezTo>
                  <a:cubicBezTo>
                    <a:pt x="25" y="36"/>
                    <a:pt x="39" y="23"/>
                    <a:pt x="56" y="14"/>
                  </a:cubicBezTo>
                  <a:cubicBezTo>
                    <a:pt x="73" y="5"/>
                    <a:pt x="91" y="0"/>
                    <a:pt x="111" y="0"/>
                  </a:cubicBezTo>
                  <a:cubicBezTo>
                    <a:pt x="132" y="0"/>
                    <a:pt x="151" y="5"/>
                    <a:pt x="168" y="15"/>
                  </a:cubicBezTo>
                  <a:cubicBezTo>
                    <a:pt x="185" y="26"/>
                    <a:pt x="198" y="39"/>
                    <a:pt x="207" y="55"/>
                  </a:cubicBezTo>
                  <a:cubicBezTo>
                    <a:pt x="217" y="72"/>
                    <a:pt x="221" y="90"/>
                    <a:pt x="221" y="109"/>
                  </a:cubicBezTo>
                  <a:cubicBezTo>
                    <a:pt x="221" y="130"/>
                    <a:pt x="216" y="149"/>
                    <a:pt x="206" y="166"/>
                  </a:cubicBezTo>
                  <a:cubicBezTo>
                    <a:pt x="196" y="183"/>
                    <a:pt x="182" y="196"/>
                    <a:pt x="165" y="205"/>
                  </a:cubicBezTo>
                  <a:cubicBezTo>
                    <a:pt x="149" y="214"/>
                    <a:pt x="130" y="219"/>
                    <a:pt x="111" y="219"/>
                  </a:cubicBezTo>
                  <a:close/>
                  <a:moveTo>
                    <a:pt x="111" y="190"/>
                  </a:moveTo>
                  <a:cubicBezTo>
                    <a:pt x="127" y="190"/>
                    <a:pt x="141" y="187"/>
                    <a:pt x="153" y="180"/>
                  </a:cubicBezTo>
                  <a:cubicBezTo>
                    <a:pt x="165" y="173"/>
                    <a:pt x="174" y="163"/>
                    <a:pt x="181" y="151"/>
                  </a:cubicBezTo>
                  <a:cubicBezTo>
                    <a:pt x="187" y="139"/>
                    <a:pt x="191" y="125"/>
                    <a:pt x="191" y="109"/>
                  </a:cubicBezTo>
                  <a:cubicBezTo>
                    <a:pt x="191" y="93"/>
                    <a:pt x="187" y="79"/>
                    <a:pt x="180" y="67"/>
                  </a:cubicBezTo>
                  <a:cubicBezTo>
                    <a:pt x="173" y="55"/>
                    <a:pt x="163" y="45"/>
                    <a:pt x="151" y="38"/>
                  </a:cubicBezTo>
                  <a:cubicBezTo>
                    <a:pt x="139" y="32"/>
                    <a:pt x="126" y="28"/>
                    <a:pt x="111" y="28"/>
                  </a:cubicBezTo>
                  <a:cubicBezTo>
                    <a:pt x="95" y="28"/>
                    <a:pt x="81" y="32"/>
                    <a:pt x="68" y="39"/>
                  </a:cubicBezTo>
                  <a:cubicBezTo>
                    <a:pt x="56" y="46"/>
                    <a:pt x="47" y="56"/>
                    <a:pt x="40" y="68"/>
                  </a:cubicBezTo>
                  <a:cubicBezTo>
                    <a:pt x="34" y="80"/>
                    <a:pt x="31" y="94"/>
                    <a:pt x="31" y="109"/>
                  </a:cubicBezTo>
                  <a:cubicBezTo>
                    <a:pt x="31" y="126"/>
                    <a:pt x="34" y="140"/>
                    <a:pt x="41" y="152"/>
                  </a:cubicBezTo>
                  <a:cubicBezTo>
                    <a:pt x="48" y="164"/>
                    <a:pt x="58" y="174"/>
                    <a:pt x="70" y="180"/>
                  </a:cubicBezTo>
                  <a:cubicBezTo>
                    <a:pt x="82" y="187"/>
                    <a:pt x="95" y="190"/>
                    <a:pt x="111" y="190"/>
                  </a:cubicBezTo>
                  <a:close/>
                  <a:moveTo>
                    <a:pt x="115" y="50"/>
                  </a:moveTo>
                  <a:cubicBezTo>
                    <a:pt x="124" y="50"/>
                    <a:pt x="131" y="51"/>
                    <a:pt x="139" y="54"/>
                  </a:cubicBezTo>
                  <a:cubicBezTo>
                    <a:pt x="146" y="56"/>
                    <a:pt x="152" y="59"/>
                    <a:pt x="156" y="63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37" y="79"/>
                    <a:pt x="128" y="76"/>
                    <a:pt x="117" y="76"/>
                  </a:cubicBezTo>
                  <a:cubicBezTo>
                    <a:pt x="107" y="76"/>
                    <a:pt x="99" y="79"/>
                    <a:pt x="93" y="85"/>
                  </a:cubicBezTo>
                  <a:cubicBezTo>
                    <a:pt x="87" y="91"/>
                    <a:pt x="84" y="100"/>
                    <a:pt x="84" y="110"/>
                  </a:cubicBezTo>
                  <a:cubicBezTo>
                    <a:pt x="84" y="120"/>
                    <a:pt x="87" y="128"/>
                    <a:pt x="93" y="134"/>
                  </a:cubicBezTo>
                  <a:cubicBezTo>
                    <a:pt x="99" y="140"/>
                    <a:pt x="107" y="143"/>
                    <a:pt x="117" y="143"/>
                  </a:cubicBezTo>
                  <a:cubicBezTo>
                    <a:pt x="129" y="143"/>
                    <a:pt x="138" y="139"/>
                    <a:pt x="146" y="132"/>
                  </a:cubicBezTo>
                  <a:cubicBezTo>
                    <a:pt x="158" y="153"/>
                    <a:pt x="158" y="153"/>
                    <a:pt x="158" y="153"/>
                  </a:cubicBezTo>
                  <a:cubicBezTo>
                    <a:pt x="153" y="158"/>
                    <a:pt x="147" y="162"/>
                    <a:pt x="140" y="165"/>
                  </a:cubicBezTo>
                  <a:cubicBezTo>
                    <a:pt x="132" y="168"/>
                    <a:pt x="124" y="169"/>
                    <a:pt x="115" y="169"/>
                  </a:cubicBezTo>
                  <a:cubicBezTo>
                    <a:pt x="97" y="169"/>
                    <a:pt x="82" y="164"/>
                    <a:pt x="71" y="153"/>
                  </a:cubicBezTo>
                  <a:cubicBezTo>
                    <a:pt x="60" y="142"/>
                    <a:pt x="54" y="128"/>
                    <a:pt x="54" y="111"/>
                  </a:cubicBezTo>
                  <a:cubicBezTo>
                    <a:pt x="54" y="93"/>
                    <a:pt x="60" y="78"/>
                    <a:pt x="71" y="67"/>
                  </a:cubicBezTo>
                  <a:cubicBezTo>
                    <a:pt x="82" y="56"/>
                    <a:pt x="97" y="50"/>
                    <a:pt x="115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7"/>
            <p:cNvSpPr>
              <a:spLocks noEditPoints="1"/>
            </p:cNvSpPr>
            <p:nvPr userDrawn="1"/>
          </p:nvSpPr>
          <p:spPr bwMode="gray">
            <a:xfrm>
              <a:off x="957263" y="5237163"/>
              <a:ext cx="773112" cy="782637"/>
            </a:xfrm>
            <a:custGeom>
              <a:avLst/>
              <a:gdLst>
                <a:gd name="T0" fmla="*/ 305 w 487"/>
                <a:gd name="T1" fmla="*/ 0 h 493"/>
                <a:gd name="T2" fmla="*/ 487 w 487"/>
                <a:gd name="T3" fmla="*/ 493 h 493"/>
                <a:gd name="T4" fmla="*/ 369 w 487"/>
                <a:gd name="T5" fmla="*/ 493 h 493"/>
                <a:gd name="T6" fmla="*/ 336 w 487"/>
                <a:gd name="T7" fmla="*/ 390 h 493"/>
                <a:gd name="T8" fmla="*/ 151 w 487"/>
                <a:gd name="T9" fmla="*/ 390 h 493"/>
                <a:gd name="T10" fmla="*/ 118 w 487"/>
                <a:gd name="T11" fmla="*/ 493 h 493"/>
                <a:gd name="T12" fmla="*/ 0 w 487"/>
                <a:gd name="T13" fmla="*/ 493 h 493"/>
                <a:gd name="T14" fmla="*/ 184 w 487"/>
                <a:gd name="T15" fmla="*/ 0 h 493"/>
                <a:gd name="T16" fmla="*/ 305 w 487"/>
                <a:gd name="T17" fmla="*/ 0 h 493"/>
                <a:gd name="T18" fmla="*/ 180 w 487"/>
                <a:gd name="T19" fmla="*/ 300 h 493"/>
                <a:gd name="T20" fmla="*/ 307 w 487"/>
                <a:gd name="T21" fmla="*/ 300 h 493"/>
                <a:gd name="T22" fmla="*/ 243 w 487"/>
                <a:gd name="T23" fmla="*/ 104 h 493"/>
                <a:gd name="T24" fmla="*/ 180 w 487"/>
                <a:gd name="T25" fmla="*/ 30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7" h="493">
                  <a:moveTo>
                    <a:pt x="305" y="0"/>
                  </a:moveTo>
                  <a:lnTo>
                    <a:pt x="487" y="493"/>
                  </a:lnTo>
                  <a:lnTo>
                    <a:pt x="369" y="493"/>
                  </a:lnTo>
                  <a:lnTo>
                    <a:pt x="336" y="390"/>
                  </a:lnTo>
                  <a:lnTo>
                    <a:pt x="151" y="390"/>
                  </a:lnTo>
                  <a:lnTo>
                    <a:pt x="118" y="493"/>
                  </a:lnTo>
                  <a:lnTo>
                    <a:pt x="0" y="493"/>
                  </a:lnTo>
                  <a:lnTo>
                    <a:pt x="184" y="0"/>
                  </a:lnTo>
                  <a:lnTo>
                    <a:pt x="305" y="0"/>
                  </a:lnTo>
                  <a:close/>
                  <a:moveTo>
                    <a:pt x="180" y="300"/>
                  </a:moveTo>
                  <a:lnTo>
                    <a:pt x="307" y="300"/>
                  </a:lnTo>
                  <a:lnTo>
                    <a:pt x="243" y="104"/>
                  </a:lnTo>
                  <a:lnTo>
                    <a:pt x="18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8"/>
            <p:cNvSpPr>
              <a:spLocks noEditPoints="1"/>
            </p:cNvSpPr>
            <p:nvPr userDrawn="1"/>
          </p:nvSpPr>
          <p:spPr bwMode="gray">
            <a:xfrm>
              <a:off x="1819275" y="5237163"/>
              <a:ext cx="622300" cy="782637"/>
            </a:xfrm>
            <a:custGeom>
              <a:avLst/>
              <a:gdLst>
                <a:gd name="T0" fmla="*/ 0 w 166"/>
                <a:gd name="T1" fmla="*/ 0 h 209"/>
                <a:gd name="T2" fmla="*/ 82 w 166"/>
                <a:gd name="T3" fmla="*/ 0 h 209"/>
                <a:gd name="T4" fmla="*/ 132 w 166"/>
                <a:gd name="T5" fmla="*/ 15 h 209"/>
                <a:gd name="T6" fmla="*/ 150 w 166"/>
                <a:gd name="T7" fmla="*/ 53 h 209"/>
                <a:gd name="T8" fmla="*/ 128 w 166"/>
                <a:gd name="T9" fmla="*/ 94 h 209"/>
                <a:gd name="T10" fmla="*/ 166 w 166"/>
                <a:gd name="T11" fmla="*/ 146 h 209"/>
                <a:gd name="T12" fmla="*/ 146 w 166"/>
                <a:gd name="T13" fmla="*/ 192 h 209"/>
                <a:gd name="T14" fmla="*/ 86 w 166"/>
                <a:gd name="T15" fmla="*/ 209 h 209"/>
                <a:gd name="T16" fmla="*/ 0 w 166"/>
                <a:gd name="T17" fmla="*/ 209 h 209"/>
                <a:gd name="T18" fmla="*/ 0 w 166"/>
                <a:gd name="T19" fmla="*/ 0 h 209"/>
                <a:gd name="T20" fmla="*/ 78 w 166"/>
                <a:gd name="T21" fmla="*/ 81 h 209"/>
                <a:gd name="T22" fmla="*/ 99 w 166"/>
                <a:gd name="T23" fmla="*/ 75 h 209"/>
                <a:gd name="T24" fmla="*/ 106 w 166"/>
                <a:gd name="T25" fmla="*/ 59 h 209"/>
                <a:gd name="T26" fmla="*/ 99 w 166"/>
                <a:gd name="T27" fmla="*/ 42 h 209"/>
                <a:gd name="T28" fmla="*/ 79 w 166"/>
                <a:gd name="T29" fmla="*/ 37 h 209"/>
                <a:gd name="T30" fmla="*/ 46 w 166"/>
                <a:gd name="T31" fmla="*/ 37 h 209"/>
                <a:gd name="T32" fmla="*/ 46 w 166"/>
                <a:gd name="T33" fmla="*/ 81 h 209"/>
                <a:gd name="T34" fmla="*/ 78 w 166"/>
                <a:gd name="T35" fmla="*/ 81 h 209"/>
                <a:gd name="T36" fmla="*/ 84 w 166"/>
                <a:gd name="T37" fmla="*/ 172 h 209"/>
                <a:gd name="T38" fmla="*/ 111 w 166"/>
                <a:gd name="T39" fmla="*/ 165 h 209"/>
                <a:gd name="T40" fmla="*/ 120 w 166"/>
                <a:gd name="T41" fmla="*/ 145 h 209"/>
                <a:gd name="T42" fmla="*/ 111 w 166"/>
                <a:gd name="T43" fmla="*/ 124 h 209"/>
                <a:gd name="T44" fmla="*/ 85 w 166"/>
                <a:gd name="T45" fmla="*/ 117 h 209"/>
                <a:gd name="T46" fmla="*/ 46 w 166"/>
                <a:gd name="T47" fmla="*/ 117 h 209"/>
                <a:gd name="T48" fmla="*/ 46 w 166"/>
                <a:gd name="T49" fmla="*/ 172 h 209"/>
                <a:gd name="T50" fmla="*/ 84 w 166"/>
                <a:gd name="T51" fmla="*/ 17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209">
                  <a:moveTo>
                    <a:pt x="0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103" y="0"/>
                    <a:pt x="119" y="5"/>
                    <a:pt x="132" y="15"/>
                  </a:cubicBezTo>
                  <a:cubicBezTo>
                    <a:pt x="144" y="24"/>
                    <a:pt x="150" y="37"/>
                    <a:pt x="150" y="53"/>
                  </a:cubicBezTo>
                  <a:cubicBezTo>
                    <a:pt x="150" y="71"/>
                    <a:pt x="143" y="84"/>
                    <a:pt x="128" y="94"/>
                  </a:cubicBezTo>
                  <a:cubicBezTo>
                    <a:pt x="154" y="103"/>
                    <a:pt x="166" y="120"/>
                    <a:pt x="166" y="146"/>
                  </a:cubicBezTo>
                  <a:cubicBezTo>
                    <a:pt x="166" y="166"/>
                    <a:pt x="160" y="182"/>
                    <a:pt x="146" y="192"/>
                  </a:cubicBezTo>
                  <a:cubicBezTo>
                    <a:pt x="132" y="203"/>
                    <a:pt x="112" y="209"/>
                    <a:pt x="86" y="209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0" y="0"/>
                  </a:lnTo>
                  <a:close/>
                  <a:moveTo>
                    <a:pt x="78" y="81"/>
                  </a:moveTo>
                  <a:cubicBezTo>
                    <a:pt x="87" y="81"/>
                    <a:pt x="94" y="79"/>
                    <a:pt x="99" y="75"/>
                  </a:cubicBezTo>
                  <a:cubicBezTo>
                    <a:pt x="104" y="71"/>
                    <a:pt x="106" y="66"/>
                    <a:pt x="106" y="59"/>
                  </a:cubicBezTo>
                  <a:cubicBezTo>
                    <a:pt x="106" y="52"/>
                    <a:pt x="104" y="46"/>
                    <a:pt x="99" y="42"/>
                  </a:cubicBezTo>
                  <a:cubicBezTo>
                    <a:pt x="94" y="38"/>
                    <a:pt x="87" y="37"/>
                    <a:pt x="79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81"/>
                    <a:pt x="46" y="81"/>
                    <a:pt x="46" y="81"/>
                  </a:cubicBezTo>
                  <a:lnTo>
                    <a:pt x="78" y="81"/>
                  </a:lnTo>
                  <a:close/>
                  <a:moveTo>
                    <a:pt x="84" y="172"/>
                  </a:moveTo>
                  <a:cubicBezTo>
                    <a:pt x="96" y="172"/>
                    <a:pt x="105" y="169"/>
                    <a:pt x="111" y="165"/>
                  </a:cubicBezTo>
                  <a:cubicBezTo>
                    <a:pt x="117" y="160"/>
                    <a:pt x="120" y="154"/>
                    <a:pt x="120" y="145"/>
                  </a:cubicBezTo>
                  <a:cubicBezTo>
                    <a:pt x="120" y="136"/>
                    <a:pt x="117" y="129"/>
                    <a:pt x="111" y="124"/>
                  </a:cubicBezTo>
                  <a:cubicBezTo>
                    <a:pt x="105" y="119"/>
                    <a:pt x="96" y="117"/>
                    <a:pt x="85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72"/>
                    <a:pt x="46" y="172"/>
                    <a:pt x="46" y="172"/>
                  </a:cubicBezTo>
                  <a:lnTo>
                    <a:pt x="84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9"/>
            <p:cNvSpPr>
              <a:spLocks noEditPoints="1"/>
            </p:cNvSpPr>
            <p:nvPr userDrawn="1"/>
          </p:nvSpPr>
          <p:spPr bwMode="gray">
            <a:xfrm>
              <a:off x="2573338" y="5237163"/>
              <a:ext cx="627062" cy="782637"/>
            </a:xfrm>
            <a:custGeom>
              <a:avLst/>
              <a:gdLst>
                <a:gd name="T0" fmla="*/ 0 w 167"/>
                <a:gd name="T1" fmla="*/ 0 h 209"/>
                <a:gd name="T2" fmla="*/ 82 w 167"/>
                <a:gd name="T3" fmla="*/ 0 h 209"/>
                <a:gd name="T4" fmla="*/ 132 w 167"/>
                <a:gd name="T5" fmla="*/ 15 h 209"/>
                <a:gd name="T6" fmla="*/ 150 w 167"/>
                <a:gd name="T7" fmla="*/ 53 h 209"/>
                <a:gd name="T8" fmla="*/ 128 w 167"/>
                <a:gd name="T9" fmla="*/ 94 h 209"/>
                <a:gd name="T10" fmla="*/ 167 w 167"/>
                <a:gd name="T11" fmla="*/ 146 h 209"/>
                <a:gd name="T12" fmla="*/ 146 w 167"/>
                <a:gd name="T13" fmla="*/ 192 h 209"/>
                <a:gd name="T14" fmla="*/ 86 w 167"/>
                <a:gd name="T15" fmla="*/ 209 h 209"/>
                <a:gd name="T16" fmla="*/ 0 w 167"/>
                <a:gd name="T17" fmla="*/ 209 h 209"/>
                <a:gd name="T18" fmla="*/ 0 w 167"/>
                <a:gd name="T19" fmla="*/ 0 h 209"/>
                <a:gd name="T20" fmla="*/ 79 w 167"/>
                <a:gd name="T21" fmla="*/ 81 h 209"/>
                <a:gd name="T22" fmla="*/ 99 w 167"/>
                <a:gd name="T23" fmla="*/ 75 h 209"/>
                <a:gd name="T24" fmla="*/ 106 w 167"/>
                <a:gd name="T25" fmla="*/ 59 h 209"/>
                <a:gd name="T26" fmla="*/ 99 w 167"/>
                <a:gd name="T27" fmla="*/ 42 h 209"/>
                <a:gd name="T28" fmla="*/ 79 w 167"/>
                <a:gd name="T29" fmla="*/ 37 h 209"/>
                <a:gd name="T30" fmla="*/ 46 w 167"/>
                <a:gd name="T31" fmla="*/ 37 h 209"/>
                <a:gd name="T32" fmla="*/ 46 w 167"/>
                <a:gd name="T33" fmla="*/ 81 h 209"/>
                <a:gd name="T34" fmla="*/ 79 w 167"/>
                <a:gd name="T35" fmla="*/ 81 h 209"/>
                <a:gd name="T36" fmla="*/ 84 w 167"/>
                <a:gd name="T37" fmla="*/ 172 h 209"/>
                <a:gd name="T38" fmla="*/ 111 w 167"/>
                <a:gd name="T39" fmla="*/ 165 h 209"/>
                <a:gd name="T40" fmla="*/ 121 w 167"/>
                <a:gd name="T41" fmla="*/ 145 h 209"/>
                <a:gd name="T42" fmla="*/ 111 w 167"/>
                <a:gd name="T43" fmla="*/ 124 h 209"/>
                <a:gd name="T44" fmla="*/ 85 w 167"/>
                <a:gd name="T45" fmla="*/ 117 h 209"/>
                <a:gd name="T46" fmla="*/ 46 w 167"/>
                <a:gd name="T47" fmla="*/ 117 h 209"/>
                <a:gd name="T48" fmla="*/ 46 w 167"/>
                <a:gd name="T49" fmla="*/ 172 h 209"/>
                <a:gd name="T50" fmla="*/ 84 w 167"/>
                <a:gd name="T51" fmla="*/ 17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209">
                  <a:moveTo>
                    <a:pt x="0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103" y="0"/>
                    <a:pt x="120" y="5"/>
                    <a:pt x="132" y="15"/>
                  </a:cubicBezTo>
                  <a:cubicBezTo>
                    <a:pt x="144" y="24"/>
                    <a:pt x="150" y="37"/>
                    <a:pt x="150" y="53"/>
                  </a:cubicBezTo>
                  <a:cubicBezTo>
                    <a:pt x="150" y="71"/>
                    <a:pt x="143" y="84"/>
                    <a:pt x="128" y="94"/>
                  </a:cubicBezTo>
                  <a:cubicBezTo>
                    <a:pt x="154" y="103"/>
                    <a:pt x="167" y="120"/>
                    <a:pt x="167" y="146"/>
                  </a:cubicBezTo>
                  <a:cubicBezTo>
                    <a:pt x="167" y="166"/>
                    <a:pt x="160" y="182"/>
                    <a:pt x="146" y="192"/>
                  </a:cubicBezTo>
                  <a:cubicBezTo>
                    <a:pt x="132" y="203"/>
                    <a:pt x="112" y="209"/>
                    <a:pt x="86" y="209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0" y="0"/>
                  </a:lnTo>
                  <a:close/>
                  <a:moveTo>
                    <a:pt x="79" y="81"/>
                  </a:moveTo>
                  <a:cubicBezTo>
                    <a:pt x="87" y="81"/>
                    <a:pt x="94" y="79"/>
                    <a:pt x="99" y="75"/>
                  </a:cubicBezTo>
                  <a:cubicBezTo>
                    <a:pt x="104" y="71"/>
                    <a:pt x="106" y="66"/>
                    <a:pt x="106" y="59"/>
                  </a:cubicBezTo>
                  <a:cubicBezTo>
                    <a:pt x="106" y="52"/>
                    <a:pt x="104" y="46"/>
                    <a:pt x="99" y="42"/>
                  </a:cubicBezTo>
                  <a:cubicBezTo>
                    <a:pt x="94" y="38"/>
                    <a:pt x="88" y="37"/>
                    <a:pt x="79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81"/>
                    <a:pt x="46" y="81"/>
                    <a:pt x="46" y="81"/>
                  </a:cubicBezTo>
                  <a:lnTo>
                    <a:pt x="79" y="81"/>
                  </a:lnTo>
                  <a:close/>
                  <a:moveTo>
                    <a:pt x="84" y="172"/>
                  </a:moveTo>
                  <a:cubicBezTo>
                    <a:pt x="96" y="172"/>
                    <a:pt x="105" y="169"/>
                    <a:pt x="111" y="165"/>
                  </a:cubicBezTo>
                  <a:cubicBezTo>
                    <a:pt x="118" y="160"/>
                    <a:pt x="121" y="154"/>
                    <a:pt x="121" y="145"/>
                  </a:cubicBezTo>
                  <a:cubicBezTo>
                    <a:pt x="121" y="136"/>
                    <a:pt x="117" y="129"/>
                    <a:pt x="111" y="124"/>
                  </a:cubicBezTo>
                  <a:cubicBezTo>
                    <a:pt x="105" y="119"/>
                    <a:pt x="96" y="117"/>
                    <a:pt x="85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72"/>
                    <a:pt x="46" y="172"/>
                    <a:pt x="46" y="172"/>
                  </a:cubicBezTo>
                  <a:lnTo>
                    <a:pt x="84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73" name="Straight Connector 72"/>
          <p:cNvCxnSpPr/>
          <p:nvPr userDrawn="1"/>
        </p:nvCxnSpPr>
        <p:spPr bwMode="gray">
          <a:xfrm>
            <a:off x="1634119" y="6472540"/>
            <a:ext cx="0" cy="132461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40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3" r:id="rId3"/>
    <p:sldLayoutId id="2147483650" r:id="rId4"/>
    <p:sldLayoutId id="2147483651" r:id="rId5"/>
    <p:sldLayoutId id="214748365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600"/>
        </a:spcBef>
        <a:buFont typeface="ABBvoiceOffice" panose="020D0603020503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00" indent="-1800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00" indent="-1800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00" indent="-1800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" indent="-1800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Connect. Collaborate. Outperform.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APW, now ABB Customer World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04723B6-2C37-4C03-92C2-AA6C4A469955}" type="datetime4">
              <a:rPr lang="en-US" smtClean="0"/>
              <a:t>February 1,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gray">
          <a:xfrm>
            <a:off x="4257965" y="1816571"/>
            <a:ext cx="7648270" cy="4095542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ct val="200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600" b="1" dirty="0">
                <a:solidFill>
                  <a:schemeClr val="tx2"/>
                </a:solidFill>
              </a:rPr>
              <a:t>Save the date for this must attend </a:t>
            </a:r>
            <a:r>
              <a:rPr lang="en-US" sz="1600" b="1" dirty="0" smtClean="0">
                <a:solidFill>
                  <a:schemeClr val="tx2"/>
                </a:solidFill>
              </a:rPr>
              <a:t>event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March 13-16, 2017 | Houston, Texas</a:t>
            </a:r>
          </a:p>
          <a:p>
            <a:pPr>
              <a:spcBef>
                <a:spcPts val="600"/>
              </a:spcBef>
            </a:pPr>
            <a:endParaRPr lang="pl-PL" dirty="0"/>
          </a:p>
          <a:p>
            <a:pPr>
              <a:spcBef>
                <a:spcPts val="600"/>
              </a:spcBef>
            </a:pPr>
            <a:r>
              <a:rPr lang="en-US" dirty="0"/>
              <a:t>Be part of ABB’s largest educational experience in North America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120,000 </a:t>
            </a:r>
            <a:r>
              <a:rPr lang="en-US" dirty="0" err="1"/>
              <a:t>sq</a:t>
            </a:r>
            <a:r>
              <a:rPr lang="en-US" dirty="0"/>
              <a:t> </a:t>
            </a:r>
            <a:r>
              <a:rPr lang="en-US" dirty="0" err="1"/>
              <a:t>ft</a:t>
            </a:r>
            <a:r>
              <a:rPr lang="en-US" dirty="0"/>
              <a:t> Technology &amp; Solution Center - see it all in one place: products, </a:t>
            </a:r>
            <a:r>
              <a:rPr lang="pl-PL" dirty="0"/>
              <a:t/>
            </a:r>
            <a:br>
              <a:rPr lang="pl-PL" dirty="0"/>
            </a:br>
            <a:r>
              <a:rPr lang="en-US" dirty="0"/>
              <a:t>experts, solutions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Daily keynote headline sessions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Educational and training opportunities:</a:t>
            </a:r>
          </a:p>
          <a:p>
            <a:pPr lvl="2">
              <a:spcBef>
                <a:spcPts val="600"/>
              </a:spcBef>
              <a:buFont typeface="Courier New" panose="02070309020205020404" pitchFamily="49" charset="0"/>
              <a:buChar char="­"/>
            </a:pPr>
            <a:r>
              <a:rPr lang="en-US" sz="1200" dirty="0"/>
              <a:t>Customer case studies</a:t>
            </a:r>
          </a:p>
          <a:p>
            <a:pPr lvl="2">
              <a:spcBef>
                <a:spcPts val="600"/>
              </a:spcBef>
              <a:buFont typeface="Courier New" panose="02070309020205020404" pitchFamily="49" charset="0"/>
              <a:buChar char="­"/>
            </a:pPr>
            <a:r>
              <a:rPr lang="en-US" sz="1200" dirty="0"/>
              <a:t>Hands-on training and technical workshops</a:t>
            </a:r>
          </a:p>
          <a:p>
            <a:pPr lvl="2">
              <a:spcBef>
                <a:spcPts val="600"/>
              </a:spcBef>
              <a:buFont typeface="Courier New" panose="02070309020205020404" pitchFamily="49" charset="0"/>
              <a:buChar char="­"/>
            </a:pPr>
            <a:r>
              <a:rPr lang="en-US" sz="1200" dirty="0"/>
              <a:t>Panel discussions</a:t>
            </a:r>
          </a:p>
          <a:p>
            <a:pPr lvl="2">
              <a:spcBef>
                <a:spcPts val="600"/>
              </a:spcBef>
              <a:buFont typeface="Courier New" panose="02070309020205020404" pitchFamily="49" charset="0"/>
              <a:buChar char="­"/>
            </a:pPr>
            <a:r>
              <a:rPr lang="en-US" sz="1200" dirty="0"/>
              <a:t>Business forum</a:t>
            </a:r>
          </a:p>
          <a:p>
            <a:pPr>
              <a:spcBef>
                <a:spcPts val="600"/>
              </a:spcBef>
            </a:pPr>
            <a:endParaRPr lang="pl-PL" dirty="0"/>
          </a:p>
          <a:p>
            <a:pPr>
              <a:spcBef>
                <a:spcPts val="600"/>
              </a:spcBef>
            </a:pPr>
            <a:r>
              <a:rPr lang="en-US" dirty="0" smtClean="0"/>
              <a:t>Register today: </a:t>
            </a:r>
            <a:r>
              <a:rPr lang="en-US" u="sng" dirty="0" smtClean="0">
                <a:solidFill>
                  <a:schemeClr val="tx2"/>
                </a:solidFill>
              </a:rPr>
              <a:t>www.abb.com/acw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0246197" y="-68040"/>
            <a:ext cx="1944216" cy="2158332"/>
            <a:chOff x="7199784" y="-103609"/>
            <a:chExt cx="1944216" cy="2158332"/>
          </a:xfrm>
          <a:solidFill>
            <a:schemeClr val="tx2"/>
          </a:solidFill>
        </p:grpSpPr>
        <p:sp>
          <p:nvSpPr>
            <p:cNvPr id="17" name="Diagonal Stripe 16"/>
            <p:cNvSpPr/>
            <p:nvPr/>
          </p:nvSpPr>
          <p:spPr bwMode="gray">
            <a:xfrm rot="5400000">
              <a:off x="7127776" y="38499"/>
              <a:ext cx="2088232" cy="1944216"/>
            </a:xfrm>
            <a:prstGeom prst="diagStrip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endParaRPr lang="en-US" sz="1600" dirty="0" err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gray">
            <a:xfrm rot="2828734">
              <a:off x="7460785" y="617887"/>
              <a:ext cx="1801714" cy="358722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sz="2000" dirty="0">
                  <a:solidFill>
                    <a:schemeClr val="bg1"/>
                  </a:solidFill>
                  <a:cs typeface="Arial" pitchFamily="34" charset="0"/>
                </a:rPr>
                <a:t>Save the date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81" t="3937" r="24168" b="-227"/>
          <a:stretch/>
        </p:blipFill>
        <p:spPr>
          <a:xfrm>
            <a:off x="221673" y="1902691"/>
            <a:ext cx="3752114" cy="391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7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Connect. Collaborate. Outperform.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APW, now ABB Customer World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04723B6-2C37-4C03-92C2-AA6C4A469955}" type="datetime4">
              <a:rPr lang="en-US" smtClean="0"/>
              <a:t>February 1,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gray">
          <a:xfrm>
            <a:off x="4257965" y="1816571"/>
            <a:ext cx="7648270" cy="4095542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ct val="200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600" b="1" dirty="0">
                <a:solidFill>
                  <a:schemeClr val="tx2"/>
                </a:solidFill>
              </a:rPr>
              <a:t>Save the date for this must attend event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March 13-16, 2017 | Houston, Texas</a:t>
            </a:r>
          </a:p>
          <a:p>
            <a:pPr>
              <a:spcBef>
                <a:spcPts val="600"/>
              </a:spcBef>
            </a:pPr>
            <a:endParaRPr lang="pl-PL" dirty="0"/>
          </a:p>
          <a:p>
            <a:pPr>
              <a:spcBef>
                <a:spcPts val="600"/>
              </a:spcBef>
            </a:pPr>
            <a:r>
              <a:rPr lang="en-US" dirty="0"/>
              <a:t>Be part of ABB’s largest educational experience in North America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120,000 </a:t>
            </a:r>
            <a:r>
              <a:rPr lang="en-US" dirty="0" err="1"/>
              <a:t>sq</a:t>
            </a:r>
            <a:r>
              <a:rPr lang="en-US" dirty="0"/>
              <a:t> </a:t>
            </a:r>
            <a:r>
              <a:rPr lang="en-US" dirty="0" err="1"/>
              <a:t>ft</a:t>
            </a:r>
            <a:r>
              <a:rPr lang="en-US" dirty="0"/>
              <a:t> Technology &amp; Solution Center - see it all in one place: products, </a:t>
            </a:r>
            <a:r>
              <a:rPr lang="pl-PL" dirty="0"/>
              <a:t/>
            </a:r>
            <a:br>
              <a:rPr lang="pl-PL" dirty="0"/>
            </a:br>
            <a:r>
              <a:rPr lang="en-US" dirty="0"/>
              <a:t>experts, solutions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Daily keynote headline sessions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Educational and training opportunities:</a:t>
            </a:r>
          </a:p>
          <a:p>
            <a:pPr lvl="2">
              <a:spcBef>
                <a:spcPts val="600"/>
              </a:spcBef>
              <a:buFont typeface="Courier New" panose="02070309020205020404" pitchFamily="49" charset="0"/>
              <a:buChar char="­"/>
            </a:pPr>
            <a:r>
              <a:rPr lang="en-US" sz="1200" dirty="0"/>
              <a:t>Customer case studies</a:t>
            </a:r>
          </a:p>
          <a:p>
            <a:pPr lvl="2">
              <a:spcBef>
                <a:spcPts val="600"/>
              </a:spcBef>
              <a:buFont typeface="Courier New" panose="02070309020205020404" pitchFamily="49" charset="0"/>
              <a:buChar char="­"/>
            </a:pPr>
            <a:r>
              <a:rPr lang="en-US" sz="1200" dirty="0"/>
              <a:t>Hands-on training and technical workshops</a:t>
            </a:r>
          </a:p>
          <a:p>
            <a:pPr lvl="2">
              <a:spcBef>
                <a:spcPts val="600"/>
              </a:spcBef>
              <a:buFont typeface="Courier New" panose="02070309020205020404" pitchFamily="49" charset="0"/>
              <a:buChar char="­"/>
            </a:pPr>
            <a:r>
              <a:rPr lang="en-US" sz="1200" dirty="0"/>
              <a:t>Panel discussions</a:t>
            </a:r>
          </a:p>
          <a:p>
            <a:pPr lvl="2">
              <a:spcBef>
                <a:spcPts val="600"/>
              </a:spcBef>
              <a:buFont typeface="Courier New" panose="02070309020205020404" pitchFamily="49" charset="0"/>
              <a:buChar char="­"/>
            </a:pPr>
            <a:r>
              <a:rPr lang="en-US" sz="1200" dirty="0"/>
              <a:t>Business forum</a:t>
            </a:r>
          </a:p>
          <a:p>
            <a:pPr>
              <a:spcBef>
                <a:spcPts val="600"/>
              </a:spcBef>
            </a:pPr>
            <a:endParaRPr lang="pl-PL" dirty="0"/>
          </a:p>
          <a:p>
            <a:pPr>
              <a:spcBef>
                <a:spcPts val="600"/>
              </a:spcBef>
            </a:pPr>
            <a:r>
              <a:rPr lang="en-US" dirty="0"/>
              <a:t>Register today: </a:t>
            </a:r>
            <a:r>
              <a:rPr lang="en-US" u="sng" dirty="0">
                <a:solidFill>
                  <a:schemeClr val="tx2"/>
                </a:solidFill>
              </a:rPr>
              <a:t>www.abb.com/acw</a:t>
            </a: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0246197" y="-68040"/>
            <a:ext cx="1944216" cy="2158332"/>
            <a:chOff x="7199784" y="-103609"/>
            <a:chExt cx="1944216" cy="2158332"/>
          </a:xfrm>
          <a:solidFill>
            <a:schemeClr val="tx2"/>
          </a:solidFill>
        </p:grpSpPr>
        <p:sp>
          <p:nvSpPr>
            <p:cNvPr id="17" name="Diagonal Stripe 16"/>
            <p:cNvSpPr/>
            <p:nvPr/>
          </p:nvSpPr>
          <p:spPr bwMode="gray">
            <a:xfrm rot="5400000">
              <a:off x="7127776" y="38499"/>
              <a:ext cx="2088232" cy="1944216"/>
            </a:xfrm>
            <a:prstGeom prst="diagStrip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endParaRPr lang="en-US" sz="1600" dirty="0" err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gray">
            <a:xfrm rot="2828734">
              <a:off x="7460785" y="617887"/>
              <a:ext cx="1801714" cy="358722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sz="2000" dirty="0">
                  <a:solidFill>
                    <a:schemeClr val="bg1"/>
                  </a:solidFill>
                  <a:cs typeface="Arial" pitchFamily="34" charset="0"/>
                </a:rPr>
                <a:t>Save the date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03" t="-231" r="8220" b="231"/>
          <a:stretch/>
        </p:blipFill>
        <p:spPr>
          <a:xfrm>
            <a:off x="240145" y="1826287"/>
            <a:ext cx="3583710" cy="39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8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Connect. Collaborate. Outperform.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APW, now ABB Customer World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04723B6-2C37-4C03-92C2-AA6C4A469955}" type="datetime4">
              <a:rPr lang="en-US" smtClean="0"/>
              <a:t>February 1,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gray">
          <a:xfrm>
            <a:off x="4257965" y="1816571"/>
            <a:ext cx="7648270" cy="4095542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ct val="200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600" b="1" dirty="0">
                <a:solidFill>
                  <a:schemeClr val="tx2"/>
                </a:solidFill>
              </a:rPr>
              <a:t>Save the date for this must attend event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March 13-16, 2017 | Houston, Texas</a:t>
            </a:r>
          </a:p>
          <a:p>
            <a:pPr>
              <a:spcBef>
                <a:spcPts val="600"/>
              </a:spcBef>
            </a:pPr>
            <a:endParaRPr lang="pl-PL" dirty="0"/>
          </a:p>
          <a:p>
            <a:pPr>
              <a:spcBef>
                <a:spcPts val="600"/>
              </a:spcBef>
            </a:pPr>
            <a:r>
              <a:rPr lang="en-US" dirty="0"/>
              <a:t>Be part of ABB’s largest educational experience in North America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120,000 </a:t>
            </a:r>
            <a:r>
              <a:rPr lang="en-US" dirty="0" err="1"/>
              <a:t>sq</a:t>
            </a:r>
            <a:r>
              <a:rPr lang="en-US" dirty="0"/>
              <a:t> </a:t>
            </a:r>
            <a:r>
              <a:rPr lang="en-US" dirty="0" err="1"/>
              <a:t>ft</a:t>
            </a:r>
            <a:r>
              <a:rPr lang="en-US" dirty="0"/>
              <a:t> Technology &amp; Solution Center - see it all in one place: products, </a:t>
            </a:r>
            <a:r>
              <a:rPr lang="pl-PL" dirty="0"/>
              <a:t/>
            </a:r>
            <a:br>
              <a:rPr lang="pl-PL" dirty="0"/>
            </a:br>
            <a:r>
              <a:rPr lang="en-US" dirty="0"/>
              <a:t>experts, solutions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Daily keynote headline sessions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Educational and training opportunities:</a:t>
            </a:r>
          </a:p>
          <a:p>
            <a:pPr lvl="2">
              <a:spcBef>
                <a:spcPts val="600"/>
              </a:spcBef>
              <a:buFont typeface="Courier New" panose="02070309020205020404" pitchFamily="49" charset="0"/>
              <a:buChar char="­"/>
            </a:pPr>
            <a:r>
              <a:rPr lang="en-US" sz="1200" dirty="0"/>
              <a:t>Customer case studies</a:t>
            </a:r>
          </a:p>
          <a:p>
            <a:pPr lvl="2">
              <a:spcBef>
                <a:spcPts val="600"/>
              </a:spcBef>
              <a:buFont typeface="Courier New" panose="02070309020205020404" pitchFamily="49" charset="0"/>
              <a:buChar char="­"/>
            </a:pPr>
            <a:r>
              <a:rPr lang="en-US" sz="1200" dirty="0"/>
              <a:t>Hands-on training and technical workshops</a:t>
            </a:r>
          </a:p>
          <a:p>
            <a:pPr lvl="2">
              <a:spcBef>
                <a:spcPts val="600"/>
              </a:spcBef>
              <a:buFont typeface="Courier New" panose="02070309020205020404" pitchFamily="49" charset="0"/>
              <a:buChar char="­"/>
            </a:pPr>
            <a:r>
              <a:rPr lang="en-US" sz="1200" dirty="0"/>
              <a:t>Panel discussions</a:t>
            </a:r>
          </a:p>
          <a:p>
            <a:pPr lvl="2">
              <a:spcBef>
                <a:spcPts val="600"/>
              </a:spcBef>
              <a:buFont typeface="Courier New" panose="02070309020205020404" pitchFamily="49" charset="0"/>
              <a:buChar char="­"/>
            </a:pPr>
            <a:r>
              <a:rPr lang="en-US" sz="1200" dirty="0"/>
              <a:t>Business forum</a:t>
            </a:r>
          </a:p>
          <a:p>
            <a:pPr>
              <a:spcBef>
                <a:spcPts val="600"/>
              </a:spcBef>
            </a:pPr>
            <a:endParaRPr lang="pl-PL" dirty="0"/>
          </a:p>
          <a:p>
            <a:pPr>
              <a:spcBef>
                <a:spcPts val="600"/>
              </a:spcBef>
            </a:pPr>
            <a:r>
              <a:rPr lang="en-US" dirty="0"/>
              <a:t>Register today: </a:t>
            </a:r>
            <a:r>
              <a:rPr lang="en-US" u="sng" dirty="0">
                <a:solidFill>
                  <a:schemeClr val="tx2"/>
                </a:solidFill>
              </a:rPr>
              <a:t>www.abb.com/acw</a:t>
            </a: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0246197" y="-68040"/>
            <a:ext cx="1944216" cy="2158332"/>
            <a:chOff x="7199784" y="-103609"/>
            <a:chExt cx="1944216" cy="2158332"/>
          </a:xfrm>
          <a:solidFill>
            <a:schemeClr val="tx2"/>
          </a:solidFill>
        </p:grpSpPr>
        <p:sp>
          <p:nvSpPr>
            <p:cNvPr id="17" name="Diagonal Stripe 16"/>
            <p:cNvSpPr/>
            <p:nvPr/>
          </p:nvSpPr>
          <p:spPr bwMode="gray">
            <a:xfrm rot="5400000">
              <a:off x="7127776" y="38499"/>
              <a:ext cx="2088232" cy="1944216"/>
            </a:xfrm>
            <a:prstGeom prst="diagStrip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endParaRPr lang="en-US" sz="1600" dirty="0" err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gray">
            <a:xfrm rot="2828734">
              <a:off x="7460785" y="617887"/>
              <a:ext cx="1801714" cy="358722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11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sz="2000" dirty="0">
                  <a:solidFill>
                    <a:schemeClr val="bg1"/>
                  </a:solidFill>
                  <a:cs typeface="Arial" pitchFamily="34" charset="0"/>
                </a:rPr>
                <a:t>Save the date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75" b="15901"/>
          <a:stretch/>
        </p:blipFill>
        <p:spPr>
          <a:xfrm>
            <a:off x="273808" y="1901228"/>
            <a:ext cx="3852758" cy="392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6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BB Master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3C3C3C"/>
      </a:accent1>
      <a:accent2>
        <a:srgbClr val="505050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2"/>
        </a:solidFill>
        <a:ln>
          <a:noFill/>
        </a:ln>
      </a:spPr>
      <a:bodyPr lIns="72000" tIns="72000" rIns="72000" bIns="72000"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72000" tIns="72000" rIns="72000" bIns="72000" rtlCol="0">
        <a:no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78</Words>
  <Application>Microsoft Office PowerPoint</Application>
  <PresentationFormat>Custom</PresentationFormat>
  <Paragraphs>51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Wingdings</vt:lpstr>
      <vt:lpstr>Courier New</vt:lpstr>
      <vt:lpstr>Symbol</vt:lpstr>
      <vt:lpstr>ABBvoiceOffice</vt:lpstr>
      <vt:lpstr>ABB Master</vt:lpstr>
      <vt:lpstr>APW, now ABB Customer World</vt:lpstr>
      <vt:lpstr>APW, now ABB Customer World</vt:lpstr>
      <vt:lpstr>APW, now ABB Customer World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</dc:creator>
  <cp:lastModifiedBy>Katie Reintgen</cp:lastModifiedBy>
  <cp:revision>40</cp:revision>
  <dcterms:created xsi:type="dcterms:W3CDTF">2016-10-27T06:56:12Z</dcterms:created>
  <dcterms:modified xsi:type="dcterms:W3CDTF">2017-02-01T13:11:26Z</dcterms:modified>
</cp:coreProperties>
</file>