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3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7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9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10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11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12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85" r:id="rId2"/>
    <p:sldMasterId id="2147483821" r:id="rId3"/>
    <p:sldMasterId id="2147483905" r:id="rId4"/>
    <p:sldMasterId id="2147483958" r:id="rId5"/>
    <p:sldMasterId id="2147483985" r:id="rId6"/>
    <p:sldMasterId id="2147484012" r:id="rId7"/>
    <p:sldMasterId id="2147484039" r:id="rId8"/>
    <p:sldMasterId id="2147484060" r:id="rId9"/>
    <p:sldMasterId id="2147484083" r:id="rId10"/>
    <p:sldMasterId id="2147484126" r:id="rId11"/>
    <p:sldMasterId id="2147484233" r:id="rId12"/>
    <p:sldMasterId id="2147484262" r:id="rId13"/>
  </p:sldMasterIdLst>
  <p:notesMasterIdLst>
    <p:notesMasterId r:id="rId16"/>
  </p:notesMasterIdLst>
  <p:handoutMasterIdLst>
    <p:handoutMasterId r:id="rId17"/>
  </p:handoutMasterIdLst>
  <p:sldIdLst>
    <p:sldId id="707" r:id="rId14"/>
    <p:sldId id="704" r:id="rId15"/>
  </p:sldIdLst>
  <p:sldSz cx="9144000" cy="6858000" type="screen4x3"/>
  <p:notesSz cx="6797675" cy="9926638"/>
  <p:custDataLst>
    <p:tags r:id="rId19"/>
  </p:custDataLst>
  <p:defaultTextStyle>
    <a:defPPr>
      <a:defRPr lang="de-CH"/>
    </a:defPPr>
    <a:lvl1pPr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9">
          <p15:clr>
            <a:srgbClr val="A4A3A4"/>
          </p15:clr>
        </p15:guide>
        <p15:guide id="2" orient="horz" pos="2500">
          <p15:clr>
            <a:srgbClr val="A4A3A4"/>
          </p15:clr>
        </p15:guide>
        <p15:guide id="3" orient="horz" pos="3906">
          <p15:clr>
            <a:srgbClr val="A4A3A4"/>
          </p15:clr>
        </p15:guide>
        <p15:guide id="4" orient="horz" pos="1003">
          <p15:clr>
            <a:srgbClr val="A4A3A4"/>
          </p15:clr>
        </p15:guide>
        <p15:guide id="5" orient="horz" pos="142">
          <p15:clr>
            <a:srgbClr val="A4A3A4"/>
          </p15:clr>
        </p15:guide>
        <p15:guide id="6" orient="horz" pos="232">
          <p15:clr>
            <a:srgbClr val="A4A3A4"/>
          </p15:clr>
        </p15:guide>
        <p15:guide id="7" pos="2835">
          <p15:clr>
            <a:srgbClr val="A4A3A4"/>
          </p15:clr>
        </p15:guide>
        <p15:guide id="8" pos="2925">
          <p15:clr>
            <a:srgbClr val="A4A3A4"/>
          </p15:clr>
        </p15:guide>
        <p15:guide id="9" pos="4830">
          <p15:clr>
            <a:srgbClr val="A4A3A4"/>
          </p15:clr>
        </p15:guide>
        <p15:guide id="10" pos="5624">
          <p15:clr>
            <a:srgbClr val="A4A3A4"/>
          </p15:clr>
        </p15:guide>
        <p15:guide id="11" pos="930">
          <p15:clr>
            <a:srgbClr val="A4A3A4"/>
          </p15:clr>
        </p15:guide>
        <p15:guide id="12" pos="839">
          <p15:clr>
            <a:srgbClr val="A4A3A4"/>
          </p15:clr>
        </p15:guide>
        <p15:guide id="13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000"/>
    <a:srgbClr val="FFCC00"/>
    <a:srgbClr val="009A46"/>
    <a:srgbClr val="00B050"/>
    <a:srgbClr val="070000"/>
    <a:srgbClr val="060000"/>
    <a:srgbClr val="050000"/>
    <a:srgbClr val="040000"/>
    <a:srgbClr val="030000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718" autoAdjust="0"/>
  </p:normalViewPr>
  <p:slideViewPr>
    <p:cSldViewPr snapToGrid="0" showGuides="1">
      <p:cViewPr varScale="1">
        <p:scale>
          <a:sx n="140" d="100"/>
          <a:sy n="140" d="100"/>
        </p:scale>
        <p:origin x="-200" y="-96"/>
      </p:cViewPr>
      <p:guideLst>
        <p:guide orient="horz" pos="2409"/>
        <p:guide orient="horz" pos="2500"/>
        <p:guide orient="horz" pos="3906"/>
        <p:guide orient="horz" pos="1003"/>
        <p:guide orient="horz" pos="142"/>
        <p:guide orient="horz" pos="232"/>
        <p:guide pos="2835"/>
        <p:guide pos="2925"/>
        <p:guide pos="4830"/>
        <p:guide pos="5624"/>
        <p:guide pos="930"/>
        <p:guide pos="839"/>
        <p:guide pos="1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301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22EF1F-5176-4522-908B-AD806F9856F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748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7075" y="280988"/>
            <a:ext cx="2946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1413" y="280988"/>
            <a:ext cx="27606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561975"/>
            <a:ext cx="5697538" cy="427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7075" y="5075238"/>
            <a:ext cx="569753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7075" y="9421813"/>
            <a:ext cx="294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319531-6C34-4AB1-B502-2E805854AE5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5953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EAD4240-62BE-43D9-A1B9-D4E01D95E20E}" type="slidenum">
              <a:rPr lang="de-CH" altLang="en-US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de-CH" altLang="en-US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de-DE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8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jpe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jpe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jpeg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jpeg"/><Relationship Id="rId3" Type="http://schemas.openxmlformats.org/officeDocument/2006/relationships/image" Target="../media/image3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jpeg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jpeg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jpeg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jpeg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jpeg"/><Relationship Id="rId3" Type="http://schemas.openxmlformats.org/officeDocument/2006/relationships/image" Target="../media/image3.jpe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jpeg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jpeg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e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eg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e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eg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9.png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1.jpe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3.jpe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jpeg"/><Relationship Id="rId3" Type="http://schemas.openxmlformats.org/officeDocument/2006/relationships/image" Target="../media/image10.jpeg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jpeg"/><Relationship Id="rId3" Type="http://schemas.openxmlformats.org/officeDocument/2006/relationships/image" Target="../media/image10.jpeg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Relationship Id="rId3" Type="http://schemas.openxmlformats.org/officeDocument/2006/relationships/image" Target="../media/image13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gray">
          <a:xfrm>
            <a:off x="214313" y="225425"/>
            <a:ext cx="8713787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2897"/>
              </a:buClr>
            </a:pPr>
            <a:r>
              <a:rPr lang="de-DE" dirty="0" err="1" smtClean="0">
                <a:solidFill>
                  <a:srgbClr val="666666"/>
                </a:solidFill>
              </a:rPr>
              <a:t>January</a:t>
            </a:r>
            <a:r>
              <a:rPr lang="de-DE" dirty="0" smtClean="0">
                <a:solidFill>
                  <a:srgbClr val="666666"/>
                </a:solidFill>
              </a:rPr>
              <a:t> 2014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text boxe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36393" y="4700186"/>
            <a:ext cx="1014123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36393" y="3208308"/>
            <a:ext cx="1014123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336391" y="1720736"/>
            <a:ext cx="1014124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1716430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3" y="3208308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3" y="4700186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1566513" y="1720736"/>
            <a:ext cx="43434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4" name="Rectangle 1"/>
          <p:cNvSpPr/>
          <p:nvPr userDrawn="1"/>
        </p:nvSpPr>
        <p:spPr bwMode="auto">
          <a:xfrm>
            <a:off x="1566513" y="3208308"/>
            <a:ext cx="43434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1566513" y="4700186"/>
            <a:ext cx="43434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6129209" y="1720740"/>
            <a:ext cx="2678400" cy="435104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477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20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6129209" y="1720736"/>
            <a:ext cx="2681430" cy="4352544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66514" y="1720741"/>
            <a:ext cx="4343400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566514" y="3212265"/>
            <a:ext cx="4343400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66514" y="4700190"/>
            <a:ext cx="4343400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316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text boxes &amp; image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336393" y="4257095"/>
            <a:ext cx="1014123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36393" y="2988915"/>
            <a:ext cx="1014123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36391" y="1720736"/>
            <a:ext cx="1014124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1716430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3" y="298877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36393" y="425695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1566513" y="1720736"/>
            <a:ext cx="4343400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1566513" y="2990248"/>
            <a:ext cx="4343400" cy="114933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1566513" y="4257095"/>
            <a:ext cx="4343400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42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43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6129209" y="1720736"/>
            <a:ext cx="2678400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477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0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6129209" y="1720736"/>
            <a:ext cx="2681430" cy="3685032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66514" y="1720741"/>
            <a:ext cx="4343400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566514" y="2987587"/>
            <a:ext cx="4343400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66514" y="4257100"/>
            <a:ext cx="4343400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370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text boxes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36393" y="4700186"/>
            <a:ext cx="1014123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36393" y="3208308"/>
            <a:ext cx="1014123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336391" y="1720736"/>
            <a:ext cx="1014124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1716430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3" y="3208308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3" y="4700186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1566513" y="1720736"/>
            <a:ext cx="43434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4" name="Rectangle 1"/>
          <p:cNvSpPr/>
          <p:nvPr userDrawn="1"/>
        </p:nvSpPr>
        <p:spPr bwMode="auto">
          <a:xfrm>
            <a:off x="1566513" y="3208308"/>
            <a:ext cx="43434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1566513" y="4700186"/>
            <a:ext cx="43434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6129209" y="1720736"/>
            <a:ext cx="26784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477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20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6129209" y="1720736"/>
            <a:ext cx="2681430" cy="1371600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6129209" y="4700186"/>
            <a:ext cx="26784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477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22" name="Bildplatzhalter 27"/>
          <p:cNvSpPr>
            <a:spLocks noGrp="1"/>
          </p:cNvSpPr>
          <p:nvPr>
            <p:ph type="pic" sz="quarter" idx="26"/>
          </p:nvPr>
        </p:nvSpPr>
        <p:spPr>
          <a:xfrm>
            <a:off x="6129209" y="4700186"/>
            <a:ext cx="2681430" cy="1371600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6129209" y="3208308"/>
            <a:ext cx="26784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477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1" name="Bildplatzhalter 27"/>
          <p:cNvSpPr>
            <a:spLocks noGrp="1"/>
          </p:cNvSpPr>
          <p:nvPr>
            <p:ph type="pic" sz="quarter" idx="27"/>
          </p:nvPr>
        </p:nvSpPr>
        <p:spPr>
          <a:xfrm>
            <a:off x="6129209" y="3208308"/>
            <a:ext cx="2681430" cy="1371600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66514" y="1720741"/>
            <a:ext cx="4343400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566514" y="3212265"/>
            <a:ext cx="4343400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9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66514" y="4700190"/>
            <a:ext cx="4343400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792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text boxes &amp; 3 imag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336393" y="4257095"/>
            <a:ext cx="1014123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36393" y="2988915"/>
            <a:ext cx="1014123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36391" y="1720736"/>
            <a:ext cx="1014124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1716430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3" y="298877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36393" y="425695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1566513" y="1720736"/>
            <a:ext cx="4343400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1566513" y="2990248"/>
            <a:ext cx="4343400" cy="114933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1566513" y="4257095"/>
            <a:ext cx="4343400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42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43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6129209" y="1720736"/>
            <a:ext cx="2678400" cy="1152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477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0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6129209" y="1720736"/>
            <a:ext cx="2681430" cy="1152144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6129209" y="2987439"/>
            <a:ext cx="2678400" cy="1152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477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2" name="Bildplatzhalter 27"/>
          <p:cNvSpPr>
            <a:spLocks noGrp="1"/>
          </p:cNvSpPr>
          <p:nvPr>
            <p:ph type="pic" sz="quarter" idx="26"/>
          </p:nvPr>
        </p:nvSpPr>
        <p:spPr>
          <a:xfrm>
            <a:off x="6129209" y="2987439"/>
            <a:ext cx="2681430" cy="1152144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3" name="Rectangle 1"/>
          <p:cNvSpPr/>
          <p:nvPr userDrawn="1"/>
        </p:nvSpPr>
        <p:spPr bwMode="auto">
          <a:xfrm>
            <a:off x="6129209" y="4256951"/>
            <a:ext cx="2678400" cy="1152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477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4" name="Bildplatzhalter 27"/>
          <p:cNvSpPr>
            <a:spLocks noGrp="1"/>
          </p:cNvSpPr>
          <p:nvPr>
            <p:ph type="pic" sz="quarter" idx="27"/>
          </p:nvPr>
        </p:nvSpPr>
        <p:spPr>
          <a:xfrm>
            <a:off x="6129209" y="4256951"/>
            <a:ext cx="2681430" cy="1152144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5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66514" y="1720741"/>
            <a:ext cx="4343400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7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566514" y="2987587"/>
            <a:ext cx="4343400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9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66514" y="4257100"/>
            <a:ext cx="4343400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88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arrows &amp; 3 big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336391" y="1720736"/>
            <a:ext cx="1230122" cy="1371600"/>
          </a:xfrm>
          <a:prstGeom prst="homePlate">
            <a:avLst>
              <a:gd name="adj" fmla="val 19945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4" name="Rectangle 1"/>
          <p:cNvSpPr/>
          <p:nvPr userDrawn="1"/>
        </p:nvSpPr>
        <p:spPr bwMode="auto">
          <a:xfrm>
            <a:off x="336391" y="3208308"/>
            <a:ext cx="1230122" cy="1371600"/>
          </a:xfrm>
          <a:prstGeom prst="homePlate">
            <a:avLst>
              <a:gd name="adj" fmla="val 19945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336391" y="4700186"/>
            <a:ext cx="1230122" cy="1371600"/>
          </a:xfrm>
          <a:prstGeom prst="homePlate">
            <a:avLst>
              <a:gd name="adj" fmla="val 19945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1716430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3" y="3208308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3" y="4700186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1669392" y="3208308"/>
            <a:ext cx="7150608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0" name="Rectangle 1"/>
          <p:cNvSpPr/>
          <p:nvPr userDrawn="1"/>
        </p:nvSpPr>
        <p:spPr bwMode="auto">
          <a:xfrm>
            <a:off x="1669392" y="4700186"/>
            <a:ext cx="7150608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3" name="Rectangle 1"/>
          <p:cNvSpPr/>
          <p:nvPr userDrawn="1"/>
        </p:nvSpPr>
        <p:spPr bwMode="auto">
          <a:xfrm>
            <a:off x="1669392" y="1720736"/>
            <a:ext cx="7150608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669392" y="1720741"/>
            <a:ext cx="7150608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669392" y="3212265"/>
            <a:ext cx="7150608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669392" y="4700190"/>
            <a:ext cx="7150608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7546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arrows &amp; 3 big text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1667145" y="1720736"/>
            <a:ext cx="7152855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1667145" y="2990248"/>
            <a:ext cx="7152855" cy="114933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1667146" y="4257095"/>
            <a:ext cx="7152856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6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336391" y="1720736"/>
            <a:ext cx="1230122" cy="1152000"/>
          </a:xfrm>
          <a:prstGeom prst="homePlate">
            <a:avLst>
              <a:gd name="adj" fmla="val 19945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2" name="Rectangle 1"/>
          <p:cNvSpPr/>
          <p:nvPr userDrawn="1"/>
        </p:nvSpPr>
        <p:spPr bwMode="auto">
          <a:xfrm>
            <a:off x="336391" y="2988915"/>
            <a:ext cx="1230122" cy="1152000"/>
          </a:xfrm>
          <a:prstGeom prst="homePlate">
            <a:avLst>
              <a:gd name="adj" fmla="val 19945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3" name="Rectangle 1"/>
          <p:cNvSpPr/>
          <p:nvPr userDrawn="1"/>
        </p:nvSpPr>
        <p:spPr bwMode="auto">
          <a:xfrm>
            <a:off x="336391" y="4257095"/>
            <a:ext cx="1230122" cy="1152000"/>
          </a:xfrm>
          <a:prstGeom prst="homePlate">
            <a:avLst>
              <a:gd name="adj" fmla="val 19945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1716430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3" y="298877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4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36393" y="425695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667144" y="1720741"/>
            <a:ext cx="7152855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667144" y="2987587"/>
            <a:ext cx="7152855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667144" y="4257100"/>
            <a:ext cx="7152855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4166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9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1566514" y="2353210"/>
            <a:ext cx="230315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1566514" y="3636497"/>
            <a:ext cx="230315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1566513" y="4919785"/>
            <a:ext cx="230315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4" name="Rectangle 1"/>
          <p:cNvSpPr/>
          <p:nvPr userDrawn="1"/>
        </p:nvSpPr>
        <p:spPr bwMode="auto">
          <a:xfrm>
            <a:off x="336393" y="4919785"/>
            <a:ext cx="1014123" cy="1152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336393" y="3636497"/>
            <a:ext cx="1014123" cy="1152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6" name="Rectangle 1"/>
          <p:cNvSpPr/>
          <p:nvPr userDrawn="1"/>
        </p:nvSpPr>
        <p:spPr bwMode="auto">
          <a:xfrm>
            <a:off x="336391" y="2353210"/>
            <a:ext cx="1014124" cy="1152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7" name="Pentagon 44"/>
          <p:cNvSpPr/>
          <p:nvPr userDrawn="1"/>
        </p:nvSpPr>
        <p:spPr bwMode="gray">
          <a:xfrm>
            <a:off x="4034641" y="1720736"/>
            <a:ext cx="2304000" cy="504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SG" altLang="zh-CN" sz="1477" dirty="0">
              <a:solidFill>
                <a:srgbClr val="002897"/>
              </a:solidFill>
            </a:endParaRPr>
          </a:p>
        </p:txBody>
      </p:sp>
      <p:sp>
        <p:nvSpPr>
          <p:cNvPr id="38" name="Pentagon 44"/>
          <p:cNvSpPr/>
          <p:nvPr userDrawn="1"/>
        </p:nvSpPr>
        <p:spPr bwMode="gray">
          <a:xfrm>
            <a:off x="1565672" y="1720736"/>
            <a:ext cx="2304001" cy="504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SG" sz="1477" dirty="0">
              <a:solidFill>
                <a:srgbClr val="002897"/>
              </a:solidFill>
            </a:endParaRPr>
          </a:p>
        </p:txBody>
      </p:sp>
      <p:sp>
        <p:nvSpPr>
          <p:cNvPr id="39" name="Pentagon 44"/>
          <p:cNvSpPr/>
          <p:nvPr userDrawn="1"/>
        </p:nvSpPr>
        <p:spPr bwMode="gray">
          <a:xfrm>
            <a:off x="6503609" y="1720736"/>
            <a:ext cx="2304000" cy="504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SG" altLang="zh-CN" sz="1477" dirty="0">
              <a:solidFill>
                <a:srgbClr val="002897"/>
              </a:solidFill>
            </a:endParaRPr>
          </a:p>
        </p:txBody>
      </p:sp>
      <p:sp>
        <p:nvSpPr>
          <p:cNvPr id="40" name="Rectangle 1"/>
          <p:cNvSpPr/>
          <p:nvPr userDrawn="1"/>
        </p:nvSpPr>
        <p:spPr bwMode="auto">
          <a:xfrm>
            <a:off x="4034641" y="2353210"/>
            <a:ext cx="230315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41" name="Rectangle 1"/>
          <p:cNvSpPr/>
          <p:nvPr userDrawn="1"/>
        </p:nvSpPr>
        <p:spPr bwMode="auto">
          <a:xfrm>
            <a:off x="4034641" y="3636497"/>
            <a:ext cx="230315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45" name="Rectangle 1"/>
          <p:cNvSpPr/>
          <p:nvPr userDrawn="1"/>
        </p:nvSpPr>
        <p:spPr bwMode="auto">
          <a:xfrm>
            <a:off x="4034640" y="4919785"/>
            <a:ext cx="230315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46" name="Rectangle 1"/>
          <p:cNvSpPr/>
          <p:nvPr userDrawn="1"/>
        </p:nvSpPr>
        <p:spPr bwMode="auto">
          <a:xfrm>
            <a:off x="6504451" y="2353210"/>
            <a:ext cx="230315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47" name="Rectangle 1"/>
          <p:cNvSpPr/>
          <p:nvPr userDrawn="1"/>
        </p:nvSpPr>
        <p:spPr bwMode="auto">
          <a:xfrm>
            <a:off x="6504451" y="3636497"/>
            <a:ext cx="230315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48" name="Rectangle 1"/>
          <p:cNvSpPr/>
          <p:nvPr userDrawn="1"/>
        </p:nvSpPr>
        <p:spPr bwMode="auto">
          <a:xfrm>
            <a:off x="6504451" y="4919785"/>
            <a:ext cx="230315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4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2353210"/>
            <a:ext cx="1014127" cy="11520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3" y="3636497"/>
            <a:ext cx="1014127" cy="11520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51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3" y="4919785"/>
            <a:ext cx="1014127" cy="11520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52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565670" y="1720736"/>
            <a:ext cx="2303158" cy="50292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5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035483" y="1720736"/>
            <a:ext cx="2303158" cy="50292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5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04451" y="1720736"/>
            <a:ext cx="2303158" cy="50292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55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566515" y="2353214"/>
            <a:ext cx="2303158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56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6515" y="3636502"/>
            <a:ext cx="2303158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57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66515" y="4927262"/>
            <a:ext cx="2303158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58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034641" y="2353214"/>
            <a:ext cx="2303158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59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034641" y="3636502"/>
            <a:ext cx="2303158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60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34641" y="4927262"/>
            <a:ext cx="2303158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61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4451" y="2353214"/>
            <a:ext cx="2303158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62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504451" y="3636502"/>
            <a:ext cx="2303158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63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4451" y="4927262"/>
            <a:ext cx="2303158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2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8281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7" name="Rectangle 1"/>
          <p:cNvSpPr/>
          <p:nvPr userDrawn="1"/>
        </p:nvSpPr>
        <p:spPr bwMode="auto">
          <a:xfrm>
            <a:off x="336390" y="1719992"/>
            <a:ext cx="2988000" cy="4351794"/>
          </a:xfrm>
          <a:prstGeom prst="homePlate">
            <a:avLst>
              <a:gd name="adj" fmla="val 11094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564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73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385" b="1" dirty="0" smtClean="0">
              <a:solidFill>
                <a:srgbClr val="666666"/>
              </a:solidFill>
            </a:endParaRPr>
          </a:p>
        </p:txBody>
      </p:sp>
      <p:sp>
        <p:nvSpPr>
          <p:cNvPr id="9" name="Rectangle 1"/>
          <p:cNvSpPr/>
          <p:nvPr userDrawn="1"/>
        </p:nvSpPr>
        <p:spPr bwMode="auto">
          <a:xfrm>
            <a:off x="3078000" y="1719995"/>
            <a:ext cx="2988000" cy="4351795"/>
          </a:xfrm>
          <a:prstGeom prst="chevron">
            <a:avLst>
              <a:gd name="adj" fmla="val 1058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564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73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385" dirty="0" smtClean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819610" y="1719992"/>
            <a:ext cx="2988000" cy="4351794"/>
          </a:xfrm>
          <a:prstGeom prst="chevron">
            <a:avLst>
              <a:gd name="adj" fmla="val 1058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564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73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74224" y="1720741"/>
            <a:ext cx="2240786" cy="4351049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450801" y="1720741"/>
            <a:ext cx="2240786" cy="4351049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06696" y="1720741"/>
            <a:ext cx="2240786" cy="4351049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4225" y="1720739"/>
            <a:ext cx="2240787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451609" y="1719991"/>
            <a:ext cx="2240787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19" y="1719996"/>
            <a:ext cx="2240787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574225" y="2260734"/>
            <a:ext cx="224078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8"/>
          <p:cNvCxnSpPr/>
          <p:nvPr userDrawn="1"/>
        </p:nvCxnSpPr>
        <p:spPr bwMode="gray">
          <a:xfrm>
            <a:off x="3451307" y="2268773"/>
            <a:ext cx="22402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8"/>
          <p:cNvCxnSpPr/>
          <p:nvPr userDrawn="1"/>
        </p:nvCxnSpPr>
        <p:spPr bwMode="gray">
          <a:xfrm>
            <a:off x="6199183" y="2268773"/>
            <a:ext cx="22402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137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7" name="Rectangle 1"/>
          <p:cNvSpPr/>
          <p:nvPr userDrawn="1"/>
        </p:nvSpPr>
        <p:spPr bwMode="auto">
          <a:xfrm>
            <a:off x="336390" y="1719992"/>
            <a:ext cx="2988000" cy="3688958"/>
          </a:xfrm>
          <a:prstGeom prst="homePlate">
            <a:avLst>
              <a:gd name="adj" fmla="val 11094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564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73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b="1" dirty="0">
              <a:solidFill>
                <a:srgbClr val="666666"/>
              </a:solidFill>
            </a:endParaRPr>
          </a:p>
        </p:txBody>
      </p:sp>
      <p:sp>
        <p:nvSpPr>
          <p:cNvPr id="9" name="Rectangle 1"/>
          <p:cNvSpPr/>
          <p:nvPr userDrawn="1"/>
        </p:nvSpPr>
        <p:spPr bwMode="auto">
          <a:xfrm>
            <a:off x="3078000" y="1719993"/>
            <a:ext cx="2988000" cy="3688959"/>
          </a:xfrm>
          <a:prstGeom prst="chevron">
            <a:avLst>
              <a:gd name="adj" fmla="val 1058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564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73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819610" y="1719992"/>
            <a:ext cx="2988000" cy="3688958"/>
          </a:xfrm>
          <a:prstGeom prst="chevron">
            <a:avLst>
              <a:gd name="adj" fmla="val 1058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564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73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74224" y="1720740"/>
            <a:ext cx="2240786" cy="3688213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450801" y="1720740"/>
            <a:ext cx="2240786" cy="3688213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06696" y="1720740"/>
            <a:ext cx="2240786" cy="3688213"/>
          </a:xfrm>
          <a:prstGeom prst="rect">
            <a:avLst/>
          </a:prstGeom>
        </p:spPr>
        <p:txBody>
          <a:bodyPr lIns="0" tIns="61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12" name="Gerade Verbindung 38"/>
          <p:cNvCxnSpPr/>
          <p:nvPr userDrawn="1"/>
        </p:nvCxnSpPr>
        <p:spPr bwMode="gray">
          <a:xfrm>
            <a:off x="574225" y="2260734"/>
            <a:ext cx="224078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8"/>
          <p:cNvCxnSpPr/>
          <p:nvPr userDrawn="1"/>
        </p:nvCxnSpPr>
        <p:spPr bwMode="gray">
          <a:xfrm>
            <a:off x="3451307" y="2268773"/>
            <a:ext cx="22402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8"/>
          <p:cNvCxnSpPr/>
          <p:nvPr userDrawn="1"/>
        </p:nvCxnSpPr>
        <p:spPr bwMode="gray">
          <a:xfrm>
            <a:off x="6199183" y="2268773"/>
            <a:ext cx="22402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4225" y="1720739"/>
            <a:ext cx="2240787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451609" y="1719991"/>
            <a:ext cx="2240787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19" y="1719996"/>
            <a:ext cx="2240787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38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en-US" sz="1477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4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662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085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585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15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585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54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585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74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585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72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585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6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585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9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585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585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585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0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8" y="1592273"/>
            <a:ext cx="3021013" cy="2232025"/>
          </a:xfrm>
        </p:spPr>
        <p:txBody>
          <a:bodyPr/>
          <a:lstStyle>
            <a:lvl1pPr>
              <a:buNone/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9"/>
            <a:ext cx="6191250" cy="2232025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662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9" y="1592273"/>
            <a:ext cx="3024186" cy="2232025"/>
          </a:xfrm>
        </p:spPr>
        <p:txBody>
          <a:bodyPr/>
          <a:lstStyle>
            <a:lvl1pPr>
              <a:buNone/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9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80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5593" lvl="0" indent="-165593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9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72"/>
            <a:ext cx="1976400" cy="2232025"/>
          </a:xfrm>
        </p:spPr>
        <p:txBody>
          <a:bodyPr/>
          <a:lstStyle>
            <a:lvl1pPr>
              <a:buNone/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662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73"/>
            <a:ext cx="1976400" cy="2232025"/>
          </a:xfrm>
        </p:spPr>
        <p:txBody>
          <a:bodyPr/>
          <a:lstStyle>
            <a:lvl1pPr>
              <a:buNone/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72"/>
            <a:ext cx="1976400" cy="2232025"/>
          </a:xfrm>
        </p:spPr>
        <p:txBody>
          <a:bodyPr/>
          <a:lstStyle>
            <a:lvl1pPr>
              <a:buNone/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9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80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5593" lvl="0" indent="-165593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5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65593" indent="-165593" algn="l" defTabSz="844083" rtl="0" eaLnBrk="1" latinLnBrk="0" hangingPunct="1">
              <a:spcBef>
                <a:spcPts val="1015"/>
              </a:spcBef>
              <a:buClr>
                <a:schemeClr val="tx2"/>
              </a:buClr>
              <a:buFont typeface="Wingdings" pitchFamily="2" charset="2"/>
              <a:buChar char="§"/>
              <a:defRPr lang="de-DE" sz="1662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844083" rtl="0" eaLnBrk="1" latinLnBrk="0" hangingPunct="1">
              <a:spcBef>
                <a:spcPts val="1015"/>
              </a:spcBef>
              <a:buClr>
                <a:schemeClr val="tx2"/>
              </a:buClr>
              <a:buFont typeface="Wingdings" pitchFamily="2" charset="2"/>
              <a:buChar char="§"/>
              <a:defRPr lang="de-DE" sz="1662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844083" rtl="0" eaLnBrk="1" latinLnBrk="0" hangingPunct="1">
              <a:spcBef>
                <a:spcPts val="1015"/>
              </a:spcBef>
              <a:buClr>
                <a:schemeClr val="tx2"/>
              </a:buClr>
              <a:buFont typeface="Wingdings" pitchFamily="2" charset="2"/>
              <a:buChar char="§"/>
              <a:defRPr lang="de-DE" sz="1477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844083" rtl="0" eaLnBrk="1" latinLnBrk="0" hangingPunct="1">
              <a:spcBef>
                <a:spcPts val="1015"/>
              </a:spcBef>
              <a:buClr>
                <a:schemeClr val="tx2"/>
              </a:buClr>
              <a:buFont typeface="Wingdings" pitchFamily="2" charset="2"/>
              <a:buChar char="§"/>
              <a:defRPr lang="de-DE" sz="1292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84408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662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592268"/>
            <a:ext cx="3024186" cy="4608511"/>
          </a:xfrm>
        </p:spPr>
        <p:txBody>
          <a:bodyPr vert="horz" lIns="0" tIns="0" rIns="0" bIns="0" rtlCol="0">
            <a:normAutofit/>
          </a:bodyPr>
          <a:lstStyle>
            <a:lvl1pPr marL="165593" indent="-165593" algn="l" defTabSz="844083" rtl="0" eaLnBrk="1" latinLnBrk="0" hangingPunct="1">
              <a:spcBef>
                <a:spcPts val="1015"/>
              </a:spcBef>
              <a:buClr>
                <a:schemeClr val="tx2"/>
              </a:buClr>
              <a:buFont typeface="Wingdings" pitchFamily="2" charset="2"/>
              <a:buChar char="§"/>
              <a:defRPr lang="de-DE" sz="1662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844083" rtl="0" eaLnBrk="1" latinLnBrk="0" hangingPunct="1">
              <a:spcBef>
                <a:spcPts val="1015"/>
              </a:spcBef>
              <a:buClr>
                <a:schemeClr val="tx2"/>
              </a:buClr>
              <a:buFont typeface="Wingdings" pitchFamily="2" charset="2"/>
              <a:buChar char="§"/>
              <a:defRPr lang="de-DE" sz="1662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844083" rtl="0" eaLnBrk="1" latinLnBrk="0" hangingPunct="1">
              <a:spcBef>
                <a:spcPts val="1015"/>
              </a:spcBef>
              <a:buClr>
                <a:schemeClr val="tx2"/>
              </a:buClr>
              <a:buFont typeface="Wingdings" pitchFamily="2" charset="2"/>
              <a:buChar char="§"/>
              <a:defRPr lang="de-DE" sz="1477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844083" rtl="0" eaLnBrk="1" latinLnBrk="0" hangingPunct="1">
              <a:spcBef>
                <a:spcPts val="1015"/>
              </a:spcBef>
              <a:buClr>
                <a:schemeClr val="tx2"/>
              </a:buClr>
              <a:buFont typeface="Wingdings" pitchFamily="2" charset="2"/>
              <a:buChar char="§"/>
              <a:defRPr lang="de-DE" sz="1292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84408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662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9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5593" lvl="0" indent="-165593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3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9" y="159227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9" y="396876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662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9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80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5593" lvl="0" indent="-165593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7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9" y="159227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9" y="396876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41" y="159227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41" y="396876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9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80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5593" lvl="0" indent="-165593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6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5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9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80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5593" lvl="0" indent="-165593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0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6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4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9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80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5593" lvl="0" indent="-165593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2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8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8" y="1581149"/>
            <a:ext cx="7451725" cy="581025"/>
          </a:xfrm>
        </p:spPr>
        <p:txBody>
          <a:bodyPr>
            <a:normAutofit/>
          </a:bodyPr>
          <a:lstStyle>
            <a:lvl1pPr marL="165593" marR="0" indent="-165593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292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83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9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80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5593" lvl="0" indent="-165593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985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7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1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66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8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4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82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66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667630" y="620078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67058" algn="ctr" fontAlgn="auto">
              <a:spcBef>
                <a:spcPts val="0"/>
              </a:spcBef>
              <a:spcAft>
                <a:spcPts val="0"/>
              </a:spcAft>
              <a:buClr>
                <a:srgbClr val="005ADE"/>
              </a:buClr>
              <a:buSzTx/>
            </a:pPr>
            <a:endParaRPr lang="de-DE" sz="1662" dirty="0" smtClean="0">
              <a:solidFill>
                <a:srgbClr val="000000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de-DE" sz="1662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5462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ABB Group </a:t>
            </a:r>
          </a:p>
          <a:p>
            <a:pPr>
              <a:defRPr/>
            </a:pPr>
            <a:fld id="{3EB7723F-1A01-48E2-BE87-F660066678B0}" type="datetime4">
              <a:rPr lang="en-US"/>
              <a:pPr>
                <a:defRPr/>
              </a:pPr>
              <a:t>June 29, 2016</a:t>
            </a:fld>
            <a:r>
              <a:rPr lang="en-US" dirty="0"/>
              <a:t> | Slide </a:t>
            </a:r>
            <a:fld id="{B3CACE49-BAD4-4FA8-8C8B-2F28B8C05A6E}" type="slidenum">
              <a:rPr lang="en-US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10170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46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56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60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9439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3871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5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0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2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1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6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0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014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9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03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 fontAlgn="auto">
              <a:spcBef>
                <a:spcPts val="0"/>
              </a:spcBef>
              <a:spcAft>
                <a:spcPts val="0"/>
              </a:spcAft>
              <a:buClr>
                <a:srgbClr val="005ADE"/>
              </a:buClr>
              <a:buSzTx/>
            </a:pPr>
            <a:endParaRPr lang="de-DE" sz="1800" dirty="0" smtClean="0">
              <a:solidFill>
                <a:srgbClr val="000000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1914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3EB7723F-1A01-48E2-BE87-F660066678B0}" type="datetime4">
              <a:rPr lang="en-US"/>
              <a:pPr>
                <a:defRPr/>
              </a:pPr>
              <a:t>June 29, 2016</a:t>
            </a:fld>
            <a:r>
              <a:rPr lang="en-US"/>
              <a:t> | Slide </a:t>
            </a:r>
            <a:fld id="{B3CACE49-BAD4-4FA8-8C8B-2F28B8C05A6E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501484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48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CH" noProof="0" smtClean="0"/>
          </a:p>
        </p:txBody>
      </p:sp>
      <p:grpSp>
        <p:nvGrpSpPr>
          <p:cNvPr id="4300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4301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642938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GB" sz="17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2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3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4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5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6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7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8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9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0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1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2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3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4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15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4316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17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18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19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432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4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5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43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357" name="shpContentSlideFooter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© ABB Group </a:t>
            </a:r>
          </a:p>
          <a:p>
            <a:fld id="{99D549FF-15B5-4FB8-9652-B5440637D3A7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r>
              <a:rPr lang="en-US">
                <a:solidFill>
                  <a:srgbClr val="000000"/>
                </a:solidFill>
              </a:rPr>
              <a:t> | Slide </a:t>
            </a:r>
            <a:fld id="{0EEB7045-9E98-4888-959C-315A4B5BAC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364" name="Picture 268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20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YYYY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19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1635920" y="6520164"/>
            <a:ext cx="4926806" cy="1548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/>
          <a:lstStyle/>
          <a:p>
            <a:fld id="{FED173A6-1A5D-4C6E-87DA-D22B79991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D960C760-D4D6-48D6-A67E-CAB329645D22}" type="datetime4">
              <a:rPr lang="en-US" smtClean="0"/>
              <a:pPr/>
              <a:t>June 29, 2016</a:t>
            </a:fld>
            <a:endParaRPr lang="en-US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prstGeom prst="rect">
            <a:avLst/>
          </a:prstGeo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/>
          <p:nvPr userDrawn="1"/>
        </p:nvSpPr>
        <p:spPr bwMode="gray">
          <a:xfrm>
            <a:off x="215900" y="838200"/>
            <a:ext cx="8712201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F03-E036-4414-BD4F-A5EB1BE9A70C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6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37628" y="955607"/>
            <a:ext cx="8467344" cy="52451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en-GB" sz="1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7"/>
          <p:cNvSpPr txBox="1"/>
          <p:nvPr userDrawn="1"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666666"/>
                </a:solidFill>
                <a:latin typeface="Arial"/>
              </a:rPr>
              <a:t>Slide </a:t>
            </a:r>
            <a:fld id="{14AEC320-A186-439B-8B2C-D2DB8CEDAEBD}" type="slidenum">
              <a:rPr lang="en-US" sz="10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000" dirty="0" smtClean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/>
          <a:lstStyle/>
          <a:p>
            <a:fld id="{FED173A6-1A5D-4C6E-87DA-D22B79991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1592263"/>
            <a:ext cx="8714232" cy="4536000"/>
          </a:xfrm>
          <a:ln>
            <a:noFill/>
          </a:ln>
          <a:effectLst/>
        </p:spPr>
        <p:txBody>
          <a:bodyPr lIns="172800" tIns="46800" rIns="144000">
            <a:no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  <a:lvl2pPr marL="1588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4pPr>
            <a:lvl5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5pPr>
            <a:lvl6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6pPr>
            <a:lvl7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7pPr>
            <a:lvl8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8pPr>
            <a:lvl9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  <a:endParaRPr lang="de-DE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1" y="0"/>
            <a:ext cx="9143999" cy="835200"/>
          </a:xfrm>
          <a:prstGeom prst="rect">
            <a:avLst/>
          </a:prstGeom>
        </p:spPr>
        <p:txBody>
          <a:bodyPr vert="horz" lIns="255600" tIns="468000" rIns="255600" bIns="0" rtlCol="0" anchor="t">
            <a:no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800" dirty="0" smtClean="0">
              <a:solidFill>
                <a:srgbClr val="002897"/>
              </a:solidFill>
              <a:latin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90CD49A1-CFDB-44F8-B9BB-776B2FE244F6}" type="datetime4">
              <a:rPr lang="en-US" smtClean="0"/>
              <a:pPr/>
              <a:t>June 29, 2016</a:t>
            </a:fld>
            <a:endParaRPr lang="en-US" dirty="0"/>
          </a:p>
        </p:txBody>
      </p:sp>
      <p:cxnSp>
        <p:nvCxnSpPr>
          <p:cNvPr id="22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4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pic>
        <p:nvPicPr>
          <p:cNvPr id="15" name="Picture 2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 userDrawn="1"/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r>
              <a:rPr lang="en-US" smtClean="0">
                <a:solidFill>
                  <a:srgbClr val="002897"/>
                </a:solidFill>
              </a:rPr>
              <a:t>Agenda</a:t>
            </a:r>
            <a:endParaRPr lang="en-US" dirty="0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16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91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29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7849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5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1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7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7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6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9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6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4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3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51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23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 fontAlgn="auto">
              <a:spcBef>
                <a:spcPts val="0"/>
              </a:spcBef>
              <a:spcAft>
                <a:spcPts val="0"/>
              </a:spcAft>
              <a:buClr>
                <a:srgbClr val="005ADE"/>
              </a:buClr>
              <a:buSzTx/>
            </a:pPr>
            <a:endParaRPr lang="de-DE" sz="1800" dirty="0" smtClean="0">
              <a:solidFill>
                <a:srgbClr val="000000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9344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3EB7723F-1A01-48E2-BE87-F660066678B0}" type="datetime4">
              <a:rPr lang="en-US"/>
              <a:pPr>
                <a:defRPr/>
              </a:pPr>
              <a:t>June 29, 2016</a:t>
            </a:fld>
            <a:r>
              <a:rPr lang="en-US"/>
              <a:t> | Slide </a:t>
            </a:r>
            <a:fld id="{B3CACE49-BAD4-4FA8-8C8B-2F28B8C05A6E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571999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48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CH" noProof="0" smtClean="0"/>
          </a:p>
        </p:txBody>
      </p:sp>
      <p:grpSp>
        <p:nvGrpSpPr>
          <p:cNvPr id="4300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4301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642938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GB" sz="17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2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3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4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5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6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7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8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9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0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1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2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3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4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15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4316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17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18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19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432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4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5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43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357" name="shpContentSlideFooter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© ABB Group </a:t>
            </a:r>
          </a:p>
          <a:p>
            <a:fld id="{99D549FF-15B5-4FB8-9652-B5440637D3A7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r>
              <a:rPr lang="en-US">
                <a:solidFill>
                  <a:srgbClr val="000000"/>
                </a:solidFill>
              </a:rPr>
              <a:t> | Slide </a:t>
            </a:r>
            <a:fld id="{0EEB7045-9E98-4888-959C-315A4B5BAC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364" name="Picture 268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1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YYYY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0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1635920" y="6520164"/>
            <a:ext cx="4926806" cy="1548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/>
          <a:lstStyle/>
          <a:p>
            <a:fld id="{FED173A6-1A5D-4C6E-87DA-D22B79991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D960C760-D4D6-48D6-A67E-CAB329645D22}" type="datetime4">
              <a:rPr lang="en-US" smtClean="0"/>
              <a:pPr/>
              <a:t>June 29, 2016</a:t>
            </a:fld>
            <a:endParaRPr lang="en-US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prstGeom prst="rect">
            <a:avLst/>
          </a:prstGeo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3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/>
          <p:nvPr userDrawn="1"/>
        </p:nvSpPr>
        <p:spPr bwMode="gray">
          <a:xfrm>
            <a:off x="215900" y="838200"/>
            <a:ext cx="8712201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F03-E036-4414-BD4F-A5EB1BE9A70C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6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37628" y="955607"/>
            <a:ext cx="8467344" cy="52451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en-GB" sz="1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7"/>
          <p:cNvSpPr txBox="1"/>
          <p:nvPr userDrawn="1"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666666"/>
                </a:solidFill>
                <a:latin typeface="Arial"/>
              </a:rPr>
              <a:t>Slide </a:t>
            </a:r>
            <a:fld id="{14AEC320-A186-439B-8B2C-D2DB8CEDAEBD}" type="slidenum">
              <a:rPr lang="en-US" sz="10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000" dirty="0" smtClean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/>
          <a:lstStyle/>
          <a:p>
            <a:fld id="{FED173A6-1A5D-4C6E-87DA-D22B79991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1592263"/>
            <a:ext cx="8714232" cy="4536000"/>
          </a:xfrm>
          <a:ln>
            <a:noFill/>
          </a:ln>
          <a:effectLst/>
        </p:spPr>
        <p:txBody>
          <a:bodyPr lIns="172800" tIns="46800" rIns="144000">
            <a:no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  <a:lvl2pPr marL="1588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4pPr>
            <a:lvl5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5pPr>
            <a:lvl6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6pPr>
            <a:lvl7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7pPr>
            <a:lvl8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8pPr>
            <a:lvl9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  <a:endParaRPr lang="de-DE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1" y="0"/>
            <a:ext cx="9143999" cy="835200"/>
          </a:xfrm>
          <a:prstGeom prst="rect">
            <a:avLst/>
          </a:prstGeom>
        </p:spPr>
        <p:txBody>
          <a:bodyPr vert="horz" lIns="255600" tIns="468000" rIns="255600" bIns="0" rtlCol="0" anchor="t">
            <a:no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800" dirty="0" smtClean="0">
              <a:solidFill>
                <a:srgbClr val="002897"/>
              </a:solidFill>
              <a:latin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90CD49A1-CFDB-44F8-B9BB-776B2FE244F6}" type="datetime4">
              <a:rPr lang="en-US" smtClean="0"/>
              <a:pPr/>
              <a:t>June 29, 2016</a:t>
            </a:fld>
            <a:endParaRPr lang="en-US" dirty="0"/>
          </a:p>
        </p:txBody>
      </p:sp>
      <p:cxnSp>
        <p:nvCxnSpPr>
          <p:cNvPr id="22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4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pic>
        <p:nvPicPr>
          <p:cNvPr id="15" name="Picture 2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 userDrawn="1"/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r>
              <a:rPr lang="en-US" smtClean="0">
                <a:solidFill>
                  <a:srgbClr val="002897"/>
                </a:solidFill>
              </a:rPr>
              <a:t>Agenda</a:t>
            </a:r>
            <a:endParaRPr lang="en-US" dirty="0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5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07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48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0697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0162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5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9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3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1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7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2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4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9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048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05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 fontAlgn="auto">
              <a:spcBef>
                <a:spcPts val="0"/>
              </a:spcBef>
              <a:spcAft>
                <a:spcPts val="0"/>
              </a:spcAft>
              <a:buClr>
                <a:srgbClr val="005ADE"/>
              </a:buClr>
              <a:buSzTx/>
            </a:pPr>
            <a:endParaRPr lang="de-DE" sz="1800" dirty="0" smtClean="0">
              <a:solidFill>
                <a:srgbClr val="000000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3920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3EB7723F-1A01-48E2-BE87-F660066678B0}" type="datetime4">
              <a:rPr lang="en-US"/>
              <a:pPr>
                <a:defRPr/>
              </a:pPr>
              <a:t>June 29, 2016</a:t>
            </a:fld>
            <a:r>
              <a:rPr lang="en-US"/>
              <a:t> | Slide </a:t>
            </a:r>
            <a:fld id="{B3CACE49-BAD4-4FA8-8C8B-2F28B8C05A6E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7466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62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48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CH" noProof="0" smtClean="0"/>
          </a:p>
        </p:txBody>
      </p:sp>
      <p:grpSp>
        <p:nvGrpSpPr>
          <p:cNvPr id="4300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4301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642938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GB" sz="17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2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3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4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5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6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7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8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9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0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1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2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3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4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15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4316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17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18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19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432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4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5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43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357" name="shpContentSlideFooter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© ABB Group </a:t>
            </a:r>
          </a:p>
          <a:p>
            <a:fld id="{99D549FF-15B5-4FB8-9652-B5440637D3A7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r>
              <a:rPr lang="en-US">
                <a:solidFill>
                  <a:srgbClr val="000000"/>
                </a:solidFill>
              </a:rPr>
              <a:t> | Slide </a:t>
            </a:r>
            <a:fld id="{0EEB7045-9E98-4888-959C-315A4B5BAC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364" name="Picture 268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51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YYYY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5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1635920" y="6520164"/>
            <a:ext cx="4926806" cy="1548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/>
          <a:lstStyle/>
          <a:p>
            <a:fld id="{FED173A6-1A5D-4C6E-87DA-D22B79991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D960C760-D4D6-48D6-A67E-CAB329645D22}" type="datetime4">
              <a:rPr lang="en-US" smtClean="0"/>
              <a:pPr/>
              <a:t>June 29, 2016</a:t>
            </a:fld>
            <a:endParaRPr lang="en-US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prstGeom prst="rect">
            <a:avLst/>
          </a:prstGeo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/>
          <p:nvPr userDrawn="1"/>
        </p:nvSpPr>
        <p:spPr bwMode="gray">
          <a:xfrm>
            <a:off x="215900" y="838200"/>
            <a:ext cx="8712201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F03-E036-4414-BD4F-A5EB1BE9A70C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6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37628" y="955607"/>
            <a:ext cx="8467344" cy="52451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en-GB" sz="1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7"/>
          <p:cNvSpPr txBox="1"/>
          <p:nvPr userDrawn="1"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666666"/>
                </a:solidFill>
                <a:latin typeface="Arial"/>
              </a:rPr>
              <a:t>Slide </a:t>
            </a:r>
            <a:fld id="{14AEC320-A186-439B-8B2C-D2DB8CEDAEBD}" type="slidenum">
              <a:rPr lang="en-US" sz="10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000" dirty="0" smtClean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/>
          <a:lstStyle/>
          <a:p>
            <a:fld id="{FED173A6-1A5D-4C6E-87DA-D22B79991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1592263"/>
            <a:ext cx="8714232" cy="4536000"/>
          </a:xfrm>
          <a:ln>
            <a:noFill/>
          </a:ln>
          <a:effectLst/>
        </p:spPr>
        <p:txBody>
          <a:bodyPr lIns="172800" tIns="46800" rIns="144000">
            <a:no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  <a:lvl2pPr marL="1588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4pPr>
            <a:lvl5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5pPr>
            <a:lvl6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6pPr>
            <a:lvl7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7pPr>
            <a:lvl8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8pPr>
            <a:lvl9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  <a:endParaRPr lang="de-DE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1" y="0"/>
            <a:ext cx="9143999" cy="835200"/>
          </a:xfrm>
          <a:prstGeom prst="rect">
            <a:avLst/>
          </a:prstGeom>
        </p:spPr>
        <p:txBody>
          <a:bodyPr vert="horz" lIns="255600" tIns="468000" rIns="255600" bIns="0" rtlCol="0" anchor="t">
            <a:no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800" dirty="0" smtClean="0">
              <a:solidFill>
                <a:srgbClr val="002897"/>
              </a:solidFill>
              <a:latin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90CD49A1-CFDB-44F8-B9BB-776B2FE244F6}" type="datetime4">
              <a:rPr lang="en-US" smtClean="0"/>
              <a:pPr/>
              <a:t>June 29, 2016</a:t>
            </a:fld>
            <a:endParaRPr lang="en-US" dirty="0"/>
          </a:p>
        </p:txBody>
      </p:sp>
      <p:cxnSp>
        <p:nvCxnSpPr>
          <p:cNvPr id="22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4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pic>
        <p:nvPicPr>
          <p:cNvPr id="15" name="Picture 2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 userDrawn="1"/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r>
              <a:rPr lang="en-US" smtClean="0">
                <a:solidFill>
                  <a:srgbClr val="002897"/>
                </a:solidFill>
              </a:rPr>
              <a:t>Agenda</a:t>
            </a:r>
            <a:endParaRPr lang="en-US" dirty="0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40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3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3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07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07398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95473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8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0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4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7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3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8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3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49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5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6727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2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 fontAlgn="auto">
              <a:spcBef>
                <a:spcPts val="0"/>
              </a:spcBef>
              <a:spcAft>
                <a:spcPts val="0"/>
              </a:spcAft>
              <a:buClr>
                <a:srgbClr val="005ADE"/>
              </a:buClr>
              <a:buSzTx/>
            </a:pPr>
            <a:endParaRPr lang="de-DE" sz="1800" dirty="0" smtClean="0">
              <a:solidFill>
                <a:srgbClr val="000000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9437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3EB7723F-1A01-48E2-BE87-F660066678B0}" type="datetime4">
              <a:rPr lang="en-US"/>
              <a:pPr>
                <a:defRPr/>
              </a:pPr>
              <a:t>June 29, 2016</a:t>
            </a:fld>
            <a:r>
              <a:rPr lang="en-US"/>
              <a:t> | Slide </a:t>
            </a:r>
            <a:fld id="{B3CACE49-BAD4-4FA8-8C8B-2F28B8C05A6E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3987404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48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CH" noProof="0" smtClean="0"/>
          </a:p>
        </p:txBody>
      </p:sp>
      <p:grpSp>
        <p:nvGrpSpPr>
          <p:cNvPr id="4300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4301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642938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GB" sz="17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2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3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4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5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6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7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8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9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0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1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2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3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4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15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4316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17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18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19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432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4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5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43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357" name="shpContentSlideFooter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© ABB Group </a:t>
            </a:r>
          </a:p>
          <a:p>
            <a:fld id="{99D549FF-15B5-4FB8-9652-B5440637D3A7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r>
              <a:rPr lang="en-US">
                <a:solidFill>
                  <a:srgbClr val="000000"/>
                </a:solidFill>
              </a:rPr>
              <a:t> | Slide </a:t>
            </a:r>
            <a:fld id="{0EEB7045-9E98-4888-959C-315A4B5BAC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364" name="Picture 268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5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YYYY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3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1635920" y="6520164"/>
            <a:ext cx="4926806" cy="1548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/>
          <a:lstStyle/>
          <a:p>
            <a:fld id="{FED173A6-1A5D-4C6E-87DA-D22B79991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D960C760-D4D6-48D6-A67E-CAB329645D22}" type="datetime4">
              <a:rPr lang="en-US" smtClean="0"/>
              <a:pPr/>
              <a:t>June 29, 2016</a:t>
            </a:fld>
            <a:endParaRPr lang="en-US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prstGeom prst="rect">
            <a:avLst/>
          </a:prstGeo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/>
          <p:nvPr userDrawn="1"/>
        </p:nvSpPr>
        <p:spPr bwMode="gray">
          <a:xfrm>
            <a:off x="215900" y="838200"/>
            <a:ext cx="8712201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F03-E036-4414-BD4F-A5EB1BE9A70C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6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37628" y="955607"/>
            <a:ext cx="8467344" cy="52451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en-GB" sz="1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44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7"/>
          <p:cNvSpPr txBox="1"/>
          <p:nvPr userDrawn="1"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666666"/>
                </a:solidFill>
                <a:latin typeface="Arial"/>
              </a:rPr>
              <a:t>Slide </a:t>
            </a:r>
            <a:fld id="{14AEC320-A186-439B-8B2C-D2DB8CEDAEBD}" type="slidenum">
              <a:rPr lang="en-US" sz="10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000" dirty="0" smtClean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/>
          <a:lstStyle/>
          <a:p>
            <a:fld id="{FED173A6-1A5D-4C6E-87DA-D22B79991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1592263"/>
            <a:ext cx="8714232" cy="4536000"/>
          </a:xfrm>
          <a:ln>
            <a:noFill/>
          </a:ln>
          <a:effectLst/>
        </p:spPr>
        <p:txBody>
          <a:bodyPr lIns="172800" tIns="46800" rIns="144000">
            <a:no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  <a:lvl2pPr marL="1588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4pPr>
            <a:lvl5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5pPr>
            <a:lvl6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6pPr>
            <a:lvl7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7pPr>
            <a:lvl8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8pPr>
            <a:lvl9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  <a:endParaRPr lang="de-DE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1" y="0"/>
            <a:ext cx="9143999" cy="835200"/>
          </a:xfrm>
          <a:prstGeom prst="rect">
            <a:avLst/>
          </a:prstGeom>
        </p:spPr>
        <p:txBody>
          <a:bodyPr vert="horz" lIns="255600" tIns="468000" rIns="255600" bIns="0" rtlCol="0" anchor="t">
            <a:no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800" dirty="0" smtClean="0">
              <a:solidFill>
                <a:srgbClr val="002897"/>
              </a:solidFill>
              <a:latin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90CD49A1-CFDB-44F8-B9BB-776B2FE244F6}" type="datetime4">
              <a:rPr lang="en-US" smtClean="0"/>
              <a:pPr/>
              <a:t>June 29, 2016</a:t>
            </a:fld>
            <a:endParaRPr lang="en-US" dirty="0"/>
          </a:p>
        </p:txBody>
      </p:sp>
      <p:cxnSp>
        <p:nvCxnSpPr>
          <p:cNvPr id="22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4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pic>
        <p:nvPicPr>
          <p:cNvPr id="15" name="Picture 2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 userDrawn="1"/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r>
              <a:rPr lang="en-US" smtClean="0">
                <a:solidFill>
                  <a:srgbClr val="002897"/>
                </a:solidFill>
              </a:rPr>
              <a:t>Agenda</a:t>
            </a:r>
            <a:endParaRPr lang="en-US" dirty="0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gray">
          <a:xfrm>
            <a:off x="214313" y="225425"/>
            <a:ext cx="8713787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srgbClr val="666666"/>
                </a:solidFill>
              </a:rPr>
              <a:t>January</a:t>
            </a:r>
            <a:r>
              <a:rPr lang="de-DE" dirty="0" smtClean="0">
                <a:solidFill>
                  <a:srgbClr val="666666"/>
                </a:solidFill>
              </a:rPr>
              <a:t> 2014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83413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70574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156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gray">
          <a:xfrm>
            <a:off x="214313" y="225425"/>
            <a:ext cx="8713787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srgbClr val="666666"/>
                </a:solidFill>
              </a:rPr>
              <a:t>January</a:t>
            </a:r>
            <a:r>
              <a:rPr lang="de-DE" dirty="0" smtClean="0">
                <a:solidFill>
                  <a:srgbClr val="666666"/>
                </a:solidFill>
              </a:rPr>
              <a:t> 2014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4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2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231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14313" y="225425"/>
            <a:ext cx="8713787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2897"/>
              </a:buClr>
            </a:pPr>
            <a:fld id="{0CBF9DA9-C16C-454A-A3F7-DB5FB55C1975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4BE06D78-A169-4632-A0E1-6DF7809F49B2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E4DFC8C0-9B56-4C87-8EA8-8D300355A020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1F1A6746-C795-45B1-BBE2-5F4A5F09E548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ED779657-6D59-4A04-92A8-1D1E3CACD23D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D67FA2C4-126F-4D85-8F2B-9DA079BBC4B9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BB023B45-EA63-4BEB-809F-4BA3B57CC3A0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0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8A11C4EB-3403-4409-BC72-B37E759CF1A9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DCA18E43-31D5-429C-9C77-7A433176EF5C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F60BA649-35C0-4E5C-82BE-8E3AE3508F42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7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2E55FEE8-7E3D-43CB-BD06-5C903DC29AFE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89AE8BDB-5F6B-40E4-9A67-088121DC55BB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59E9F4C6-84C6-4625-95FD-AD97A38B8B5C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C2AAA4DB-2DBB-49E5-88E2-6AD5ABB2C5D8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198CF000-0EA1-4A5D-8D13-8F61D28A4348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1E712D66-C795-4307-9604-D233B2323062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30BA240F-0D1D-4531-A4D4-3796BB60D2E7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8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EEEFB010-80FF-43C2-8AC0-657C1CDE0912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8A9B7AD1-3B10-4227-BF19-870E6C225BE5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744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14313" y="225425"/>
            <a:ext cx="8713787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2897"/>
              </a:buClr>
            </a:pPr>
            <a:fld id="{E1C7A8CE-4AE4-4447-9694-F6258B0B77CA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741C7E61-DB73-48D2-98CC-1E91687C7625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B044B891-8B1E-4552-8433-CCDA9A7C346E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D2AE9A46-AE7A-4B8F-A5F1-16745BF25F2E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ABE88901-8EEA-425E-80D0-AFC31D33E4C0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54B90FD1-2863-45E3-9ABE-19E2567BAAAC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9350B3C7-6D4E-4C53-AB9D-F678797F41F7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5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170721FE-E9F2-4259-828D-29D7149F028F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4B99D615-BFA8-4FC7-8883-2345FE8DDC6A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2644E582-3931-407A-ADD8-822F9304D1BD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AAFC4CC7-D882-4391-9681-8B8BF6CB62B5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450131FC-E362-4BAF-9521-D1793068B0A1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5B56620D-91F8-4EF0-811F-4C0EA44808EB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750645C5-90F6-4B96-92C1-B95E46EC8B91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F6E6A4A9-CAF6-4F54-B24D-5991A917B9C1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A881CA6E-E0D5-4FD9-9EBF-F49AE1646F11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9D128F35-01CA-4A11-B883-9C7650BC8422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B2ACE30E-4912-4CEE-A35B-7243083D3433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5D926F54-30F7-49BE-A286-E6596A92C99E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235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fld id="{F6B27E4F-74AF-4AA1-9016-AB885A6D6687}" type="datetime4">
              <a:rPr lang="en-US" smtClean="0">
                <a:solidFill>
                  <a:srgbClr val="666666"/>
                </a:solidFill>
              </a:rPr>
              <a:pPr>
                <a:buClr>
                  <a:srgbClr val="002897"/>
                </a:buClr>
              </a:pPr>
              <a:t>June 29, 2016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2897"/>
              </a:buClr>
            </a:pPr>
            <a:endParaRPr lang="en-US">
              <a:solidFill>
                <a:srgbClr val="002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2897"/>
              </a:buClr>
            </a:pPr>
            <a:fld id="{1917F653-3CDA-40D4-A952-0FFAF6FADB20}" type="slidenum">
              <a:rPr lang="en-US" smtClean="0">
                <a:solidFill>
                  <a:srgbClr val="002897"/>
                </a:solidFill>
              </a:rPr>
              <a:pPr>
                <a:buClr>
                  <a:srgbClr val="002897"/>
                </a:buClr>
              </a:pPr>
              <a:t>‹#›</a:t>
            </a:fld>
            <a:endParaRPr lang="en-US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3229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ChangeArrowheads="1"/>
          </p:cNvSpPr>
          <p:nvPr userDrawn="1"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2897"/>
              </a:buClr>
              <a:defRPr/>
            </a:pPr>
            <a:endParaRPr lang="en-US" altLang="en-US" sz="1800" smtClean="0"/>
          </a:p>
        </p:txBody>
      </p:sp>
      <p:grpSp>
        <p:nvGrpSpPr>
          <p:cNvPr id="5" name="shpGridNormal" hidden="1"/>
          <p:cNvGrpSpPr>
            <a:grpSpLocks/>
          </p:cNvGrpSpPr>
          <p:nvPr userDrawn="1"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3206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642938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963613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2858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430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002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574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146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endParaRPr lang="en-GB" altLang="en-US" sz="17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20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22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27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34" name="Picture 266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altLang="en-US" noProof="0" smtClean="0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 altLang="en-US" noProof="0" smtClean="0"/>
              <a:t>Master-Untertitelformat bearbeiten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184432619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153409888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245923502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4985642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296196989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2850846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290166666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269606741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121926252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397964486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184871244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76375" y="1592263"/>
            <a:ext cx="6191250" cy="46085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209659208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2"/>
            <a:ext cx="8712200" cy="5986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pic>
        <p:nvPicPr>
          <p:cNvPr id="10" name="Picture 9" descr="hvdc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15900" y="214312"/>
            <a:ext cx="87122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08756" y="4228625"/>
            <a:ext cx="8719343" cy="619126"/>
          </a:xfrm>
        </p:spPr>
        <p:txBody>
          <a:bodyPr lIns="144000" tIns="0" rIns="0" anchor="t"/>
          <a:lstStyle>
            <a:lvl1pPr algn="l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ED173A6-1A5D-4C6E-87DA-D22B79991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CCD1EA53-3663-436B-A8ED-42951DDC771A}" type="datetime4">
              <a:rPr lang="en-US" smtClean="0"/>
              <a:pPr/>
              <a:t>June 29,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ther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215900" y="214312"/>
            <a:ext cx="8712200" cy="5986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424" rIns="108847" bIns="54424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3968750"/>
            <a:ext cx="8712199" cy="216000"/>
          </a:xfrm>
          <a:noFill/>
          <a:ln>
            <a:noFill/>
          </a:ln>
          <a:effectLst/>
        </p:spPr>
        <p:txBody>
          <a:bodyPr lIns="144000" tIns="0" rIns="0" bIns="0"/>
          <a:lstStyle>
            <a:lvl1pPr>
              <a:defRPr sz="1200" b="1">
                <a:solidFill>
                  <a:schemeClr val="bg1"/>
                </a:solidFill>
              </a:defRPr>
            </a:lvl1pPr>
            <a:lvl2pPr marL="1588" indent="0">
              <a:buNone/>
              <a:defRPr sz="1200" b="1">
                <a:solidFill>
                  <a:schemeClr val="bg1"/>
                </a:solidFill>
              </a:defRPr>
            </a:lvl2pPr>
            <a:lvl3pPr marL="1588" indent="0">
              <a:buNone/>
              <a:defRPr sz="1200" b="1">
                <a:solidFill>
                  <a:schemeClr val="bg1"/>
                </a:solidFill>
              </a:defRPr>
            </a:lvl3pPr>
            <a:lvl4pPr marL="1588" indent="0">
              <a:buNone/>
              <a:defRPr sz="1200" b="1">
                <a:solidFill>
                  <a:schemeClr val="bg1"/>
                </a:solidFill>
              </a:defRPr>
            </a:lvl4pPr>
            <a:lvl5pPr marL="1588" indent="0">
              <a:buNone/>
              <a:defRPr sz="1200" b="1">
                <a:solidFill>
                  <a:schemeClr val="bg1"/>
                </a:solidFill>
              </a:defRPr>
            </a:lvl5pPr>
            <a:lvl6pPr marL="1588" indent="0">
              <a:buNone/>
              <a:defRPr sz="1200" b="1">
                <a:solidFill>
                  <a:schemeClr val="bg1"/>
                </a:solidFill>
              </a:defRPr>
            </a:lvl6pPr>
            <a:lvl7pPr marL="1588" indent="0">
              <a:buNone/>
              <a:defRPr sz="1200" b="1">
                <a:solidFill>
                  <a:schemeClr val="bg1"/>
                </a:solidFill>
              </a:defRPr>
            </a:lvl7pPr>
            <a:lvl8pPr marL="1588" indent="0">
              <a:buNone/>
              <a:defRPr sz="1200" b="1">
                <a:solidFill>
                  <a:schemeClr val="bg1"/>
                </a:solidFill>
              </a:defRPr>
            </a:lvl8pPr>
            <a:lvl9pPr marL="1588" indent="0">
              <a:buNone/>
              <a:defRPr sz="1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Speaker, Position, Event, Place, Date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08756" y="4228625"/>
            <a:ext cx="8719343" cy="619126"/>
          </a:xfrm>
        </p:spPr>
        <p:txBody>
          <a:bodyPr lIns="144000" tIns="0" rIns="0" anchor="t"/>
          <a:lstStyle>
            <a:lvl1pPr algn="l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1" y="4733139"/>
            <a:ext cx="8712198" cy="738137"/>
          </a:xfrm>
          <a:noFill/>
          <a:ln>
            <a:noFill/>
          </a:ln>
          <a:effectLst/>
        </p:spPr>
        <p:txBody>
          <a:bodyPr lIns="14400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ED173A6-1A5D-4C6E-87DA-D22B79991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284DD684-DD17-4764-AAE3-673AF6A99496}" type="datetime4">
              <a:rPr lang="en-US" smtClean="0"/>
              <a:pPr/>
              <a:t>June 29,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7"/>
          <p:cNvSpPr txBox="1"/>
          <p:nvPr userDrawn="1"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666666"/>
                </a:solidFill>
                <a:latin typeface="Arial"/>
              </a:rPr>
              <a:t>Slide </a:t>
            </a:r>
            <a:fld id="{14AEC320-A186-439B-8B2C-D2DB8CEDAEBD}" type="slidenum">
              <a:rPr lang="en-US" sz="10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000" dirty="0" smtClean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FED173A6-1A5D-4C6E-87DA-D22B79991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1592263"/>
            <a:ext cx="8714232" cy="4536000"/>
          </a:xfrm>
          <a:ln>
            <a:noFill/>
          </a:ln>
          <a:effectLst/>
        </p:spPr>
        <p:txBody>
          <a:bodyPr lIns="172800" tIns="46800" rIns="14400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1588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4pPr>
            <a:lvl5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5pPr>
            <a:lvl6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6pPr>
            <a:lvl7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7pPr>
            <a:lvl8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8pPr>
            <a:lvl9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subtitle</a:t>
            </a:r>
            <a:endParaRPr lang="en-US" noProof="0" dirty="0"/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1" y="0"/>
            <a:ext cx="9143999" cy="835200"/>
          </a:xfrm>
          <a:prstGeom prst="rect">
            <a:avLst/>
          </a:prstGeom>
        </p:spPr>
        <p:txBody>
          <a:bodyPr vert="horz" lIns="255600" tIns="468000" rIns="255600" bIns="0" rtlCol="0" anchor="t">
            <a:no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800" dirty="0" smtClean="0">
              <a:solidFill>
                <a:srgbClr val="002897"/>
              </a:solidFill>
              <a:latin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657FB343-A7BC-4C70-86DC-CD9D1B63410B}" type="datetime4">
              <a:rPr lang="en-US" smtClean="0"/>
              <a:pPr/>
              <a:t>June 29, 2016</a:t>
            </a:fld>
            <a:endParaRPr lang="en-US" dirty="0"/>
          </a:p>
        </p:txBody>
      </p:sp>
      <p:cxnSp>
        <p:nvCxnSpPr>
          <p:cNvPr id="22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4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pic>
        <p:nvPicPr>
          <p:cNvPr id="15" name="Picture 2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 userDrawn="1"/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r>
              <a:rPr lang="de-DE" smtClean="0">
                <a:solidFill>
                  <a:srgbClr val="002897"/>
                </a:solidFill>
              </a:rPr>
              <a:t>Agenda</a:t>
            </a:r>
            <a:endParaRPr lang="en-US" dirty="0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ED173A6-1A5D-4C6E-87DA-D22B79991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4EFD912F-4CAD-4981-ABE2-658DEC1EDD8D}" type="datetime4">
              <a:rPr lang="en-US" smtClean="0"/>
              <a:pPr/>
              <a:t>June 29, 2016</a:t>
            </a:fld>
            <a:endParaRPr lang="en-US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ED173A6-1A5D-4C6E-87DA-D22B79991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D960C760-D4D6-48D6-A67E-CAB329645D22}" type="datetime4">
              <a:rPr lang="en-US" smtClean="0"/>
              <a:pPr/>
              <a:t>June 29, 2016</a:t>
            </a:fld>
            <a:endParaRPr lang="en-US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ant 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1" y="0"/>
            <a:ext cx="9143999" cy="835200"/>
          </a:xfrm>
          <a:prstGeom prst="rect">
            <a:avLst/>
          </a:prstGeom>
        </p:spPr>
        <p:txBody>
          <a:bodyPr vert="horz" lIns="255600" tIns="468000" rIns="255600" bIns="0" rtlCol="0" anchor="t">
            <a:no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800" smtClean="0">
              <a:solidFill>
                <a:srgbClr val="002897"/>
              </a:solidFill>
              <a:latin typeface="Arial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8758" y="1660050"/>
            <a:ext cx="8683200" cy="4505801"/>
          </a:xfrm>
          <a:noFill/>
          <a:ln>
            <a:noFill/>
          </a:ln>
          <a:effectLst/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Please insert the current Important Notices (Safe Harbor statement) text here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noFill/>
              </a:defRPr>
            </a:lvl1pPr>
          </a:lstStyle>
          <a:p>
            <a:fld id="{FED173A6-1A5D-4C6E-87DA-D22B7999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37"/>
          <p:cNvSpPr txBox="1"/>
          <p:nvPr userDrawn="1"/>
        </p:nvSpPr>
        <p:spPr bwMode="gray">
          <a:xfrm>
            <a:off x="992463" y="6520164"/>
            <a:ext cx="435687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smtClean="0">
                <a:solidFill>
                  <a:srgbClr val="666666"/>
                </a:solidFill>
                <a:latin typeface="Arial"/>
              </a:rPr>
              <a:t>Slide </a:t>
            </a:r>
            <a:fld id="{14AEC320-A186-439B-8B2C-D2DB8CEDAEBD}" type="slidenum">
              <a:rPr lang="en-US" sz="10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000" smtClean="0">
              <a:solidFill>
                <a:srgbClr val="666666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Important notices</a:t>
            </a:r>
            <a:endParaRPr lang="en-US" noProof="0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DFC6DB54-885C-4A0A-A48B-38953E026F0F}" type="datetime4">
              <a:rPr lang="en-US" smtClean="0"/>
              <a:pPr/>
              <a:t>June 29, 2016</a:t>
            </a:fld>
            <a:endParaRPr lang="en-US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15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pic>
        <p:nvPicPr>
          <p:cNvPr id="16" name="Picture 2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"/>
          <p:cNvSpPr txBox="1">
            <a:spLocks/>
          </p:cNvSpPr>
          <p:nvPr userDrawn="1"/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r>
              <a:rPr lang="en-US" smtClean="0">
                <a:solidFill>
                  <a:srgbClr val="002897"/>
                </a:solidFill>
              </a:rPr>
              <a:t>Important notices</a:t>
            </a:r>
            <a:endParaRPr lang="en-US" dirty="0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/>
          <p:cNvSpPr txBox="1"/>
          <p:nvPr userDrawn="1"/>
        </p:nvSpPr>
        <p:spPr bwMode="gray">
          <a:xfrm>
            <a:off x="992463" y="6520164"/>
            <a:ext cx="435687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smtClean="0">
                <a:noFill/>
                <a:latin typeface="Arial"/>
              </a:rPr>
              <a:t>Slide </a:t>
            </a:r>
            <a:fld id="{14AEC320-A186-439B-8B2C-D2DB8CEDAEBD}" type="slidenum">
              <a:rPr lang="en-US" sz="1000" smtClean="0">
                <a:noFill/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000" smtClean="0">
              <a:noFill/>
              <a:latin typeface="Arial"/>
            </a:endParaRPr>
          </a:p>
        </p:txBody>
      </p:sp>
      <p:grpSp>
        <p:nvGrpSpPr>
          <p:cNvPr id="11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768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82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1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10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 fontAlgn="auto">
              <a:spcBef>
                <a:spcPts val="0"/>
              </a:spcBef>
              <a:spcAft>
                <a:spcPts val="0"/>
              </a:spcAft>
              <a:buClr>
                <a:srgbClr val="005ADE"/>
              </a:buClr>
              <a:buSzTx/>
            </a:pPr>
            <a:endParaRPr lang="de-DE" sz="1800" dirty="0" smtClean="0">
              <a:solidFill>
                <a:srgbClr val="000000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902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3EB7723F-1A01-48E2-BE87-F660066678B0}" type="datetime4">
              <a:rPr lang="en-US"/>
              <a:pPr>
                <a:defRPr/>
              </a:pPr>
              <a:t>June 29, 2016</a:t>
            </a:fld>
            <a:r>
              <a:rPr lang="en-US"/>
              <a:t> | Slide </a:t>
            </a:r>
            <a:fld id="{B3CACE49-BAD4-4FA8-8C8B-2F28B8C05A6E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339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48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CH" noProof="0" smtClean="0"/>
          </a:p>
        </p:txBody>
      </p:sp>
      <p:grpSp>
        <p:nvGrpSpPr>
          <p:cNvPr id="4300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4301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642938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GB" sz="17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2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3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4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5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6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7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8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9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0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1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2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3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4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15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4316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17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18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19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432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3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4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5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3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43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357" name="shpContentSlideFooter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© ABB Group </a:t>
            </a:r>
          </a:p>
          <a:p>
            <a:fld id="{99D549FF-15B5-4FB8-9652-B5440637D3A7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r>
              <a:rPr lang="en-US">
                <a:solidFill>
                  <a:srgbClr val="000000"/>
                </a:solidFill>
              </a:rPr>
              <a:t> | Slide </a:t>
            </a:r>
            <a:fld id="{0EEB7045-9E98-4888-959C-315A4B5BAC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364" name="Picture 268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3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DD, YYYY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52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/>
          <p:nvPr userDrawn="1"/>
        </p:nvSpPr>
        <p:spPr bwMode="gray">
          <a:xfrm>
            <a:off x="215900" y="838200"/>
            <a:ext cx="8712201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F03-E036-4414-BD4F-A5EB1BE9A70C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6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37628" y="955607"/>
            <a:ext cx="8467344" cy="52451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en-GB" sz="1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7"/>
          <p:cNvSpPr txBox="1"/>
          <p:nvPr userDrawn="1"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dirty="0" smtClean="0">
                <a:solidFill>
                  <a:srgbClr val="666666"/>
                </a:solidFill>
                <a:latin typeface="Arial"/>
              </a:rPr>
              <a:t>Slide </a:t>
            </a:r>
            <a:fld id="{14AEC320-A186-439B-8B2C-D2DB8CEDAEBD}" type="slidenum">
              <a:rPr lang="en-US" sz="10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000" dirty="0" smtClean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/>
          <a:lstStyle/>
          <a:p>
            <a:fld id="{FED173A6-1A5D-4C6E-87DA-D22B79991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901" y="1592263"/>
            <a:ext cx="8714232" cy="4536000"/>
          </a:xfrm>
          <a:ln>
            <a:noFill/>
          </a:ln>
          <a:effectLst/>
        </p:spPr>
        <p:txBody>
          <a:bodyPr lIns="172800" tIns="46800" rIns="144000">
            <a:no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  <a:lvl2pPr marL="1588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4pPr>
            <a:lvl5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5pPr>
            <a:lvl6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6pPr>
            <a:lvl7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7pPr>
            <a:lvl8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8pPr>
            <a:lvl9pPr marL="356400" indent="-172800"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  <a:endParaRPr lang="de-DE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661386"/>
            <a:ext cx="9143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1" y="0"/>
            <a:ext cx="9143999" cy="835200"/>
          </a:xfrm>
          <a:prstGeom prst="rect">
            <a:avLst/>
          </a:prstGeom>
        </p:spPr>
        <p:txBody>
          <a:bodyPr vert="horz" lIns="255600" tIns="468000" rIns="255600" bIns="0" rtlCol="0" anchor="t">
            <a:no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800" dirty="0" smtClean="0">
              <a:solidFill>
                <a:srgbClr val="002897"/>
              </a:solidFill>
              <a:latin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144000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fld id="{90CD49A1-CFDB-44F8-B9BB-776B2FE244F6}" type="datetime4">
              <a:rPr lang="en-US" smtClean="0"/>
              <a:pPr/>
              <a:t>June 29, 2016</a:t>
            </a:fld>
            <a:endParaRPr lang="en-US" dirty="0"/>
          </a:p>
        </p:txBody>
      </p:sp>
      <p:cxnSp>
        <p:nvCxnSpPr>
          <p:cNvPr id="22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4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pic>
        <p:nvPicPr>
          <p:cNvPr id="15" name="Picture 2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 userDrawn="1"/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r>
              <a:rPr lang="en-US" smtClean="0">
                <a:solidFill>
                  <a:srgbClr val="002897"/>
                </a:solidFill>
              </a:rPr>
              <a:t>Agenda</a:t>
            </a:r>
            <a:endParaRPr lang="en-US" dirty="0">
              <a:solidFill>
                <a:srgbClr val="002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5" y="225426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662" dirty="0">
              <a:solidFill>
                <a:srgbClr val="FFFF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315" y="225426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5" y="418149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8440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92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5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3692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5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844083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108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263911" y="6390482"/>
            <a:ext cx="10345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7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5" y="225426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662" dirty="0">
              <a:solidFill>
                <a:srgbClr val="FFFFFF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5" y="225426"/>
            <a:ext cx="8702675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5" y="418149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8440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92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5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3692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5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844083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108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263911" y="6390482"/>
            <a:ext cx="10345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4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5" y="225426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662" dirty="0">
              <a:solidFill>
                <a:srgbClr val="FFFFFF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5" y="225426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4985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5" y="525466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844083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108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263911" y="6390482"/>
            <a:ext cx="10345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0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5" y="225426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662" dirty="0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5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5" y="418149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8440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92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5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3692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19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5" y="225426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DE" sz="1662" dirty="0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5" y="22543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lang="de-DE" sz="4985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9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9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3"/>
            <a:ext cx="6191250" cy="4608512"/>
          </a:xfrm>
        </p:spPr>
        <p:txBody>
          <a:bodyPr>
            <a:normAutofit/>
          </a:bodyPr>
          <a:lstStyle>
            <a:lvl1pPr marL="165593" indent="-165593"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662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80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585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5593" lvl="0" indent="-165593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9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73"/>
            <a:ext cx="6191250" cy="2232025"/>
          </a:xfrm>
        </p:spPr>
        <p:txBody>
          <a:bodyPr/>
          <a:lstStyle>
            <a:lvl1pPr>
              <a:buNone/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9"/>
            <a:ext cx="6191250" cy="2232025"/>
          </a:xfrm>
        </p:spPr>
        <p:txBody>
          <a:bodyPr>
            <a:normAutofit/>
          </a:bodyPr>
          <a:lstStyle>
            <a:lvl1pPr>
              <a:defRPr sz="1662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662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marL="165593" marR="0" lvl="0" indent="-165593" algn="l" defTabSz="84408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65593" marR="0" lvl="1" indent="-165593" algn="l" defTabSz="84408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65593" marR="0" lvl="2" indent="-165593" algn="l" defTabSz="84408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65593" marR="0" lvl="3" indent="-165593" algn="l" defTabSz="84408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65593" marR="0" lvl="4" indent="-165593" algn="l" defTabSz="84408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9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585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803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844083" rtl="0" eaLnBrk="1" latinLnBrk="0" hangingPunct="1">
              <a:lnSpc>
                <a:spcPts val="2769"/>
              </a:lnSpc>
              <a:spcBef>
                <a:spcPct val="0"/>
              </a:spcBef>
              <a:buNone/>
              <a:defRPr lang="de-DE" sz="2585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65593" lvl="0" indent="-165593" algn="l" defTabSz="8440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7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paren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en-US">
                <a:solidFill>
                  <a:srgbClr val="000000"/>
                </a:solidFill>
              </a:rPr>
              <a:pPr/>
              <a:t>6/29/16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08757" y="1660054"/>
            <a:ext cx="8683200" cy="4505801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Please insert the current Important notices text here</a:t>
            </a:r>
          </a:p>
        </p:txBody>
      </p:sp>
      <p:sp>
        <p:nvSpPr>
          <p:cNvPr id="13" name="Pentagon 44"/>
          <p:cNvSpPr/>
          <p:nvPr userDrawn="1"/>
        </p:nvSpPr>
        <p:spPr bwMode="gray">
          <a:xfrm>
            <a:off x="0" y="-1"/>
            <a:ext cx="9144000" cy="691200"/>
          </a:xfrm>
          <a:prstGeom prst="homePlate">
            <a:avLst>
              <a:gd name="adj" fmla="val 0"/>
            </a:avLst>
          </a:prstGeom>
        </p:spPr>
        <p:txBody>
          <a:bodyPr lIns="172800" tIns="289108" rIns="199385" bIns="0"/>
          <a:lstStyle/>
          <a:p>
            <a:pPr defTabSz="1004959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SG" sz="2585" dirty="0" smtClean="0">
                <a:solidFill>
                  <a:srgbClr val="002897"/>
                </a:solidFill>
                <a:latin typeface="Arial"/>
              </a:rPr>
              <a:t>Important notices</a:t>
            </a:r>
            <a:endParaRPr lang="en-SG" sz="2585" dirty="0">
              <a:solidFill>
                <a:srgbClr val="00289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9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"/>
          <p:cNvSpPr/>
          <p:nvPr userDrawn="1"/>
        </p:nvSpPr>
        <p:spPr bwMode="auto">
          <a:xfrm>
            <a:off x="336391" y="1720736"/>
            <a:ext cx="847121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66462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2" y="1720740"/>
            <a:ext cx="8467344" cy="4351049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2449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26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itle 2"/>
          <p:cNvSpPr txBox="1">
            <a:spLocks/>
          </p:cNvSpPr>
          <p:nvPr userDrawn="1"/>
        </p:nvSpPr>
        <p:spPr>
          <a:xfrm>
            <a:off x="0" y="-1"/>
            <a:ext cx="9144000" cy="728701"/>
          </a:xfrm>
          <a:prstGeom prst="rect">
            <a:avLst/>
          </a:prstGeom>
        </p:spPr>
        <p:txBody>
          <a:bodyPr vert="horz" lIns="172758" tIns="289038" rIns="199337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r>
              <a:rPr sz="2585" smtClean="0">
                <a:solidFill>
                  <a:srgbClr val="002897"/>
                </a:solidFill>
              </a:rPr>
              <a:t>Agenda</a:t>
            </a:r>
            <a:endParaRPr sz="2585">
              <a:solidFill>
                <a:srgbClr val="002897"/>
              </a:solidFill>
            </a:endParaRP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" y="1592262"/>
            <a:ext cx="8714232" cy="453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46"/>
              </a:spcBef>
              <a:buFont typeface="Arial" panose="020B0604020202020204" pitchFamily="34" charset="0"/>
              <a:buChar char=" "/>
              <a:defRPr sz="2215" baseline="0">
                <a:solidFill>
                  <a:schemeClr val="bg1">
                    <a:lumMod val="75000"/>
                  </a:schemeClr>
                </a:solidFill>
              </a:defRPr>
            </a:lvl1pPr>
            <a:lvl2pPr marL="375148" indent="-181712">
              <a:spcBef>
                <a:spcPts val="646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 sz="2215">
                <a:solidFill>
                  <a:schemeClr val="bg1">
                    <a:lumMod val="75000"/>
                  </a:schemeClr>
                </a:solidFill>
              </a:defRPr>
            </a:lvl2pPr>
            <a:lvl3pPr marL="0" indent="0">
              <a:spcBef>
                <a:spcPts val="646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215" baseline="0">
                <a:solidFill>
                  <a:schemeClr val="bg1">
                    <a:lumMod val="75000"/>
                  </a:schemeClr>
                </a:solidFill>
              </a:defRPr>
            </a:lvl3pPr>
            <a:lvl4pPr marL="375517" indent="-182774">
              <a:spcBef>
                <a:spcPts val="646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2215"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de-DE" dirty="0" smtClean="0"/>
              <a:t>Text (</a:t>
            </a:r>
            <a:r>
              <a:rPr lang="de-DE" dirty="0" err="1" smtClean="0"/>
              <a:t>highlight</a:t>
            </a:r>
            <a:r>
              <a:rPr lang="de-DE" dirty="0" smtClean="0"/>
              <a:t> in </a:t>
            </a:r>
            <a:r>
              <a:rPr lang="de-DE" dirty="0" err="1" smtClean="0"/>
              <a:t>blue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chapter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Sub-</a:t>
            </a:r>
            <a:r>
              <a:rPr lang="de-DE" dirty="0" err="1" smtClean="0"/>
              <a:t>chapter</a:t>
            </a:r>
            <a:endParaRPr lang="de-DE" dirty="0" smtClean="0"/>
          </a:p>
          <a:p>
            <a:pPr lvl="2"/>
            <a:r>
              <a:rPr lang="de-DE" dirty="0" smtClean="0"/>
              <a:t>Text (</a:t>
            </a:r>
            <a:r>
              <a:rPr lang="de-DE" dirty="0" err="1" smtClean="0"/>
              <a:t>chapter</a:t>
            </a:r>
            <a:r>
              <a:rPr lang="de-DE" dirty="0" smtClean="0"/>
              <a:t> 2)</a:t>
            </a:r>
          </a:p>
          <a:p>
            <a:pPr lvl="3"/>
            <a:r>
              <a:rPr lang="de-DE" dirty="0" smtClean="0"/>
              <a:t>Sub-</a:t>
            </a:r>
            <a:r>
              <a:rPr lang="de-DE" dirty="0" err="1" smtClean="0"/>
              <a:t>chapter</a:t>
            </a:r>
            <a:endParaRPr lang="de-DE" dirty="0" smtClean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5598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336391" y="1720736"/>
            <a:ext cx="8471219" cy="36882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564923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3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6392" y="1720737"/>
            <a:ext cx="8467344" cy="368821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5004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&amp; Auto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9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Pentagon 44"/>
          <p:cNvSpPr/>
          <p:nvPr userDrawn="1"/>
        </p:nvSpPr>
        <p:spPr bwMode="gray">
          <a:xfrm>
            <a:off x="336391" y="1720739"/>
            <a:ext cx="8471219" cy="359917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853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Power &amp; </a:t>
            </a:r>
            <a:r>
              <a:rPr lang="en-US" sz="1477" b="1" dirty="0" smtClean="0">
                <a:solidFill>
                  <a:srgbClr val="FFFFFF"/>
                </a:solidFill>
                <a:cs typeface="Arial" pitchFamily="34" charset="0"/>
              </a:rPr>
              <a:t>Automation</a:t>
            </a:r>
            <a:endParaRPr lang="en-US" sz="1477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336393" y="2209293"/>
            <a:ext cx="8471217" cy="386249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5050" tIns="55788" rIns="55788" bIns="557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2" y="2209293"/>
            <a:ext cx="8467344" cy="3862495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6507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&amp; Automation with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1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336393" y="2209291"/>
            <a:ext cx="8471217" cy="319965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19" name="Pentagon 44"/>
          <p:cNvSpPr/>
          <p:nvPr userDrawn="1"/>
        </p:nvSpPr>
        <p:spPr bwMode="gray">
          <a:xfrm>
            <a:off x="336391" y="1720739"/>
            <a:ext cx="8471219" cy="359917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853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Power &amp; </a:t>
            </a:r>
            <a:r>
              <a:rPr lang="en-US" sz="1477" b="1" dirty="0" smtClean="0">
                <a:solidFill>
                  <a:srgbClr val="FFFFFF"/>
                </a:solidFill>
                <a:cs typeface="Arial" pitchFamily="34" charset="0"/>
              </a:rPr>
              <a:t>Automation</a:t>
            </a:r>
            <a:endParaRPr lang="en-US" sz="1477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2" y="2209291"/>
            <a:ext cx="8467344" cy="3199659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4709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"/>
          <p:cNvSpPr/>
          <p:nvPr userDrawn="1"/>
        </p:nvSpPr>
        <p:spPr bwMode="auto">
          <a:xfrm>
            <a:off x="336391" y="1720736"/>
            <a:ext cx="847121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552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2" y="1720740"/>
            <a:ext cx="8467344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8471219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9" name="Gerade Verbindung 38"/>
          <p:cNvCxnSpPr/>
          <p:nvPr userDrawn="1"/>
        </p:nvCxnSpPr>
        <p:spPr bwMode="gray">
          <a:xfrm>
            <a:off x="565203" y="2260735"/>
            <a:ext cx="8013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815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blue line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336391" y="1720736"/>
            <a:ext cx="8471219" cy="36882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564923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3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6392" y="1720737"/>
            <a:ext cx="8467344" cy="3688210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8471219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9" name="Gerade Verbindung 38"/>
          <p:cNvCxnSpPr/>
          <p:nvPr userDrawn="1"/>
        </p:nvCxnSpPr>
        <p:spPr bwMode="gray">
          <a:xfrm>
            <a:off x="565203" y="2260735"/>
            <a:ext cx="8013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0402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g white box &amp;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"/>
          <p:cNvSpPr/>
          <p:nvPr userDrawn="1"/>
        </p:nvSpPr>
        <p:spPr bwMode="auto">
          <a:xfrm>
            <a:off x="336391" y="1720736"/>
            <a:ext cx="847121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552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9450" y="2388135"/>
            <a:ext cx="1938529" cy="355701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spcBef>
                <a:spcPts val="1015"/>
              </a:spcBef>
              <a:buClr>
                <a:schemeClr val="accent5"/>
              </a:buClr>
              <a:buSzPct val="70000"/>
              <a:buFont typeface="Arial" panose="020B0604020202020204" pitchFamily="34" charset="0"/>
              <a:buChar char=" "/>
              <a:defRPr lang="de-DE" sz="1385" dirty="0" smtClean="0">
                <a:solidFill>
                  <a:srgbClr val="666666"/>
                </a:solidFill>
              </a:defRPr>
            </a:lvl1pPr>
            <a:lvl2pPr marL="32972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defRPr lang="en-US" sz="1385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5944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defRPr lang="en-US" sz="1385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lvl="0">
              <a:spcBef>
                <a:spcPts val="1015"/>
              </a:spcBef>
              <a:buClr>
                <a:srgbClr val="002897"/>
              </a:buClr>
              <a:buSzPct val="70000"/>
            </a:pPr>
            <a:r>
              <a:rPr lang="en-US" sz="1385" dirty="0" smtClean="0">
                <a:solidFill>
                  <a:srgbClr val="666666"/>
                </a:solidFill>
              </a:rPr>
              <a:t> </a:t>
            </a: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640273" y="2388135"/>
            <a:ext cx="1938529" cy="355701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spcBef>
                <a:spcPts val="1015"/>
              </a:spcBef>
              <a:buClr>
                <a:schemeClr val="accent5"/>
              </a:buClr>
              <a:buSzPct val="70000"/>
              <a:buFont typeface="Arial" panose="020B0604020202020204" pitchFamily="34" charset="0"/>
              <a:buChar char=" "/>
              <a:defRPr lang="de-DE" sz="1385" dirty="0" smtClean="0">
                <a:solidFill>
                  <a:srgbClr val="666666"/>
                </a:solidFill>
              </a:defRPr>
            </a:lvl1pPr>
            <a:lvl2pPr marL="32972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defRPr lang="en-US" sz="1385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5944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defRPr lang="en-US" sz="1385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lvl="0">
              <a:spcBef>
                <a:spcPts val="1015"/>
              </a:spcBef>
              <a:buClr>
                <a:srgbClr val="002897"/>
              </a:buClr>
              <a:buSzPct val="70000"/>
            </a:pPr>
            <a:r>
              <a:rPr lang="en-US" sz="1385" dirty="0" smtClean="0">
                <a:solidFill>
                  <a:srgbClr val="666666"/>
                </a:solidFill>
              </a:rPr>
              <a:t> </a:t>
            </a: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99724" y="2388135"/>
            <a:ext cx="1938529" cy="355701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spcBef>
                <a:spcPts val="1015"/>
              </a:spcBef>
              <a:buClr>
                <a:schemeClr val="accent5"/>
              </a:buClr>
              <a:buSzPct val="70000"/>
              <a:buFont typeface="Arial" panose="020B0604020202020204" pitchFamily="34" charset="0"/>
              <a:buChar char=" "/>
              <a:defRPr lang="de-DE" sz="1385" dirty="0" smtClean="0">
                <a:solidFill>
                  <a:srgbClr val="666666"/>
                </a:solidFill>
              </a:defRPr>
            </a:lvl1pPr>
            <a:lvl2pPr marL="32972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defRPr lang="en-US" sz="1385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5944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defRPr lang="en-US" sz="1385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lvl="0">
              <a:spcBef>
                <a:spcPts val="1015"/>
              </a:spcBef>
              <a:buClr>
                <a:srgbClr val="002897"/>
              </a:buClr>
              <a:buSzPct val="70000"/>
            </a:pPr>
            <a:r>
              <a:rPr lang="en-US" sz="1385" dirty="0" smtClean="0">
                <a:solidFill>
                  <a:srgbClr val="666666"/>
                </a:solidFill>
              </a:rPr>
              <a:t> </a:t>
            </a: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19998" y="2388135"/>
            <a:ext cx="1938529" cy="355701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spcBef>
                <a:spcPts val="1015"/>
              </a:spcBef>
              <a:buClr>
                <a:schemeClr val="accent5"/>
              </a:buClr>
              <a:buSzPct val="70000"/>
              <a:buFont typeface="Arial" panose="020B0604020202020204" pitchFamily="34" charset="0"/>
              <a:buChar char=" "/>
              <a:defRPr lang="de-DE" sz="1385" dirty="0" smtClean="0">
                <a:solidFill>
                  <a:srgbClr val="666666"/>
                </a:solidFill>
              </a:defRPr>
            </a:lvl1pPr>
            <a:lvl2pPr marL="32972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defRPr lang="en-US" sz="1385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5944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defRPr lang="en-US" sz="1385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lvl="0">
              <a:spcBef>
                <a:spcPts val="1015"/>
              </a:spcBef>
              <a:buClr>
                <a:srgbClr val="002897"/>
              </a:buClr>
              <a:buSzPct val="70000"/>
            </a:pPr>
            <a:r>
              <a:rPr lang="en-US" sz="1385" dirty="0" smtClean="0">
                <a:solidFill>
                  <a:srgbClr val="666666"/>
                </a:solidFill>
              </a:rPr>
              <a:t> </a:t>
            </a: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79450" y="2388135"/>
            <a:ext cx="1938529" cy="3557016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599724" y="2388135"/>
            <a:ext cx="1938529" cy="3557016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19998" y="2388135"/>
            <a:ext cx="1938529" cy="3557016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640273" y="2388135"/>
            <a:ext cx="1938529" cy="3557016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8471219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9" name="Gerade Verbindung 38"/>
          <p:cNvCxnSpPr/>
          <p:nvPr userDrawn="1"/>
        </p:nvCxnSpPr>
        <p:spPr bwMode="gray">
          <a:xfrm>
            <a:off x="565203" y="2260735"/>
            <a:ext cx="8013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676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g white box &amp; 4 column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"/>
          <p:cNvSpPr/>
          <p:nvPr userDrawn="1"/>
        </p:nvSpPr>
        <p:spPr bwMode="auto">
          <a:xfrm>
            <a:off x="336391" y="1720736"/>
            <a:ext cx="8471219" cy="36882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923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1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9450" y="2388135"/>
            <a:ext cx="1938529" cy="28895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spcBef>
                <a:spcPts val="1015"/>
              </a:spcBef>
              <a:buClr>
                <a:schemeClr val="accent5"/>
              </a:buClr>
              <a:buSzPct val="70000"/>
              <a:buFont typeface="Arial" panose="020B0604020202020204" pitchFamily="34" charset="0"/>
              <a:buChar char=" "/>
              <a:defRPr lang="de-DE" sz="1385" dirty="0" smtClean="0">
                <a:solidFill>
                  <a:srgbClr val="666666"/>
                </a:solidFill>
              </a:defRPr>
            </a:lvl1pPr>
            <a:lvl2pPr marL="32972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defRPr lang="en-US" sz="1385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5944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defRPr lang="en-US" sz="1385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lvl="0">
              <a:spcBef>
                <a:spcPts val="1015"/>
              </a:spcBef>
              <a:buClr>
                <a:srgbClr val="002897"/>
              </a:buClr>
              <a:buSzPct val="70000"/>
            </a:pPr>
            <a:r>
              <a:rPr lang="en-US" sz="1385" dirty="0" smtClean="0">
                <a:solidFill>
                  <a:srgbClr val="666666"/>
                </a:solidFill>
              </a:rPr>
              <a:t> </a:t>
            </a: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640273" y="2388135"/>
            <a:ext cx="1938529" cy="28895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spcBef>
                <a:spcPts val="1015"/>
              </a:spcBef>
              <a:buClr>
                <a:schemeClr val="accent5"/>
              </a:buClr>
              <a:buSzPct val="70000"/>
              <a:buFont typeface="Arial" panose="020B0604020202020204" pitchFamily="34" charset="0"/>
              <a:buChar char=" "/>
              <a:defRPr lang="de-DE" sz="1385" dirty="0" smtClean="0">
                <a:solidFill>
                  <a:srgbClr val="666666"/>
                </a:solidFill>
              </a:defRPr>
            </a:lvl1pPr>
            <a:lvl2pPr marL="32972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defRPr lang="en-US" sz="1385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5944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defRPr lang="en-US" sz="1385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lvl="0">
              <a:spcBef>
                <a:spcPts val="1015"/>
              </a:spcBef>
              <a:buClr>
                <a:srgbClr val="002897"/>
              </a:buClr>
              <a:buSzPct val="70000"/>
            </a:pPr>
            <a:r>
              <a:rPr lang="en-US" sz="1385" dirty="0" smtClean="0">
                <a:solidFill>
                  <a:srgbClr val="666666"/>
                </a:solidFill>
              </a:rPr>
              <a:t> </a:t>
            </a: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99724" y="2388135"/>
            <a:ext cx="1938529" cy="28895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spcBef>
                <a:spcPts val="1015"/>
              </a:spcBef>
              <a:buClr>
                <a:schemeClr val="accent5"/>
              </a:buClr>
              <a:buSzPct val="70000"/>
              <a:buFont typeface="Arial" panose="020B0604020202020204" pitchFamily="34" charset="0"/>
              <a:buChar char=" "/>
              <a:defRPr lang="de-DE" sz="1385" dirty="0" smtClean="0">
                <a:solidFill>
                  <a:srgbClr val="666666"/>
                </a:solidFill>
              </a:defRPr>
            </a:lvl1pPr>
            <a:lvl2pPr marL="32972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defRPr lang="en-US" sz="1385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5944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defRPr lang="en-US" sz="1385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lvl="0">
              <a:spcBef>
                <a:spcPts val="1015"/>
              </a:spcBef>
              <a:buClr>
                <a:srgbClr val="002897"/>
              </a:buClr>
              <a:buSzPct val="70000"/>
            </a:pPr>
            <a:r>
              <a:rPr lang="en-US" sz="1385" dirty="0" smtClean="0">
                <a:solidFill>
                  <a:srgbClr val="666666"/>
                </a:solidFill>
              </a:rPr>
              <a:t> </a:t>
            </a: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9998" y="2388135"/>
            <a:ext cx="1938529" cy="28895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" rIns="7315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spcBef>
                <a:spcPts val="1015"/>
              </a:spcBef>
              <a:buClr>
                <a:schemeClr val="accent5"/>
              </a:buClr>
              <a:buSzPct val="70000"/>
              <a:buFont typeface="Arial" panose="020B0604020202020204" pitchFamily="34" charset="0"/>
              <a:buChar char=" "/>
              <a:defRPr lang="de-DE" sz="1385" dirty="0" smtClean="0">
                <a:solidFill>
                  <a:srgbClr val="666666"/>
                </a:solidFill>
              </a:defRPr>
            </a:lvl1pPr>
            <a:lvl2pPr marL="32972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Wingdings" pitchFamily="2" charset="2"/>
              <a:buChar char="§"/>
              <a:defRPr lang="en-US" sz="1385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59440" indent="-158265">
              <a:spcBef>
                <a:spcPts val="554"/>
              </a:spcBef>
              <a:spcAft>
                <a:spcPts val="0"/>
              </a:spcAft>
              <a:buClr>
                <a:srgbClr val="666666"/>
              </a:buClr>
              <a:buSzPct val="70000"/>
              <a:buFont typeface="Symbol" panose="05050102010706020507" pitchFamily="18" charset="2"/>
              <a:buChar char="-"/>
              <a:defRPr lang="en-US" sz="1385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>
              <a:defRPr lang="de-DE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lvl="0">
              <a:spcBef>
                <a:spcPts val="1015"/>
              </a:spcBef>
              <a:buClr>
                <a:srgbClr val="002897"/>
              </a:buClr>
              <a:buSzPct val="70000"/>
            </a:pPr>
            <a:r>
              <a:rPr lang="en-US" sz="1385" dirty="0" smtClean="0">
                <a:solidFill>
                  <a:srgbClr val="666666"/>
                </a:solidFill>
              </a:rPr>
              <a:t> </a:t>
            </a: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79450" y="2388135"/>
            <a:ext cx="1938529" cy="2889504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599724" y="2388135"/>
            <a:ext cx="1938529" cy="2889504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19998" y="2388135"/>
            <a:ext cx="1938529" cy="2889504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40273" y="2388135"/>
            <a:ext cx="1938529" cy="2889504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8471219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9" name="Gerade Verbindung 38"/>
          <p:cNvCxnSpPr/>
          <p:nvPr userDrawn="1"/>
        </p:nvCxnSpPr>
        <p:spPr bwMode="gray">
          <a:xfrm>
            <a:off x="565203" y="2260735"/>
            <a:ext cx="8013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519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4 text boxe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"/>
          <p:cNvSpPr/>
          <p:nvPr userDrawn="1"/>
        </p:nvSpPr>
        <p:spPr bwMode="auto">
          <a:xfrm>
            <a:off x="336391" y="1720736"/>
            <a:ext cx="847121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552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2721002" y="2569372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2721002" y="4726893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6988255" y="4726893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 bwMode="gray">
          <a:xfrm>
            <a:off x="6988255" y="2569372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17" hasCustomPrompt="1"/>
          </p:nvPr>
        </p:nvSpPr>
        <p:spPr>
          <a:xfrm>
            <a:off x="6987744" y="2569372"/>
            <a:ext cx="1591056" cy="1033272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31" name="Bildplatzhalter 27"/>
          <p:cNvSpPr>
            <a:spLocks noGrp="1"/>
          </p:cNvSpPr>
          <p:nvPr>
            <p:ph type="pic" sz="quarter" idx="18" hasCustomPrompt="1"/>
          </p:nvPr>
        </p:nvSpPr>
        <p:spPr>
          <a:xfrm>
            <a:off x="6988255" y="4723221"/>
            <a:ext cx="1591056" cy="1033272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32" name="Bildplatzhalter 27"/>
          <p:cNvSpPr>
            <a:spLocks noGrp="1"/>
          </p:cNvSpPr>
          <p:nvPr>
            <p:ph type="pic" sz="quarter" idx="19" hasCustomPrompt="1"/>
          </p:nvPr>
        </p:nvSpPr>
        <p:spPr>
          <a:xfrm>
            <a:off x="2721000" y="4723221"/>
            <a:ext cx="1591056" cy="1033272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33" name="Bildplatzhalter 27"/>
          <p:cNvSpPr>
            <a:spLocks noGrp="1"/>
          </p:cNvSpPr>
          <p:nvPr>
            <p:ph type="pic" sz="quarter" idx="20" hasCustomPrompt="1"/>
          </p:nvPr>
        </p:nvSpPr>
        <p:spPr>
          <a:xfrm>
            <a:off x="2721000" y="2569372"/>
            <a:ext cx="1591056" cy="1033272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36390" y="2260735"/>
            <a:ext cx="2372400" cy="1558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36390" y="4392574"/>
            <a:ext cx="2372400" cy="1558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4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15856" y="2260735"/>
            <a:ext cx="2372400" cy="1558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5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615856" y="4392574"/>
            <a:ext cx="2372400" cy="1558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8471219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9" name="Gerade Verbindung 38"/>
          <p:cNvCxnSpPr/>
          <p:nvPr userDrawn="1"/>
        </p:nvCxnSpPr>
        <p:spPr bwMode="gray">
          <a:xfrm>
            <a:off x="565203" y="2260735"/>
            <a:ext cx="8013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5854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4 text boxes &amp; imag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"/>
          <p:cNvSpPr/>
          <p:nvPr userDrawn="1"/>
        </p:nvSpPr>
        <p:spPr bwMode="auto">
          <a:xfrm>
            <a:off x="336391" y="1720736"/>
            <a:ext cx="8471219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552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2721002" y="2569372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2721002" y="4067346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6988255" y="4067346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 bwMode="gray">
          <a:xfrm>
            <a:off x="6988255" y="2569372"/>
            <a:ext cx="1590545" cy="1029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17" hasCustomPrompt="1"/>
          </p:nvPr>
        </p:nvSpPr>
        <p:spPr>
          <a:xfrm>
            <a:off x="6987744" y="2569372"/>
            <a:ext cx="1591056" cy="1033272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31" name="Bildplatzhalter 27"/>
          <p:cNvSpPr>
            <a:spLocks noGrp="1"/>
          </p:cNvSpPr>
          <p:nvPr>
            <p:ph type="pic" sz="quarter" idx="18" hasCustomPrompt="1"/>
          </p:nvPr>
        </p:nvSpPr>
        <p:spPr>
          <a:xfrm>
            <a:off x="6988255" y="4063674"/>
            <a:ext cx="1591056" cy="1033272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32" name="Bildplatzhalter 27"/>
          <p:cNvSpPr>
            <a:spLocks noGrp="1"/>
          </p:cNvSpPr>
          <p:nvPr>
            <p:ph type="pic" sz="quarter" idx="19" hasCustomPrompt="1"/>
          </p:nvPr>
        </p:nvSpPr>
        <p:spPr>
          <a:xfrm>
            <a:off x="2721000" y="4063674"/>
            <a:ext cx="1591056" cy="1033272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33" name="Bildplatzhalter 27"/>
          <p:cNvSpPr>
            <a:spLocks noGrp="1"/>
          </p:cNvSpPr>
          <p:nvPr>
            <p:ph type="pic" sz="quarter" idx="20" hasCustomPrompt="1"/>
          </p:nvPr>
        </p:nvSpPr>
        <p:spPr>
          <a:xfrm>
            <a:off x="2721000" y="2569372"/>
            <a:ext cx="1591056" cy="1033272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23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38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36390" y="2260735"/>
            <a:ext cx="2372400" cy="1558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0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615856" y="2260735"/>
            <a:ext cx="2372400" cy="1558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1" name="Textplatzhalt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36390" y="3733027"/>
            <a:ext cx="2372400" cy="1558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3" name="Textplatzhalt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615856" y="3733027"/>
            <a:ext cx="2372400" cy="1558800"/>
          </a:xfrm>
          <a:prstGeom prst="rect">
            <a:avLst/>
          </a:prstGeom>
        </p:spPr>
        <p:txBody>
          <a:bodyPr lIns="72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8471219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9" name="Gerade Verbindung 38"/>
          <p:cNvCxnSpPr/>
          <p:nvPr userDrawn="1"/>
        </p:nvCxnSpPr>
        <p:spPr bwMode="gray">
          <a:xfrm>
            <a:off x="565203" y="2260735"/>
            <a:ext cx="8013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75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6 text boxe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"/>
          <p:cNvSpPr/>
          <p:nvPr userDrawn="1"/>
        </p:nvSpPr>
        <p:spPr bwMode="auto">
          <a:xfrm>
            <a:off x="336391" y="1720736"/>
            <a:ext cx="847121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552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65203" y="2432659"/>
            <a:ext cx="2586759" cy="164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132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5347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b="1" dirty="0">
              <a:solidFill>
                <a:srgbClr val="005ADE"/>
              </a:solidFill>
            </a:endParaRPr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565203" y="4233539"/>
            <a:ext cx="2586759" cy="164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132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5347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b="1" dirty="0">
              <a:solidFill>
                <a:srgbClr val="005ADE"/>
              </a:solidFill>
            </a:endParaRPr>
          </a:p>
        </p:txBody>
      </p:sp>
      <p:sp>
        <p:nvSpPr>
          <p:cNvPr id="14" name="Rectangle 1"/>
          <p:cNvSpPr/>
          <p:nvPr userDrawn="1"/>
        </p:nvSpPr>
        <p:spPr bwMode="auto">
          <a:xfrm>
            <a:off x="3284750" y="2432659"/>
            <a:ext cx="2588400" cy="164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132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5347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b="1" dirty="0">
              <a:solidFill>
                <a:srgbClr val="005ADE"/>
              </a:solidFill>
            </a:endParaRPr>
          </a:p>
        </p:txBody>
      </p:sp>
      <p:sp>
        <p:nvSpPr>
          <p:cNvPr id="16" name="Rectangle 1"/>
          <p:cNvSpPr/>
          <p:nvPr userDrawn="1"/>
        </p:nvSpPr>
        <p:spPr bwMode="auto">
          <a:xfrm>
            <a:off x="3284750" y="4233539"/>
            <a:ext cx="2588400" cy="164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132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5347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b="1" dirty="0">
              <a:solidFill>
                <a:srgbClr val="005ADE"/>
              </a:solidFill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6005940" y="2432659"/>
            <a:ext cx="2588400" cy="164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132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5347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b="1" dirty="0">
              <a:solidFill>
                <a:srgbClr val="005ADE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6005940" y="4233727"/>
            <a:ext cx="2588400" cy="164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132923" rIns="6646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5347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b="1" dirty="0">
              <a:solidFill>
                <a:srgbClr val="005ADE"/>
              </a:solidFill>
            </a:endParaRPr>
          </a:p>
        </p:txBody>
      </p:sp>
      <p:sp>
        <p:nvSpPr>
          <p:cNvPr id="33" name="Rechteck 32"/>
          <p:cNvSpPr/>
          <p:nvPr userDrawn="1"/>
        </p:nvSpPr>
        <p:spPr bwMode="gray">
          <a:xfrm>
            <a:off x="709200" y="2984937"/>
            <a:ext cx="2298760" cy="8443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4" name="Rechteck 33"/>
          <p:cNvSpPr/>
          <p:nvPr userDrawn="1"/>
        </p:nvSpPr>
        <p:spPr bwMode="gray">
          <a:xfrm>
            <a:off x="3429572" y="2984937"/>
            <a:ext cx="2298760" cy="8443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 bwMode="gray">
          <a:xfrm>
            <a:off x="6150762" y="2984937"/>
            <a:ext cx="2298760" cy="8443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6" name="Rechteck 35"/>
          <p:cNvSpPr/>
          <p:nvPr userDrawn="1"/>
        </p:nvSpPr>
        <p:spPr bwMode="gray">
          <a:xfrm>
            <a:off x="709200" y="4786005"/>
            <a:ext cx="2298760" cy="8443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7" name="Rechteck 36"/>
          <p:cNvSpPr/>
          <p:nvPr userDrawn="1"/>
        </p:nvSpPr>
        <p:spPr bwMode="gray">
          <a:xfrm>
            <a:off x="3429572" y="4786005"/>
            <a:ext cx="2298760" cy="8443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 bwMode="gray">
          <a:xfrm>
            <a:off x="6150762" y="4786005"/>
            <a:ext cx="2298760" cy="8443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2" name="Bildplatzhalter 27"/>
          <p:cNvSpPr>
            <a:spLocks noGrp="1"/>
          </p:cNvSpPr>
          <p:nvPr>
            <p:ph type="pic" sz="quarter" idx="20" hasCustomPrompt="1"/>
          </p:nvPr>
        </p:nvSpPr>
        <p:spPr>
          <a:xfrm>
            <a:off x="709200" y="2984937"/>
            <a:ext cx="2298760" cy="844303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39" name="Bildplatzhalter 27"/>
          <p:cNvSpPr>
            <a:spLocks noGrp="1"/>
          </p:cNvSpPr>
          <p:nvPr>
            <p:ph type="pic" sz="quarter" idx="21" hasCustomPrompt="1"/>
          </p:nvPr>
        </p:nvSpPr>
        <p:spPr>
          <a:xfrm>
            <a:off x="3429572" y="2984937"/>
            <a:ext cx="2298760" cy="844303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40" name="Bildplatzhalter 27"/>
          <p:cNvSpPr>
            <a:spLocks noGrp="1"/>
          </p:cNvSpPr>
          <p:nvPr>
            <p:ph type="pic" sz="quarter" idx="22" hasCustomPrompt="1"/>
          </p:nvPr>
        </p:nvSpPr>
        <p:spPr>
          <a:xfrm>
            <a:off x="6150762" y="2984937"/>
            <a:ext cx="2298760" cy="844303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41" name="Bildplatzhalter 27"/>
          <p:cNvSpPr>
            <a:spLocks noGrp="1"/>
          </p:cNvSpPr>
          <p:nvPr>
            <p:ph type="pic" sz="quarter" idx="23" hasCustomPrompt="1"/>
          </p:nvPr>
        </p:nvSpPr>
        <p:spPr>
          <a:xfrm>
            <a:off x="709200" y="4786005"/>
            <a:ext cx="2298760" cy="844303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42" name="Bildplatzhalter 27"/>
          <p:cNvSpPr>
            <a:spLocks noGrp="1"/>
          </p:cNvSpPr>
          <p:nvPr>
            <p:ph type="pic" sz="quarter" idx="24" hasCustomPrompt="1"/>
          </p:nvPr>
        </p:nvSpPr>
        <p:spPr>
          <a:xfrm>
            <a:off x="3429572" y="4786005"/>
            <a:ext cx="2298760" cy="844303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43" name="Bildplatzhalter 27"/>
          <p:cNvSpPr>
            <a:spLocks noGrp="1"/>
          </p:cNvSpPr>
          <p:nvPr>
            <p:ph type="pic" sz="quarter" idx="25" hasCustomPrompt="1"/>
          </p:nvPr>
        </p:nvSpPr>
        <p:spPr>
          <a:xfrm>
            <a:off x="6150762" y="4786005"/>
            <a:ext cx="2298760" cy="844303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Image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64208" y="3831915"/>
            <a:ext cx="2587752" cy="246888"/>
          </a:xfrm>
          <a:prstGeom prst="rect">
            <a:avLst/>
          </a:prstGeom>
        </p:spPr>
        <p:txBody>
          <a:bodyPr/>
          <a:lstStyle>
            <a:lvl1pPr algn="ctr">
              <a:defRPr sz="1108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 smtClean="0"/>
              <a:t>Description</a:t>
            </a:r>
          </a:p>
        </p:txBody>
      </p:sp>
      <p:sp>
        <p:nvSpPr>
          <p:cNvPr id="44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65201" y="5632795"/>
            <a:ext cx="2587752" cy="246888"/>
          </a:xfrm>
          <a:prstGeom prst="rect">
            <a:avLst/>
          </a:prstGeom>
        </p:spPr>
        <p:txBody>
          <a:bodyPr/>
          <a:lstStyle>
            <a:lvl1pPr algn="ctr">
              <a:defRPr sz="1108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 smtClean="0"/>
              <a:t>Description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285398" y="3831915"/>
            <a:ext cx="2587752" cy="246888"/>
          </a:xfrm>
          <a:prstGeom prst="rect">
            <a:avLst/>
          </a:prstGeom>
        </p:spPr>
        <p:txBody>
          <a:bodyPr/>
          <a:lstStyle>
            <a:lvl1pPr algn="ctr">
              <a:defRPr sz="1108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 smtClean="0"/>
              <a:t>Description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006588" y="3831915"/>
            <a:ext cx="2587752" cy="246888"/>
          </a:xfrm>
          <a:prstGeom prst="rect">
            <a:avLst/>
          </a:prstGeom>
        </p:spPr>
        <p:txBody>
          <a:bodyPr/>
          <a:lstStyle>
            <a:lvl1pPr algn="ctr">
              <a:defRPr sz="1108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 smtClean="0"/>
              <a:t>Description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30" hasCustomPrompt="1"/>
          </p:nvPr>
        </p:nvSpPr>
        <p:spPr>
          <a:xfrm>
            <a:off x="3285398" y="5632795"/>
            <a:ext cx="2587752" cy="246888"/>
          </a:xfrm>
          <a:prstGeom prst="rect">
            <a:avLst/>
          </a:prstGeom>
        </p:spPr>
        <p:txBody>
          <a:bodyPr/>
          <a:lstStyle>
            <a:lvl1pPr algn="ctr">
              <a:defRPr sz="1108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 smtClean="0"/>
              <a:t>Description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31" hasCustomPrompt="1"/>
          </p:nvPr>
        </p:nvSpPr>
        <p:spPr>
          <a:xfrm>
            <a:off x="6006588" y="5632983"/>
            <a:ext cx="2587752" cy="246888"/>
          </a:xfrm>
          <a:prstGeom prst="rect">
            <a:avLst/>
          </a:prstGeom>
        </p:spPr>
        <p:txBody>
          <a:bodyPr/>
          <a:lstStyle>
            <a:lvl1pPr algn="ctr">
              <a:defRPr sz="1108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 smtClean="0"/>
              <a:t>Description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5201" y="4233539"/>
            <a:ext cx="2587752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285398" y="4233539"/>
            <a:ext cx="2587752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006588" y="4233727"/>
            <a:ext cx="2587752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709200" y="2861997"/>
            <a:ext cx="229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8"/>
          <p:cNvCxnSpPr/>
          <p:nvPr userDrawn="1"/>
        </p:nvCxnSpPr>
        <p:spPr bwMode="gray">
          <a:xfrm>
            <a:off x="3429572" y="2861997"/>
            <a:ext cx="229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8"/>
          <p:cNvCxnSpPr/>
          <p:nvPr userDrawn="1"/>
        </p:nvCxnSpPr>
        <p:spPr bwMode="gray">
          <a:xfrm>
            <a:off x="6150762" y="2861997"/>
            <a:ext cx="229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4208" y="2432659"/>
            <a:ext cx="2587752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85398" y="2432659"/>
            <a:ext cx="2587752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006588" y="2432659"/>
            <a:ext cx="2587752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22" name="Gerade Verbindung 38"/>
          <p:cNvCxnSpPr/>
          <p:nvPr userDrawn="1"/>
        </p:nvCxnSpPr>
        <p:spPr bwMode="gray">
          <a:xfrm>
            <a:off x="6150762" y="4662877"/>
            <a:ext cx="229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8"/>
          <p:cNvCxnSpPr/>
          <p:nvPr userDrawn="1"/>
        </p:nvCxnSpPr>
        <p:spPr bwMode="gray">
          <a:xfrm>
            <a:off x="3429572" y="4662877"/>
            <a:ext cx="229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8"/>
          <p:cNvCxnSpPr/>
          <p:nvPr userDrawn="1"/>
        </p:nvCxnSpPr>
        <p:spPr bwMode="gray">
          <a:xfrm>
            <a:off x="709200" y="4662877"/>
            <a:ext cx="229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8471219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9" name="Gerade Verbindung 38"/>
          <p:cNvCxnSpPr/>
          <p:nvPr userDrawn="1"/>
        </p:nvCxnSpPr>
        <p:spPr bwMode="gray">
          <a:xfrm>
            <a:off x="565203" y="2260735"/>
            <a:ext cx="8013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1442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2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"/>
          <p:cNvSpPr/>
          <p:nvPr userDrawn="1"/>
        </p:nvSpPr>
        <p:spPr bwMode="auto">
          <a:xfrm>
            <a:off x="336391" y="1720736"/>
            <a:ext cx="847121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552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6392" y="1720740"/>
            <a:ext cx="4125600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3666" y="1720740"/>
            <a:ext cx="4123944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666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4916837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2649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white box &amp; 2 headlin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336394" y="1720737"/>
            <a:ext cx="8471218" cy="3688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564923" rIns="3987692" bIns="66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5354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b="1" dirty="0">
              <a:solidFill>
                <a:srgbClr val="005ADE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8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6392" y="1720739"/>
            <a:ext cx="4125600" cy="3688215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3666" y="1720739"/>
            <a:ext cx="4123944" cy="3688215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666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23" name="Gerade Verbindung 38"/>
          <p:cNvCxnSpPr/>
          <p:nvPr userDrawn="1"/>
        </p:nvCxnSpPr>
        <p:spPr bwMode="gray">
          <a:xfrm>
            <a:off x="4916837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374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680002" y="1720736"/>
            <a:ext cx="412760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6393" y="1720740"/>
            <a:ext cx="4123943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3666" y="1720740"/>
            <a:ext cx="4123944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666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4916837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8009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4680002" y="1720736"/>
            <a:ext cx="4127609" cy="36882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336391" y="1720736"/>
            <a:ext cx="4127609" cy="36882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1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6393" y="1720737"/>
            <a:ext cx="4123943" cy="3688210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3666" y="1720737"/>
            <a:ext cx="4123944" cy="3688210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666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4916837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4087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&amp;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784252" y="1720736"/>
            <a:ext cx="402335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2" y="1720736"/>
            <a:ext cx="4023360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9" name="Isosceles Triangle 30"/>
          <p:cNvSpPr/>
          <p:nvPr userDrawn="1"/>
        </p:nvSpPr>
        <p:spPr bwMode="gray">
          <a:xfrm rot="5400000">
            <a:off x="2328389" y="3821985"/>
            <a:ext cx="4351050" cy="148563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en-US" sz="1477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6393" y="1720740"/>
            <a:ext cx="402336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784250" y="1720740"/>
            <a:ext cx="4023360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023360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84250" y="1720739"/>
            <a:ext cx="4023360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4916837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5825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&amp; arrow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784252" y="1720736"/>
            <a:ext cx="4023359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2" y="1720736"/>
            <a:ext cx="4023360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0" name="Isosceles Triangle 30"/>
          <p:cNvSpPr/>
          <p:nvPr userDrawn="1"/>
        </p:nvSpPr>
        <p:spPr bwMode="gray">
          <a:xfrm rot="5400000">
            <a:off x="2659809" y="3490565"/>
            <a:ext cx="3688210" cy="148563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en-US" sz="1477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6393" y="1720737"/>
            <a:ext cx="4023361" cy="368821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784250" y="1720737"/>
            <a:ext cx="4023360" cy="368821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023360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84250" y="1720739"/>
            <a:ext cx="4023360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4916837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7900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2 text boxe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4680001" y="3950378"/>
            <a:ext cx="4127608" cy="2121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680002" y="1720736"/>
            <a:ext cx="4127609" cy="2121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36391" y="1720740"/>
            <a:ext cx="4127609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0" y="1720737"/>
            <a:ext cx="4127610" cy="212140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3950378"/>
            <a:ext cx="4127610" cy="212140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666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4916837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80001" y="3950382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20" name="Gerade Verbindung 38"/>
          <p:cNvCxnSpPr/>
          <p:nvPr userDrawn="1"/>
        </p:nvCxnSpPr>
        <p:spPr bwMode="gray">
          <a:xfrm>
            <a:off x="4915003" y="4490377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871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2 text boxes with headlin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4680001" y="3617373"/>
            <a:ext cx="4127608" cy="1788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680002" y="1720739"/>
            <a:ext cx="4127609" cy="1788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4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36391" y="1720737"/>
            <a:ext cx="4127609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0" y="1720741"/>
            <a:ext cx="4127610" cy="1788397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80000" y="3623611"/>
            <a:ext cx="4127610" cy="1788397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666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4916837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80001" y="3617373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20" name="Gerade Verbindung 38"/>
          <p:cNvCxnSpPr/>
          <p:nvPr userDrawn="1"/>
        </p:nvCxnSpPr>
        <p:spPr bwMode="gray">
          <a:xfrm>
            <a:off x="4915003" y="4157368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491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680002" y="1720736"/>
            <a:ext cx="4127609" cy="2121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4680001" y="3950378"/>
            <a:ext cx="4127608" cy="2121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5050" tIns="67525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36391" y="1720740"/>
            <a:ext cx="4127609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0" y="1720741"/>
            <a:ext cx="4127610" cy="2121407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80000" y="3950382"/>
            <a:ext cx="4127610" cy="2121407"/>
          </a:xfrm>
          <a:prstGeom prst="rect">
            <a:avLst/>
          </a:prstGeom>
        </p:spPr>
        <p:txBody>
          <a:bodyPr lIns="144000" tIns="72000" rIns="72000" bIns="72000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086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2 text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4680001" y="3617373"/>
            <a:ext cx="4127608" cy="1788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680002" y="1720739"/>
            <a:ext cx="4127609" cy="1788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4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36391" y="1720737"/>
            <a:ext cx="4127609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0" y="1720741"/>
            <a:ext cx="4127610" cy="1788397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80000" y="3617373"/>
            <a:ext cx="4127610" cy="1788397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8510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3 text boxe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4680003" y="3212261"/>
            <a:ext cx="4127607" cy="13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46523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277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680002" y="1720736"/>
            <a:ext cx="4127609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422031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4680001" y="4700186"/>
            <a:ext cx="4127608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464234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0" y="1720741"/>
            <a:ext cx="4127610" cy="1371599"/>
          </a:xfrm>
          <a:prstGeom prst="rect">
            <a:avLst/>
          </a:prstGeom>
        </p:spPr>
        <p:txBody>
          <a:bodyPr lIns="241200" tIns="504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36391" y="1720740"/>
            <a:ext cx="4127609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4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000" y="3212265"/>
            <a:ext cx="4127610" cy="1371599"/>
          </a:xfrm>
          <a:prstGeom prst="rect">
            <a:avLst/>
          </a:prstGeom>
        </p:spPr>
        <p:txBody>
          <a:bodyPr lIns="241200" tIns="468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5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680000" y="4700190"/>
            <a:ext cx="4127610" cy="1371599"/>
          </a:xfrm>
          <a:prstGeom prst="rect">
            <a:avLst/>
          </a:prstGeom>
        </p:spPr>
        <p:txBody>
          <a:bodyPr lIns="241200" tIns="504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80001" y="3212261"/>
            <a:ext cx="4123944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29" name="Gerade Verbindung 38"/>
          <p:cNvCxnSpPr/>
          <p:nvPr userDrawn="1"/>
        </p:nvCxnSpPr>
        <p:spPr bwMode="gray">
          <a:xfrm>
            <a:off x="4913172" y="3642029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1" y="4700186"/>
            <a:ext cx="4123944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25" name="Gerade Verbindung 38"/>
          <p:cNvCxnSpPr/>
          <p:nvPr userDrawn="1"/>
        </p:nvCxnSpPr>
        <p:spPr bwMode="gray">
          <a:xfrm>
            <a:off x="4913172" y="5129954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666" y="1720736"/>
            <a:ext cx="4123944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4916837" y="2150504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166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4680003" y="3212261"/>
            <a:ext cx="4127607" cy="13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46523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277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680002" y="1720736"/>
            <a:ext cx="4127609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4680001" y="4700186"/>
            <a:ext cx="4127608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464234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1" y="1720740"/>
            <a:ext cx="4127609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0" y="1720741"/>
            <a:ext cx="4127610" cy="1371599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000" y="3212265"/>
            <a:ext cx="4127610" cy="1371599"/>
          </a:xfrm>
          <a:prstGeom prst="rect">
            <a:avLst/>
          </a:prstGeom>
        </p:spPr>
        <p:txBody>
          <a:bodyPr lIns="144000" tIns="72000" rIns="72000" bIns="72000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680000" y="4700190"/>
            <a:ext cx="4127610" cy="1371599"/>
          </a:xfrm>
          <a:prstGeom prst="rect">
            <a:avLst/>
          </a:prstGeom>
        </p:spPr>
        <p:txBody>
          <a:bodyPr lIns="144000" tIns="72000" rIns="72000" bIns="72000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643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680002" y="1720736"/>
            <a:ext cx="412760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6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4683665" y="1720736"/>
            <a:ext cx="4123944" cy="4352544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1" y="1720740"/>
            <a:ext cx="4127609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66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 &amp; small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4680002" y="1720736"/>
            <a:ext cx="412760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6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4683665" y="1720736"/>
            <a:ext cx="4123944" cy="4352544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3" name="Pentagon 44"/>
          <p:cNvSpPr/>
          <p:nvPr userDrawn="1"/>
        </p:nvSpPr>
        <p:spPr bwMode="gray">
          <a:xfrm>
            <a:off x="336391" y="5531915"/>
            <a:ext cx="4123944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36391" y="5530421"/>
            <a:ext cx="4123944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1" y="1720737"/>
            <a:ext cx="4127609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084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4 imag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4680000" y="1720740"/>
            <a:ext cx="2016000" cy="21279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ts val="1660"/>
              </a:lnSpc>
              <a:spcBef>
                <a:spcPts val="554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6791191" y="1720738"/>
            <a:ext cx="2016000" cy="21279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ts val="1660"/>
              </a:lnSpc>
              <a:spcBef>
                <a:spcPts val="554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4680000" y="3943858"/>
            <a:ext cx="2016000" cy="21279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ts val="1660"/>
              </a:lnSpc>
              <a:spcBef>
                <a:spcPts val="554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6791191" y="3943858"/>
            <a:ext cx="2016000" cy="21279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ts val="1660"/>
              </a:lnSpc>
              <a:spcBef>
                <a:spcPts val="554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2" name="Rechteck 31"/>
          <p:cNvSpPr/>
          <p:nvPr userDrawn="1"/>
        </p:nvSpPr>
        <p:spPr bwMode="gray">
          <a:xfrm>
            <a:off x="4915002" y="2495325"/>
            <a:ext cx="1539798" cy="111214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3" name="Rechteck 32"/>
          <p:cNvSpPr/>
          <p:nvPr userDrawn="1"/>
        </p:nvSpPr>
        <p:spPr bwMode="gray">
          <a:xfrm>
            <a:off x="7026195" y="2495325"/>
            <a:ext cx="1539798" cy="111214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4" name="Rechteck 33"/>
          <p:cNvSpPr/>
          <p:nvPr userDrawn="1"/>
        </p:nvSpPr>
        <p:spPr bwMode="gray">
          <a:xfrm>
            <a:off x="4915002" y="4725057"/>
            <a:ext cx="1539798" cy="111214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 bwMode="gray">
          <a:xfrm>
            <a:off x="7026195" y="4725057"/>
            <a:ext cx="1539798" cy="111214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6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4918608" y="2491899"/>
            <a:ext cx="1536192" cy="1115568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7" name="Bildplatzhalter 27"/>
          <p:cNvSpPr>
            <a:spLocks noGrp="1"/>
          </p:cNvSpPr>
          <p:nvPr>
            <p:ph type="pic" sz="quarter" idx="21"/>
          </p:nvPr>
        </p:nvSpPr>
        <p:spPr>
          <a:xfrm>
            <a:off x="7029799" y="2495325"/>
            <a:ext cx="1536192" cy="1115568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4915002" y="4721631"/>
            <a:ext cx="1536192" cy="1115568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9" name="Bildplatzhalter 27"/>
          <p:cNvSpPr>
            <a:spLocks noGrp="1"/>
          </p:cNvSpPr>
          <p:nvPr>
            <p:ph type="pic" sz="quarter" idx="23"/>
          </p:nvPr>
        </p:nvSpPr>
        <p:spPr>
          <a:xfrm>
            <a:off x="7029799" y="4721631"/>
            <a:ext cx="1536192" cy="1115568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0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1" y="1720740"/>
            <a:ext cx="4127609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8"/>
          <p:cNvCxnSpPr/>
          <p:nvPr userDrawn="1"/>
        </p:nvCxnSpPr>
        <p:spPr bwMode="gray">
          <a:xfrm>
            <a:off x="4915002" y="2260735"/>
            <a:ext cx="15397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8"/>
          <p:cNvCxnSpPr/>
          <p:nvPr userDrawn="1"/>
        </p:nvCxnSpPr>
        <p:spPr bwMode="gray">
          <a:xfrm>
            <a:off x="7026195" y="2260735"/>
            <a:ext cx="15397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8"/>
          <p:cNvCxnSpPr/>
          <p:nvPr userDrawn="1"/>
        </p:nvCxnSpPr>
        <p:spPr bwMode="gray">
          <a:xfrm>
            <a:off x="7026195" y="4483857"/>
            <a:ext cx="15397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38"/>
          <p:cNvCxnSpPr/>
          <p:nvPr userDrawn="1"/>
        </p:nvCxnSpPr>
        <p:spPr bwMode="gray">
          <a:xfrm>
            <a:off x="4915002" y="4483857"/>
            <a:ext cx="15397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176" y="1720739"/>
            <a:ext cx="202082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786367" y="1720734"/>
            <a:ext cx="202082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943862"/>
            <a:ext cx="202082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786367" y="3943862"/>
            <a:ext cx="202082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1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1566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4 image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4127609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3" name="Rectangle 1"/>
          <p:cNvSpPr/>
          <p:nvPr userDrawn="1"/>
        </p:nvSpPr>
        <p:spPr bwMode="auto">
          <a:xfrm>
            <a:off x="4680000" y="1720740"/>
            <a:ext cx="2016000" cy="21279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ts val="1660"/>
              </a:lnSpc>
              <a:spcBef>
                <a:spcPts val="554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6791191" y="1720738"/>
            <a:ext cx="2016000" cy="21279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ts val="1660"/>
              </a:lnSpc>
              <a:spcBef>
                <a:spcPts val="554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4680000" y="3943858"/>
            <a:ext cx="2016000" cy="21279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ts val="1660"/>
              </a:lnSpc>
              <a:spcBef>
                <a:spcPts val="554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6791191" y="3943858"/>
            <a:ext cx="2016000" cy="21279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ts val="1660"/>
              </a:lnSpc>
              <a:spcBef>
                <a:spcPts val="554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2" name="Rechteck 31"/>
          <p:cNvSpPr/>
          <p:nvPr userDrawn="1"/>
        </p:nvSpPr>
        <p:spPr bwMode="gray">
          <a:xfrm>
            <a:off x="4915002" y="2495325"/>
            <a:ext cx="1539798" cy="111214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3" name="Rechteck 32"/>
          <p:cNvSpPr/>
          <p:nvPr userDrawn="1"/>
        </p:nvSpPr>
        <p:spPr bwMode="gray">
          <a:xfrm>
            <a:off x="7026195" y="2495325"/>
            <a:ext cx="1539798" cy="111214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4" name="Rechteck 33"/>
          <p:cNvSpPr/>
          <p:nvPr userDrawn="1"/>
        </p:nvSpPr>
        <p:spPr bwMode="gray">
          <a:xfrm>
            <a:off x="4915002" y="4725057"/>
            <a:ext cx="1539798" cy="111214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 bwMode="gray">
          <a:xfrm>
            <a:off x="7026195" y="4725057"/>
            <a:ext cx="1539798" cy="111214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Font typeface="Wingdings" pitchFamily="2" charset="2"/>
              <a:buNone/>
            </a:pPr>
            <a:endParaRPr lang="de-DE" sz="1292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6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4918608" y="2491899"/>
            <a:ext cx="1536192" cy="1115568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7" name="Bildplatzhalter 27"/>
          <p:cNvSpPr>
            <a:spLocks noGrp="1"/>
          </p:cNvSpPr>
          <p:nvPr>
            <p:ph type="pic" sz="quarter" idx="21"/>
          </p:nvPr>
        </p:nvSpPr>
        <p:spPr>
          <a:xfrm>
            <a:off x="7029799" y="2495325"/>
            <a:ext cx="1536192" cy="1115568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4915002" y="4721631"/>
            <a:ext cx="1536192" cy="1115568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9" name="Bildplatzhalter 27"/>
          <p:cNvSpPr>
            <a:spLocks noGrp="1"/>
          </p:cNvSpPr>
          <p:nvPr>
            <p:ph type="pic" sz="quarter" idx="23"/>
          </p:nvPr>
        </p:nvSpPr>
        <p:spPr>
          <a:xfrm>
            <a:off x="7029799" y="4721631"/>
            <a:ext cx="1536192" cy="1115568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0" name="Pentagon 44"/>
          <p:cNvSpPr/>
          <p:nvPr userDrawn="1"/>
        </p:nvSpPr>
        <p:spPr bwMode="gray">
          <a:xfrm>
            <a:off x="336391" y="5531915"/>
            <a:ext cx="4123944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41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36391" y="5530421"/>
            <a:ext cx="4123944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42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1" y="1720737"/>
            <a:ext cx="4127609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412394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4" name="Gerade Verbindung 38"/>
          <p:cNvCxnSpPr/>
          <p:nvPr userDrawn="1"/>
        </p:nvCxnSpPr>
        <p:spPr bwMode="gray">
          <a:xfrm>
            <a:off x="569562" y="2260735"/>
            <a:ext cx="3657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8"/>
          <p:cNvCxnSpPr/>
          <p:nvPr userDrawn="1"/>
        </p:nvCxnSpPr>
        <p:spPr bwMode="gray">
          <a:xfrm>
            <a:off x="4915002" y="2260735"/>
            <a:ext cx="15397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8"/>
          <p:cNvCxnSpPr/>
          <p:nvPr userDrawn="1"/>
        </p:nvCxnSpPr>
        <p:spPr bwMode="gray">
          <a:xfrm>
            <a:off x="7026195" y="2260735"/>
            <a:ext cx="15397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8"/>
          <p:cNvCxnSpPr/>
          <p:nvPr userDrawn="1"/>
        </p:nvCxnSpPr>
        <p:spPr bwMode="gray">
          <a:xfrm>
            <a:off x="7026195" y="4483857"/>
            <a:ext cx="15397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38"/>
          <p:cNvCxnSpPr/>
          <p:nvPr userDrawn="1"/>
        </p:nvCxnSpPr>
        <p:spPr bwMode="gray">
          <a:xfrm>
            <a:off x="4915002" y="4483857"/>
            <a:ext cx="15397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176" y="1720739"/>
            <a:ext cx="202082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786367" y="1720734"/>
            <a:ext cx="202082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943862"/>
            <a:ext cx="202082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786367" y="3943862"/>
            <a:ext cx="2020824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3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026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3232799" y="1720736"/>
            <a:ext cx="2678400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6129209" y="1720736"/>
            <a:ext cx="2678400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2" y="1720740"/>
            <a:ext cx="2679192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232007" y="1720740"/>
            <a:ext cx="2679192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128417" y="1720740"/>
            <a:ext cx="2679192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32007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28417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8"/>
          <p:cNvCxnSpPr/>
          <p:nvPr userDrawn="1"/>
        </p:nvCxnSpPr>
        <p:spPr bwMode="gray">
          <a:xfrm>
            <a:off x="347399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8"/>
          <p:cNvCxnSpPr/>
          <p:nvPr userDrawn="1"/>
        </p:nvCxnSpPr>
        <p:spPr bwMode="gray">
          <a:xfrm>
            <a:off x="637040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966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3232799" y="1720736"/>
            <a:ext cx="2678400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6129209" y="1720736"/>
            <a:ext cx="2678400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8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9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2" y="1720737"/>
            <a:ext cx="2679192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128417" y="1720737"/>
            <a:ext cx="2679192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4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232007" y="1720737"/>
            <a:ext cx="2679192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32007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28417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8"/>
          <p:cNvCxnSpPr/>
          <p:nvPr userDrawn="1"/>
        </p:nvCxnSpPr>
        <p:spPr bwMode="gray">
          <a:xfrm>
            <a:off x="347399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8"/>
          <p:cNvCxnSpPr/>
          <p:nvPr userDrawn="1"/>
        </p:nvCxnSpPr>
        <p:spPr bwMode="gray">
          <a:xfrm>
            <a:off x="637040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853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8" name="Rectangle 1"/>
          <p:cNvSpPr/>
          <p:nvPr userDrawn="1"/>
        </p:nvSpPr>
        <p:spPr bwMode="auto">
          <a:xfrm>
            <a:off x="336391" y="1720736"/>
            <a:ext cx="19933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2495667" y="1720736"/>
            <a:ext cx="19933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0" name="Rectangle 1"/>
          <p:cNvSpPr/>
          <p:nvPr userDrawn="1"/>
        </p:nvSpPr>
        <p:spPr bwMode="auto">
          <a:xfrm>
            <a:off x="4654943" y="1720736"/>
            <a:ext cx="19933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6814218" y="1720736"/>
            <a:ext cx="19933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4" y="1720740"/>
            <a:ext cx="199339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495670" y="1720740"/>
            <a:ext cx="199339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7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654946" y="1720740"/>
            <a:ext cx="199339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8" name="Textplatzhalt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814221" y="1720740"/>
            <a:ext cx="199339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32" name="Gerade Verbindung 38"/>
          <p:cNvCxnSpPr/>
          <p:nvPr userDrawn="1"/>
        </p:nvCxnSpPr>
        <p:spPr bwMode="gray">
          <a:xfrm>
            <a:off x="578709" y="2259992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8"/>
          <p:cNvCxnSpPr/>
          <p:nvPr userDrawn="1"/>
        </p:nvCxnSpPr>
        <p:spPr bwMode="gray">
          <a:xfrm>
            <a:off x="2737984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8"/>
          <p:cNvCxnSpPr/>
          <p:nvPr userDrawn="1"/>
        </p:nvCxnSpPr>
        <p:spPr bwMode="gray">
          <a:xfrm>
            <a:off x="4897260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8"/>
          <p:cNvCxnSpPr/>
          <p:nvPr userDrawn="1"/>
        </p:nvCxnSpPr>
        <p:spPr bwMode="gray">
          <a:xfrm>
            <a:off x="7056535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6391" y="1720739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495667" y="1720739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54943" y="1720739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814218" y="1720739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0210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8" name="Rectangle 1"/>
          <p:cNvSpPr/>
          <p:nvPr userDrawn="1"/>
        </p:nvSpPr>
        <p:spPr bwMode="auto">
          <a:xfrm>
            <a:off x="336391" y="1720736"/>
            <a:ext cx="19933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2495667" y="1720736"/>
            <a:ext cx="19933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0" name="Rectangle 1"/>
          <p:cNvSpPr/>
          <p:nvPr userDrawn="1"/>
        </p:nvSpPr>
        <p:spPr bwMode="auto">
          <a:xfrm>
            <a:off x="4654943" y="1720736"/>
            <a:ext cx="19933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1" name="Rectangle 1"/>
          <p:cNvSpPr/>
          <p:nvPr userDrawn="1"/>
        </p:nvSpPr>
        <p:spPr bwMode="auto">
          <a:xfrm>
            <a:off x="6814218" y="1720736"/>
            <a:ext cx="19933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7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36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37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4" y="1720737"/>
            <a:ext cx="1993391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8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495670" y="1720737"/>
            <a:ext cx="1993391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9" name="Textplatzhalt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654946" y="1720737"/>
            <a:ext cx="1993391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4" name="Textplatzhalt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814221" y="1720737"/>
            <a:ext cx="1993391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32" name="Gerade Verbindung 38"/>
          <p:cNvCxnSpPr/>
          <p:nvPr userDrawn="1"/>
        </p:nvCxnSpPr>
        <p:spPr bwMode="gray">
          <a:xfrm>
            <a:off x="578709" y="2259992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8"/>
          <p:cNvCxnSpPr/>
          <p:nvPr userDrawn="1"/>
        </p:nvCxnSpPr>
        <p:spPr bwMode="gray">
          <a:xfrm>
            <a:off x="2737984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8"/>
          <p:cNvCxnSpPr/>
          <p:nvPr userDrawn="1"/>
        </p:nvCxnSpPr>
        <p:spPr bwMode="gray">
          <a:xfrm>
            <a:off x="4897260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8"/>
          <p:cNvCxnSpPr/>
          <p:nvPr userDrawn="1"/>
        </p:nvCxnSpPr>
        <p:spPr bwMode="gray">
          <a:xfrm>
            <a:off x="7056535" y="2260736"/>
            <a:ext cx="1508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6391" y="1720739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495667" y="1720739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54943" y="1720739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814218" y="1720739"/>
            <a:ext cx="19933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0421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white box &amp;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4680006" y="2229917"/>
            <a:ext cx="4127609" cy="183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432" tIns="498102" rIns="222432" bIns="663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6407" algn="ctr" fontAlgn="auto">
              <a:spcBef>
                <a:spcPts val="166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108" dirty="0">
              <a:solidFill>
                <a:srgbClr val="666666"/>
              </a:solidFill>
            </a:endParaRP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4680006" y="4235786"/>
            <a:ext cx="4127609" cy="183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432" tIns="498102" rIns="222432" bIns="663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6407" algn="ctr" fontAlgn="auto">
              <a:spcBef>
                <a:spcPts val="166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108" dirty="0">
              <a:solidFill>
                <a:srgbClr val="666666"/>
              </a:solidFill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36399" y="2229917"/>
            <a:ext cx="4127609" cy="183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432" tIns="498102" rIns="222432" bIns="663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6407" algn="ctr" fontAlgn="auto">
              <a:spcBef>
                <a:spcPts val="166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108" dirty="0">
              <a:solidFill>
                <a:srgbClr val="666666"/>
              </a:solidFill>
            </a:endParaRPr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36390" y="4235786"/>
            <a:ext cx="4127609" cy="183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432" tIns="498102" rIns="222432" bIns="663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6407" algn="ctr" fontAlgn="auto">
              <a:spcBef>
                <a:spcPts val="166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108" dirty="0">
              <a:solidFill>
                <a:srgbClr val="666666"/>
              </a:solidFill>
            </a:endParaRPr>
          </a:p>
        </p:txBody>
      </p:sp>
      <p:sp>
        <p:nvSpPr>
          <p:cNvPr id="27" name="Pentagon 44"/>
          <p:cNvSpPr/>
          <p:nvPr userDrawn="1"/>
        </p:nvSpPr>
        <p:spPr bwMode="gray">
          <a:xfrm>
            <a:off x="336390" y="1716434"/>
            <a:ext cx="8471221" cy="36422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48" tIns="55748" rIns="55748" bIns="557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88" y="1716430"/>
            <a:ext cx="8467344" cy="365760"/>
          </a:xfrm>
          <a:prstGeom prst="rect">
            <a:avLst/>
          </a:prstGeom>
        </p:spPr>
        <p:txBody>
          <a:bodyPr lIns="73152" tIns="73152" rIns="73152" bIns="73152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2" y="2229917"/>
            <a:ext cx="4127607" cy="183600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680006" y="2229917"/>
            <a:ext cx="4127607" cy="183600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2986" y="4226261"/>
            <a:ext cx="4127607" cy="183600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66601" y="4226261"/>
            <a:ext cx="4127607" cy="183600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427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2 long boxe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3232799" y="1720736"/>
            <a:ext cx="5577840" cy="2121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3232802" y="3950378"/>
            <a:ext cx="5574809" cy="2121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4" y="1720740"/>
            <a:ext cx="267919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32009" y="1720737"/>
            <a:ext cx="5575603" cy="212140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232009" y="3950378"/>
            <a:ext cx="5575603" cy="212140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32007" y="1720739"/>
            <a:ext cx="5577840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28" name="Gerade Verbindung 38"/>
          <p:cNvCxnSpPr/>
          <p:nvPr userDrawn="1"/>
        </p:nvCxnSpPr>
        <p:spPr bwMode="gray">
          <a:xfrm>
            <a:off x="3469605" y="2260735"/>
            <a:ext cx="5101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8"/>
          <p:cNvCxnSpPr/>
          <p:nvPr userDrawn="1"/>
        </p:nvCxnSpPr>
        <p:spPr bwMode="gray">
          <a:xfrm>
            <a:off x="3469604" y="4490377"/>
            <a:ext cx="5101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2800" y="3950382"/>
            <a:ext cx="5577840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2794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2 long boxes with headlin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3232799" y="1720736"/>
            <a:ext cx="5577840" cy="17922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3232802" y="3613545"/>
            <a:ext cx="5574809" cy="17922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3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32009" y="1720741"/>
            <a:ext cx="5575603" cy="1788397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235038" y="3623611"/>
            <a:ext cx="5575603" cy="1788397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4" y="1720737"/>
            <a:ext cx="2679191" cy="3691268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32007" y="1720739"/>
            <a:ext cx="5577840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28" name="Gerade Verbindung 38"/>
          <p:cNvCxnSpPr/>
          <p:nvPr userDrawn="1"/>
        </p:nvCxnSpPr>
        <p:spPr bwMode="gray">
          <a:xfrm>
            <a:off x="3469605" y="2260735"/>
            <a:ext cx="5101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8"/>
          <p:cNvCxnSpPr/>
          <p:nvPr userDrawn="1"/>
        </p:nvCxnSpPr>
        <p:spPr bwMode="gray">
          <a:xfrm>
            <a:off x="3469604" y="4153544"/>
            <a:ext cx="5101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2800" y="3613546"/>
            <a:ext cx="5577840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35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Clr>
                <a:srgbClr val="002897"/>
              </a:buClr>
            </a:pPr>
            <a:r>
              <a:rPr lang="de-DE" smtClean="0">
                <a:solidFill>
                  <a:srgbClr val="666666"/>
                </a:solidFill>
              </a:rPr>
              <a:t>Month DD, YYYY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2 long box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3232799" y="1720736"/>
            <a:ext cx="5577840" cy="2121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3232802" y="3950378"/>
            <a:ext cx="5574809" cy="2121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32800" y="1720741"/>
            <a:ext cx="5574810" cy="2121407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232800" y="3950382"/>
            <a:ext cx="5574810" cy="2121407"/>
          </a:xfrm>
          <a:prstGeom prst="rect">
            <a:avLst/>
          </a:prstGeom>
        </p:spPr>
        <p:txBody>
          <a:bodyPr lIns="144000" tIns="72000" rIns="72000" bIns="72000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4" y="1720740"/>
            <a:ext cx="2679191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945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2 long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3232799" y="1720736"/>
            <a:ext cx="5577840" cy="17922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9" name="Rectangle 1"/>
          <p:cNvSpPr/>
          <p:nvPr userDrawn="1"/>
        </p:nvSpPr>
        <p:spPr bwMode="auto">
          <a:xfrm>
            <a:off x="3232802" y="3613545"/>
            <a:ext cx="5574809" cy="17922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3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36394" y="1720736"/>
            <a:ext cx="2679191" cy="3685033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32800" y="1720741"/>
            <a:ext cx="5574810" cy="1788397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32800" y="3617373"/>
            <a:ext cx="5574810" cy="1788397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275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3 long boxe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3232801" y="1720736"/>
            <a:ext cx="5574809" cy="13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46523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277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3232801" y="3212261"/>
            <a:ext cx="5574809" cy="13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46523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277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3232799" y="4703786"/>
            <a:ext cx="5574810" cy="13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46523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277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36394" y="1720736"/>
            <a:ext cx="2679191" cy="4351050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32801" y="1720741"/>
            <a:ext cx="5574811" cy="1371599"/>
          </a:xfrm>
          <a:prstGeom prst="rect">
            <a:avLst/>
          </a:prstGeom>
        </p:spPr>
        <p:txBody>
          <a:bodyPr lIns="241200" tIns="468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32801" y="3212265"/>
            <a:ext cx="5574811" cy="1371599"/>
          </a:xfrm>
          <a:prstGeom prst="rect">
            <a:avLst/>
          </a:prstGeom>
        </p:spPr>
        <p:txBody>
          <a:bodyPr lIns="241200" tIns="468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4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32801" y="4700190"/>
            <a:ext cx="5574811" cy="1371599"/>
          </a:xfrm>
          <a:prstGeom prst="rect">
            <a:avLst/>
          </a:prstGeom>
        </p:spPr>
        <p:txBody>
          <a:bodyPr lIns="241200" tIns="468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232799" y="3212261"/>
            <a:ext cx="5577840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27" name="Gerade Verbindung 38"/>
          <p:cNvCxnSpPr/>
          <p:nvPr userDrawn="1"/>
        </p:nvCxnSpPr>
        <p:spPr bwMode="gray">
          <a:xfrm>
            <a:off x="3473999" y="3644261"/>
            <a:ext cx="5101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232799" y="4703786"/>
            <a:ext cx="5577840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33" name="Gerade Verbindung 38"/>
          <p:cNvCxnSpPr/>
          <p:nvPr userDrawn="1"/>
        </p:nvCxnSpPr>
        <p:spPr bwMode="gray">
          <a:xfrm>
            <a:off x="3473999" y="5135786"/>
            <a:ext cx="51020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32799" y="1720736"/>
            <a:ext cx="5577840" cy="429768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25" name="Gerade Verbindung 38"/>
          <p:cNvCxnSpPr/>
          <p:nvPr userDrawn="1"/>
        </p:nvCxnSpPr>
        <p:spPr bwMode="gray">
          <a:xfrm>
            <a:off x="3473999" y="2150504"/>
            <a:ext cx="5101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6729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3 long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3232801" y="1720736"/>
            <a:ext cx="5574809" cy="13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46523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277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3232801" y="3212261"/>
            <a:ext cx="5574809" cy="13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46523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277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3232799" y="4703786"/>
            <a:ext cx="5574810" cy="13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646" tIns="465231" rIns="66462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277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36394" y="1720736"/>
            <a:ext cx="2679191" cy="4351050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32801" y="1720741"/>
            <a:ext cx="5574811" cy="1371599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32801" y="3212265"/>
            <a:ext cx="5574811" cy="1371599"/>
          </a:xfrm>
          <a:prstGeom prst="rect">
            <a:avLst/>
          </a:prstGeom>
        </p:spPr>
        <p:txBody>
          <a:bodyPr lIns="144000" tIns="72000" rIns="72000" bIns="72000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32801" y="4700190"/>
            <a:ext cx="5574811" cy="1371599"/>
          </a:xfrm>
          <a:prstGeom prst="rect">
            <a:avLst/>
          </a:prstGeom>
        </p:spPr>
        <p:txBody>
          <a:bodyPr lIns="144000" tIns="72000" rIns="72000" bIns="72000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1999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s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232799" y="1720736"/>
            <a:ext cx="5574810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477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27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3232799" y="1720736"/>
            <a:ext cx="5577840" cy="4352544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36394" y="1720736"/>
            <a:ext cx="2679191" cy="4351050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433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column &amp; big image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336391" y="1720736"/>
            <a:ext cx="2679192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2593" tIns="564787" rIns="222593" bIns="6644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232799" y="1720736"/>
            <a:ext cx="5574810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62" tIns="66462" rIns="66462" bIns="664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de-DE" sz="1477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27" name="Bildplatzhalter 27"/>
          <p:cNvSpPr>
            <a:spLocks noGrp="1"/>
          </p:cNvSpPr>
          <p:nvPr>
            <p:ph type="pic" sz="quarter" idx="20"/>
          </p:nvPr>
        </p:nvSpPr>
        <p:spPr>
          <a:xfrm>
            <a:off x="3232799" y="1720736"/>
            <a:ext cx="5577840" cy="4352544"/>
          </a:xfrm>
          <a:prstGeom prst="rect">
            <a:avLst/>
          </a:prstGeom>
        </p:spPr>
        <p:txBody>
          <a:bodyPr/>
          <a:lstStyle>
            <a:lvl1pPr algn="ctr">
              <a:defRPr sz="1292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3" name="Pentagon 44"/>
          <p:cNvSpPr/>
          <p:nvPr userDrawn="1"/>
        </p:nvSpPr>
        <p:spPr bwMode="gray">
          <a:xfrm>
            <a:off x="336391" y="5531915"/>
            <a:ext cx="2679192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36391" y="5530421"/>
            <a:ext cx="267919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36394" y="1720736"/>
            <a:ext cx="2679191" cy="3685032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1" y="1720739"/>
            <a:ext cx="2679192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477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cxnSp>
        <p:nvCxnSpPr>
          <p:cNvPr id="19" name="Gerade Verbindung 38"/>
          <p:cNvCxnSpPr/>
          <p:nvPr userDrawn="1"/>
        </p:nvCxnSpPr>
        <p:spPr bwMode="gray">
          <a:xfrm>
            <a:off x="577589" y="2260736"/>
            <a:ext cx="21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4568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white title-boxes &amp; 3 big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1566513" y="1720736"/>
            <a:ext cx="7253487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0" name="Rectangle 1"/>
          <p:cNvSpPr/>
          <p:nvPr userDrawn="1"/>
        </p:nvSpPr>
        <p:spPr bwMode="auto">
          <a:xfrm>
            <a:off x="1566513" y="3208308"/>
            <a:ext cx="7253487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1566514" y="4700186"/>
            <a:ext cx="7253488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36397" y="4700186"/>
            <a:ext cx="1014123" cy="13716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231" tIns="0" rIns="33231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36393" y="3208308"/>
            <a:ext cx="1014123" cy="13716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231" tIns="0" rIns="33231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336391" y="1720736"/>
            <a:ext cx="1014124" cy="13716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231" tIns="0" rIns="33231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1716430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3" y="3208308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3" y="4700186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66513" y="1720741"/>
            <a:ext cx="7241097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566513" y="3212265"/>
            <a:ext cx="7241097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66513" y="4700190"/>
            <a:ext cx="7241097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8757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white title-boxes &amp; 3 big text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1566513" y="1720736"/>
            <a:ext cx="7253487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1566513" y="2990248"/>
            <a:ext cx="7253487" cy="114933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1566514" y="4257095"/>
            <a:ext cx="725348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336393" y="4257095"/>
            <a:ext cx="1014123" cy="1152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4" name="Rectangle 1"/>
          <p:cNvSpPr/>
          <p:nvPr userDrawn="1"/>
        </p:nvSpPr>
        <p:spPr bwMode="auto">
          <a:xfrm>
            <a:off x="336393" y="2988915"/>
            <a:ext cx="1014123" cy="1152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336391" y="1720736"/>
            <a:ext cx="1014124" cy="1152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1716430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3" y="298877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36393" y="425695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2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43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66513" y="1720741"/>
            <a:ext cx="7241097" cy="115199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566513" y="2987587"/>
            <a:ext cx="7241097" cy="115199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66513" y="4257100"/>
            <a:ext cx="7241097" cy="1151999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236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big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36393" y="4700186"/>
            <a:ext cx="1014123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36393" y="3208308"/>
            <a:ext cx="1014123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7" name="Rectangle 1"/>
          <p:cNvSpPr/>
          <p:nvPr userDrawn="1"/>
        </p:nvSpPr>
        <p:spPr bwMode="auto">
          <a:xfrm>
            <a:off x="336391" y="1720736"/>
            <a:ext cx="1014124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1716430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6393" y="3208308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6393" y="4700186"/>
            <a:ext cx="1014127" cy="1371600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24" name="Rectangle 1"/>
          <p:cNvSpPr/>
          <p:nvPr userDrawn="1"/>
        </p:nvSpPr>
        <p:spPr bwMode="auto">
          <a:xfrm>
            <a:off x="1566513" y="1720736"/>
            <a:ext cx="7253487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4" name="Rectangle 1"/>
          <p:cNvSpPr/>
          <p:nvPr userDrawn="1"/>
        </p:nvSpPr>
        <p:spPr bwMode="auto">
          <a:xfrm>
            <a:off x="1566513" y="3208308"/>
            <a:ext cx="7253487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35" name="Rectangle 1"/>
          <p:cNvSpPr/>
          <p:nvPr userDrawn="1"/>
        </p:nvSpPr>
        <p:spPr bwMode="auto">
          <a:xfrm>
            <a:off x="1566514" y="4700186"/>
            <a:ext cx="7253488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66513" y="1720741"/>
            <a:ext cx="7241097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566513" y="3212265"/>
            <a:ext cx="7241097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66513" y="4700190"/>
            <a:ext cx="7241097" cy="1371599"/>
          </a:xfrm>
          <a:prstGeom prst="rect">
            <a:avLst/>
          </a:prstGeom>
        </p:spPr>
        <p:txBody>
          <a:bodyPr lIns="144000" tIns="72000" rIns="72000" bIns="72000" anchor="ctr"/>
          <a:lstStyle>
            <a:lvl1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1pPr>
            <a:lvl2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2pPr>
            <a:lvl3pPr>
              <a:defRPr kumimoji="0" lang="de-DE" sz="1292" b="0" i="0" u="none" strike="noStrike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defRPr>
            </a:lvl3pPr>
          </a:lstStyle>
          <a:p>
            <a:pPr marR="0" lvl="0" defTabSz="1005218" fontAlgn="auto">
              <a:lnSpc>
                <a:spcPct val="100000"/>
              </a:lnSpc>
              <a:spcBef>
                <a:spcPts val="554"/>
              </a:spcBef>
              <a:buClr>
                <a:schemeClr val="accent5"/>
              </a:buClr>
              <a:buFont typeface="Arial" panose="020B0604020202020204" pitchFamily="34" charset="0"/>
              <a:buChar char="‫"/>
              <a:tabLst/>
            </a:pPr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R="0" lvl="1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</a:pPr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668232" marR="0" lvl="2" indent="-169989" defTabSz="1005218" fontAlgn="auto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0232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title-boxes &amp; 3 big text boxes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15900" y="1592266"/>
            <a:ext cx="8712201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437" tIns="66437" rIns="66437" bIns="66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/>
          <p:nvPr userDrawn="1"/>
        </p:nvSpPr>
        <p:spPr bwMode="auto">
          <a:xfrm>
            <a:off x="336393" y="4257095"/>
            <a:ext cx="1014123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5" name="Rectangle 1"/>
          <p:cNvSpPr/>
          <p:nvPr userDrawn="1"/>
        </p:nvSpPr>
        <p:spPr bwMode="auto">
          <a:xfrm>
            <a:off x="336393" y="2988915"/>
            <a:ext cx="1014123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26" name="Rectangle 1"/>
          <p:cNvSpPr/>
          <p:nvPr userDrawn="1"/>
        </p:nvSpPr>
        <p:spPr bwMode="auto">
          <a:xfrm>
            <a:off x="336391" y="1720736"/>
            <a:ext cx="1014124" cy="11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388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477" dirty="0">
              <a:solidFill>
                <a:srgbClr val="002897"/>
              </a:solidFill>
            </a:endParaRP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6390" y="1716430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6393" y="298877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36393" y="4256951"/>
            <a:ext cx="1014127" cy="1152144"/>
          </a:xfrm>
          <a:prstGeom prst="rect">
            <a:avLst/>
          </a:prstGeom>
        </p:spPr>
        <p:txBody>
          <a:bodyPr lIns="36000" tIns="0" rIns="36000" bIns="0" anchor="ctr"/>
          <a:lstStyle>
            <a:lvl1pPr marL="0" algn="ctr" defTabSz="843880" rtl="0" eaLnBrk="1" latinLnBrk="0" hangingPunct="1">
              <a:buClr>
                <a:schemeClr val="tx2"/>
              </a:buClr>
              <a:buSzPct val="70000"/>
              <a:defRPr lang="en-US" sz="1477" kern="1200" dirty="0">
                <a:solidFill>
                  <a:srgbClr val="00289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54C4-F29A-4AC9-A36A-025D1E76F49D}" type="datetime4">
              <a:rPr lang="en-US">
                <a:solidFill>
                  <a:srgbClr val="000000"/>
                </a:solidFill>
              </a:rPr>
              <a:pPr/>
              <a:t>June 29, 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700"/>
            <a:ext cx="9144000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8438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15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9" name="Rectangle 1"/>
          <p:cNvSpPr/>
          <p:nvPr userDrawn="1"/>
        </p:nvSpPr>
        <p:spPr bwMode="auto">
          <a:xfrm>
            <a:off x="1566513" y="1720736"/>
            <a:ext cx="7253487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1" name="Rectangle 1"/>
          <p:cNvSpPr/>
          <p:nvPr userDrawn="1"/>
        </p:nvSpPr>
        <p:spPr bwMode="auto">
          <a:xfrm>
            <a:off x="1566513" y="2990248"/>
            <a:ext cx="7253487" cy="114933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22" name="Rectangle 1"/>
          <p:cNvSpPr/>
          <p:nvPr userDrawn="1"/>
        </p:nvSpPr>
        <p:spPr bwMode="auto">
          <a:xfrm>
            <a:off x="1566514" y="4257095"/>
            <a:ext cx="7253488" cy="11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574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FontTx/>
              <a:buNone/>
            </a:pPr>
            <a:endParaRPr lang="en-US" sz="1385" dirty="0">
              <a:solidFill>
                <a:srgbClr val="666666"/>
              </a:solidFill>
            </a:endParaRPr>
          </a:p>
        </p:txBody>
      </p:sp>
      <p:sp>
        <p:nvSpPr>
          <p:cNvPr id="42" name="Pentagon 44"/>
          <p:cNvSpPr/>
          <p:nvPr userDrawn="1"/>
        </p:nvSpPr>
        <p:spPr bwMode="gray">
          <a:xfrm>
            <a:off x="336391" y="5531915"/>
            <a:ext cx="8483610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88" tIns="55788" rIns="55788" bIns="55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77" b="1" dirty="0">
              <a:solidFill>
                <a:srgbClr val="FFFFFF"/>
              </a:solidFill>
            </a:endParaRPr>
          </a:p>
        </p:txBody>
      </p:sp>
      <p:sp>
        <p:nvSpPr>
          <p:cNvPr id="43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36391" y="5530421"/>
            <a:ext cx="8485632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843880" rtl="0" eaLnBrk="1" latinLnBrk="0" hangingPunct="1">
              <a:defRPr lang="en-US" sz="1477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 smtClean="0"/>
              <a:t>Take away message</a:t>
            </a:r>
            <a:endParaRPr lang="en-US" noProof="0" dirty="0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66513" y="1720741"/>
            <a:ext cx="7241097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566513" y="2987587"/>
            <a:ext cx="7241097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66513" y="4257100"/>
            <a:ext cx="7241097" cy="1151999"/>
          </a:xfrm>
          <a:prstGeom prst="rect">
            <a:avLst/>
          </a:prstGeom>
        </p:spPr>
        <p:txBody>
          <a:bodyPr lIns="144000" tIns="72000" rIns="72000" bIns="72000" anchor="ctr"/>
          <a:lstStyle>
            <a:lvl1pPr marL="0" marR="0" indent="0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292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369744" y="6547907"/>
            <a:ext cx="5616000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125753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831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29720" marR="0" indent="-158265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668232" marR="0" indent="-169989" algn="l" defTabSz="1005218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77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 smtClean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1944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1.xml"/><Relationship Id="rId20" Type="http://schemas.openxmlformats.org/officeDocument/2006/relationships/slideLayout" Target="../slideLayouts/slideLayout292.xml"/><Relationship Id="rId21" Type="http://schemas.openxmlformats.org/officeDocument/2006/relationships/theme" Target="../theme/theme10.xml"/><Relationship Id="rId22" Type="http://schemas.openxmlformats.org/officeDocument/2006/relationships/image" Target="../media/image16.jpeg"/><Relationship Id="rId10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5.xml"/><Relationship Id="rId14" Type="http://schemas.openxmlformats.org/officeDocument/2006/relationships/slideLayout" Target="../slideLayouts/slideLayout286.xml"/><Relationship Id="rId15" Type="http://schemas.openxmlformats.org/officeDocument/2006/relationships/slideLayout" Target="../slideLayouts/slideLayout287.xml"/><Relationship Id="rId16" Type="http://schemas.openxmlformats.org/officeDocument/2006/relationships/slideLayout" Target="../slideLayouts/slideLayout288.xml"/><Relationship Id="rId17" Type="http://schemas.openxmlformats.org/officeDocument/2006/relationships/slideLayout" Target="../slideLayouts/slideLayout289.xml"/><Relationship Id="rId18" Type="http://schemas.openxmlformats.org/officeDocument/2006/relationships/slideLayout" Target="../slideLayouts/slideLayout290.xml"/><Relationship Id="rId19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79.xml"/><Relationship Id="rId8" Type="http://schemas.openxmlformats.org/officeDocument/2006/relationships/slideLayout" Target="../slideLayouts/slideLayout28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1.xml"/><Relationship Id="rId20" Type="http://schemas.openxmlformats.org/officeDocument/2006/relationships/slideLayout" Target="../slideLayouts/slideLayout312.xml"/><Relationship Id="rId21" Type="http://schemas.openxmlformats.org/officeDocument/2006/relationships/slideLayout" Target="../slideLayouts/slideLayout313.xml"/><Relationship Id="rId22" Type="http://schemas.openxmlformats.org/officeDocument/2006/relationships/theme" Target="../theme/theme11.xml"/><Relationship Id="rId23" Type="http://schemas.openxmlformats.org/officeDocument/2006/relationships/image" Target="../media/image16.jpeg"/><Relationship Id="rId10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07.xml"/><Relationship Id="rId16" Type="http://schemas.openxmlformats.org/officeDocument/2006/relationships/slideLayout" Target="../slideLayouts/slideLayout308.xml"/><Relationship Id="rId17" Type="http://schemas.openxmlformats.org/officeDocument/2006/relationships/slideLayout" Target="../slideLayouts/slideLayout309.xml"/><Relationship Id="rId18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299.xml"/><Relationship Id="rId8" Type="http://schemas.openxmlformats.org/officeDocument/2006/relationships/slideLayout" Target="../slideLayouts/slideLayout30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25.xml"/><Relationship Id="rId13" Type="http://schemas.openxmlformats.org/officeDocument/2006/relationships/theme" Target="../theme/theme12.xml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0.xml"/><Relationship Id="rId8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theme" Target="../theme/theme13.xml"/><Relationship Id="rId9" Type="http://schemas.openxmlformats.org/officeDocument/2006/relationships/image" Target="../media/image22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27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108.xml"/><Relationship Id="rId64" Type="http://schemas.openxmlformats.org/officeDocument/2006/relationships/slideLayout" Target="../slideLayouts/slideLayout109.xml"/><Relationship Id="rId65" Type="http://schemas.openxmlformats.org/officeDocument/2006/relationships/slideLayout" Target="../slideLayouts/slideLayout110.xml"/><Relationship Id="rId66" Type="http://schemas.openxmlformats.org/officeDocument/2006/relationships/slideLayout" Target="../slideLayouts/slideLayout111.xml"/><Relationship Id="rId67" Type="http://schemas.openxmlformats.org/officeDocument/2006/relationships/slideLayout" Target="../slideLayouts/slideLayout112.xml"/><Relationship Id="rId68" Type="http://schemas.openxmlformats.org/officeDocument/2006/relationships/slideLayout" Target="../slideLayouts/slideLayout113.xml"/><Relationship Id="rId69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95.xml"/><Relationship Id="rId51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97.xml"/><Relationship Id="rId53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99.xml"/><Relationship Id="rId55" Type="http://schemas.openxmlformats.org/officeDocument/2006/relationships/slideLayout" Target="../slideLayouts/slideLayout100.xml"/><Relationship Id="rId56" Type="http://schemas.openxmlformats.org/officeDocument/2006/relationships/slideLayout" Target="../slideLayouts/slideLayout101.xml"/><Relationship Id="rId57" Type="http://schemas.openxmlformats.org/officeDocument/2006/relationships/slideLayout" Target="../slideLayouts/slideLayout102.xml"/><Relationship Id="rId58" Type="http://schemas.openxmlformats.org/officeDocument/2006/relationships/slideLayout" Target="../slideLayouts/slideLayout103.xml"/><Relationship Id="rId59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84.xml"/><Relationship Id="rId80" Type="http://schemas.openxmlformats.org/officeDocument/2006/relationships/slideLayout" Target="../slideLayouts/slideLayout125.xml"/><Relationship Id="rId81" Type="http://schemas.openxmlformats.org/officeDocument/2006/relationships/slideLayout" Target="../slideLayouts/slideLayout126.xml"/><Relationship Id="rId82" Type="http://schemas.openxmlformats.org/officeDocument/2006/relationships/slideLayout" Target="../slideLayouts/slideLayout127.xml"/><Relationship Id="rId83" Type="http://schemas.openxmlformats.org/officeDocument/2006/relationships/slideLayout" Target="../slideLayouts/slideLayout128.xml"/><Relationship Id="rId84" Type="http://schemas.openxmlformats.org/officeDocument/2006/relationships/theme" Target="../theme/theme3.xml"/><Relationship Id="rId85" Type="http://schemas.openxmlformats.org/officeDocument/2006/relationships/image" Target="../media/image12.jpeg"/><Relationship Id="rId70" Type="http://schemas.openxmlformats.org/officeDocument/2006/relationships/slideLayout" Target="../slideLayouts/slideLayout115.xml"/><Relationship Id="rId71" Type="http://schemas.openxmlformats.org/officeDocument/2006/relationships/slideLayout" Target="../slideLayouts/slideLayout116.xml"/><Relationship Id="rId72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118.xml"/><Relationship Id="rId74" Type="http://schemas.openxmlformats.org/officeDocument/2006/relationships/slideLayout" Target="../slideLayouts/slideLayout119.xml"/><Relationship Id="rId75" Type="http://schemas.openxmlformats.org/officeDocument/2006/relationships/slideLayout" Target="../slideLayouts/slideLayout120.xml"/><Relationship Id="rId76" Type="http://schemas.openxmlformats.org/officeDocument/2006/relationships/slideLayout" Target="../slideLayouts/slideLayout121.xml"/><Relationship Id="rId77" Type="http://schemas.openxmlformats.org/officeDocument/2006/relationships/slideLayout" Target="../slideLayouts/slideLayout122.xml"/><Relationship Id="rId78" Type="http://schemas.openxmlformats.org/officeDocument/2006/relationships/slideLayout" Target="../slideLayouts/slideLayout123.xml"/><Relationship Id="rId79" Type="http://schemas.openxmlformats.org/officeDocument/2006/relationships/slideLayout" Target="../slideLayouts/slideLayout124.xml"/><Relationship Id="rId60" Type="http://schemas.openxmlformats.org/officeDocument/2006/relationships/slideLayout" Target="../slideLayouts/slideLayout105.xml"/><Relationship Id="rId61" Type="http://schemas.openxmlformats.org/officeDocument/2006/relationships/slideLayout" Target="../slideLayouts/slideLayout106.xml"/><Relationship Id="rId62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1.xml"/><Relationship Id="rId24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54.xml"/><Relationship Id="rId27" Type="http://schemas.openxmlformats.org/officeDocument/2006/relationships/theme" Target="../theme/theme4.xml"/><Relationship Id="rId28" Type="http://schemas.openxmlformats.org/officeDocument/2006/relationships/image" Target="../media/image5.jpeg"/><Relationship Id="rId10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78.xml"/><Relationship Id="rId25" Type="http://schemas.openxmlformats.org/officeDocument/2006/relationships/slideLayout" Target="../slideLayouts/slideLayout179.xml"/><Relationship Id="rId26" Type="http://schemas.openxmlformats.org/officeDocument/2006/relationships/slideLayout" Target="../slideLayouts/slideLayout180.xml"/><Relationship Id="rId27" Type="http://schemas.openxmlformats.org/officeDocument/2006/relationships/theme" Target="../theme/theme5.xml"/><Relationship Id="rId28" Type="http://schemas.openxmlformats.org/officeDocument/2006/relationships/image" Target="../media/image5.jpeg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200.xml"/><Relationship Id="rId21" Type="http://schemas.openxmlformats.org/officeDocument/2006/relationships/slideLayout" Target="../slideLayouts/slideLayout201.xml"/><Relationship Id="rId22" Type="http://schemas.openxmlformats.org/officeDocument/2006/relationships/slideLayout" Target="../slideLayouts/slideLayout202.xml"/><Relationship Id="rId23" Type="http://schemas.openxmlformats.org/officeDocument/2006/relationships/slideLayout" Target="../slideLayouts/slideLayout203.xml"/><Relationship Id="rId24" Type="http://schemas.openxmlformats.org/officeDocument/2006/relationships/slideLayout" Target="../slideLayouts/slideLayout204.xml"/><Relationship Id="rId25" Type="http://schemas.openxmlformats.org/officeDocument/2006/relationships/slideLayout" Target="../slideLayouts/slideLayout205.xml"/><Relationship Id="rId26" Type="http://schemas.openxmlformats.org/officeDocument/2006/relationships/slideLayout" Target="../slideLayouts/slideLayout206.xml"/><Relationship Id="rId27" Type="http://schemas.openxmlformats.org/officeDocument/2006/relationships/theme" Target="../theme/theme6.xml"/><Relationship Id="rId28" Type="http://schemas.openxmlformats.org/officeDocument/2006/relationships/image" Target="../media/image5.jpeg"/><Relationship Id="rId10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5.xml"/><Relationship Id="rId20" Type="http://schemas.openxmlformats.org/officeDocument/2006/relationships/slideLayout" Target="../slideLayouts/slideLayout226.xml"/><Relationship Id="rId21" Type="http://schemas.openxmlformats.org/officeDocument/2006/relationships/slideLayout" Target="../slideLayouts/slideLayout227.xml"/><Relationship Id="rId22" Type="http://schemas.openxmlformats.org/officeDocument/2006/relationships/slideLayout" Target="../slideLayouts/slideLayout228.xml"/><Relationship Id="rId23" Type="http://schemas.openxmlformats.org/officeDocument/2006/relationships/slideLayout" Target="../slideLayouts/slideLayout229.xml"/><Relationship Id="rId24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31.xml"/><Relationship Id="rId26" Type="http://schemas.openxmlformats.org/officeDocument/2006/relationships/slideLayout" Target="../slideLayouts/slideLayout232.xml"/><Relationship Id="rId27" Type="http://schemas.openxmlformats.org/officeDocument/2006/relationships/theme" Target="../theme/theme7.xml"/><Relationship Id="rId28" Type="http://schemas.openxmlformats.org/officeDocument/2006/relationships/image" Target="../media/image5.jpeg"/><Relationship Id="rId10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4.xml"/><Relationship Id="rId19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214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1.xml"/><Relationship Id="rId20" Type="http://schemas.openxmlformats.org/officeDocument/2006/relationships/slideLayout" Target="../slideLayouts/slideLayout252.xml"/><Relationship Id="rId21" Type="http://schemas.openxmlformats.org/officeDocument/2006/relationships/theme" Target="../theme/theme8.xml"/><Relationship Id="rId22" Type="http://schemas.openxmlformats.org/officeDocument/2006/relationships/image" Target="../media/image14.jpeg"/><Relationship Id="rId10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248.xml"/><Relationship Id="rId17" Type="http://schemas.openxmlformats.org/officeDocument/2006/relationships/slideLayout" Target="../slideLayouts/slideLayout249.xml"/><Relationship Id="rId18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1.xml"/><Relationship Id="rId20" Type="http://schemas.openxmlformats.org/officeDocument/2006/relationships/slideLayout" Target="../slideLayouts/slideLayout272.xml"/><Relationship Id="rId21" Type="http://schemas.openxmlformats.org/officeDocument/2006/relationships/theme" Target="../theme/theme9.xml"/><Relationship Id="rId22" Type="http://schemas.openxmlformats.org/officeDocument/2006/relationships/image" Target="../media/image14.jpeg"/><Relationship Id="rId10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66.xml"/><Relationship Id="rId15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68.xml"/><Relationship Id="rId17" Type="http://schemas.openxmlformats.org/officeDocument/2006/relationships/slideLayout" Target="../slideLayouts/slideLayout269.xml"/><Relationship Id="rId18" Type="http://schemas.openxmlformats.org/officeDocument/2006/relationships/slideLayout" Target="../slideLayouts/slideLayout270.xml"/><Relationship Id="rId19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59.xml"/><Relationship Id="rId8" Type="http://schemas.openxmlformats.org/officeDocument/2006/relationships/slideLayout" Target="../slideLayouts/slideLayout2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mtClean="0">
                <a:solidFill>
                  <a:srgbClr val="666666"/>
                </a:solidFill>
                <a:latin typeface="Arial"/>
              </a:rPr>
              <a:t>Month DD, YYYY</a:t>
            </a:r>
            <a:endParaRPr lang="en-US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600" dirty="0" smtClean="0">
                <a:solidFill>
                  <a:srgbClr val="666666"/>
                </a:solidFill>
                <a:latin typeface="Arial"/>
              </a:rPr>
              <a:t>| Slide </a:t>
            </a:r>
            <a:fld id="{14AEC320-A186-439B-8B2C-D2DB8CEDAEBD}" type="slidenum">
              <a:rPr lang="en-GB" sz="6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GB" sz="600" dirty="0" smtClean="0">
              <a:solidFill>
                <a:srgbClr val="6666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7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46833F6-301D-4F72-8A40-8D186B1B0FB6}" type="datetime4">
              <a:rPr lang="en-US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June 29, 2016</a:t>
            </a:fld>
            <a:endParaRPr lang="en-US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600" dirty="0" smtClean="0">
                <a:solidFill>
                  <a:srgbClr val="666666"/>
                </a:solidFill>
                <a:latin typeface="Arial"/>
              </a:rPr>
              <a:t>| Slide </a:t>
            </a:r>
            <a:fld id="{14AEC320-A186-439B-8B2C-D2DB8CEDAEBD}" type="slidenum">
              <a:rPr lang="en-GB" sz="6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GB" sz="600" dirty="0" smtClean="0">
              <a:solidFill>
                <a:srgbClr val="6666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6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8EBBE33A-72FC-42A2-ADF7-0135F12BE33D}" type="datetime4">
              <a:rPr lang="en-US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June 29, 2016</a:t>
            </a:fld>
            <a:endParaRPr lang="en-US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600" dirty="0" smtClean="0">
                <a:solidFill>
                  <a:srgbClr val="666666"/>
                </a:solidFill>
                <a:latin typeface="Arial"/>
              </a:rPr>
              <a:t>| Slide </a:t>
            </a:r>
            <a:fld id="{14AEC320-A186-439B-8B2C-D2DB8CEDAEBD}" type="slidenum">
              <a:rPr lang="en-GB" sz="6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GB" sz="600" dirty="0" smtClean="0">
              <a:solidFill>
                <a:srgbClr val="6666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95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  <p:sldLayoutId id="2147484144" r:id="rId18"/>
    <p:sldLayoutId id="2147484145" r:id="rId19"/>
    <p:sldLayoutId id="2147484146" r:id="rId20"/>
    <p:sldLayoutId id="2147484148" r:id="rId2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Mastertitelformat bearbeiten</a:t>
            </a:r>
          </a:p>
        </p:txBody>
      </p:sp>
      <p:sp>
        <p:nvSpPr>
          <p:cNvPr id="1027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Mastertextformat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grpSp>
        <p:nvGrpSpPr>
          <p:cNvPr id="1028" name="shpGridNormal" hidden="1"/>
          <p:cNvGrpSpPr>
            <a:grpSpLocks/>
          </p:cNvGrpSpPr>
          <p:nvPr userDrawn="1"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25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3206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642938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963613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2858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430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002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574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146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endParaRPr lang="en-GB" altLang="en-US" sz="17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2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5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6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7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8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9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0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1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2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3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4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045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057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6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04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055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9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0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1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052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053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 sz="600" smtClean="0">
                <a:solidFill>
                  <a:srgbClr val="6666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  <p:pic>
        <p:nvPicPr>
          <p:cNvPr id="1030" name="Picture 287" descr="ABB2logo RGB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5475" y="6392863"/>
            <a:ext cx="6715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3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254125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1611313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0685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5257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29829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4401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gray">
          <a:xfrm>
            <a:off x="215900" y="1592261"/>
            <a:ext cx="8712200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6392" y="1720736"/>
            <a:ext cx="8471218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 vert="horz" lIns="144000" tIns="72000" rIns="72000" bIns="72000" rtlCol="0">
            <a:noAutofit/>
          </a:bodyPr>
          <a:lstStyle/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7800" y="6520164"/>
            <a:ext cx="156644" cy="15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noFill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D173A6-1A5D-4C6E-87DA-D22B7999147E}" type="slidenum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latin typeface="Arial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144000" cy="691200"/>
          </a:xfrm>
          <a:prstGeom prst="rect">
            <a:avLst/>
          </a:prstGeom>
        </p:spPr>
        <p:txBody>
          <a:bodyPr vert="horz" lIns="187200" tIns="313200" rIns="216000" bIns="0" rtlCol="0" anchor="t">
            <a:noAutofit/>
          </a:bodyPr>
          <a:lstStyle/>
          <a:p>
            <a:r>
              <a:rPr lang="en-US" dirty="0" smtClean="0"/>
              <a:t>Click to edit title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08757" y="6566831"/>
            <a:ext cx="728621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rgbClr val="666666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94328B9-E78E-4080-8FEB-B72C66C65B00}" type="datetime4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June 29, 2016</a:t>
            </a:fld>
            <a:endParaRPr lang="en-US"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635920" y="6520164"/>
            <a:ext cx="4926806" cy="154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Arial"/>
            </a:endParaRPr>
          </a:p>
        </p:txBody>
      </p:sp>
      <p:sp>
        <p:nvSpPr>
          <p:cNvPr id="13" name="TextBox 37"/>
          <p:cNvSpPr txBox="1"/>
          <p:nvPr/>
        </p:nvSpPr>
        <p:spPr bwMode="gray">
          <a:xfrm>
            <a:off x="992463" y="6520164"/>
            <a:ext cx="610118" cy="15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smtClean="0">
                <a:solidFill>
                  <a:srgbClr val="666666"/>
                </a:solidFill>
                <a:latin typeface="Arial"/>
              </a:rPr>
              <a:t>Slide </a:t>
            </a:r>
            <a:fld id="{14AEC320-A186-439B-8B2C-D2DB8CEDAEBD}" type="slidenum">
              <a:rPr lang="en-US" sz="10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000" smtClean="0">
              <a:solidFill>
                <a:srgbClr val="666666"/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948326" y="6553628"/>
            <a:ext cx="0" cy="10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4" name="Fußzeilenplatzhalter 5"/>
          <p:cNvSpPr txBox="1">
            <a:spLocks/>
          </p:cNvSpPr>
          <p:nvPr userDrawn="1"/>
        </p:nvSpPr>
        <p:spPr bwMode="gray">
          <a:xfrm>
            <a:off x="215901" y="6477437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180"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pic>
        <p:nvPicPr>
          <p:cNvPr id="17" name="Picture 2" descr="ABB2logo RGB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47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rgbClr val="666666"/>
          </a:solidFill>
          <a:latin typeface="+mn-lt"/>
          <a:ea typeface="+mn-ea"/>
          <a:cs typeface="+mn-cs"/>
        </a:defRPr>
      </a:lvl1pPr>
      <a:lvl2pPr marL="356400" indent="-172800" algn="l" defTabSz="914400" rtl="0" eaLnBrk="1" latinLnBrk="0" hangingPunct="1">
        <a:spcBef>
          <a:spcPts val="600"/>
        </a:spcBef>
        <a:buSzPct val="70000"/>
        <a:buFont typeface="Wingdings" panose="05000000000000000000" pitchFamily="2" charset="2"/>
        <a:buChar char="§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3pPr>
      <a:lvl4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4pPr>
      <a:lvl5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6pPr>
      <a:lvl7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7pPr>
      <a:lvl8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8pPr>
      <a:lvl9pPr marL="712800" indent="-172800" algn="l" defTabSz="914400" rtl="0" eaLnBrk="1" latinLnBrk="0" hangingPunct="1">
        <a:spcBef>
          <a:spcPts val="600"/>
        </a:spcBef>
        <a:buSzPct val="70000"/>
        <a:buFont typeface="Arial" panose="020B0604020202020204" pitchFamily="34" charset="0"/>
        <a:buChar char="‒"/>
        <a:defRPr sz="1400" kern="1200">
          <a:solidFill>
            <a:srgbClr val="666666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0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8" r:id="rId22"/>
    <p:sldLayoutId id="2147483809" r:id="rId23"/>
    <p:sldLayoutId id="2147483810" r:id="rId24"/>
    <p:sldLayoutId id="2147483811" r:id="rId2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BB2logo RGB"/>
          <p:cNvPicPr>
            <a:picLocks noChangeAspect="1" noChangeArrowheads="1"/>
          </p:cNvPicPr>
          <p:nvPr userDrawn="1"/>
        </p:nvPicPr>
        <p:blipFill>
          <a:blip r:embed="rId8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95666" y="6392863"/>
            <a:ext cx="62132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1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844083" rtl="0" eaLnBrk="1" latinLnBrk="0" hangingPunct="1">
              <a:defRPr lang="de-DE" sz="554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</a:rPr>
              <a:t>© ABB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5" y="1592265"/>
            <a:ext cx="6191250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5" y="6568164"/>
            <a:ext cx="59289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844083" rtl="0" eaLnBrk="1" latinLnBrk="0" hangingPunct="1">
              <a:defRPr lang="de-DE" sz="554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</a:rPr>
              <a:t>Month DD, Year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26" y="6569128"/>
            <a:ext cx="448518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844083" rtl="0" eaLnBrk="1" latinLnBrk="0" hangingPunct="1">
              <a:defRPr lang="de-DE" sz="554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6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864" r:id="rId43"/>
    <p:sldLayoutId id="2147483865" r:id="rId44"/>
    <p:sldLayoutId id="2147483866" r:id="rId45"/>
    <p:sldLayoutId id="2147483867" r:id="rId46"/>
    <p:sldLayoutId id="2147483868" r:id="rId47"/>
    <p:sldLayoutId id="2147483869" r:id="rId48"/>
    <p:sldLayoutId id="2147483870" r:id="rId49"/>
    <p:sldLayoutId id="2147483871" r:id="rId50"/>
    <p:sldLayoutId id="2147483872" r:id="rId51"/>
    <p:sldLayoutId id="2147483873" r:id="rId52"/>
    <p:sldLayoutId id="2147483874" r:id="rId53"/>
    <p:sldLayoutId id="2147483875" r:id="rId54"/>
    <p:sldLayoutId id="2147483876" r:id="rId55"/>
    <p:sldLayoutId id="2147483877" r:id="rId56"/>
    <p:sldLayoutId id="2147483878" r:id="rId57"/>
    <p:sldLayoutId id="2147483879" r:id="rId58"/>
    <p:sldLayoutId id="2147483880" r:id="rId59"/>
    <p:sldLayoutId id="2147483881" r:id="rId60"/>
    <p:sldLayoutId id="2147483882" r:id="rId61"/>
    <p:sldLayoutId id="2147483883" r:id="rId62"/>
    <p:sldLayoutId id="2147483884" r:id="rId63"/>
    <p:sldLayoutId id="2147483885" r:id="rId64"/>
    <p:sldLayoutId id="2147483886" r:id="rId65"/>
    <p:sldLayoutId id="2147483887" r:id="rId66"/>
    <p:sldLayoutId id="2147483888" r:id="rId67"/>
    <p:sldLayoutId id="2147483889" r:id="rId68"/>
    <p:sldLayoutId id="2147483890" r:id="rId69"/>
    <p:sldLayoutId id="2147483891" r:id="rId70"/>
    <p:sldLayoutId id="2147483892" r:id="rId71"/>
    <p:sldLayoutId id="2147483893" r:id="rId72"/>
    <p:sldLayoutId id="2147483894" r:id="rId73"/>
    <p:sldLayoutId id="2147483895" r:id="rId74"/>
    <p:sldLayoutId id="2147483896" r:id="rId75"/>
    <p:sldLayoutId id="2147483897" r:id="rId76"/>
    <p:sldLayoutId id="2147483898" r:id="rId77"/>
    <p:sldLayoutId id="2147483899" r:id="rId78"/>
    <p:sldLayoutId id="2147483900" r:id="rId79"/>
    <p:sldLayoutId id="2147483901" r:id="rId80"/>
    <p:sldLayoutId id="2147483902" r:id="rId81"/>
    <p:sldLayoutId id="2147483903" r:id="rId82"/>
    <p:sldLayoutId id="2147483904" r:id="rId8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lang="de-DE" sz="2585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5593" indent="-165593" algn="l" defTabSz="844083" rtl="0" eaLnBrk="1" latinLnBrk="0" hangingPunct="1">
        <a:spcBef>
          <a:spcPts val="1015"/>
        </a:spcBef>
        <a:buClr>
          <a:schemeClr val="tx2"/>
        </a:buClr>
        <a:buSzPct val="70000"/>
        <a:buFont typeface="Wingdings" pitchFamily="2" charset="2"/>
        <a:buChar char="§"/>
        <a:defRPr sz="1662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80307" indent="-158265" algn="l" defTabSz="844083" rtl="0" eaLnBrk="1" latinLnBrk="0" hangingPunct="1">
        <a:spcBef>
          <a:spcPts val="1015"/>
        </a:spcBef>
        <a:buClr>
          <a:schemeClr val="tx2"/>
        </a:buClr>
        <a:buSzPct val="70000"/>
        <a:buFont typeface="Wingdings" pitchFamily="2" charset="2"/>
        <a:buChar char="§"/>
        <a:defRPr sz="1662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2091" indent="-148008" algn="l" defTabSz="844083" rtl="0" eaLnBrk="1" latinLnBrk="0" hangingPunct="1">
        <a:spcBef>
          <a:spcPts val="1015"/>
        </a:spcBef>
        <a:buClr>
          <a:schemeClr val="tx2"/>
        </a:buClr>
        <a:buSzPct val="70000"/>
        <a:buFont typeface="Wingdings" pitchFamily="2" charset="2"/>
        <a:buChar char="§"/>
        <a:defRPr sz="147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06804" marR="0" indent="-140680" algn="l" defTabSz="844083" rtl="0" eaLnBrk="1" fontAlgn="auto" latinLnBrk="0" hangingPunct="1">
        <a:lnSpc>
          <a:spcPct val="100000"/>
        </a:lnSpc>
        <a:spcBef>
          <a:spcPts val="1015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292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844083" rtl="0" eaLnBrk="1" fontAlgn="auto" latinLnBrk="0" hangingPunct="1">
        <a:lnSpc>
          <a:spcPct val="100000"/>
        </a:lnSpc>
        <a:spcBef>
          <a:spcPts val="1015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662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29" r:id="rId24"/>
    <p:sldLayoutId id="2147483930" r:id="rId25"/>
    <p:sldLayoutId id="2147483931" r:id="rId2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9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0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  <p:sldLayoutId id="2147484006" r:id="rId21"/>
    <p:sldLayoutId id="2147484007" r:id="rId22"/>
    <p:sldLayoutId id="2147484008" r:id="rId23"/>
    <p:sldLayoutId id="2147484009" r:id="rId24"/>
    <p:sldLayoutId id="2147484010" r:id="rId25"/>
    <p:sldLayoutId id="2147484011" r:id="rId2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  <p:sldLayoutId id="2147484036" r:id="rId24"/>
    <p:sldLayoutId id="2147484037" r:id="rId25"/>
    <p:sldLayoutId id="2147484038" r:id="rId2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mtClean="0">
                <a:solidFill>
                  <a:srgbClr val="666666"/>
                </a:solidFill>
                <a:latin typeface="Arial"/>
              </a:rPr>
              <a:t>Month DD, YYYY</a:t>
            </a:r>
            <a:endParaRPr lang="en-US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600" dirty="0" smtClean="0">
                <a:solidFill>
                  <a:srgbClr val="666666"/>
                </a:solidFill>
                <a:latin typeface="Arial"/>
              </a:rPr>
              <a:t>| Slide </a:t>
            </a:r>
            <a:fld id="{14AEC320-A186-439B-8B2C-D2DB8CEDAEBD}" type="slidenum">
              <a:rPr lang="en-GB" sz="6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GB" sz="600" dirty="0" smtClean="0">
              <a:solidFill>
                <a:srgbClr val="6666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2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mtClean="0">
                <a:solidFill>
                  <a:srgbClr val="666666"/>
                </a:solidFill>
                <a:latin typeface="Arial"/>
              </a:rPr>
              <a:t>Month DD, YYYY</a:t>
            </a:r>
            <a:endParaRPr lang="en-US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buClrTx/>
              <a:buSzTx/>
              <a:buFontTx/>
              <a:buNone/>
              <a:defRPr/>
            </a:pPr>
            <a:r>
              <a:rPr>
                <a:solidFill>
                  <a:srgbClr val="666666"/>
                </a:solidFill>
              </a:rPr>
              <a:t>© ABB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600" dirty="0" smtClean="0">
                <a:solidFill>
                  <a:srgbClr val="666666"/>
                </a:solidFill>
                <a:latin typeface="Arial"/>
              </a:rPr>
              <a:t>| Slide </a:t>
            </a:r>
            <a:fld id="{14AEC320-A186-439B-8B2C-D2DB8CEDAEBD}" type="slidenum">
              <a:rPr lang="en-GB" sz="600" smtClean="0">
                <a:solidFill>
                  <a:srgbClr val="666666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GB" sz="600" dirty="0" smtClean="0">
              <a:solidFill>
                <a:srgbClr val="6666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83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  <p:sldLayoutId id="2147484078" r:id="rId18"/>
    <p:sldLayoutId id="2147484079" r:id="rId19"/>
    <p:sldLayoutId id="2147484080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0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6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3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Save the date!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ED173A6-1A5D-4C6E-87DA-D22B799914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 bwMode="gray"/>
        <p:txBody>
          <a:bodyPr/>
          <a:lstStyle/>
          <a:p>
            <a:fld id="{CFDB54D3-DECA-4F4B-BAA6-AF1AE0D1D636}" type="datetime4">
              <a:rPr lang="en-US" smtClean="0"/>
              <a:pPr/>
              <a:t>June 29, 2016</a:t>
            </a:fld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 smtClean="0"/>
              <a:t>ABB Automation &amp; Power World: March 13 – 16, 2017</a:t>
            </a:r>
            <a:endParaRPr lang="en-US" dirty="0"/>
          </a:p>
        </p:txBody>
      </p:sp>
      <p:sp>
        <p:nvSpPr>
          <p:cNvPr id="50" name="Textplatzhalter 3"/>
          <p:cNvSpPr txBox="1">
            <a:spLocks/>
          </p:cNvSpPr>
          <p:nvPr/>
        </p:nvSpPr>
        <p:spPr bwMode="gray">
          <a:xfrm>
            <a:off x="336392" y="1720735"/>
            <a:ext cx="4127607" cy="3685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  <p:txBody>
          <a:bodyPr lIns="144000" tIns="72000" rIns="72000" bIns="72000"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6400" indent="-172800" algn="l" defTabSz="914400" rtl="0" eaLnBrk="1" latinLnBrk="0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6pPr>
            <a:lvl7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7pPr>
            <a:lvl8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8pPr>
            <a:lvl9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Textplatzhalter 3"/>
          <p:cNvSpPr txBox="1">
            <a:spLocks/>
          </p:cNvSpPr>
          <p:nvPr/>
        </p:nvSpPr>
        <p:spPr bwMode="gray">
          <a:xfrm>
            <a:off x="336551" y="2260600"/>
            <a:ext cx="4139842" cy="3145167"/>
          </a:xfrm>
          <a:prstGeom prst="rect">
            <a:avLst/>
          </a:prstGeom>
        </p:spPr>
        <p:txBody>
          <a:bodyPr lIns="241200" tIns="72000" rIns="72000" bIns="72000"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6400" indent="-172800" algn="l" defTabSz="914400" rtl="0" eaLnBrk="1" latinLnBrk="0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6pPr>
            <a:lvl7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7pPr>
            <a:lvl8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8pPr>
            <a:lvl9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 smtClean="0"/>
              <a:t>Welcome reception Sunday, March 12</a:t>
            </a:r>
            <a:endParaRPr lang="en-US" dirty="0"/>
          </a:p>
          <a:p>
            <a:pPr marL="285750" indent="-2857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 smtClean="0"/>
              <a:t>Distributor lunch with Greg Scheu, President, Americas region</a:t>
            </a:r>
          </a:p>
          <a:p>
            <a:pPr marL="285750" indent="-2857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 smtClean="0"/>
              <a:t>Three hours of distributor focused content</a:t>
            </a:r>
          </a:p>
          <a:p>
            <a:pPr marL="642150" lvl="1" indent="-2857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 smtClean="0"/>
              <a:t>Executive leadership Q&amp;A panel</a:t>
            </a:r>
          </a:p>
          <a:p>
            <a:pPr marL="642150" lvl="1" indent="-2857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 smtClean="0"/>
              <a:t>Selling ABB’s value in key </a:t>
            </a:r>
            <a:r>
              <a:rPr lang="en-US" i="1" dirty="0" smtClean="0"/>
              <a:t>market segments</a:t>
            </a:r>
            <a:r>
              <a:rPr lang="en-US" dirty="0" smtClean="0"/>
              <a:t> </a:t>
            </a:r>
          </a:p>
          <a:p>
            <a:pPr marL="642150" lvl="1" indent="-2857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 smtClean="0"/>
              <a:t>Selling ABB’s value in distribution </a:t>
            </a:r>
            <a:r>
              <a:rPr lang="en-US" i="1" dirty="0" smtClean="0"/>
              <a:t>product groups</a:t>
            </a:r>
          </a:p>
          <a:p>
            <a:pPr marL="285750" indent="-2857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 smtClean="0"/>
              <a:t>Reception in the 120,000 sq. ft. exhibit hall</a:t>
            </a:r>
          </a:p>
        </p:txBody>
      </p:sp>
      <p:sp>
        <p:nvSpPr>
          <p:cNvPr id="44" name="Textplatzhalter 3"/>
          <p:cNvSpPr txBox="1">
            <a:spLocks/>
          </p:cNvSpPr>
          <p:nvPr/>
        </p:nvSpPr>
        <p:spPr bwMode="gray">
          <a:xfrm>
            <a:off x="4680000" y="3943859"/>
            <a:ext cx="2016000" cy="21279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  <p:txBody>
          <a:bodyPr lIns="144000" tIns="72000" rIns="72000" bIns="72000"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6400" indent="-172800" algn="l" defTabSz="914400" rtl="0" eaLnBrk="1" latinLnBrk="0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6pPr>
            <a:lvl7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7pPr>
            <a:lvl8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8pPr>
            <a:lvl9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endParaRPr lang="en-US"/>
          </a:p>
        </p:txBody>
      </p:sp>
      <p:sp>
        <p:nvSpPr>
          <p:cNvPr id="46" name="Textplatzhalter 3"/>
          <p:cNvSpPr txBox="1">
            <a:spLocks/>
          </p:cNvSpPr>
          <p:nvPr/>
        </p:nvSpPr>
        <p:spPr bwMode="gray">
          <a:xfrm>
            <a:off x="4680000" y="1720735"/>
            <a:ext cx="2016000" cy="21279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  <p:txBody>
          <a:bodyPr lIns="144000" tIns="72000" rIns="72000" bIns="72000"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6400" indent="-172800" algn="l" defTabSz="914400" rtl="0" eaLnBrk="1" latinLnBrk="0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6pPr>
            <a:lvl7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7pPr>
            <a:lvl8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8pPr>
            <a:lvl9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endParaRPr lang="en-US"/>
          </a:p>
        </p:txBody>
      </p:sp>
      <p:grpSp>
        <p:nvGrpSpPr>
          <p:cNvPr id="47" name="Gruppieren 6"/>
          <p:cNvGrpSpPr/>
          <p:nvPr/>
        </p:nvGrpSpPr>
        <p:grpSpPr bwMode="gray">
          <a:xfrm>
            <a:off x="4682010" y="1720850"/>
            <a:ext cx="2013990" cy="539885"/>
            <a:chOff x="4682010" y="1720850"/>
            <a:chExt cx="2013990" cy="539885"/>
          </a:xfrm>
        </p:grpSpPr>
        <p:cxnSp>
          <p:nvCxnSpPr>
            <p:cNvPr id="48" name="Gerade Verbindung 38"/>
            <p:cNvCxnSpPr/>
            <p:nvPr/>
          </p:nvCxnSpPr>
          <p:spPr bwMode="gray">
            <a:xfrm>
              <a:off x="4915005" y="2260735"/>
              <a:ext cx="15408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platzhalter 9"/>
            <p:cNvSpPr txBox="1">
              <a:spLocks/>
            </p:cNvSpPr>
            <p:nvPr/>
          </p:nvSpPr>
          <p:spPr bwMode="gray">
            <a:xfrm>
              <a:off x="4682010" y="1720850"/>
              <a:ext cx="2013990" cy="5397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lIns="241200" tIns="72000" rIns="241200" bIns="72000" rtlCol="0" anchor="ctr"/>
            <a:lstStyle>
              <a:defPPr>
                <a:defRPr lang="de-DE"/>
              </a:defPPr>
              <a:lvl1pPr marL="0" indent="0" algn="ctr" defTabSz="914400" rtl="0" eaLnBrk="1" latinLnBrk="0" hangingPunct="1"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dirty="0" smtClean="0">
                  <a:solidFill>
                    <a:srgbClr val="002897"/>
                  </a:solidFill>
                </a:rPr>
                <a:t>Educational sessions</a:t>
              </a:r>
              <a:endParaRPr lang="en-US" dirty="0">
                <a:solidFill>
                  <a:srgbClr val="002897"/>
                </a:solidFill>
              </a:endParaRPr>
            </a:p>
          </p:txBody>
        </p:sp>
      </p:grpSp>
      <p:sp>
        <p:nvSpPr>
          <p:cNvPr id="54" name="Rechteck 24"/>
          <p:cNvSpPr/>
          <p:nvPr/>
        </p:nvSpPr>
        <p:spPr bwMode="gray">
          <a:xfrm>
            <a:off x="4794905" y="2455872"/>
            <a:ext cx="1901095" cy="1107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</a:pPr>
            <a:r>
              <a:rPr lang="en-US" sz="1200" dirty="0" smtClean="0">
                <a:solidFill>
                  <a:srgbClr val="666666"/>
                </a:solidFill>
                <a:cs typeface="Arial" pitchFamily="34" charset="0"/>
              </a:rPr>
              <a:t>Training opportunity for distributor employees and customers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</a:pPr>
            <a:r>
              <a:rPr lang="en-US" sz="1200" dirty="0">
                <a:solidFill>
                  <a:srgbClr val="666666"/>
                </a:solidFill>
                <a:cs typeface="Arial" pitchFamily="34" charset="0"/>
              </a:rPr>
              <a:t>300+ classes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</a:pPr>
            <a:r>
              <a:rPr lang="en-US" sz="1200" dirty="0">
                <a:solidFill>
                  <a:srgbClr val="666666"/>
                </a:solidFill>
                <a:cs typeface="Arial" pitchFamily="34" charset="0"/>
              </a:rPr>
              <a:t>PDH, </a:t>
            </a:r>
            <a:r>
              <a:rPr lang="en-US" sz="1200" dirty="0" smtClean="0">
                <a:solidFill>
                  <a:srgbClr val="666666"/>
                </a:solidFill>
                <a:cs typeface="Arial" pitchFamily="34" charset="0"/>
              </a:rPr>
              <a:t>CEU</a:t>
            </a:r>
            <a:endParaRPr lang="en-US" sz="1200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56" name="Textplatzhalter 3"/>
          <p:cNvSpPr txBox="1">
            <a:spLocks/>
          </p:cNvSpPr>
          <p:nvPr/>
        </p:nvSpPr>
        <p:spPr bwMode="gray">
          <a:xfrm>
            <a:off x="6791191" y="3943349"/>
            <a:ext cx="2017847" cy="21284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  <p:txBody>
          <a:bodyPr lIns="144000" tIns="72000" rIns="72000" bIns="72000"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6400" indent="-172800" algn="l" defTabSz="914400" rtl="0" eaLnBrk="1" latinLnBrk="0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6pPr>
            <a:lvl7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7pPr>
            <a:lvl8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8pPr>
            <a:lvl9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endParaRPr lang="en-US"/>
          </a:p>
        </p:txBody>
      </p:sp>
      <p:sp>
        <p:nvSpPr>
          <p:cNvPr id="57" name="Textplatzhalter 3"/>
          <p:cNvSpPr txBox="1">
            <a:spLocks/>
          </p:cNvSpPr>
          <p:nvPr/>
        </p:nvSpPr>
        <p:spPr bwMode="gray">
          <a:xfrm>
            <a:off x="6791191" y="1720735"/>
            <a:ext cx="2017847" cy="21279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  <p:txBody>
          <a:bodyPr lIns="144000" tIns="72000" rIns="72000" bIns="72000"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6400" indent="-172800" algn="l" defTabSz="914400" rtl="0" eaLnBrk="1" latinLnBrk="0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6pPr>
            <a:lvl7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7pPr>
            <a:lvl8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8pPr>
            <a:lvl9pPr marL="712800" indent="-172800" algn="l" defTabSz="914400" rtl="0" eaLnBrk="1" latinLnBrk="0" hangingPunct="1">
              <a:spcBef>
                <a:spcPts val="600"/>
              </a:spcBef>
              <a:buSzPct val="70000"/>
              <a:buFont typeface="Arial" panose="020B0604020202020204" pitchFamily="34" charset="0"/>
              <a:buChar char="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endParaRPr lang="en-US"/>
          </a:p>
        </p:txBody>
      </p:sp>
      <p:grpSp>
        <p:nvGrpSpPr>
          <p:cNvPr id="58" name="Gruppieren 2"/>
          <p:cNvGrpSpPr/>
          <p:nvPr/>
        </p:nvGrpSpPr>
        <p:grpSpPr bwMode="gray">
          <a:xfrm>
            <a:off x="6792667" y="1720850"/>
            <a:ext cx="2013990" cy="539885"/>
            <a:chOff x="6795048" y="1720850"/>
            <a:chExt cx="2013990" cy="539885"/>
          </a:xfrm>
        </p:grpSpPr>
        <p:cxnSp>
          <p:nvCxnSpPr>
            <p:cNvPr id="59" name="Gerade Verbindung 38"/>
            <p:cNvCxnSpPr/>
            <p:nvPr/>
          </p:nvCxnSpPr>
          <p:spPr bwMode="gray">
            <a:xfrm>
              <a:off x="7028043" y="2260735"/>
              <a:ext cx="15408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platzhalter 9"/>
            <p:cNvSpPr txBox="1">
              <a:spLocks/>
            </p:cNvSpPr>
            <p:nvPr/>
          </p:nvSpPr>
          <p:spPr bwMode="gray">
            <a:xfrm>
              <a:off x="6795048" y="1720850"/>
              <a:ext cx="2013990" cy="5397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lIns="241200" tIns="72000" rIns="241200" bIns="72000" rtlCol="0" anchor="ctr"/>
            <a:lstStyle>
              <a:defPPr>
                <a:defRPr lang="de-DE"/>
              </a:defPPr>
              <a:lvl1pPr marL="0" indent="0" algn="ctr" defTabSz="914400" rtl="0" eaLnBrk="1" latinLnBrk="0" hangingPunct="1"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dirty="0" smtClean="0">
                  <a:solidFill>
                    <a:srgbClr val="002897"/>
                  </a:solidFill>
                </a:rPr>
                <a:t>Technology and solution </a:t>
              </a:r>
              <a:r>
                <a:rPr lang="en-US" dirty="0">
                  <a:solidFill>
                    <a:srgbClr val="002897"/>
                  </a:solidFill>
                </a:rPr>
                <a:t>c</a:t>
              </a:r>
              <a:r>
                <a:rPr lang="en-US" dirty="0" smtClean="0">
                  <a:solidFill>
                    <a:srgbClr val="002897"/>
                  </a:solidFill>
                </a:rPr>
                <a:t>enter</a:t>
              </a:r>
              <a:endParaRPr lang="en-US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62" name="Gruppieren 6"/>
          <p:cNvGrpSpPr/>
          <p:nvPr/>
        </p:nvGrpSpPr>
        <p:grpSpPr bwMode="gray">
          <a:xfrm>
            <a:off x="4682010" y="3942984"/>
            <a:ext cx="2013990" cy="544648"/>
            <a:chOff x="4682010" y="1720850"/>
            <a:chExt cx="2013990" cy="544648"/>
          </a:xfrm>
        </p:grpSpPr>
        <p:cxnSp>
          <p:nvCxnSpPr>
            <p:cNvPr id="63" name="Gerade Verbindung 38"/>
            <p:cNvCxnSpPr/>
            <p:nvPr/>
          </p:nvCxnSpPr>
          <p:spPr bwMode="gray">
            <a:xfrm>
              <a:off x="4915005" y="2265498"/>
              <a:ext cx="15408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platzhalter 9"/>
            <p:cNvSpPr txBox="1">
              <a:spLocks/>
            </p:cNvSpPr>
            <p:nvPr/>
          </p:nvSpPr>
          <p:spPr bwMode="gray">
            <a:xfrm>
              <a:off x="4682010" y="1720850"/>
              <a:ext cx="2013990" cy="5397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lIns="241200" tIns="72000" rIns="241200" bIns="72000" rtlCol="0" anchor="ctr"/>
            <a:lstStyle>
              <a:defPPr>
                <a:defRPr lang="de-DE"/>
              </a:defPPr>
              <a:lvl1pPr marL="0" indent="0" algn="ctr" defTabSz="914400" rtl="0" eaLnBrk="1" latinLnBrk="0" hangingPunct="1"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dirty="0" smtClean="0">
                  <a:solidFill>
                    <a:srgbClr val="002897"/>
                  </a:solidFill>
                </a:rPr>
                <a:t>Daily keynotes</a:t>
              </a:r>
              <a:endParaRPr lang="en-US" dirty="0">
                <a:solidFill>
                  <a:srgbClr val="002897"/>
                </a:solidFill>
              </a:endParaRPr>
            </a:p>
          </p:txBody>
        </p:sp>
      </p:grpSp>
      <p:grpSp>
        <p:nvGrpSpPr>
          <p:cNvPr id="66" name="Gruppieren 2"/>
          <p:cNvGrpSpPr/>
          <p:nvPr/>
        </p:nvGrpSpPr>
        <p:grpSpPr bwMode="gray">
          <a:xfrm>
            <a:off x="6792667" y="3942984"/>
            <a:ext cx="2013990" cy="544648"/>
            <a:chOff x="6795048" y="1720850"/>
            <a:chExt cx="2013990" cy="544648"/>
          </a:xfrm>
        </p:grpSpPr>
        <p:cxnSp>
          <p:nvCxnSpPr>
            <p:cNvPr id="67" name="Gerade Verbindung 38"/>
            <p:cNvCxnSpPr/>
            <p:nvPr/>
          </p:nvCxnSpPr>
          <p:spPr bwMode="gray">
            <a:xfrm>
              <a:off x="7028043" y="2265498"/>
              <a:ext cx="15408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platzhalter 9"/>
            <p:cNvSpPr txBox="1">
              <a:spLocks/>
            </p:cNvSpPr>
            <p:nvPr/>
          </p:nvSpPr>
          <p:spPr bwMode="gray">
            <a:xfrm>
              <a:off x="6795048" y="1720850"/>
              <a:ext cx="2013990" cy="5397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lIns="241200" tIns="72000" rIns="241200" bIns="72000" rtlCol="0" anchor="ctr"/>
            <a:lstStyle>
              <a:defPPr>
                <a:defRPr lang="de-DE"/>
              </a:defPPr>
              <a:lvl1pPr marL="0" indent="0" algn="ctr" defTabSz="914400" rtl="0" eaLnBrk="1" latinLnBrk="0" hangingPunct="1"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dirty="0" smtClean="0">
                  <a:solidFill>
                    <a:srgbClr val="002897"/>
                  </a:solidFill>
                </a:rPr>
                <a:t>Technical expertise</a:t>
              </a:r>
              <a:endParaRPr lang="en-US" dirty="0">
                <a:solidFill>
                  <a:srgbClr val="002897"/>
                </a:solidFill>
              </a:endParaRPr>
            </a:p>
          </p:txBody>
        </p:sp>
      </p:grpSp>
      <p:sp>
        <p:nvSpPr>
          <p:cNvPr id="69" name="Rechteck 39"/>
          <p:cNvSpPr/>
          <p:nvPr/>
        </p:nvSpPr>
        <p:spPr bwMode="gray">
          <a:xfrm>
            <a:off x="6931005" y="4694606"/>
            <a:ext cx="1805590" cy="110724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897"/>
              </a:buClr>
            </a:pPr>
            <a:r>
              <a:rPr lang="en-US" sz="1050" dirty="0" smtClean="0">
                <a:solidFill>
                  <a:srgbClr val="666666"/>
                </a:solidFill>
                <a:cs typeface="Arial" pitchFamily="34" charset="0"/>
              </a:rPr>
              <a:t>With all the experts you need, all under one roof, APW is a great place to close </a:t>
            </a:r>
            <a:r>
              <a:rPr lang="en-US" sz="1050" dirty="0">
                <a:solidFill>
                  <a:srgbClr val="666666"/>
                </a:solidFill>
                <a:cs typeface="Arial" pitchFamily="34" charset="0"/>
              </a:rPr>
              <a:t>orders and convert customers </a:t>
            </a:r>
            <a:endParaRPr lang="en-US" sz="1050" dirty="0" smtClean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33" name="Textplatzhalter 2"/>
          <p:cNvSpPr txBox="1">
            <a:spLocks/>
          </p:cNvSpPr>
          <p:nvPr/>
        </p:nvSpPr>
        <p:spPr bwMode="gray">
          <a:xfrm>
            <a:off x="336550" y="5531912"/>
            <a:ext cx="4139843" cy="53987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  <p:txBody>
          <a:bodyPr vert="horz" lIns="72000" tIns="72000" rIns="72000" bIns="72000" rtlCol="0" anchor="ctr"/>
          <a:lstStyle>
            <a:defPPr>
              <a:defRPr lang="de-DE"/>
            </a:defPPr>
            <a:lvl1pPr marL="0" indent="0" algn="ctr" defTabSz="914400" rtl="0" eaLnBrk="1" latinLnBrk="0" hangingPunct="1"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srgbClr val="FFFFFF"/>
                </a:solidFill>
              </a:rPr>
              <a:t>Houston, TX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336550" y="1720850"/>
            <a:ext cx="4139842" cy="539750"/>
            <a:chOff x="336550" y="1720850"/>
            <a:chExt cx="4139842" cy="539750"/>
          </a:xfrm>
        </p:grpSpPr>
        <p:sp>
          <p:nvSpPr>
            <p:cNvPr id="35" name="Textplatzhalter 9"/>
            <p:cNvSpPr txBox="1">
              <a:spLocks/>
            </p:cNvSpPr>
            <p:nvPr/>
          </p:nvSpPr>
          <p:spPr bwMode="gray">
            <a:xfrm>
              <a:off x="336550" y="1720850"/>
              <a:ext cx="4139842" cy="5397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lIns="241200" tIns="72000" rIns="241200" bIns="72000" rtlCol="0" anchor="ctr"/>
            <a:lstStyle>
              <a:defPPr>
                <a:defRPr lang="de-DE"/>
              </a:defPPr>
              <a:lvl1pPr marL="0" indent="0" algn="ctr" defTabSz="914400" rtl="0" eaLnBrk="1" latinLnBrk="0" hangingPunct="1"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0" indent="0" algn="ctr" defTabSz="914400" rtl="0" eaLnBrk="1" latinLnBrk="0" hangingPunct="1"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dirty="0" smtClean="0">
                  <a:solidFill>
                    <a:srgbClr val="002897"/>
                  </a:solidFill>
                </a:rPr>
                <a:t>Distributor Day – Monday, March 13</a:t>
              </a:r>
              <a:endParaRPr lang="en-US" dirty="0">
                <a:solidFill>
                  <a:srgbClr val="002897"/>
                </a:solidFill>
              </a:endParaRPr>
            </a:p>
          </p:txBody>
        </p:sp>
        <p:cxnSp>
          <p:nvCxnSpPr>
            <p:cNvPr id="36" name="Gerade Verbindung 38"/>
            <p:cNvCxnSpPr/>
            <p:nvPr/>
          </p:nvCxnSpPr>
          <p:spPr bwMode="gray">
            <a:xfrm>
              <a:off x="577749" y="2260600"/>
              <a:ext cx="365744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004" y="4727121"/>
            <a:ext cx="1540801" cy="1090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662" y="2526029"/>
            <a:ext cx="1546838" cy="10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5900" y="4718050"/>
            <a:ext cx="8712200" cy="1366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Automation &amp; Power World 2017</a:t>
            </a:r>
            <a:br>
              <a:rPr lang="en-US" altLang="en-US" dirty="0" smtClean="0"/>
            </a:br>
            <a:r>
              <a:rPr lang="en-US" altLang="en-US" dirty="0">
                <a:solidFill>
                  <a:schemeClr val="hlink"/>
                </a:solidFill>
              </a:rPr>
              <a:t>March 13 – 16	Houston, TX</a:t>
            </a:r>
            <a:endParaRPr lang="de-DE" altLang="en-US" dirty="0" smtClean="0">
              <a:solidFill>
                <a:schemeClr val="hlink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5900" y="4502150"/>
            <a:ext cx="8712200" cy="2159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Save the date!</a:t>
            </a:r>
          </a:p>
          <a:p>
            <a:pPr eaLnBrk="1" hangingPunct="1"/>
            <a:endParaRPr lang="de-DE" altLang="en-US" dirty="0" smtClean="0"/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888" y="238125"/>
            <a:ext cx="55848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99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  <p:tag name="ARTICULATE_SLIDE_GUID" val="21f91663-f35e-4274-bb51-6637b49e64c7"/>
</p:tagLst>
</file>

<file path=ppt/theme/theme1.xml><?xml version="1.0" encoding="utf-8"?>
<a:theme xmlns:a="http://schemas.openxmlformats.org/drawingml/2006/main" name="6_01 ABB Template Blue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01 ABB Template Blue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01 ABB Template Blue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FFFFFF"/>
      </a:accent3>
      <a:accent4>
        <a:srgbClr val="000000"/>
      </a:accent4>
      <a:accent5>
        <a:srgbClr val="AAB5EC"/>
      </a:accent5>
      <a:accent6>
        <a:srgbClr val="0087D4"/>
      </a:accent6>
      <a:hlink>
        <a:srgbClr val="5BD8FF"/>
      </a:hlink>
      <a:folHlink>
        <a:srgbClr val="9999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1015_ABB PPT master_4by3">
  <a:themeElements>
    <a:clrScheme name="ABB">
      <a:dk1>
        <a:srgbClr val="666666"/>
      </a:dk1>
      <a:lt1>
        <a:srgbClr val="FFFFFF"/>
      </a:lt1>
      <a:dk2>
        <a:srgbClr val="002897"/>
      </a:dk2>
      <a:lt2>
        <a:srgbClr val="000000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9525" cap="flat" cmpd="sng" algn="ctr">
          <a:noFill/>
          <a:prstDash val="solid"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1219535" eaLnBrk="1" fontAlgn="auto" latinLnBrk="0" hangingPunct="1">
          <a:lnSpc>
            <a:spcPct val="100000"/>
          </a:lnSpc>
          <a:spcBef>
            <a:spcPts val="1100"/>
          </a:spcBef>
          <a:spcAft>
            <a:spcPts val="0"/>
          </a:spcAft>
          <a:buClr>
            <a:srgbClr val="002897"/>
          </a:buClr>
          <a:buSzPct val="70000"/>
          <a:buFont typeface="Wingdings" pitchFamily="2" charset="2"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 pitchFamily="34" charset="0"/>
          </a:defRPr>
        </a:defPPr>
      </a:lstStyle>
    </a:spDef>
    <a:lnDef>
      <a:spPr bwMode="gray">
        <a:noFill/>
        <a:ln w="12700" cap="flat" cmpd="sng" algn="ctr">
          <a:solidFill>
            <a:schemeClr val="tx2"/>
          </a:solidFill>
          <a:prstDash val="solid"/>
        </a:ln>
        <a:effectLst/>
      </a:spPr>
      <a:bodyPr/>
      <a:lstStyle/>
    </a:lnDef>
    <a:txDef>
      <a:spPr>
        <a:noFill/>
      </a:spPr>
      <a:bodyPr wrap="square" lIns="72000" tIns="72000" rIns="72000" bIns="72000" rtlCol="0">
        <a:noAutofit/>
      </a:bodyPr>
      <a:lstStyle>
        <a:defPPr>
          <a:defRPr sz="16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01 ABB Template Blue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01 ABB Template Blue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ABB_presentation_blue_theme</Template>
  <TotalTime>531</TotalTime>
  <Words>136</Words>
  <Application>Microsoft Macintosh PowerPoint</Application>
  <PresentationFormat>On-screen Show (4:3)</PresentationFormat>
  <Paragraphs>24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6_01 ABB Template Blue</vt:lpstr>
      <vt:lpstr>blank</vt:lpstr>
      <vt:lpstr>1_blank</vt:lpstr>
      <vt:lpstr>2_blank</vt:lpstr>
      <vt:lpstr>3_blank</vt:lpstr>
      <vt:lpstr>4_blank</vt:lpstr>
      <vt:lpstr>5_blank</vt:lpstr>
      <vt:lpstr>1_01 ABB Template Blue</vt:lpstr>
      <vt:lpstr>2_01 ABB Template Blue</vt:lpstr>
      <vt:lpstr>3_01 ABB Template Blue</vt:lpstr>
      <vt:lpstr>5_01 ABB Template Blue</vt:lpstr>
      <vt:lpstr>Default Design</vt:lpstr>
      <vt:lpstr>141015_ABB PPT master_4by3</vt:lpstr>
      <vt:lpstr>Save the date!</vt:lpstr>
      <vt:lpstr>Automation &amp; Power World 2017 March 13 – 16 Houston, TX</vt:lpstr>
    </vt:vector>
  </TitlesOfParts>
  <Company>ABB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NAED National Meeting  Subtitle (4th blue)</dc:title>
  <dc:creator>Anna Pereira</dc:creator>
  <cp:lastModifiedBy>Natalie Alexander</cp:lastModifiedBy>
  <cp:revision>53</cp:revision>
  <cp:lastPrinted>2008-04-24T12:01:34Z</cp:lastPrinted>
  <dcterms:created xsi:type="dcterms:W3CDTF">2016-02-09T21:03:54Z</dcterms:created>
  <dcterms:modified xsi:type="dcterms:W3CDTF">2016-06-29T19:51:13Z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queNameStatusSetName">
    <vt:lpwstr> </vt:lpwstr>
  </property>
  <property fmtid="{D5CDD505-2E9C-101B-9397-08002B2CF9AE}" pid="3" name="UniqueNameCreator">
    <vt:lpwstr> </vt:lpwstr>
  </property>
  <property fmtid="{D5CDD505-2E9C-101B-9397-08002B2CF9AE}" pid="4" name="ABB.Type">
    <vt:lpwstr> </vt:lpwstr>
  </property>
  <property fmtid="{D5CDD505-2E9C-101B-9397-08002B2CF9AE}" pid="5" name="TemplateDocumentNumber">
    <vt:lpwstr>1HBA01015</vt:lpwstr>
  </property>
  <property fmtid="{D5CDD505-2E9C-101B-9397-08002B2CF9AE}" pid="6" name="summary">
    <vt:lpwstr> </vt:lpwstr>
  </property>
  <property fmtid="{D5CDD505-2E9C-101B-9397-08002B2CF9AE}" pid="7" name="ApprovedByOrganization">
    <vt:lpwstr> </vt:lpwstr>
  </property>
  <property fmtid="{D5CDD505-2E9C-101B-9397-08002B2CF9AE}" pid="8" name="ApprovedByPerson">
    <vt:lpwstr> </vt:lpwstr>
  </property>
  <property fmtid="{D5CDD505-2E9C-101B-9397-08002B2CF9AE}" pid="9" name="StatusSetDeptCode">
    <vt:lpwstr> </vt:lpwstr>
  </property>
  <property fmtid="{D5CDD505-2E9C-101B-9397-08002B2CF9AE}" pid="10" name="LifeCycleStatus">
    <vt:lpwstr>Draft</vt:lpwstr>
  </property>
  <property fmtid="{D5CDD505-2E9C-101B-9397-08002B2CF9AE}" pid="11" name="DocumentRevisionId">
    <vt:lpwstr> </vt:lpwstr>
  </property>
  <property fmtid="{D5CDD505-2E9C-101B-9397-08002B2CF9AE}" pid="12" name="SupersedingDocumentId">
    <vt:lpwstr> </vt:lpwstr>
  </property>
  <property fmtid="{D5CDD505-2E9C-101B-9397-08002B2CF9AE}" pid="13" name="ReferencedObjectId">
    <vt:lpwstr> </vt:lpwstr>
  </property>
  <property fmtid="{D5CDD505-2E9C-101B-9397-08002B2CF9AE}" pid="14" name="ProjectName">
    <vt:lpwstr> </vt:lpwstr>
  </property>
  <property fmtid="{D5CDD505-2E9C-101B-9397-08002B2CF9AE}" pid="15" name="ProjectFileName">
    <vt:lpwstr> </vt:lpwstr>
  </property>
  <property fmtid="{D5CDD505-2E9C-101B-9397-08002B2CF9AE}" pid="16" name="BusinessProcessName">
    <vt:lpwstr> </vt:lpwstr>
  </property>
  <property fmtid="{D5CDD505-2E9C-101B-9397-08002B2CF9AE}" pid="17" name="OrganizationOwnerABBCode">
    <vt:lpwstr>SEABB</vt:lpwstr>
  </property>
  <property fmtid="{D5CDD505-2E9C-101B-9397-08002B2CF9AE}" pid="18" name="OwnerDeptName">
    <vt:lpwstr> </vt:lpwstr>
  </property>
  <property fmtid="{D5CDD505-2E9C-101B-9397-08002B2CF9AE}" pid="19" name="OwnerDeptCode">
    <vt:lpwstr>PSTP/TPIS</vt:lpwstr>
  </property>
  <property fmtid="{D5CDD505-2E9C-101B-9397-08002B2CF9AE}" pid="20" name="LanguageCode">
    <vt:lpwstr>en</vt:lpwstr>
  </property>
  <property fmtid="{D5CDD505-2E9C-101B-9397-08002B2CF9AE}" pid="21" name="ProjectId">
    <vt:lpwstr> </vt:lpwstr>
  </property>
  <property fmtid="{D5CDD505-2E9C-101B-9397-08002B2CF9AE}" pid="22" name="ExternalProjectId">
    <vt:lpwstr> </vt:lpwstr>
  </property>
  <property fmtid="{D5CDD505-2E9C-101B-9397-08002B2CF9AE}" pid="23" name="DocumentIdExternal">
    <vt:lpwstr> </vt:lpwstr>
  </property>
  <property fmtid="{D5CDD505-2E9C-101B-9397-08002B2CF9AE}" pid="24" name="EDMRevisionNumber">
    <vt:lpwstr>C</vt:lpwstr>
  </property>
  <property fmtid="{D5CDD505-2E9C-101B-9397-08002B2CF9AE}" pid="25" name="DocumentYear">
    <vt:lpwstr> </vt:lpwstr>
  </property>
  <property fmtid="{D5CDD505-2E9C-101B-9397-08002B2CF9AE}" pid="26" name="DocumentId">
    <vt:lpwstr> </vt:lpwstr>
  </property>
  <property fmtid="{D5CDD505-2E9C-101B-9397-08002B2CF9AE}" pid="27" name="DocumentKindName">
    <vt:lpwstr> </vt:lpwstr>
  </property>
  <property fmtid="{D5CDD505-2E9C-101B-9397-08002B2CF9AE}" pid="28" name="DocumentKind">
    <vt:lpwstr>Flow Diagram</vt:lpwstr>
  </property>
  <property fmtid="{D5CDD505-2E9C-101B-9397-08002B2CF9AE}" pid="29" name="DocumentPartId">
    <vt:lpwstr> </vt:lpwstr>
  </property>
  <property fmtid="{D5CDD505-2E9C-101B-9397-08002B2CF9AE}" pid="30" name="DocumentKindId">
    <vt:lpwstr> </vt:lpwstr>
  </property>
  <property fmtid="{D5CDD505-2E9C-101B-9397-08002B2CF9AE}" pid="31" name="OrganizationCustomer">
    <vt:lpwstr> </vt:lpwstr>
  </property>
  <property fmtid="{D5CDD505-2E9C-101B-9397-08002B2CF9AE}" pid="32" name="CreatorOrganizationUnit">
    <vt:lpwstr>SEABB</vt:lpwstr>
  </property>
  <property fmtid="{D5CDD505-2E9C-101B-9397-08002B2CF9AE}" pid="33" name="CreatorName">
    <vt:lpwstr>Erik Lind</vt:lpwstr>
  </property>
  <property fmtid="{D5CDD505-2E9C-101B-9397-08002B2CF9AE}" pid="34" name="CreatorOrganizationUnitCode">
    <vt:lpwstr>PSTP/TPIS</vt:lpwstr>
  </property>
  <property fmtid="{D5CDD505-2E9C-101B-9397-08002B2CF9AE}" pid="35" name="CreateDate">
    <vt:lpwstr>2014-04-17</vt:lpwstr>
  </property>
  <property fmtid="{D5CDD505-2E9C-101B-9397-08002B2CF9AE}" pid="36" name="DocumentClassName">
    <vt:lpwstr> </vt:lpwstr>
  </property>
  <property fmtid="{D5CDD505-2E9C-101B-9397-08002B2CF9AE}" pid="37" name="BasedOnDocumentRevisionId">
    <vt:lpwstr> </vt:lpwstr>
  </property>
  <property fmtid="{D5CDD505-2E9C-101B-9397-08002B2CF9AE}" pid="38" name="BasedOnLanguageCode">
    <vt:lpwstr> </vt:lpwstr>
  </property>
  <property fmtid="{D5CDD505-2E9C-101B-9397-08002B2CF9AE}" pid="39" name="BasedOnDocumentId">
    <vt:lpwstr> </vt:lpwstr>
  </property>
  <property fmtid="{D5CDD505-2E9C-101B-9397-08002B2CF9AE}" pid="40" name="Copyrightstring">
    <vt:lpwstr> </vt:lpwstr>
  </property>
  <property fmtid="{D5CDD505-2E9C-101B-9397-08002B2CF9AE}" pid="41" name="SkeletonRevisionIndex">
    <vt:lpwstr> </vt:lpwstr>
  </property>
  <property fmtid="{D5CDD505-2E9C-101B-9397-08002B2CF9AE}" pid="42" name="SkeletonLanguageCode">
    <vt:lpwstr> </vt:lpwstr>
  </property>
  <property fmtid="{D5CDD505-2E9C-101B-9397-08002B2CF9AE}" pid="43" name="SkeletonDocumentNuber">
    <vt:lpwstr/>
  </property>
  <property fmtid="{D5CDD505-2E9C-101B-9397-08002B2CF9AE}" pid="44" name="PaperSizeCode">
    <vt:lpwstr> </vt:lpwstr>
  </property>
  <property fmtid="{D5CDD505-2E9C-101B-9397-08002B2CF9AE}" pid="45" name="PaperOrientation">
    <vt:lpwstr> </vt:lpwstr>
  </property>
  <property fmtid="{D5CDD505-2E9C-101B-9397-08002B2CF9AE}" pid="46" name="OrganizationOwner">
    <vt:lpwstr>Substation Automation Products</vt:lpwstr>
  </property>
  <property fmtid="{D5CDD505-2E9C-101B-9397-08002B2CF9AE}" pid="47" name="CreatorDeptName">
    <vt:lpwstr> </vt:lpwstr>
  </property>
  <property fmtid="{D5CDD505-2E9C-101B-9397-08002B2CF9AE}" pid="48" name="OwnerOrgDivision">
    <vt:lpwstr> </vt:lpwstr>
  </property>
  <property fmtid="{D5CDD505-2E9C-101B-9397-08002B2CF9AE}" pid="49" name="ApprovalDate">
    <vt:lpwstr> </vt:lpwstr>
  </property>
  <property fmtid="{D5CDD505-2E9C-101B-9397-08002B2CF9AE}" pid="50" name="TemplateFileName">
    <vt:lpwstr> </vt:lpwstr>
  </property>
  <property fmtid="{D5CDD505-2E9C-101B-9397-08002B2CF9AE}" pid="51" name="tttlocaldateformat">
    <vt:lpwstr>YYYY-MM-DD</vt:lpwstr>
  </property>
  <property fmtid="{D5CDD505-2E9C-101B-9397-08002B2CF9AE}" pid="52" name="PPCreate">
    <vt:lpwstr>ABB.CreatorName+"  "+CreatorOrganizationUnitCode+"  "+CreateDate</vt:lpwstr>
  </property>
  <property fmtid="{D5CDD505-2E9C-101B-9397-08002B2CF9AE}" pid="53" name="PPFooter">
    <vt:lpwstr>ABB.DocumentId+"  "+DocumentRevisionId</vt:lpwstr>
  </property>
  <property fmtid="{D5CDD505-2E9C-101B-9397-08002B2CF9AE}" pid="54" name="ABB.ProdClassId">
    <vt:lpwstr> </vt:lpwstr>
  </property>
  <property fmtid="{D5CDD505-2E9C-101B-9397-08002B2CF9AE}" pid="55" name="ABBLogo">
    <vt:lpwstr> </vt:lpwstr>
  </property>
  <property fmtid="{D5CDD505-2E9C-101B-9397-08002B2CF9AE}" pid="56" name="CopyToDeptName">
    <vt:lpwstr> </vt:lpwstr>
  </property>
  <property fmtid="{D5CDD505-2E9C-101B-9397-08002B2CF9AE}" pid="57" name="CopyToFax">
    <vt:lpwstr> </vt:lpwstr>
  </property>
  <property fmtid="{D5CDD505-2E9C-101B-9397-08002B2CF9AE}" pid="58" name="CopyToName">
    <vt:lpwstr> </vt:lpwstr>
  </property>
  <property fmtid="{D5CDD505-2E9C-101B-9397-08002B2CF9AE}" pid="59" name="CopyToTitle">
    <vt:lpwstr> </vt:lpwstr>
  </property>
  <property fmtid="{D5CDD505-2E9C-101B-9397-08002B2CF9AE}" pid="60" name="Coverage">
    <vt:lpwstr> </vt:lpwstr>
  </property>
  <property fmtid="{D5CDD505-2E9C-101B-9397-08002B2CF9AE}" pid="61" name="CreatorEmail">
    <vt:lpwstr>erik.lind@se.abb.com</vt:lpwstr>
  </property>
  <property fmtid="{D5CDD505-2E9C-101B-9397-08002B2CF9AE}" pid="62" name="CreatorFax">
    <vt:lpwstr> </vt:lpwstr>
  </property>
  <property fmtid="{D5CDD505-2E9C-101B-9397-08002B2CF9AE}" pid="63" name="CreatorPhone">
    <vt:lpwstr>+46 21 32 17 08</vt:lpwstr>
  </property>
  <property fmtid="{D5CDD505-2E9C-101B-9397-08002B2CF9AE}" pid="64" name="CreatorTitle">
    <vt:lpwstr> </vt:lpwstr>
  </property>
  <property fmtid="{D5CDD505-2E9C-101B-9397-08002B2CF9AE}" pid="65" name="DEShipmentType">
    <vt:lpwstr> </vt:lpwstr>
  </property>
  <property fmtid="{D5CDD505-2E9C-101B-9397-08002B2CF9AE}" pid="66" name="DocumentDesignation">
    <vt:lpwstr> </vt:lpwstr>
  </property>
  <property fmtid="{D5CDD505-2E9C-101B-9397-08002B2CF9AE}" pid="67" name="DomesticLetter">
    <vt:lpwstr> </vt:lpwstr>
  </property>
  <property fmtid="{D5CDD505-2E9C-101B-9397-08002B2CF9AE}" pid="68" name="DocumentIdExternal2">
    <vt:lpwstr> </vt:lpwstr>
  </property>
  <property fmtid="{D5CDD505-2E9C-101B-9397-08002B2CF9AE}" pid="69" name="FooterField01Line01">
    <vt:lpwstr>Postal address:</vt:lpwstr>
  </property>
  <property fmtid="{D5CDD505-2E9C-101B-9397-08002B2CF9AE}" pid="70" name="FooterField01Line02">
    <vt:lpwstr>ABB AB</vt:lpwstr>
  </property>
  <property fmtid="{D5CDD505-2E9C-101B-9397-08002B2CF9AE}" pid="71" name="FooterField01Line03">
    <vt:lpwstr>Substation Automation Products</vt:lpwstr>
  </property>
  <property fmtid="{D5CDD505-2E9C-101B-9397-08002B2CF9AE}" pid="72" name="FooterField01Line04">
    <vt:lpwstr>SE-721 59 Västerås</vt:lpwstr>
  </property>
  <property fmtid="{D5CDD505-2E9C-101B-9397-08002B2CF9AE}" pid="73" name="FooterField01Line05">
    <vt:lpwstr>Sweden</vt:lpwstr>
  </property>
  <property fmtid="{D5CDD505-2E9C-101B-9397-08002B2CF9AE}" pid="74" name="FooterField01Line06">
    <vt:lpwstr>www.abb.com/substationautomation</vt:lpwstr>
  </property>
  <property fmtid="{D5CDD505-2E9C-101B-9397-08002B2CF9AE}" pid="75" name="FooterField02Line01">
    <vt:lpwstr>Visiting address:</vt:lpwstr>
  </property>
  <property fmtid="{D5CDD505-2E9C-101B-9397-08002B2CF9AE}" pid="76" name="FooterField02Line02">
    <vt:lpwstr>Nätverksgatan 3, Västerås, Sweden</vt:lpwstr>
  </property>
  <property fmtid="{D5CDD505-2E9C-101B-9397-08002B2CF9AE}" pid="77" name="FooterField02Line03">
    <vt:lpwstr>Phone: +46 (0)21 32 50 00</vt:lpwstr>
  </property>
  <property fmtid="{D5CDD505-2E9C-101B-9397-08002B2CF9AE}" pid="78" name="FooterField02Line04">
    <vt:lpwstr>Fax: +46 (0)21 14 69 18</vt:lpwstr>
  </property>
  <property fmtid="{D5CDD505-2E9C-101B-9397-08002B2CF9AE}" pid="79" name="FooterField02Line05">
    <vt:lpwstr> </vt:lpwstr>
  </property>
  <property fmtid="{D5CDD505-2E9C-101B-9397-08002B2CF9AE}" pid="80" name="FooterField02Line06">
    <vt:lpwstr> </vt:lpwstr>
  </property>
  <property fmtid="{D5CDD505-2E9C-101B-9397-08002B2CF9AE}" pid="81" name="FooterField03Line01">
    <vt:lpwstr>Reg. no.:</vt:lpwstr>
  </property>
  <property fmtid="{D5CDD505-2E9C-101B-9397-08002B2CF9AE}" pid="82" name="FooterField03Line02">
    <vt:lpwstr>556029-7029</vt:lpwstr>
  </property>
  <property fmtid="{D5CDD505-2E9C-101B-9397-08002B2CF9AE}" pid="83" name="FooterField03Line03">
    <vt:lpwstr>VAT no:</vt:lpwstr>
  </property>
  <property fmtid="{D5CDD505-2E9C-101B-9397-08002B2CF9AE}" pid="84" name="FooterField03Line04">
    <vt:lpwstr>SE556029702901</vt:lpwstr>
  </property>
  <property fmtid="{D5CDD505-2E9C-101B-9397-08002B2CF9AE}" pid="85" name="FooterField03Line05">
    <vt:lpwstr> </vt:lpwstr>
  </property>
  <property fmtid="{D5CDD505-2E9C-101B-9397-08002B2CF9AE}" pid="86" name="FooterField03Line06">
    <vt:lpwstr> </vt:lpwstr>
  </property>
  <property fmtid="{D5CDD505-2E9C-101B-9397-08002B2CF9AE}" pid="87" name="FooterField04Line01">
    <vt:lpwstr>Reg. office:</vt:lpwstr>
  </property>
  <property fmtid="{D5CDD505-2E9C-101B-9397-08002B2CF9AE}" pid="88" name="FooterField04Line02">
    <vt:lpwstr>Västerås, Sweden</vt:lpwstr>
  </property>
  <property fmtid="{D5CDD505-2E9C-101B-9397-08002B2CF9AE}" pid="89" name="FooterField04Line03">
    <vt:lpwstr> </vt:lpwstr>
  </property>
  <property fmtid="{D5CDD505-2E9C-101B-9397-08002B2CF9AE}" pid="90" name="FooterField04Line04">
    <vt:lpwstr> </vt:lpwstr>
  </property>
  <property fmtid="{D5CDD505-2E9C-101B-9397-08002B2CF9AE}" pid="91" name="FooterField04Line05">
    <vt:lpwstr> </vt:lpwstr>
  </property>
  <property fmtid="{D5CDD505-2E9C-101B-9397-08002B2CF9AE}" pid="92" name="FooterField04Line06">
    <vt:lpwstr> </vt:lpwstr>
  </property>
  <property fmtid="{D5CDD505-2E9C-101B-9397-08002B2CF9AE}" pid="93" name="FooterField05Line01">
    <vt:lpwstr> </vt:lpwstr>
  </property>
  <property fmtid="{D5CDD505-2E9C-101B-9397-08002B2CF9AE}" pid="94" name="FooterField05Line02">
    <vt:lpwstr> </vt:lpwstr>
  </property>
  <property fmtid="{D5CDD505-2E9C-101B-9397-08002B2CF9AE}" pid="95" name="FooterField05Line03">
    <vt:lpwstr> </vt:lpwstr>
  </property>
  <property fmtid="{D5CDD505-2E9C-101B-9397-08002B2CF9AE}" pid="96" name="FooterField05Line04">
    <vt:lpwstr> </vt:lpwstr>
  </property>
  <property fmtid="{D5CDD505-2E9C-101B-9397-08002B2CF9AE}" pid="97" name="FooterField05Line05">
    <vt:lpwstr> </vt:lpwstr>
  </property>
  <property fmtid="{D5CDD505-2E9C-101B-9397-08002B2CF9AE}" pid="98" name="FooterField05Line06">
    <vt:lpwstr> </vt:lpwstr>
  </property>
  <property fmtid="{D5CDD505-2E9C-101B-9397-08002B2CF9AE}" pid="99" name="OwnerCity">
    <vt:lpwstr> </vt:lpwstr>
  </property>
  <property fmtid="{D5CDD505-2E9C-101B-9397-08002B2CF9AE}" pid="100" name="OwnerCountry">
    <vt:lpwstr> </vt:lpwstr>
  </property>
  <property fmtid="{D5CDD505-2E9C-101B-9397-08002B2CF9AE}" pid="101" name="OwnerCountryCode">
    <vt:lpwstr> </vt:lpwstr>
  </property>
  <property fmtid="{D5CDD505-2E9C-101B-9397-08002B2CF9AE}" pid="102" name="OwnerOrgAddress1">
    <vt:lpwstr> </vt:lpwstr>
  </property>
  <property fmtid="{D5CDD505-2E9C-101B-9397-08002B2CF9AE}" pid="103" name="OwnerOrgAddress2">
    <vt:lpwstr> </vt:lpwstr>
  </property>
  <property fmtid="{D5CDD505-2E9C-101B-9397-08002B2CF9AE}" pid="104" name="OwnerOrgAddress3">
    <vt:lpwstr> </vt:lpwstr>
  </property>
  <property fmtid="{D5CDD505-2E9C-101B-9397-08002B2CF9AE}" pid="105" name="OwnerState">
    <vt:lpwstr> </vt:lpwstr>
  </property>
  <property fmtid="{D5CDD505-2E9C-101B-9397-08002B2CF9AE}" pid="106" name="OwnerZip">
    <vt:lpwstr> </vt:lpwstr>
  </property>
  <property fmtid="{D5CDD505-2E9C-101B-9397-08002B2CF9AE}" pid="107" name="PersonalLetter">
    <vt:lpwstr> </vt:lpwstr>
  </property>
  <property fmtid="{D5CDD505-2E9C-101B-9397-08002B2CF9AE}" pid="108" name="PPFooterfield">
    <vt:lpwstr>ABB.DocumentId+"  "+DocumentRevisionId</vt:lpwstr>
  </property>
  <property fmtid="{D5CDD505-2E9C-101B-9397-08002B2CF9AE}" pid="109" name="ProductId">
    <vt:lpwstr> </vt:lpwstr>
  </property>
  <property fmtid="{D5CDD505-2E9C-101B-9397-08002B2CF9AE}" pid="110" name="ProposalSection">
    <vt:lpwstr> </vt:lpwstr>
  </property>
  <property fmtid="{D5CDD505-2E9C-101B-9397-08002B2CF9AE}" pid="111" name="PublishedDate">
    <vt:lpwstr> </vt:lpwstr>
  </property>
  <property fmtid="{D5CDD505-2E9C-101B-9397-08002B2CF9AE}" pid="112" name="QuantityPages">
    <vt:lpwstr> </vt:lpwstr>
  </property>
  <property fmtid="{D5CDD505-2E9C-101B-9397-08002B2CF9AE}" pid="113" name="RecipientAddressLocal1">
    <vt:lpwstr> </vt:lpwstr>
  </property>
  <property fmtid="{D5CDD505-2E9C-101B-9397-08002B2CF9AE}" pid="114" name="RecipientAddressLocal2">
    <vt:lpwstr> </vt:lpwstr>
  </property>
  <property fmtid="{D5CDD505-2E9C-101B-9397-08002B2CF9AE}" pid="115" name="RecipientAddressLocal3">
    <vt:lpwstr> </vt:lpwstr>
  </property>
  <property fmtid="{D5CDD505-2E9C-101B-9397-08002B2CF9AE}" pid="116" name="RecipientAddressLocal4">
    <vt:lpwstr> </vt:lpwstr>
  </property>
  <property fmtid="{D5CDD505-2E9C-101B-9397-08002B2CF9AE}" pid="117" name="RecipientAddressLocal5">
    <vt:lpwstr> </vt:lpwstr>
  </property>
  <property fmtid="{D5CDD505-2E9C-101B-9397-08002B2CF9AE}" pid="118" name="RecipientAddressLocal6">
    <vt:lpwstr> </vt:lpwstr>
  </property>
  <property fmtid="{D5CDD505-2E9C-101B-9397-08002B2CF9AE}" pid="119" name="RecipientAddressLocal7">
    <vt:lpwstr> </vt:lpwstr>
  </property>
  <property fmtid="{D5CDD505-2E9C-101B-9397-08002B2CF9AE}" pid="120" name="RecipientAddressLocal8">
    <vt:lpwstr/>
  </property>
  <property fmtid="{D5CDD505-2E9C-101B-9397-08002B2CF9AE}" pid="121" name="RecipientAddressLocalMode">
    <vt:lpwstr/>
  </property>
  <property fmtid="{D5CDD505-2E9C-101B-9397-08002B2CF9AE}" pid="122" name="RecipientCity">
    <vt:lpwstr> </vt:lpwstr>
  </property>
  <property fmtid="{D5CDD505-2E9C-101B-9397-08002B2CF9AE}" pid="123" name="RecipientCountry">
    <vt:lpwstr> </vt:lpwstr>
  </property>
  <property fmtid="{D5CDD505-2E9C-101B-9397-08002B2CF9AE}" pid="124" name="RecipientCountryCode">
    <vt:lpwstr> </vt:lpwstr>
  </property>
  <property fmtid="{D5CDD505-2E9C-101B-9397-08002B2CF9AE}" pid="125" name="RecipientDate">
    <vt:lpwstr> </vt:lpwstr>
  </property>
  <property fmtid="{D5CDD505-2E9C-101B-9397-08002B2CF9AE}" pid="126" name="RecipientDeptCode">
    <vt:lpwstr> </vt:lpwstr>
  </property>
  <property fmtid="{D5CDD505-2E9C-101B-9397-08002B2CF9AE}" pid="127" name="RecipientDeptName">
    <vt:lpwstr> </vt:lpwstr>
  </property>
  <property fmtid="{D5CDD505-2E9C-101B-9397-08002B2CF9AE}" pid="128" name="RecipientOrganization">
    <vt:lpwstr> </vt:lpwstr>
  </property>
  <property fmtid="{D5CDD505-2E9C-101B-9397-08002B2CF9AE}" pid="129" name="RecipientOrgCode">
    <vt:lpwstr> </vt:lpwstr>
  </property>
  <property fmtid="{D5CDD505-2E9C-101B-9397-08002B2CF9AE}" pid="130" name="RecipientPerson">
    <vt:lpwstr> </vt:lpwstr>
  </property>
  <property fmtid="{D5CDD505-2E9C-101B-9397-08002B2CF9AE}" pid="131" name="RecipientsReference">
    <vt:lpwstr> </vt:lpwstr>
  </property>
  <property fmtid="{D5CDD505-2E9C-101B-9397-08002B2CF9AE}" pid="132" name="RecipientState">
    <vt:lpwstr> </vt:lpwstr>
  </property>
  <property fmtid="{D5CDD505-2E9C-101B-9397-08002B2CF9AE}" pid="133" name="RecipientTitle">
    <vt:lpwstr> </vt:lpwstr>
  </property>
  <property fmtid="{D5CDD505-2E9C-101B-9397-08002B2CF9AE}" pid="134" name="RecipientZip">
    <vt:lpwstr> </vt:lpwstr>
  </property>
  <property fmtid="{D5CDD505-2E9C-101B-9397-08002B2CF9AE}" pid="135" name="TargetOrganization">
    <vt:lpwstr> </vt:lpwstr>
  </property>
  <property fmtid="{D5CDD505-2E9C-101B-9397-08002B2CF9AE}" pid="136" name="UniqueNameCopyTo">
    <vt:lpwstr/>
  </property>
  <property fmtid="{D5CDD505-2E9C-101B-9397-08002B2CF9AE}" pid="137" name="UniqueNameRecipient">
    <vt:lpwstr/>
  </property>
  <property fmtid="{D5CDD505-2E9C-101B-9397-08002B2CF9AE}" pid="138" name="VendorPONumber">
    <vt:lpwstr> </vt:lpwstr>
  </property>
  <property fmtid="{D5CDD505-2E9C-101B-9397-08002B2CF9AE}" pid="139" name="RecipientFax">
    <vt:lpwstr> </vt:lpwstr>
  </property>
  <property fmtid="{D5CDD505-2E9C-101B-9397-08002B2CF9AE}" pid="140" name="ABB.Classification">
    <vt:lpwstr> </vt:lpwstr>
  </property>
  <property fmtid="{D5CDD505-2E9C-101B-9397-08002B2CF9AE}" pid="141" name="CreatorOrganization">
    <vt:lpwstr> </vt:lpwstr>
  </property>
  <property fmtid="{D5CDD505-2E9C-101B-9397-08002B2CF9AE}" pid="142" name="DocumentIdDomainId">
    <vt:lpwstr> </vt:lpwstr>
  </property>
  <property fmtid="{D5CDD505-2E9C-101B-9397-08002B2CF9AE}" pid="143" name="DocumentVersionId">
    <vt:lpwstr> </vt:lpwstr>
  </property>
  <property fmtid="{D5CDD505-2E9C-101B-9397-08002B2CF9AE}" pid="144" name="ReleaseDate">
    <vt:lpwstr> </vt:lpwstr>
  </property>
  <property fmtid="{D5CDD505-2E9C-101B-9397-08002B2CF9AE}" pid="145" name="RepresentationFileName">
    <vt:lpwstr> </vt:lpwstr>
  </property>
  <property fmtid="{D5CDD505-2E9C-101B-9397-08002B2CF9AE}" pid="146" name="ReviewDate">
    <vt:lpwstr> </vt:lpwstr>
  </property>
  <property fmtid="{D5CDD505-2E9C-101B-9397-08002B2CF9AE}" pid="147" name="ReviewedByOrganization">
    <vt:lpwstr> </vt:lpwstr>
  </property>
  <property fmtid="{D5CDD505-2E9C-101B-9397-08002B2CF9AE}" pid="148" name="ReviewedByPerson">
    <vt:lpwstr> </vt:lpwstr>
  </property>
  <property fmtid="{D5CDD505-2E9C-101B-9397-08002B2CF9AE}" pid="149" name="RevisionText">
    <vt:lpwstr> </vt:lpwstr>
  </property>
  <property fmtid="{D5CDD505-2E9C-101B-9397-08002B2CF9AE}" pid="150" name="SecurityLevel">
    <vt:lpwstr> </vt:lpwstr>
  </property>
  <property fmtid="{D5CDD505-2E9C-101B-9397-08002B2CF9AE}" pid="151" name="SupplementaryTitle">
    <vt:lpwstr> </vt:lpwstr>
  </property>
  <property fmtid="{D5CDD505-2E9C-101B-9397-08002B2CF9AE}" pid="152" name="TemplateDocumentLanguageCode">
    <vt:lpwstr>en</vt:lpwstr>
  </property>
  <property fmtid="{D5CDD505-2E9C-101B-9397-08002B2CF9AE}" pid="153" name="TitleEnglish">
    <vt:lpwstr> </vt:lpwstr>
  </property>
  <property fmtid="{D5CDD505-2E9C-101B-9397-08002B2CF9AE}" pid="154" name="IsABBTemplate">
    <vt:lpwstr>True</vt:lpwstr>
  </property>
  <property fmtid="{D5CDD505-2E9C-101B-9397-08002B2CF9AE}" pid="155" name="TemplateRevisionIndex">
    <vt:lpwstr>E</vt:lpwstr>
  </property>
</Properties>
</file>