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687" r:id="rId2"/>
  </p:sldIdLst>
  <p:sldSz cx="9144000" cy="6858000" type="screen4x3"/>
  <p:notesSz cx="6797675" cy="9926638"/>
  <p:custDataLst>
    <p:tags r:id="rId6"/>
  </p:custDataLst>
  <p:defaultTextStyle>
    <a:defPPr>
      <a:defRPr lang="de-CH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sz="19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sz="19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sz="19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sz="19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sz="19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9">
          <p15:clr>
            <a:srgbClr val="A4A3A4"/>
          </p15:clr>
        </p15:guide>
        <p15:guide id="2" orient="horz" pos="2500">
          <p15:clr>
            <a:srgbClr val="A4A3A4"/>
          </p15:clr>
        </p15:guide>
        <p15:guide id="3" orient="horz" pos="3906">
          <p15:clr>
            <a:srgbClr val="A4A3A4"/>
          </p15:clr>
        </p15:guide>
        <p15:guide id="4" orient="horz" pos="1003">
          <p15:clr>
            <a:srgbClr val="A4A3A4"/>
          </p15:clr>
        </p15:guide>
        <p15:guide id="5" orient="horz" pos="142">
          <p15:clr>
            <a:srgbClr val="A4A3A4"/>
          </p15:clr>
        </p15:guide>
        <p15:guide id="6" orient="horz" pos="232">
          <p15:clr>
            <a:srgbClr val="A4A3A4"/>
          </p15:clr>
        </p15:guide>
        <p15:guide id="7" pos="2835">
          <p15:clr>
            <a:srgbClr val="A4A3A4"/>
          </p15:clr>
        </p15:guide>
        <p15:guide id="8" pos="2925">
          <p15:clr>
            <a:srgbClr val="A4A3A4"/>
          </p15:clr>
        </p15:guide>
        <p15:guide id="9" pos="4830">
          <p15:clr>
            <a:srgbClr val="A4A3A4"/>
          </p15:clr>
        </p15:guide>
        <p15:guide id="10" pos="5624">
          <p15:clr>
            <a:srgbClr val="A4A3A4"/>
          </p15:clr>
        </p15:guide>
        <p15:guide id="11" pos="930">
          <p15:clr>
            <a:srgbClr val="A4A3A4"/>
          </p15:clr>
        </p15:guide>
        <p15:guide id="12" pos="839">
          <p15:clr>
            <a:srgbClr val="A4A3A4"/>
          </p15:clr>
        </p15:guide>
        <p15:guide id="13" pos="136">
          <p15:clr>
            <a:srgbClr val="A4A3A4"/>
          </p15:clr>
        </p15:guide>
        <p15:guide id="14" pos="5531">
          <p15:clr>
            <a:srgbClr val="A4A3A4"/>
          </p15:clr>
        </p15:guide>
        <p15:guide id="15" pos="2093">
          <p15:clr>
            <a:srgbClr val="A4A3A4"/>
          </p15:clr>
        </p15:guide>
        <p15:guide id="16" pos="1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70000"/>
    <a:srgbClr val="060000"/>
    <a:srgbClr val="050000"/>
    <a:srgbClr val="040000"/>
    <a:srgbClr val="030000"/>
    <a:srgbClr val="020000"/>
    <a:srgbClr val="01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718" autoAdjust="0"/>
  </p:normalViewPr>
  <p:slideViewPr>
    <p:cSldViewPr snapToGrid="0" showGuides="1">
      <p:cViewPr varScale="1">
        <p:scale>
          <a:sx n="149" d="100"/>
          <a:sy n="149" d="100"/>
        </p:scale>
        <p:origin x="-64" y="-488"/>
      </p:cViewPr>
      <p:guideLst>
        <p:guide orient="horz" pos="2409"/>
        <p:guide orient="horz" pos="2500"/>
        <p:guide orient="horz" pos="3906"/>
        <p:guide orient="horz" pos="1003"/>
        <p:guide orient="horz" pos="142"/>
        <p:guide orient="horz" pos="232"/>
        <p:guide pos="2835"/>
        <p:guide pos="2925"/>
        <p:guide pos="4830"/>
        <p:guide pos="5624"/>
        <p:guide pos="930"/>
        <p:guide pos="839"/>
        <p:guide pos="136"/>
        <p:guide pos="5531"/>
        <p:guide pos="2093"/>
        <p:guide pos="1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22EF1F-5176-4522-908B-AD806F9856F4}" type="slidenum">
              <a:rPr lang="de-CH"/>
              <a:pPr>
                <a:defRPr/>
              </a:pPr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57489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27075" y="280988"/>
            <a:ext cx="2946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81413" y="280988"/>
            <a:ext cx="276066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561975"/>
            <a:ext cx="5697538" cy="4271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7075" y="5075238"/>
            <a:ext cx="5697538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27075" y="9421813"/>
            <a:ext cx="2946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78238" y="9431338"/>
            <a:ext cx="27638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E319531-6C34-4AB1-B502-2E805854AE56}" type="slidenum">
              <a:rPr lang="de-CH"/>
              <a:pPr>
                <a:defRPr/>
              </a:pPr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9595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Standar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15900" y="3968750"/>
            <a:ext cx="8712199" cy="216000"/>
          </a:xfrm>
          <a:prstGeom prst="rect">
            <a:avLst/>
          </a:prstGeom>
        </p:spPr>
        <p:txBody>
          <a:bodyPr lIns="144000" tIns="0" rIns="0" bIns="0"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Subtitle</a:t>
            </a:r>
            <a:endParaRPr lang="en-US" noProof="0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14313" y="227587"/>
            <a:ext cx="8713787" cy="359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07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3968774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310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5" y="1592263"/>
            <a:ext cx="4284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144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176263"/>
            <a:ext cx="3024000" cy="144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476375" y="4760263"/>
            <a:ext cx="3024000" cy="144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675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1062" cy="223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6191062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10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73"/>
            <a:ext cx="6192000" cy="223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3437" y="1592262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943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5" y="3968749"/>
            <a:ext cx="6192000" cy="223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3582375" y="1592262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5688375" y="1592263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893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44344" y="1592263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643438" y="3968750"/>
            <a:ext cx="3024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287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2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476375" y="3968750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2000" y="1592263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582000" y="3968750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687625" y="1592263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5687625" y="3968750"/>
            <a:ext cx="1980000" cy="223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099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8712000" cy="460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466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4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396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71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hteck 6"/>
          <p:cNvSpPr/>
          <p:nvPr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15900" y="3968750"/>
            <a:ext cx="8712199" cy="216000"/>
          </a:xfrm>
          <a:prstGeom prst="rect">
            <a:avLst/>
          </a:prstGeom>
        </p:spPr>
        <p:txBody>
          <a:bodyPr lIns="144000" tIns="0" rIns="0" bIns="0"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Subtitle</a:t>
            </a:r>
            <a:endParaRPr lang="en-US" noProof="0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 bwMode="gray">
          <a:xfrm>
            <a:off x="215900" y="225425"/>
            <a:ext cx="8712200" cy="3598863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pic>
        <p:nvPicPr>
          <p:cNvPr id="11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46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gray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gray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0" dirty="0">
                <a:latin typeface="+mn-lt"/>
              </a:endParaRPr>
            </a:p>
          </p:txBody>
        </p:sp>
        <p:pic>
          <p:nvPicPr>
            <p:cNvPr id="7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Group 2"/>
          <p:cNvGrpSpPr>
            <a:grpSpLocks/>
          </p:cNvGrpSpPr>
          <p:nvPr userDrawn="1"/>
        </p:nvGrpSpPr>
        <p:grpSpPr bwMode="gray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gray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0" dirty="0">
                <a:latin typeface="+mn-lt"/>
              </a:endParaRPr>
            </a:p>
          </p:txBody>
        </p:sp>
        <p:pic>
          <p:nvPicPr>
            <p:cNvPr id="10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95358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hteck 6"/>
          <p:cNvSpPr/>
          <p:nvPr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225426"/>
            <a:ext cx="8712200" cy="5957652"/>
          </a:xfrm>
        </p:spPr>
        <p:txBody>
          <a:bodyPr lIns="144000" tIns="144000" rIns="0" anchor="t" anchorCtr="0">
            <a:noAutofit/>
          </a:bodyPr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15900" y="5256000"/>
            <a:ext cx="8712199" cy="216000"/>
          </a:xfrm>
          <a:prstGeom prst="rect">
            <a:avLst/>
          </a:prstGeom>
        </p:spPr>
        <p:txBody>
          <a:bodyPr lIns="144000" tIns="0" rIns="0" bIns="0"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Subtitle</a:t>
            </a:r>
            <a:endParaRPr lang="en-US" noProof="0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699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hteck 6"/>
          <p:cNvSpPr/>
          <p:nvPr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 bwMode="gray">
          <a:xfrm>
            <a:off x="215900" y="225425"/>
            <a:ext cx="8712200" cy="3598863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pic>
        <p:nvPicPr>
          <p:cNvPr id="11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80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hteck 6"/>
          <p:cNvSpPr/>
          <p:nvPr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225426"/>
            <a:ext cx="8712200" cy="5957652"/>
          </a:xfrm>
        </p:spPr>
        <p:txBody>
          <a:bodyPr lIns="144000" tIns="144000" rIns="0" anchor="t" anchorCtr="0">
            <a:noAutofit/>
          </a:bodyPr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36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9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158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3024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43438" y="1592262"/>
            <a:ext cx="3024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29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with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476373" y="1592262"/>
            <a:ext cx="6192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09550" y="1592263"/>
            <a:ext cx="1122363" cy="460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287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with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43436" y="1592263"/>
            <a:ext cx="4284000" cy="460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476375" y="1592263"/>
            <a:ext cx="3024000" cy="460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94799"/>
            <a:ext cx="9144000" cy="897464"/>
          </a:xfrm>
          <a:prstGeom prst="rect">
            <a:avLst/>
          </a:prstGeom>
        </p:spPr>
        <p:txBody>
          <a:bodyPr lIns="187200" rIns="21600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2800" b="0">
                <a:solidFill>
                  <a:schemeClr val="accent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5pPr>
            <a:lvl6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6pPr>
            <a:lvl7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7pPr>
            <a:lvl8pPr marL="0" indent="0">
              <a:lnSpc>
                <a:spcPct val="90000"/>
              </a:lnSpc>
              <a:buNone/>
              <a:defRPr sz="2800" b="0">
                <a:solidFill>
                  <a:schemeClr val="accent1"/>
                </a:solidFill>
              </a:defRPr>
            </a:lvl8pPr>
            <a:lvl9pPr marL="0" indent="0">
              <a:lnSpc>
                <a:spcPct val="90000"/>
              </a:lnSpc>
              <a:buFont typeface="Arial" pitchFamily="34" charset="0"/>
              <a:buNone/>
              <a:defRPr sz="2800" b="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</a:t>
            </a:r>
            <a:r>
              <a:rPr lang="en-US" smtClean="0"/>
              <a:t>to add Subtitle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7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0" y="-1"/>
            <a:ext cx="9144000" cy="1592263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r>
              <a:rPr lang="en-US" noProof="0" smtClean="0"/>
              <a:t>Click to add Title</a:t>
            </a:r>
            <a:endParaRPr lang="en-US" dirty="0"/>
          </a:p>
        </p:txBody>
      </p:sp>
      <p:grpSp>
        <p:nvGrpSpPr>
          <p:cNvPr id="6" name="Group 275"/>
          <p:cNvGrpSpPr>
            <a:grpSpLocks/>
          </p:cNvGrpSpPr>
          <p:nvPr/>
        </p:nvGrpSpPr>
        <p:grpSpPr bwMode="gray">
          <a:xfrm>
            <a:off x="-47429" y="225425"/>
            <a:ext cx="25200" cy="5972175"/>
            <a:chOff x="-152" y="142"/>
            <a:chExt cx="113" cy="3762"/>
          </a:xfrm>
        </p:grpSpPr>
        <p:sp>
          <p:nvSpPr>
            <p:cNvPr id="7" name="Line 276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8" name="Line 277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9" name="Line 278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0" name="Line 279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1" name="Line 280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2" name="Line 281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13" name="Group 282"/>
          <p:cNvGrpSpPr>
            <a:grpSpLocks/>
          </p:cNvGrpSpPr>
          <p:nvPr/>
        </p:nvGrpSpPr>
        <p:grpSpPr bwMode="gray">
          <a:xfrm>
            <a:off x="215900" y="6888048"/>
            <a:ext cx="8709025" cy="25200"/>
            <a:chOff x="136" y="4346"/>
            <a:chExt cx="5486" cy="113"/>
          </a:xfrm>
        </p:grpSpPr>
        <p:sp>
          <p:nvSpPr>
            <p:cNvPr id="14" name="Line 283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5" name="Line 284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6" name="Line 285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7" name="Line 286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8" name="Line 287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19" name="Line 288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0" name="Line 289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21" name="Group 290"/>
          <p:cNvGrpSpPr>
            <a:grpSpLocks/>
          </p:cNvGrpSpPr>
          <p:nvPr/>
        </p:nvGrpSpPr>
        <p:grpSpPr bwMode="gray">
          <a:xfrm>
            <a:off x="215900" y="-43061"/>
            <a:ext cx="8709025" cy="25200"/>
            <a:chOff x="136" y="4346"/>
            <a:chExt cx="5486" cy="113"/>
          </a:xfrm>
        </p:grpSpPr>
        <p:sp>
          <p:nvSpPr>
            <p:cNvPr id="22" name="Line 291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3" name="Line 292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4" name="Line 293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5" name="Line 294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6" name="Line 295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7" name="Line 296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28" name="Line 297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29" name="Group 298"/>
          <p:cNvGrpSpPr>
            <a:grpSpLocks/>
          </p:cNvGrpSpPr>
          <p:nvPr/>
        </p:nvGrpSpPr>
        <p:grpSpPr bwMode="gray">
          <a:xfrm>
            <a:off x="9166226" y="225425"/>
            <a:ext cx="25200" cy="5972175"/>
            <a:chOff x="-152" y="142"/>
            <a:chExt cx="113" cy="3762"/>
          </a:xfrm>
        </p:grpSpPr>
        <p:sp>
          <p:nvSpPr>
            <p:cNvPr id="30" name="Line 299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31" name="Line 300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32" name="Line 301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33" name="Line 302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34" name="Line 303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35" name="Line 304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40" name="Group 275"/>
          <p:cNvGrpSpPr>
            <a:grpSpLocks/>
          </p:cNvGrpSpPr>
          <p:nvPr userDrawn="1"/>
        </p:nvGrpSpPr>
        <p:grpSpPr bwMode="gray">
          <a:xfrm>
            <a:off x="-47429" y="225425"/>
            <a:ext cx="25200" cy="5972175"/>
            <a:chOff x="-152" y="142"/>
            <a:chExt cx="113" cy="3762"/>
          </a:xfrm>
        </p:grpSpPr>
        <p:sp>
          <p:nvSpPr>
            <p:cNvPr id="41" name="Line 276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42" name="Line 277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47" name="Line 278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48" name="Line 279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49" name="Line 280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0" name="Line 281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51" name="Group 282"/>
          <p:cNvGrpSpPr>
            <a:grpSpLocks/>
          </p:cNvGrpSpPr>
          <p:nvPr userDrawn="1"/>
        </p:nvGrpSpPr>
        <p:grpSpPr bwMode="gray">
          <a:xfrm>
            <a:off x="215900" y="6888048"/>
            <a:ext cx="8709025" cy="25200"/>
            <a:chOff x="136" y="4346"/>
            <a:chExt cx="5486" cy="113"/>
          </a:xfrm>
        </p:grpSpPr>
        <p:sp>
          <p:nvSpPr>
            <p:cNvPr id="52" name="Line 283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3" name="Line 284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4" name="Line 285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5" name="Line 286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6" name="Line 287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7" name="Line 288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58" name="Line 289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59" name="Group 290"/>
          <p:cNvGrpSpPr>
            <a:grpSpLocks/>
          </p:cNvGrpSpPr>
          <p:nvPr userDrawn="1"/>
        </p:nvGrpSpPr>
        <p:grpSpPr bwMode="gray">
          <a:xfrm>
            <a:off x="215900" y="-43061"/>
            <a:ext cx="8709025" cy="25200"/>
            <a:chOff x="136" y="4346"/>
            <a:chExt cx="5486" cy="113"/>
          </a:xfrm>
        </p:grpSpPr>
        <p:sp>
          <p:nvSpPr>
            <p:cNvPr id="60" name="Line 291"/>
            <p:cNvSpPr>
              <a:spLocks noChangeShapeType="1"/>
            </p:cNvSpPr>
            <p:nvPr/>
          </p:nvSpPr>
          <p:spPr bwMode="gray">
            <a:xfrm>
              <a:off x="136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1" name="Line 292"/>
            <p:cNvSpPr>
              <a:spLocks noChangeShapeType="1"/>
            </p:cNvSpPr>
            <p:nvPr/>
          </p:nvSpPr>
          <p:spPr bwMode="gray">
            <a:xfrm>
              <a:off x="837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2" name="Line 293"/>
            <p:cNvSpPr>
              <a:spLocks noChangeShapeType="1"/>
            </p:cNvSpPr>
            <p:nvPr/>
          </p:nvSpPr>
          <p:spPr bwMode="gray">
            <a:xfrm>
              <a:off x="9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3" name="Line 294"/>
            <p:cNvSpPr>
              <a:spLocks noChangeShapeType="1"/>
            </p:cNvSpPr>
            <p:nvPr/>
          </p:nvSpPr>
          <p:spPr bwMode="gray">
            <a:xfrm>
              <a:off x="283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4" name="Line 295"/>
            <p:cNvSpPr>
              <a:spLocks noChangeShapeType="1"/>
            </p:cNvSpPr>
            <p:nvPr/>
          </p:nvSpPr>
          <p:spPr bwMode="gray">
            <a:xfrm>
              <a:off x="2923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5" name="Line 296"/>
            <p:cNvSpPr>
              <a:spLocks noChangeShapeType="1"/>
            </p:cNvSpPr>
            <p:nvPr/>
          </p:nvSpPr>
          <p:spPr bwMode="gray">
            <a:xfrm>
              <a:off x="4830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6" name="Line 297"/>
            <p:cNvSpPr>
              <a:spLocks noChangeShapeType="1"/>
            </p:cNvSpPr>
            <p:nvPr/>
          </p:nvSpPr>
          <p:spPr bwMode="gray">
            <a:xfrm>
              <a:off x="5622" y="4346"/>
              <a:ext cx="0" cy="11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grpSp>
        <p:nvGrpSpPr>
          <p:cNvPr id="67" name="Group 298"/>
          <p:cNvGrpSpPr>
            <a:grpSpLocks/>
          </p:cNvGrpSpPr>
          <p:nvPr userDrawn="1"/>
        </p:nvGrpSpPr>
        <p:grpSpPr bwMode="gray">
          <a:xfrm>
            <a:off x="9166226" y="225425"/>
            <a:ext cx="25200" cy="5972175"/>
            <a:chOff x="-152" y="142"/>
            <a:chExt cx="113" cy="3762"/>
          </a:xfrm>
        </p:grpSpPr>
        <p:sp>
          <p:nvSpPr>
            <p:cNvPr id="68" name="Line 299"/>
            <p:cNvSpPr>
              <a:spLocks noChangeShapeType="1"/>
            </p:cNvSpPr>
            <p:nvPr/>
          </p:nvSpPr>
          <p:spPr bwMode="gray">
            <a:xfrm>
              <a:off x="-152" y="14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69" name="Line 300"/>
            <p:cNvSpPr>
              <a:spLocks noChangeShapeType="1"/>
            </p:cNvSpPr>
            <p:nvPr/>
          </p:nvSpPr>
          <p:spPr bwMode="gray">
            <a:xfrm>
              <a:off x="-152" y="232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70" name="Line 301"/>
            <p:cNvSpPr>
              <a:spLocks noChangeShapeType="1"/>
            </p:cNvSpPr>
            <p:nvPr/>
          </p:nvSpPr>
          <p:spPr bwMode="gray">
            <a:xfrm>
              <a:off x="-152" y="1003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71" name="Line 302"/>
            <p:cNvSpPr>
              <a:spLocks noChangeShapeType="1"/>
            </p:cNvSpPr>
            <p:nvPr/>
          </p:nvSpPr>
          <p:spPr bwMode="gray">
            <a:xfrm>
              <a:off x="-152" y="2408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72" name="Line 303"/>
            <p:cNvSpPr>
              <a:spLocks noChangeShapeType="1"/>
            </p:cNvSpPr>
            <p:nvPr/>
          </p:nvSpPr>
          <p:spPr bwMode="gray">
            <a:xfrm>
              <a:off x="-152" y="2500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  <p:sp>
          <p:nvSpPr>
            <p:cNvPr id="73" name="Line 304"/>
            <p:cNvSpPr>
              <a:spLocks noChangeShapeType="1"/>
            </p:cNvSpPr>
            <p:nvPr/>
          </p:nvSpPr>
          <p:spPr bwMode="gray">
            <a:xfrm>
              <a:off x="-152" y="3904"/>
              <a:ext cx="1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>
              <a:noAutofit/>
            </a:bodyPr>
            <a:lstStyle/>
            <a:p>
              <a:endParaRPr lang="en-US" noProof="0" dirty="0"/>
            </a:p>
          </p:txBody>
        </p:sp>
      </p:grpSp>
      <p:sp>
        <p:nvSpPr>
          <p:cNvPr id="74" name="Fußzeilenplatzhalter 5"/>
          <p:cNvSpPr txBox="1">
            <a:spLocks/>
          </p:cNvSpPr>
          <p:nvPr userDrawn="1"/>
        </p:nvSpPr>
        <p:spPr bwMode="gray">
          <a:xfrm>
            <a:off x="216000" y="6426505"/>
            <a:ext cx="1112838" cy="292273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lang="en-US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© ABB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 userDrawn="1"/>
        </p:nvSpPr>
        <p:spPr>
          <a:xfrm>
            <a:off x="949166" y="6535148"/>
            <a:ext cx="483394" cy="104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buNone/>
            </a:pPr>
            <a:r>
              <a:rPr lang="en-GB" sz="600" dirty="0" smtClean="0">
                <a:solidFill>
                  <a:schemeClr val="bg2"/>
                </a:solidFill>
              </a:rPr>
              <a:t>Slide </a:t>
            </a:r>
            <a:fld id="{14AEC320-A186-439B-8B2C-D2DB8CEDAEBD}" type="slidenum">
              <a:rPr lang="en-GB" sz="600" smtClean="0">
                <a:solidFill>
                  <a:schemeClr val="bg2"/>
                </a:solidFill>
              </a:rPr>
              <a:t>‹#›</a:t>
            </a:fld>
            <a:endParaRPr lang="en-GB" sz="600" dirty="0" smtClean="0">
              <a:solidFill>
                <a:schemeClr val="bg2"/>
              </a:solidFill>
            </a:endParaRPr>
          </a:p>
        </p:txBody>
      </p:sp>
      <p:sp>
        <p:nvSpPr>
          <p:cNvPr id="81" name="TextBox 80"/>
          <p:cNvSpPr txBox="1"/>
          <p:nvPr userDrawn="1"/>
        </p:nvSpPr>
        <p:spPr bwMode="gray">
          <a:xfrm>
            <a:off x="213360" y="6512740"/>
            <a:ext cx="1292568" cy="14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indent="0" algn="l" rtl="0" fontAlgn="base">
              <a:spcBef>
                <a:spcPts val="11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Arial" pitchFamily="34" charset="0"/>
              <a:buNone/>
            </a:pPr>
            <a:fld id="{5E1ED69C-F08B-417C-BAB8-6018EE3AC257}" type="datetime4">
              <a:rPr lang="en-US" sz="600" kern="120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rPr>
              <a:t>November 21, 2014</a:t>
            </a:fld>
            <a:endParaRPr lang="en-US" sz="600" kern="1200" dirty="0" smtClean="0">
              <a:solidFill>
                <a:schemeClr val="bg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8876" y="6392291"/>
            <a:ext cx="649224" cy="252984"/>
          </a:xfrm>
          <a:prstGeom prst="rect">
            <a:avLst/>
          </a:prstGeom>
        </p:spPr>
      </p:pic>
      <p:sp>
        <p:nvSpPr>
          <p:cNvPr id="77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1476373" y="1592262"/>
            <a:ext cx="6192000" cy="4608000"/>
          </a:xfrm>
          <a:prstGeom prst="rect">
            <a:avLst/>
          </a:prstGeom>
        </p:spPr>
        <p:txBody>
          <a:bodyPr vert="horz" lIns="0" tIns="0" rIns="0" bIns="0" spcCol="144000" rtlCol="0">
            <a:noAutofit/>
          </a:bodyPr>
          <a:lstStyle/>
          <a:p>
            <a:pPr lvl="0"/>
            <a:r>
              <a:rPr lang="en-US" noProof="0" dirty="0" smtClean="0"/>
              <a:t>Click </a:t>
            </a:r>
            <a:r>
              <a:rPr lang="en-US" noProof="0" smtClean="0"/>
              <a:t>to add text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7921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  <p:sldLayoutId id="2147483746" r:id="rId20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975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100"/>
        </a:spcBef>
        <a:spcAft>
          <a:spcPts val="400"/>
        </a:spcAft>
        <a:buClr>
          <a:schemeClr val="tx2"/>
        </a:buClr>
        <a:buSzPct val="70000"/>
        <a:buFont typeface="Wingdings" pitchFamily="2" charset="2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Arial" pitchFamily="34" charset="0"/>
        <a:buNone/>
        <a:defRPr sz="1800" b="1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100"/>
        </a:spcBef>
        <a:buFont typeface="Arial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3035" t="-3969" r="1422" b="-7321"/>
          <a:stretch/>
        </p:blipFill>
        <p:spPr>
          <a:xfrm>
            <a:off x="117234" y="1035545"/>
            <a:ext cx="3199270" cy="4230084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55999" y="1592262"/>
            <a:ext cx="4992077" cy="4881274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400"/>
              </a:spcAft>
              <a:buClr>
                <a:srgbClr val="9A2801"/>
              </a:buClr>
              <a:buNone/>
              <a:defRPr/>
            </a:pPr>
            <a:r>
              <a:rPr lang="en-US" sz="2000" dirty="0">
                <a:solidFill>
                  <a:srgbClr val="9A2801"/>
                </a:solidFill>
                <a:latin typeface="Arial" charset="0"/>
              </a:rPr>
              <a:t>Save the date for this “must attend” event</a:t>
            </a:r>
            <a:r>
              <a:rPr lang="en-US" sz="2000" dirty="0">
                <a:solidFill>
                  <a:srgbClr val="BF4500"/>
                </a:solidFill>
                <a:latin typeface="Arial" charset="0"/>
              </a:rPr>
              <a:t/>
            </a:r>
            <a:br>
              <a:rPr lang="en-US" sz="2000" dirty="0">
                <a:solidFill>
                  <a:srgbClr val="BF4500"/>
                </a:solidFill>
                <a:latin typeface="Arial" charset="0"/>
              </a:rPr>
            </a:br>
            <a:r>
              <a:rPr lang="en-US" sz="2000" dirty="0">
                <a:solidFill>
                  <a:srgbClr val="BF4500"/>
                </a:solidFill>
                <a:latin typeface="Arial" charset="0"/>
              </a:rPr>
              <a:t>March 2-5, 2015 | Houston, Texas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 smtClean="0"/>
              <a:t>Be </a:t>
            </a:r>
            <a:r>
              <a:rPr lang="en-US" dirty="0"/>
              <a:t>part of the largest educational </a:t>
            </a:r>
            <a:r>
              <a:rPr lang="en-US" dirty="0" smtClean="0"/>
              <a:t>experience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North America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NEW for 2015: </a:t>
            </a:r>
            <a:r>
              <a:rPr lang="en-US" dirty="0">
                <a:solidFill>
                  <a:schemeClr val="accent1"/>
                </a:solidFill>
              </a:rPr>
              <a:t>No conference registration fee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Technology &amp; Solution Center - see it all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one </a:t>
            </a:r>
            <a:r>
              <a:rPr lang="en-US" dirty="0"/>
              <a:t>place: products, experts, solutions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Daily keynote headline sessions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Educational and training opportunities:</a:t>
            </a:r>
          </a:p>
          <a:p>
            <a:pPr lvl="1">
              <a:spcBef>
                <a:spcPts val="0"/>
              </a:spcBef>
            </a:pPr>
            <a:r>
              <a:rPr lang="en-US" dirty="0"/>
              <a:t>Customer case </a:t>
            </a:r>
            <a:r>
              <a:rPr lang="en-US" dirty="0" smtClean="0"/>
              <a:t>studies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Hands</a:t>
            </a:r>
            <a:r>
              <a:rPr lang="en-US" dirty="0"/>
              <a:t>-on training and technical workshops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Panel discussions</a:t>
            </a:r>
          </a:p>
          <a:p>
            <a:pPr lvl="1">
              <a:spcBef>
                <a:spcPts val="0"/>
              </a:spcBef>
            </a:pPr>
            <a:r>
              <a:rPr lang="en-US" dirty="0"/>
              <a:t>Business </a:t>
            </a:r>
            <a:r>
              <a:rPr lang="en-US" dirty="0" smtClean="0"/>
              <a:t>and industry-specific forums</a:t>
            </a:r>
            <a:endParaRPr lang="en-US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Register today: </a:t>
            </a:r>
            <a:r>
              <a:rPr lang="en-US" b="1" dirty="0" err="1"/>
              <a:t>www.abb.com</a:t>
            </a:r>
            <a:r>
              <a:rPr lang="en-US" b="1" dirty="0"/>
              <a:t>/</a:t>
            </a:r>
            <a:r>
              <a:rPr lang="en-US" b="1" dirty="0" err="1" smtClean="0"/>
              <a:t>apw</a:t>
            </a:r>
            <a:endParaRPr lang="en-US" b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ABB Automation &amp; Power World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Harnessing the power of 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38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COLOR" val="SPREcolor_red"/>
  <p:tag name="VARPPTTYPE" val="SPREpotSPRE"/>
  <p:tag name="VARPPTLANGSEL" val="SPREEnglish"/>
  <p:tag name="VARGRIDMODE" val="SPREgrid_none_value"/>
  <p:tag name="VARPOTVERSION" val="SPRE1.53"/>
  <p:tag name="VARLOGOSCHINDLER" val="SPRE-1"/>
  <p:tag name="VARLOGOATLAS" val="SPRE0"/>
  <p:tag name="VARLOGOASIA" val="SPRE"/>
  <p:tag name="VARPPTLANG" val="SPREEnglish"/>
  <p:tag name="VARPPTEDITORS_NAME" val="SPREStephanie Graf"/>
  <p:tag name="VARPPTKG" val="SPREMAN"/>
  <p:tag name="VARPPTDIVISION" val="SPRECorporate Communications"/>
  <p:tag name="VARPPTPLACE" val="SPREEbikon"/>
  <p:tag name="VARPPTDATE_CREATION" val="SPREMarch 11, 2008"/>
  <p:tag name="VARPPTPRESENTATION_ID" val="SPRE"/>
  <p:tag name="VARPPTSHOWPAGE_NUMBER" val="SPRE-1"/>
  <p:tag name="VARPPTCLOSING_TEXT" val="SPREThank you for your attention."/>
  <p:tag name="VARPPTSETUPPERFORMED" val="SPRETRUE"/>
  <p:tag name="ARTICULATE_PROJECT_OPEN" val="0"/>
</p:tagLst>
</file>

<file path=ppt/theme/theme1.xml><?xml version="1.0" encoding="utf-8"?>
<a:theme xmlns:a="http://schemas.openxmlformats.org/drawingml/2006/main" name="03 ABB Template Orange">
  <a:themeElements>
    <a:clrScheme name="ABB ORANGE">
      <a:dk1>
        <a:srgbClr val="000000"/>
      </a:dk1>
      <a:lt1>
        <a:srgbClr val="FFFFFF"/>
      </a:lt1>
      <a:dk2>
        <a:srgbClr val="9A2801"/>
      </a:dk2>
      <a:lt2>
        <a:srgbClr val="666666"/>
      </a:lt2>
      <a:accent1>
        <a:srgbClr val="BF4500"/>
      </a:accent1>
      <a:accent2>
        <a:srgbClr val="FF6C00"/>
      </a:accent2>
      <a:accent3>
        <a:srgbClr val="FDAC25"/>
      </a:accent3>
      <a:accent4>
        <a:srgbClr val="999999"/>
      </a:accent4>
      <a:accent5>
        <a:srgbClr val="666666"/>
      </a:accent5>
      <a:accent6>
        <a:srgbClr val="666666"/>
      </a:accent6>
      <a:hlink>
        <a:srgbClr val="FDAC25"/>
      </a:hlink>
      <a:folHlink>
        <a:srgbClr val="999999"/>
      </a:folHlink>
    </a:clrScheme>
    <a:fontScheme name="ABB Vorlage 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None/>
          <a:defRPr sz="1600" dirty="0" err="1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9525">
          <a:noFill/>
          <a:miter lim="800000"/>
          <a:headEnd/>
          <a:tailEnd/>
        </a:ln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indent="0" algn="l" rtl="0" fontAlgn="base">
          <a:spcBef>
            <a:spcPts val="1100"/>
          </a:spcBef>
          <a:spcAft>
            <a:spcPct val="0"/>
          </a:spcAft>
          <a:buClr>
            <a:schemeClr val="tx2"/>
          </a:buClr>
          <a:buSzPct val="70000"/>
          <a:buFont typeface="Arial" pitchFamily="34" charset="0"/>
          <a:buNone/>
          <a:defRPr sz="1600" kern="1200" dirty="0" err="1" smtClean="0">
            <a:solidFill>
              <a:schemeClr val="tx1"/>
            </a:solidFill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ABB Presentation, orange theme.potx" id="{D9AF12D7-497F-46DD-A629-23ACE2491654}" vid="{DB2F1628-1064-421E-93B2-5EF481DF21E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</TotalTime>
  <Words>20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03 ABB Template Orange</vt:lpstr>
      <vt:lpstr>ABB Automation &amp; Power World</vt:lpstr>
    </vt:vector>
  </TitlesOfParts>
  <Company>ABB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Subtitle</dc:title>
  <dc:creator>Marie Granlund</dc:creator>
  <cp:lastModifiedBy>Natalie Alexander</cp:lastModifiedBy>
  <cp:revision>102</cp:revision>
  <cp:lastPrinted>2008-04-24T12:01:34Z</cp:lastPrinted>
  <dcterms:created xsi:type="dcterms:W3CDTF">2011-03-25T15:05:51Z</dcterms:created>
  <dcterms:modified xsi:type="dcterms:W3CDTF">2014-11-21T16:12:24Z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queNameStatusSetName">
    <vt:lpwstr> </vt:lpwstr>
  </property>
  <property fmtid="{D5CDD505-2E9C-101B-9397-08002B2CF9AE}" pid="3" name="UniqueNameCreator">
    <vt:lpwstr> </vt:lpwstr>
  </property>
  <property fmtid="{D5CDD505-2E9C-101B-9397-08002B2CF9AE}" pid="4" name="ABB.Type">
    <vt:lpwstr> </vt:lpwstr>
  </property>
  <property fmtid="{D5CDD505-2E9C-101B-9397-08002B2CF9AE}" pid="5" name="TemplateDocumentNumber">
    <vt:lpwstr>1HBA010013</vt:lpwstr>
  </property>
  <property fmtid="{D5CDD505-2E9C-101B-9397-08002B2CF9AE}" pid="6" name="summary">
    <vt:lpwstr> </vt:lpwstr>
  </property>
  <property fmtid="{D5CDD505-2E9C-101B-9397-08002B2CF9AE}" pid="7" name="ApprovedByOrganization">
    <vt:lpwstr> </vt:lpwstr>
  </property>
  <property fmtid="{D5CDD505-2E9C-101B-9397-08002B2CF9AE}" pid="8" name="ApprovedByPerson">
    <vt:lpwstr> </vt:lpwstr>
  </property>
  <property fmtid="{D5CDD505-2E9C-101B-9397-08002B2CF9AE}" pid="9" name="StatusSetDeptCode">
    <vt:lpwstr> </vt:lpwstr>
  </property>
  <property fmtid="{D5CDD505-2E9C-101B-9397-08002B2CF9AE}" pid="10" name="LifeCycleStatus">
    <vt:lpwstr>Draft</vt:lpwstr>
  </property>
  <property fmtid="{D5CDD505-2E9C-101B-9397-08002B2CF9AE}" pid="11" name="DocumentRevisionId">
    <vt:lpwstr> </vt:lpwstr>
  </property>
  <property fmtid="{D5CDD505-2E9C-101B-9397-08002B2CF9AE}" pid="12" name="SupersedingDocumentId">
    <vt:lpwstr> </vt:lpwstr>
  </property>
  <property fmtid="{D5CDD505-2E9C-101B-9397-08002B2CF9AE}" pid="13" name="ReferencedObjectId">
    <vt:lpwstr> </vt:lpwstr>
  </property>
  <property fmtid="{D5CDD505-2E9C-101B-9397-08002B2CF9AE}" pid="14" name="ProjectName">
    <vt:lpwstr> </vt:lpwstr>
  </property>
  <property fmtid="{D5CDD505-2E9C-101B-9397-08002B2CF9AE}" pid="15" name="ProjectFileName">
    <vt:lpwstr> </vt:lpwstr>
  </property>
  <property fmtid="{D5CDD505-2E9C-101B-9397-08002B2CF9AE}" pid="16" name="BusinessProcessName">
    <vt:lpwstr> </vt:lpwstr>
  </property>
  <property fmtid="{D5CDD505-2E9C-101B-9397-08002B2CF9AE}" pid="17" name="OrganizationOwnerABBCode">
    <vt:lpwstr>PID SEABB</vt:lpwstr>
  </property>
  <property fmtid="{D5CDD505-2E9C-101B-9397-08002B2CF9AE}" pid="18" name="OwnerDeptName">
    <vt:lpwstr> </vt:lpwstr>
  </property>
  <property fmtid="{D5CDD505-2E9C-101B-9397-08002B2CF9AE}" pid="19" name="OwnerDeptCode">
    <vt:lpwstr>CCFO/CSIS/CSISM</vt:lpwstr>
  </property>
  <property fmtid="{D5CDD505-2E9C-101B-9397-08002B2CF9AE}" pid="20" name="LanguageCode">
    <vt:lpwstr>en</vt:lpwstr>
  </property>
  <property fmtid="{D5CDD505-2E9C-101B-9397-08002B2CF9AE}" pid="21" name="ProjectId">
    <vt:lpwstr> </vt:lpwstr>
  </property>
  <property fmtid="{D5CDD505-2E9C-101B-9397-08002B2CF9AE}" pid="22" name="ExternalProjectId">
    <vt:lpwstr> </vt:lpwstr>
  </property>
  <property fmtid="{D5CDD505-2E9C-101B-9397-08002B2CF9AE}" pid="23" name="DocumentIdExternal">
    <vt:lpwstr> </vt:lpwstr>
  </property>
  <property fmtid="{D5CDD505-2E9C-101B-9397-08002B2CF9AE}" pid="24" name="EDMRevisionNumber">
    <vt:lpwstr>C</vt:lpwstr>
  </property>
  <property fmtid="{D5CDD505-2E9C-101B-9397-08002B2CF9AE}" pid="25" name="DocumentYear">
    <vt:lpwstr> </vt:lpwstr>
  </property>
  <property fmtid="{D5CDD505-2E9C-101B-9397-08002B2CF9AE}" pid="26" name="DocumentId">
    <vt:lpwstr> </vt:lpwstr>
  </property>
  <property fmtid="{D5CDD505-2E9C-101B-9397-08002B2CF9AE}" pid="27" name="DocumentKindName">
    <vt:lpwstr> </vt:lpwstr>
  </property>
  <property fmtid="{D5CDD505-2E9C-101B-9397-08002B2CF9AE}" pid="28" name="DocumentKind">
    <vt:lpwstr>Flow Diagram</vt:lpwstr>
  </property>
  <property fmtid="{D5CDD505-2E9C-101B-9397-08002B2CF9AE}" pid="29" name="DocumentPartId">
    <vt:lpwstr> </vt:lpwstr>
  </property>
  <property fmtid="{D5CDD505-2E9C-101B-9397-08002B2CF9AE}" pid="30" name="DocumentKindId">
    <vt:lpwstr> </vt:lpwstr>
  </property>
  <property fmtid="{D5CDD505-2E9C-101B-9397-08002B2CF9AE}" pid="31" name="OrganizationCustomer">
    <vt:lpwstr> </vt:lpwstr>
  </property>
  <property fmtid="{D5CDD505-2E9C-101B-9397-08002B2CF9AE}" pid="32" name="CreatorOrganizationUnit">
    <vt:lpwstr>PID SEABB</vt:lpwstr>
  </property>
  <property fmtid="{D5CDD505-2E9C-101B-9397-08002B2CF9AE}" pid="33" name="CreatorName">
    <vt:lpwstr>Marie Granlund</vt:lpwstr>
  </property>
  <property fmtid="{D5CDD505-2E9C-101B-9397-08002B2CF9AE}" pid="34" name="CreatorOrganizationUnitCode">
    <vt:lpwstr>CCFO/CSIS/CSISM</vt:lpwstr>
  </property>
  <property fmtid="{D5CDD505-2E9C-101B-9397-08002B2CF9AE}" pid="35" name="CreateDate">
    <vt:lpwstr>2014-04-17</vt:lpwstr>
  </property>
  <property fmtid="{D5CDD505-2E9C-101B-9397-08002B2CF9AE}" pid="36" name="DocumentClassName">
    <vt:lpwstr> </vt:lpwstr>
  </property>
  <property fmtid="{D5CDD505-2E9C-101B-9397-08002B2CF9AE}" pid="37" name="BasedOnDocumentRevisionId">
    <vt:lpwstr> </vt:lpwstr>
  </property>
  <property fmtid="{D5CDD505-2E9C-101B-9397-08002B2CF9AE}" pid="38" name="BasedOnLanguageCode">
    <vt:lpwstr> </vt:lpwstr>
  </property>
  <property fmtid="{D5CDD505-2E9C-101B-9397-08002B2CF9AE}" pid="39" name="BasedOnDocumentId">
    <vt:lpwstr> </vt:lpwstr>
  </property>
  <property fmtid="{D5CDD505-2E9C-101B-9397-08002B2CF9AE}" pid="40" name="Copyrightstring">
    <vt:lpwstr> </vt:lpwstr>
  </property>
  <property fmtid="{D5CDD505-2E9C-101B-9397-08002B2CF9AE}" pid="41" name="SkeletonRevisionIndex">
    <vt:lpwstr> </vt:lpwstr>
  </property>
  <property fmtid="{D5CDD505-2E9C-101B-9397-08002B2CF9AE}" pid="42" name="SkeletonLanguageCode">
    <vt:lpwstr> </vt:lpwstr>
  </property>
  <property fmtid="{D5CDD505-2E9C-101B-9397-08002B2CF9AE}" pid="43" name="SkeletonDocumentNuber">
    <vt:lpwstr/>
  </property>
  <property fmtid="{D5CDD505-2E9C-101B-9397-08002B2CF9AE}" pid="44" name="PaperSizeCode">
    <vt:lpwstr> </vt:lpwstr>
  </property>
  <property fmtid="{D5CDD505-2E9C-101B-9397-08002B2CF9AE}" pid="45" name="PaperOrientation">
    <vt:lpwstr> </vt:lpwstr>
  </property>
  <property fmtid="{D5CDD505-2E9C-101B-9397-08002B2CF9AE}" pid="46" name="OrganizationOwner">
    <vt:lpwstr>PID ABB AB</vt:lpwstr>
  </property>
  <property fmtid="{D5CDD505-2E9C-101B-9397-08002B2CF9AE}" pid="47" name="CreatorDeptName">
    <vt:lpwstr> </vt:lpwstr>
  </property>
  <property fmtid="{D5CDD505-2E9C-101B-9397-08002B2CF9AE}" pid="48" name="OwnerOrgDivision">
    <vt:lpwstr> </vt:lpwstr>
  </property>
  <property fmtid="{D5CDD505-2E9C-101B-9397-08002B2CF9AE}" pid="49" name="ApprovalDate">
    <vt:lpwstr> </vt:lpwstr>
  </property>
  <property fmtid="{D5CDD505-2E9C-101B-9397-08002B2CF9AE}" pid="50" name="TemplateFileName">
    <vt:lpwstr> </vt:lpwstr>
  </property>
  <property fmtid="{D5CDD505-2E9C-101B-9397-08002B2CF9AE}" pid="51" name="tttlocaldateformat">
    <vt:lpwstr>YYYY-MM-DD</vt:lpwstr>
  </property>
  <property fmtid="{D5CDD505-2E9C-101B-9397-08002B2CF9AE}" pid="52" name="PPCreate">
    <vt:lpwstr>ABB.CreatorName+"  "+CreatorOrganizationUnitCode+"  "+CreateDate</vt:lpwstr>
  </property>
  <property fmtid="{D5CDD505-2E9C-101B-9397-08002B2CF9AE}" pid="53" name="PPFooter">
    <vt:lpwstr>ABB.DocumentId+"  "+DocumentRevisionId</vt:lpwstr>
  </property>
  <property fmtid="{D5CDD505-2E9C-101B-9397-08002B2CF9AE}" pid="54" name="ABB.ProdClassId">
    <vt:lpwstr> </vt:lpwstr>
  </property>
  <property fmtid="{D5CDD505-2E9C-101B-9397-08002B2CF9AE}" pid="55" name="ABBLogo">
    <vt:lpwstr> </vt:lpwstr>
  </property>
  <property fmtid="{D5CDD505-2E9C-101B-9397-08002B2CF9AE}" pid="56" name="CopyToDeptName">
    <vt:lpwstr> </vt:lpwstr>
  </property>
  <property fmtid="{D5CDD505-2E9C-101B-9397-08002B2CF9AE}" pid="57" name="CopyToFax">
    <vt:lpwstr> </vt:lpwstr>
  </property>
  <property fmtid="{D5CDD505-2E9C-101B-9397-08002B2CF9AE}" pid="58" name="CopyToName">
    <vt:lpwstr> </vt:lpwstr>
  </property>
  <property fmtid="{D5CDD505-2E9C-101B-9397-08002B2CF9AE}" pid="59" name="CopyToTitle">
    <vt:lpwstr> </vt:lpwstr>
  </property>
  <property fmtid="{D5CDD505-2E9C-101B-9397-08002B2CF9AE}" pid="60" name="Coverage">
    <vt:lpwstr> </vt:lpwstr>
  </property>
  <property fmtid="{D5CDD505-2E9C-101B-9397-08002B2CF9AE}" pid="61" name="CreatorEmail">
    <vt:lpwstr> </vt:lpwstr>
  </property>
  <property fmtid="{D5CDD505-2E9C-101B-9397-08002B2CF9AE}" pid="62" name="CreatorFax">
    <vt:lpwstr> </vt:lpwstr>
  </property>
  <property fmtid="{D5CDD505-2E9C-101B-9397-08002B2CF9AE}" pid="63" name="CreatorPhone">
    <vt:lpwstr> </vt:lpwstr>
  </property>
  <property fmtid="{D5CDD505-2E9C-101B-9397-08002B2CF9AE}" pid="64" name="CreatorTitle">
    <vt:lpwstr> </vt:lpwstr>
  </property>
  <property fmtid="{D5CDD505-2E9C-101B-9397-08002B2CF9AE}" pid="65" name="DEShipmentType">
    <vt:lpwstr> </vt:lpwstr>
  </property>
  <property fmtid="{D5CDD505-2E9C-101B-9397-08002B2CF9AE}" pid="66" name="DocumentDesignation">
    <vt:lpwstr> </vt:lpwstr>
  </property>
  <property fmtid="{D5CDD505-2E9C-101B-9397-08002B2CF9AE}" pid="67" name="DomesticLetter">
    <vt:lpwstr> </vt:lpwstr>
  </property>
  <property fmtid="{D5CDD505-2E9C-101B-9397-08002B2CF9AE}" pid="68" name="DocumentIdExternal2">
    <vt:lpwstr> </vt:lpwstr>
  </property>
  <property fmtid="{D5CDD505-2E9C-101B-9397-08002B2CF9AE}" pid="69" name="FooterField01Line01">
    <vt:lpwstr> </vt:lpwstr>
  </property>
  <property fmtid="{D5CDD505-2E9C-101B-9397-08002B2CF9AE}" pid="70" name="FooterField01Line02">
    <vt:lpwstr> </vt:lpwstr>
  </property>
  <property fmtid="{D5CDD505-2E9C-101B-9397-08002B2CF9AE}" pid="71" name="FooterField01Line03">
    <vt:lpwstr> </vt:lpwstr>
  </property>
  <property fmtid="{D5CDD505-2E9C-101B-9397-08002B2CF9AE}" pid="72" name="FooterField01Line04">
    <vt:lpwstr> </vt:lpwstr>
  </property>
  <property fmtid="{D5CDD505-2E9C-101B-9397-08002B2CF9AE}" pid="73" name="FooterField01Line05">
    <vt:lpwstr> </vt:lpwstr>
  </property>
  <property fmtid="{D5CDD505-2E9C-101B-9397-08002B2CF9AE}" pid="74" name="FooterField01Line06">
    <vt:lpwstr> </vt:lpwstr>
  </property>
  <property fmtid="{D5CDD505-2E9C-101B-9397-08002B2CF9AE}" pid="75" name="FooterField02Line01">
    <vt:lpwstr> </vt:lpwstr>
  </property>
  <property fmtid="{D5CDD505-2E9C-101B-9397-08002B2CF9AE}" pid="76" name="FooterField02Line02">
    <vt:lpwstr> </vt:lpwstr>
  </property>
  <property fmtid="{D5CDD505-2E9C-101B-9397-08002B2CF9AE}" pid="77" name="FooterField02Line03">
    <vt:lpwstr> </vt:lpwstr>
  </property>
  <property fmtid="{D5CDD505-2E9C-101B-9397-08002B2CF9AE}" pid="78" name="FooterField02Line04">
    <vt:lpwstr> </vt:lpwstr>
  </property>
  <property fmtid="{D5CDD505-2E9C-101B-9397-08002B2CF9AE}" pid="79" name="FooterField02Line05">
    <vt:lpwstr> </vt:lpwstr>
  </property>
  <property fmtid="{D5CDD505-2E9C-101B-9397-08002B2CF9AE}" pid="80" name="FooterField02Line06">
    <vt:lpwstr> </vt:lpwstr>
  </property>
  <property fmtid="{D5CDD505-2E9C-101B-9397-08002B2CF9AE}" pid="81" name="FooterField03Line01">
    <vt:lpwstr> </vt:lpwstr>
  </property>
  <property fmtid="{D5CDD505-2E9C-101B-9397-08002B2CF9AE}" pid="82" name="FooterField03Line02">
    <vt:lpwstr> </vt:lpwstr>
  </property>
  <property fmtid="{D5CDD505-2E9C-101B-9397-08002B2CF9AE}" pid="83" name="FooterField03Line03">
    <vt:lpwstr> </vt:lpwstr>
  </property>
  <property fmtid="{D5CDD505-2E9C-101B-9397-08002B2CF9AE}" pid="84" name="FooterField03Line04">
    <vt:lpwstr> </vt:lpwstr>
  </property>
  <property fmtid="{D5CDD505-2E9C-101B-9397-08002B2CF9AE}" pid="85" name="FooterField03Line05">
    <vt:lpwstr> </vt:lpwstr>
  </property>
  <property fmtid="{D5CDD505-2E9C-101B-9397-08002B2CF9AE}" pid="86" name="FooterField03Line06">
    <vt:lpwstr> </vt:lpwstr>
  </property>
  <property fmtid="{D5CDD505-2E9C-101B-9397-08002B2CF9AE}" pid="87" name="FooterField04Line01">
    <vt:lpwstr> </vt:lpwstr>
  </property>
  <property fmtid="{D5CDD505-2E9C-101B-9397-08002B2CF9AE}" pid="88" name="FooterField04Line02">
    <vt:lpwstr> </vt:lpwstr>
  </property>
  <property fmtid="{D5CDD505-2E9C-101B-9397-08002B2CF9AE}" pid="89" name="FooterField04Line03">
    <vt:lpwstr> </vt:lpwstr>
  </property>
  <property fmtid="{D5CDD505-2E9C-101B-9397-08002B2CF9AE}" pid="90" name="FooterField04Line04">
    <vt:lpwstr> </vt:lpwstr>
  </property>
  <property fmtid="{D5CDD505-2E9C-101B-9397-08002B2CF9AE}" pid="91" name="FooterField04Line05">
    <vt:lpwstr> </vt:lpwstr>
  </property>
  <property fmtid="{D5CDD505-2E9C-101B-9397-08002B2CF9AE}" pid="92" name="FooterField04Line06">
    <vt:lpwstr> </vt:lpwstr>
  </property>
  <property fmtid="{D5CDD505-2E9C-101B-9397-08002B2CF9AE}" pid="93" name="FooterField05Line01">
    <vt:lpwstr> </vt:lpwstr>
  </property>
  <property fmtid="{D5CDD505-2E9C-101B-9397-08002B2CF9AE}" pid="94" name="FooterField05Line02">
    <vt:lpwstr> </vt:lpwstr>
  </property>
  <property fmtid="{D5CDD505-2E9C-101B-9397-08002B2CF9AE}" pid="95" name="FooterField05Line03">
    <vt:lpwstr> </vt:lpwstr>
  </property>
  <property fmtid="{D5CDD505-2E9C-101B-9397-08002B2CF9AE}" pid="96" name="FooterField05Line04">
    <vt:lpwstr> </vt:lpwstr>
  </property>
  <property fmtid="{D5CDD505-2E9C-101B-9397-08002B2CF9AE}" pid="97" name="FooterField05Line05">
    <vt:lpwstr> </vt:lpwstr>
  </property>
  <property fmtid="{D5CDD505-2E9C-101B-9397-08002B2CF9AE}" pid="98" name="FooterField05Line06">
    <vt:lpwstr> </vt:lpwstr>
  </property>
  <property fmtid="{D5CDD505-2E9C-101B-9397-08002B2CF9AE}" pid="99" name="OwnerCity">
    <vt:lpwstr> </vt:lpwstr>
  </property>
  <property fmtid="{D5CDD505-2E9C-101B-9397-08002B2CF9AE}" pid="100" name="OwnerCountry">
    <vt:lpwstr> </vt:lpwstr>
  </property>
  <property fmtid="{D5CDD505-2E9C-101B-9397-08002B2CF9AE}" pid="101" name="OwnerCountryCode">
    <vt:lpwstr> </vt:lpwstr>
  </property>
  <property fmtid="{D5CDD505-2E9C-101B-9397-08002B2CF9AE}" pid="102" name="OwnerOrgAddress1">
    <vt:lpwstr> </vt:lpwstr>
  </property>
  <property fmtid="{D5CDD505-2E9C-101B-9397-08002B2CF9AE}" pid="103" name="OwnerOrgAddress2">
    <vt:lpwstr> </vt:lpwstr>
  </property>
  <property fmtid="{D5CDD505-2E9C-101B-9397-08002B2CF9AE}" pid="104" name="OwnerOrgAddress3">
    <vt:lpwstr> </vt:lpwstr>
  </property>
  <property fmtid="{D5CDD505-2E9C-101B-9397-08002B2CF9AE}" pid="105" name="OwnerState">
    <vt:lpwstr> </vt:lpwstr>
  </property>
  <property fmtid="{D5CDD505-2E9C-101B-9397-08002B2CF9AE}" pid="106" name="OwnerZip">
    <vt:lpwstr> </vt:lpwstr>
  </property>
  <property fmtid="{D5CDD505-2E9C-101B-9397-08002B2CF9AE}" pid="107" name="PersonalLetter">
    <vt:lpwstr> </vt:lpwstr>
  </property>
  <property fmtid="{D5CDD505-2E9C-101B-9397-08002B2CF9AE}" pid="108" name="PPFooterfield">
    <vt:lpwstr>ABB.DocumentId+"  "+DocumentRevisionId</vt:lpwstr>
  </property>
  <property fmtid="{D5CDD505-2E9C-101B-9397-08002B2CF9AE}" pid="109" name="ProductId">
    <vt:lpwstr> </vt:lpwstr>
  </property>
  <property fmtid="{D5CDD505-2E9C-101B-9397-08002B2CF9AE}" pid="110" name="ProposalSection">
    <vt:lpwstr> </vt:lpwstr>
  </property>
  <property fmtid="{D5CDD505-2E9C-101B-9397-08002B2CF9AE}" pid="111" name="PublishedDate">
    <vt:lpwstr> </vt:lpwstr>
  </property>
  <property fmtid="{D5CDD505-2E9C-101B-9397-08002B2CF9AE}" pid="112" name="QuantityPages">
    <vt:lpwstr> </vt:lpwstr>
  </property>
  <property fmtid="{D5CDD505-2E9C-101B-9397-08002B2CF9AE}" pid="113" name="RecipientAddressLocal1">
    <vt:lpwstr> </vt:lpwstr>
  </property>
  <property fmtid="{D5CDD505-2E9C-101B-9397-08002B2CF9AE}" pid="114" name="RecipientAddressLocal2">
    <vt:lpwstr> </vt:lpwstr>
  </property>
  <property fmtid="{D5CDD505-2E9C-101B-9397-08002B2CF9AE}" pid="115" name="RecipientAddressLocal3">
    <vt:lpwstr> </vt:lpwstr>
  </property>
  <property fmtid="{D5CDD505-2E9C-101B-9397-08002B2CF9AE}" pid="116" name="RecipientAddressLocal4">
    <vt:lpwstr> </vt:lpwstr>
  </property>
  <property fmtid="{D5CDD505-2E9C-101B-9397-08002B2CF9AE}" pid="117" name="RecipientAddressLocal5">
    <vt:lpwstr> </vt:lpwstr>
  </property>
  <property fmtid="{D5CDD505-2E9C-101B-9397-08002B2CF9AE}" pid="118" name="RecipientAddressLocal6">
    <vt:lpwstr> </vt:lpwstr>
  </property>
  <property fmtid="{D5CDD505-2E9C-101B-9397-08002B2CF9AE}" pid="119" name="RecipientAddressLocal7">
    <vt:lpwstr> </vt:lpwstr>
  </property>
  <property fmtid="{D5CDD505-2E9C-101B-9397-08002B2CF9AE}" pid="120" name="RecipientAddressLocal8">
    <vt:lpwstr/>
  </property>
  <property fmtid="{D5CDD505-2E9C-101B-9397-08002B2CF9AE}" pid="121" name="RecipientAddressLocalMode">
    <vt:lpwstr/>
  </property>
  <property fmtid="{D5CDD505-2E9C-101B-9397-08002B2CF9AE}" pid="122" name="RecipientCity">
    <vt:lpwstr> </vt:lpwstr>
  </property>
  <property fmtid="{D5CDD505-2E9C-101B-9397-08002B2CF9AE}" pid="123" name="RecipientCountry">
    <vt:lpwstr> </vt:lpwstr>
  </property>
  <property fmtid="{D5CDD505-2E9C-101B-9397-08002B2CF9AE}" pid="124" name="RecipientCountryCode">
    <vt:lpwstr> </vt:lpwstr>
  </property>
  <property fmtid="{D5CDD505-2E9C-101B-9397-08002B2CF9AE}" pid="125" name="RecipientDate">
    <vt:lpwstr> </vt:lpwstr>
  </property>
  <property fmtid="{D5CDD505-2E9C-101B-9397-08002B2CF9AE}" pid="126" name="RecipientDeptCode">
    <vt:lpwstr> </vt:lpwstr>
  </property>
  <property fmtid="{D5CDD505-2E9C-101B-9397-08002B2CF9AE}" pid="127" name="RecipientDeptName">
    <vt:lpwstr> </vt:lpwstr>
  </property>
  <property fmtid="{D5CDD505-2E9C-101B-9397-08002B2CF9AE}" pid="128" name="RecipientOrganization">
    <vt:lpwstr> </vt:lpwstr>
  </property>
  <property fmtid="{D5CDD505-2E9C-101B-9397-08002B2CF9AE}" pid="129" name="RecipientOrgCode">
    <vt:lpwstr> </vt:lpwstr>
  </property>
  <property fmtid="{D5CDD505-2E9C-101B-9397-08002B2CF9AE}" pid="130" name="RecipientPerson">
    <vt:lpwstr> </vt:lpwstr>
  </property>
  <property fmtid="{D5CDD505-2E9C-101B-9397-08002B2CF9AE}" pid="131" name="RecipientsReference">
    <vt:lpwstr> </vt:lpwstr>
  </property>
  <property fmtid="{D5CDD505-2E9C-101B-9397-08002B2CF9AE}" pid="132" name="RecipientState">
    <vt:lpwstr> </vt:lpwstr>
  </property>
  <property fmtid="{D5CDD505-2E9C-101B-9397-08002B2CF9AE}" pid="133" name="RecipientTitle">
    <vt:lpwstr> </vt:lpwstr>
  </property>
  <property fmtid="{D5CDD505-2E9C-101B-9397-08002B2CF9AE}" pid="134" name="RecipientZip">
    <vt:lpwstr> </vt:lpwstr>
  </property>
  <property fmtid="{D5CDD505-2E9C-101B-9397-08002B2CF9AE}" pid="135" name="TargetOrganization">
    <vt:lpwstr> </vt:lpwstr>
  </property>
  <property fmtid="{D5CDD505-2E9C-101B-9397-08002B2CF9AE}" pid="136" name="UniqueNameCopyTo">
    <vt:lpwstr/>
  </property>
  <property fmtid="{D5CDD505-2E9C-101B-9397-08002B2CF9AE}" pid="137" name="UniqueNameRecipient">
    <vt:lpwstr/>
  </property>
  <property fmtid="{D5CDD505-2E9C-101B-9397-08002B2CF9AE}" pid="138" name="VendorPONumber">
    <vt:lpwstr> </vt:lpwstr>
  </property>
  <property fmtid="{D5CDD505-2E9C-101B-9397-08002B2CF9AE}" pid="139" name="RecipientFax">
    <vt:lpwstr> </vt:lpwstr>
  </property>
  <property fmtid="{D5CDD505-2E9C-101B-9397-08002B2CF9AE}" pid="140" name="ABB.Classification">
    <vt:lpwstr> </vt:lpwstr>
  </property>
  <property fmtid="{D5CDD505-2E9C-101B-9397-08002B2CF9AE}" pid="141" name="CreatorOrganization">
    <vt:lpwstr> </vt:lpwstr>
  </property>
  <property fmtid="{D5CDD505-2E9C-101B-9397-08002B2CF9AE}" pid="142" name="DocumentIdDomainId">
    <vt:lpwstr> </vt:lpwstr>
  </property>
  <property fmtid="{D5CDD505-2E9C-101B-9397-08002B2CF9AE}" pid="143" name="DocumentVersionId">
    <vt:lpwstr> </vt:lpwstr>
  </property>
  <property fmtid="{D5CDD505-2E9C-101B-9397-08002B2CF9AE}" pid="144" name="ReleaseDate">
    <vt:lpwstr> </vt:lpwstr>
  </property>
  <property fmtid="{D5CDD505-2E9C-101B-9397-08002B2CF9AE}" pid="145" name="RepresentationFileName">
    <vt:lpwstr> </vt:lpwstr>
  </property>
  <property fmtid="{D5CDD505-2E9C-101B-9397-08002B2CF9AE}" pid="146" name="ReviewDate">
    <vt:lpwstr> </vt:lpwstr>
  </property>
  <property fmtid="{D5CDD505-2E9C-101B-9397-08002B2CF9AE}" pid="147" name="ReviewedByOrganization">
    <vt:lpwstr> </vt:lpwstr>
  </property>
  <property fmtid="{D5CDD505-2E9C-101B-9397-08002B2CF9AE}" pid="148" name="ReviewedByPerson">
    <vt:lpwstr> </vt:lpwstr>
  </property>
  <property fmtid="{D5CDD505-2E9C-101B-9397-08002B2CF9AE}" pid="149" name="RevisionText">
    <vt:lpwstr> </vt:lpwstr>
  </property>
  <property fmtid="{D5CDD505-2E9C-101B-9397-08002B2CF9AE}" pid="150" name="SecurityLevel">
    <vt:lpwstr> </vt:lpwstr>
  </property>
  <property fmtid="{D5CDD505-2E9C-101B-9397-08002B2CF9AE}" pid="151" name="SupplementaryTitle">
    <vt:lpwstr> </vt:lpwstr>
  </property>
  <property fmtid="{D5CDD505-2E9C-101B-9397-08002B2CF9AE}" pid="152" name="TemplateDocumentLanguageCode">
    <vt:lpwstr>en</vt:lpwstr>
  </property>
  <property fmtid="{D5CDD505-2E9C-101B-9397-08002B2CF9AE}" pid="153" name="TitleEnglish">
    <vt:lpwstr> </vt:lpwstr>
  </property>
  <property fmtid="{D5CDD505-2E9C-101B-9397-08002B2CF9AE}" pid="154" name="IsABBTemplate">
    <vt:lpwstr>True</vt:lpwstr>
  </property>
  <property fmtid="{D5CDD505-2E9C-101B-9397-08002B2CF9AE}" pid="155" name="TemplateRevisionIndex">
    <vt:lpwstr>E</vt:lpwstr>
  </property>
</Properties>
</file>