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48" r:id="rId1"/>
    <p:sldMasterId id="2147483784" r:id="rId2"/>
    <p:sldMasterId id="2147483803" r:id="rId3"/>
    <p:sldMasterId id="2147483822" r:id="rId4"/>
  </p:sldMasterIdLst>
  <p:notesMasterIdLst>
    <p:notesMasterId r:id="rId15"/>
  </p:notesMasterIdLst>
  <p:handoutMasterIdLst>
    <p:handoutMasterId r:id="rId16"/>
  </p:handoutMasterIdLst>
  <p:sldIdLst>
    <p:sldId id="270" r:id="rId5"/>
    <p:sldId id="336" r:id="rId6"/>
    <p:sldId id="354" r:id="rId7"/>
    <p:sldId id="357" r:id="rId8"/>
    <p:sldId id="358" r:id="rId9"/>
    <p:sldId id="359" r:id="rId10"/>
    <p:sldId id="361" r:id="rId11"/>
    <p:sldId id="362" r:id="rId12"/>
    <p:sldId id="356" r:id="rId13"/>
    <p:sldId id="258" r:id="rId14"/>
  </p:sldIdLst>
  <p:sldSz cx="9144000" cy="6858000" type="screen4x3"/>
  <p:notesSz cx="7010400" cy="9296400"/>
  <p:custDataLst>
    <p:tags r:id="rId17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2">
          <p15:clr>
            <a:srgbClr val="A4A3A4"/>
          </p15:clr>
        </p15:guide>
        <p15:guide id="2" orient="horz" pos="240" userDrawn="1">
          <p15:clr>
            <a:srgbClr val="A4A3A4"/>
          </p15:clr>
        </p15:guide>
        <p15:guide id="3" orient="horz" pos="1008" userDrawn="1">
          <p15:clr>
            <a:srgbClr val="A4A3A4"/>
          </p15:clr>
        </p15:guide>
        <p15:guide id="4" orient="horz" pos="2304" userDrawn="1">
          <p15:clr>
            <a:srgbClr val="A4A3A4"/>
          </p15:clr>
        </p15:guide>
        <p15:guide id="5" orient="horz" pos="2496" userDrawn="1">
          <p15:clr>
            <a:srgbClr val="A4A3A4"/>
          </p15:clr>
        </p15:guide>
        <p15:guide id="6" orient="horz" pos="3906">
          <p15:clr>
            <a:srgbClr val="A4A3A4"/>
          </p15:clr>
        </p15:guide>
        <p15:guide id="7" pos="136">
          <p15:clr>
            <a:srgbClr val="A4A3A4"/>
          </p15:clr>
        </p15:guide>
        <p15:guide id="8" pos="960" userDrawn="1">
          <p15:clr>
            <a:srgbClr val="A4A3A4"/>
          </p15:clr>
        </p15:guide>
        <p15:guide id="9" pos="930">
          <p15:clr>
            <a:srgbClr val="A4A3A4"/>
          </p15:clr>
        </p15:guide>
        <p15:guide id="10" pos="2835">
          <p15:clr>
            <a:srgbClr val="A4A3A4"/>
          </p15:clr>
        </p15:guide>
        <p15:guide id="11" pos="2925">
          <p15:clr>
            <a:srgbClr val="A4A3A4"/>
          </p15:clr>
        </p15:guide>
        <p15:guide id="12" pos="4830">
          <p15:clr>
            <a:srgbClr val="A4A3A4"/>
          </p15:clr>
        </p15:guide>
        <p15:guide id="13" pos="56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orient="horz" pos="161" userDrawn="1">
          <p15:clr>
            <a:srgbClr val="A4A3A4"/>
          </p15:clr>
        </p15:guide>
        <p15:guide id="3" orient="horz" pos="5695" userDrawn="1">
          <p15:clr>
            <a:srgbClr val="A4A3A4"/>
          </p15:clr>
        </p15:guide>
        <p15:guide id="4" orient="horz" pos="322" userDrawn="1">
          <p15:clr>
            <a:srgbClr val="A4A3A4"/>
          </p15:clr>
        </p15:guide>
        <p15:guide id="5" orient="horz" pos="3112" userDrawn="1">
          <p15:clr>
            <a:srgbClr val="A4A3A4"/>
          </p15:clr>
        </p15:guide>
        <p15:guide id="6" orient="horz" pos="5579" userDrawn="1">
          <p15:clr>
            <a:srgbClr val="A4A3A4"/>
          </p15:clr>
        </p15:guide>
        <p15:guide id="7" pos="2208" userDrawn="1">
          <p15:clr>
            <a:srgbClr val="A4A3A4"/>
          </p15:clr>
        </p15:guide>
        <p15:guide id="8" pos="493" userDrawn="1">
          <p15:clr>
            <a:srgbClr val="A4A3A4"/>
          </p15:clr>
        </p15:guide>
        <p15:guide id="9" pos="415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B1E1"/>
    <a:srgbClr val="1D78FF"/>
    <a:srgbClr val="85B6FF"/>
    <a:srgbClr val="C4EC94"/>
    <a:srgbClr val="86B9F6"/>
    <a:srgbClr val="8ABCF2"/>
    <a:srgbClr val="8FB5ED"/>
    <a:srgbClr val="595959"/>
    <a:srgbClr val="B889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0564" autoAdjust="0"/>
  </p:normalViewPr>
  <p:slideViewPr>
    <p:cSldViewPr snapToObjects="1" showGuides="1">
      <p:cViewPr varScale="1">
        <p:scale>
          <a:sx n="60" d="100"/>
          <a:sy n="60" d="100"/>
        </p:scale>
        <p:origin x="202" y="53"/>
      </p:cViewPr>
      <p:guideLst>
        <p:guide orient="horz" pos="142"/>
        <p:guide orient="horz" pos="240"/>
        <p:guide orient="horz" pos="1008"/>
        <p:guide orient="horz" pos="2304"/>
        <p:guide orient="horz" pos="2496"/>
        <p:guide orient="horz" pos="3906"/>
        <p:guide pos="136"/>
        <p:guide pos="960"/>
        <p:guide pos="930"/>
        <p:guide pos="2835"/>
        <p:guide pos="2925"/>
        <p:guide pos="4830"/>
        <p:guide pos="56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100" d="100"/>
        <a:sy n="100" d="100"/>
      </p:scale>
      <p:origin x="0" y="-1770"/>
    </p:cViewPr>
  </p:sorterViewPr>
  <p:notesViewPr>
    <p:cSldViewPr snapToObjects="1" showGuides="1">
      <p:cViewPr>
        <p:scale>
          <a:sx n="100" d="100"/>
          <a:sy n="100" d="100"/>
        </p:scale>
        <p:origin x="2275" y="-936"/>
      </p:cViewPr>
      <p:guideLst>
        <p:guide orient="horz" pos="2928"/>
        <p:guide orient="horz" pos="161"/>
        <p:guide orient="horz" pos="5695"/>
        <p:guide orient="horz" pos="322"/>
        <p:guide orient="horz" pos="3112"/>
        <p:guide orient="horz" pos="5579"/>
        <p:guide pos="2208"/>
        <p:guide pos="493"/>
        <p:guide pos="415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8D03B4F8-66DA-4759-BBCF-21143B03512C}" type="datetimeFigureOut">
              <a:rPr lang="de-DE" smtClean="0"/>
              <a:pPr/>
              <a:t>25.01.2015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A1DF87EB-03CB-4160-AE11-2ACD444D5857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7023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782179" y="255004"/>
            <a:ext cx="3170914" cy="235582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53094" y="255004"/>
            <a:ext cx="2643499" cy="235582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701B32B9-094B-402B-98EB-989925ADEEAB}" type="datetimeFigureOut">
              <a:rPr lang="de-DE" smtClean="0"/>
              <a:pPr/>
              <a:t>25.01.2015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98513" y="490538"/>
            <a:ext cx="5781675" cy="4337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82179" y="4945173"/>
            <a:ext cx="5814413" cy="3897763"/>
          </a:xfrm>
          <a:prstGeom prst="rect">
            <a:avLst/>
          </a:prstGeom>
        </p:spPr>
        <p:txBody>
          <a:bodyPr vert="horz" lIns="93164" tIns="46582" rIns="93164" bIns="46582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782178" y="8829967"/>
            <a:ext cx="2723022" cy="211428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505201" y="8829967"/>
            <a:ext cx="3091392" cy="211428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20CE3404-78B9-4819-95A6-F9D07B45CDE8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7708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3690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6955" indent="-291136" defTabSz="973690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546" indent="-232909" defTabSz="973690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6" indent="-232909" defTabSz="973690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184" indent="-232909" defTabSz="973690">
              <a:lnSpc>
                <a:spcPct val="1100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002" indent="-232909" defTabSz="97369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7820" indent="-232909" defTabSz="97369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3639" indent="-232909" defTabSz="97369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9457" indent="-232909" defTabSz="97369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1E2DB9F6-2C77-4B88-AB2C-025E8AD3FD45}" type="slidenum">
              <a:rPr lang="de-CH" altLang="en-US"/>
              <a:pPr>
                <a:lnSpc>
                  <a:spcPct val="100000"/>
                </a:lnSpc>
                <a:spcBef>
                  <a:spcPct val="0"/>
                </a:spcBef>
              </a:pPr>
              <a:t>1</a:t>
            </a:fld>
            <a:endParaRPr lang="de-CH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57238"/>
            <a:ext cx="5043488" cy="37846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6607" y="4793458"/>
            <a:ext cx="5095522" cy="4541679"/>
          </a:xfrm>
          <a:noFill/>
        </p:spPr>
        <p:txBody>
          <a:bodyPr/>
          <a:lstStyle/>
          <a:p>
            <a:endParaRPr lang="de-DE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4344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3404-78B9-4819-95A6-F9D07B45CDE8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6159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98513" y="490538"/>
            <a:ext cx="5781675" cy="43370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E3404-78B9-4819-95A6-F9D07B45CDE8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480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efaul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1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25425"/>
            <a:ext cx="8713787" cy="3602038"/>
          </a:xfrm>
          <a:prstGeom prst="rect">
            <a:avLst/>
          </a:prstGeom>
          <a:noFill/>
        </p:spPr>
      </p:pic>
      <p:sp>
        <p:nvSpPr>
          <p:cNvPr id="14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1476375" y="1592263"/>
            <a:ext cx="3019424" cy="4608512"/>
          </a:xfrm>
        </p:spPr>
        <p:txBody>
          <a:bodyPr vert="horz" lIns="0" tIns="0" rIns="0" bIns="0" rtlCol="0">
            <a:normAutofit/>
          </a:bodyPr>
          <a:lstStyle>
            <a:lvl1pPr marL="179388" indent="-179388"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592263"/>
            <a:ext cx="3024187" cy="4608511"/>
          </a:xfrm>
        </p:spPr>
        <p:txBody>
          <a:bodyPr vert="horz" lIns="0" tIns="0" rIns="0" bIns="0" rtlCol="0">
            <a:normAutofit/>
          </a:bodyPr>
          <a:lstStyle>
            <a:lvl1pPr marL="179388" indent="-179388"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4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3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besid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1"/>
          </p:nvPr>
        </p:nvSpPr>
        <p:spPr>
          <a:xfrm>
            <a:off x="1476374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Inhaltsplatzhalter 3"/>
          <p:cNvSpPr>
            <a:spLocks noGrp="1"/>
          </p:cNvSpPr>
          <p:nvPr>
            <p:ph sz="half" idx="2"/>
          </p:nvPr>
        </p:nvSpPr>
        <p:spPr>
          <a:xfrm>
            <a:off x="4646612" y="1592263"/>
            <a:ext cx="3021013" cy="46085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8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1"/>
          </p:nvPr>
        </p:nvSpPr>
        <p:spPr>
          <a:xfrm>
            <a:off x="1476374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Inhaltsplatzhalter 2"/>
          <p:cNvSpPr>
            <a:spLocks noGrp="1"/>
          </p:cNvSpPr>
          <p:nvPr>
            <p:ph idx="12"/>
          </p:nvPr>
        </p:nvSpPr>
        <p:spPr>
          <a:xfrm>
            <a:off x="4643436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Inhaltsplatzhalter 2"/>
          <p:cNvSpPr>
            <a:spLocks noGrp="1"/>
          </p:cNvSpPr>
          <p:nvPr>
            <p:ph idx="13"/>
          </p:nvPr>
        </p:nvSpPr>
        <p:spPr>
          <a:xfrm>
            <a:off x="4643436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215900" y="1592263"/>
            <a:ext cx="8712200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2" name="Untertitel 2"/>
          <p:cNvSpPr>
            <a:spLocks noGrp="1"/>
          </p:cNvSpPr>
          <p:nvPr>
            <p:ph type="subTitle" idx="10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215900" y="1592263"/>
            <a:ext cx="4284663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2"/>
          </p:nvPr>
        </p:nvSpPr>
        <p:spPr>
          <a:xfrm>
            <a:off x="4643439" y="1592263"/>
            <a:ext cx="4284662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2"/>
          <p:cNvSpPr>
            <a:spLocks noGrp="1"/>
          </p:cNvSpPr>
          <p:nvPr>
            <p:ph sz="quarter" idx="15"/>
          </p:nvPr>
        </p:nvSpPr>
        <p:spPr>
          <a:xfrm>
            <a:off x="1476375" y="2162175"/>
            <a:ext cx="7451725" cy="4038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1476375" y="1581149"/>
            <a:ext cx="7451725" cy="581025"/>
          </a:xfrm>
        </p:spPr>
        <p:txBody>
          <a:bodyPr>
            <a:normAutofit/>
          </a:bodyPr>
          <a:lstStyle>
            <a:lvl1pPr marL="179388" marR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 sz="1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Inhaltsplatzhalter 10"/>
          <p:cNvSpPr>
            <a:spLocks noGrp="1"/>
          </p:cNvSpPr>
          <p:nvPr>
            <p:ph sz="quarter" idx="13"/>
          </p:nvPr>
        </p:nvSpPr>
        <p:spPr>
          <a:xfrm>
            <a:off x="215900" y="1592263"/>
            <a:ext cx="1116013" cy="4608512"/>
          </a:xfrm>
        </p:spPr>
        <p:txBody>
          <a:bodyPr vert="horz" lIns="0" tIns="36000" rIns="0" bIns="0" numCol="1" spcCol="396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lang="de-DE"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movie 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0" y="1592262"/>
            <a:ext cx="9144000" cy="5265737"/>
          </a:xfrm>
          <a:solidFill>
            <a:schemeClr val="bg2"/>
          </a:solidFill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hteck 3"/>
          <p:cNvSpPr/>
          <p:nvPr userDrawn="1"/>
        </p:nvSpPr>
        <p:spPr>
          <a:xfrm>
            <a:off x="0" y="0"/>
            <a:ext cx="9144000" cy="15922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movie 4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  <a:solidFill>
            <a:schemeClr val="bg2"/>
          </a:solidFill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7667625" y="6200775"/>
            <a:ext cx="1476375" cy="6572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975" algn="ctr">
              <a:buClr>
                <a:schemeClr val="accent1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</a:endParaRPr>
          </a:p>
        </p:txBody>
      </p:sp>
      <p:grpSp>
        <p:nvGrpSpPr>
          <p:cNvPr id="5122" name="Group 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pic>
          <p:nvPicPr>
            <p:cNvPr id="5124" name="Picture 4" descr="ABB1ClaimL_rgb300_100mmLIGHT Kopi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7" y="1660"/>
              <a:ext cx="5031" cy="74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0"/>
          <p:cNvSpPr>
            <a:spLocks noChangeArrowheads="1"/>
          </p:cNvSpPr>
          <p:nvPr userDrawn="1"/>
        </p:nvSpPr>
        <p:spPr bwMode="auto">
          <a:xfrm>
            <a:off x="215900" y="223838"/>
            <a:ext cx="8712200" cy="59769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defRPr/>
            </a:pPr>
            <a:endParaRPr lang="en-US" altLang="en-US" smtClean="0"/>
          </a:p>
        </p:txBody>
      </p:sp>
      <p:grpSp>
        <p:nvGrpSpPr>
          <p:cNvPr id="5" name="shpGridNormal" hidden="1"/>
          <p:cNvGrpSpPr>
            <a:grpSpLocks/>
          </p:cNvGrpSpPr>
          <p:nvPr userDrawn="1"/>
        </p:nvGrpSpPr>
        <p:grpSpPr bwMode="auto">
          <a:xfrm>
            <a:off x="325438" y="434975"/>
            <a:ext cx="8496300" cy="5983288"/>
            <a:chOff x="292" y="389"/>
            <a:chExt cx="7611" cy="5361"/>
          </a:xfrm>
        </p:grpSpPr>
        <p:sp>
          <p:nvSpPr>
            <p:cNvPr id="6" name="Rectangle 205" hidden="1"/>
            <p:cNvSpPr>
              <a:spLocks noChangeArrowheads="1"/>
            </p:cNvSpPr>
            <p:nvPr userDrawn="1"/>
          </p:nvSpPr>
          <p:spPr bwMode="auto">
            <a:xfrm>
              <a:off x="292" y="389"/>
              <a:ext cx="7610" cy="5361"/>
            </a:xfrm>
            <a:prstGeom prst="rect">
              <a:avLst/>
            </a:prstGeom>
            <a:noFill/>
            <a:ln w="19050">
              <a:solidFill>
                <a:srgbClr val="8BA2B2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8E0E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defTabSz="6429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320675" defTabSz="6429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642938" defTabSz="6429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963613" defTabSz="6429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285875" defTabSz="6429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1743075" defTabSz="6429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200275" defTabSz="6429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657475" defTabSz="6429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114675" defTabSz="6429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GB" altLang="en-US" sz="1700" smtClean="0">
                <a:latin typeface="Arial" pitchFamily="34" charset="0"/>
              </a:endParaRPr>
            </a:p>
          </p:txBody>
        </p:sp>
        <p:sp>
          <p:nvSpPr>
            <p:cNvPr id="7" name="Line 206" hidden="1"/>
            <p:cNvSpPr>
              <a:spLocks noChangeShapeType="1"/>
            </p:cNvSpPr>
            <p:nvPr userDrawn="1"/>
          </p:nvSpPr>
          <p:spPr bwMode="auto">
            <a:xfrm>
              <a:off x="311" y="927"/>
              <a:ext cx="756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8" name="Line 207" hidden="1"/>
            <p:cNvSpPr>
              <a:spLocks noChangeShapeType="1"/>
            </p:cNvSpPr>
            <p:nvPr userDrawn="1"/>
          </p:nvSpPr>
          <p:spPr bwMode="auto">
            <a:xfrm>
              <a:off x="311" y="1460"/>
              <a:ext cx="7592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9" name="Line 208" hidden="1"/>
            <p:cNvSpPr>
              <a:spLocks noChangeShapeType="1"/>
            </p:cNvSpPr>
            <p:nvPr userDrawn="1"/>
          </p:nvSpPr>
          <p:spPr bwMode="auto">
            <a:xfrm>
              <a:off x="311" y="2002"/>
              <a:ext cx="758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0" name="Line 209" hidden="1"/>
            <p:cNvSpPr>
              <a:spLocks noChangeShapeType="1"/>
            </p:cNvSpPr>
            <p:nvPr userDrawn="1"/>
          </p:nvSpPr>
          <p:spPr bwMode="auto">
            <a:xfrm>
              <a:off x="311" y="2531"/>
              <a:ext cx="7584" cy="2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1" name="Line 210" hidden="1"/>
            <p:cNvSpPr>
              <a:spLocks noChangeShapeType="1"/>
            </p:cNvSpPr>
            <p:nvPr userDrawn="1"/>
          </p:nvSpPr>
          <p:spPr bwMode="auto">
            <a:xfrm>
              <a:off x="311" y="3067"/>
              <a:ext cx="7588" cy="2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2" name="Line 211" hidden="1"/>
            <p:cNvSpPr>
              <a:spLocks noChangeShapeType="1"/>
            </p:cNvSpPr>
            <p:nvPr userDrawn="1"/>
          </p:nvSpPr>
          <p:spPr bwMode="auto">
            <a:xfrm>
              <a:off x="311" y="3604"/>
              <a:ext cx="7592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3" name="Line 212" hidden="1"/>
            <p:cNvSpPr>
              <a:spLocks noChangeShapeType="1"/>
            </p:cNvSpPr>
            <p:nvPr userDrawn="1"/>
          </p:nvSpPr>
          <p:spPr bwMode="auto">
            <a:xfrm>
              <a:off x="311" y="4144"/>
              <a:ext cx="758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4" name="Line 213" hidden="1"/>
            <p:cNvSpPr>
              <a:spLocks noChangeShapeType="1"/>
            </p:cNvSpPr>
            <p:nvPr userDrawn="1"/>
          </p:nvSpPr>
          <p:spPr bwMode="auto">
            <a:xfrm>
              <a:off x="293" y="4679"/>
              <a:ext cx="7602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5" name="Line 214" hidden="1"/>
            <p:cNvSpPr>
              <a:spLocks noChangeShapeType="1"/>
            </p:cNvSpPr>
            <p:nvPr userDrawn="1"/>
          </p:nvSpPr>
          <p:spPr bwMode="auto">
            <a:xfrm>
              <a:off x="293" y="5216"/>
              <a:ext cx="7604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6" name="Line 215" hidden="1"/>
            <p:cNvSpPr>
              <a:spLocks noChangeShapeType="1"/>
            </p:cNvSpPr>
            <p:nvPr userDrawn="1"/>
          </p:nvSpPr>
          <p:spPr bwMode="auto">
            <a:xfrm>
              <a:off x="1281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7" name="Line 216" hidden="1"/>
            <p:cNvSpPr>
              <a:spLocks noChangeShapeType="1"/>
            </p:cNvSpPr>
            <p:nvPr userDrawn="1"/>
          </p:nvSpPr>
          <p:spPr bwMode="auto">
            <a:xfrm>
              <a:off x="1391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8" name="Line 217" hidden="1"/>
            <p:cNvSpPr>
              <a:spLocks noChangeShapeType="1"/>
            </p:cNvSpPr>
            <p:nvPr userDrawn="1"/>
          </p:nvSpPr>
          <p:spPr bwMode="auto">
            <a:xfrm>
              <a:off x="2383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9" name="Line 218" hidden="1"/>
            <p:cNvSpPr>
              <a:spLocks noChangeShapeType="1"/>
            </p:cNvSpPr>
            <p:nvPr userDrawn="1"/>
          </p:nvSpPr>
          <p:spPr bwMode="auto">
            <a:xfrm>
              <a:off x="2497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grpSp>
          <p:nvGrpSpPr>
            <p:cNvPr id="20" name="Group 219" hidden="1"/>
            <p:cNvGrpSpPr>
              <a:grpSpLocks/>
            </p:cNvGrpSpPr>
            <p:nvPr userDrawn="1"/>
          </p:nvGrpSpPr>
          <p:grpSpPr bwMode="auto">
            <a:xfrm>
              <a:off x="3485" y="390"/>
              <a:ext cx="112" cy="5354"/>
              <a:chOff x="3485" y="390"/>
              <a:chExt cx="112" cy="5354"/>
            </a:xfrm>
          </p:grpSpPr>
          <p:sp>
            <p:nvSpPr>
              <p:cNvPr id="32" name="Line 220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33" name="Line 221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</p:grpSp>
        <p:sp>
          <p:nvSpPr>
            <p:cNvPr id="21" name="Line 222" hidden="1"/>
            <p:cNvSpPr>
              <a:spLocks noChangeShapeType="1"/>
            </p:cNvSpPr>
            <p:nvPr userDrawn="1"/>
          </p:nvSpPr>
          <p:spPr bwMode="auto">
            <a:xfrm>
              <a:off x="4094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grpSp>
          <p:nvGrpSpPr>
            <p:cNvPr id="22" name="Group 223" hidden="1"/>
            <p:cNvGrpSpPr>
              <a:grpSpLocks/>
            </p:cNvGrpSpPr>
            <p:nvPr userDrawn="1"/>
          </p:nvGrpSpPr>
          <p:grpSpPr bwMode="auto">
            <a:xfrm>
              <a:off x="4592" y="390"/>
              <a:ext cx="114" cy="5354"/>
              <a:chOff x="4592" y="390"/>
              <a:chExt cx="114" cy="5354"/>
            </a:xfrm>
          </p:grpSpPr>
          <p:sp>
            <p:nvSpPr>
              <p:cNvPr id="30" name="Line 224" hidden="1"/>
              <p:cNvSpPr>
                <a:spLocks noChangeShapeType="1"/>
              </p:cNvSpPr>
              <p:nvPr userDrawn="1"/>
            </p:nvSpPr>
            <p:spPr bwMode="auto">
              <a:xfrm>
                <a:off x="4592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31" name="Line 225" hidden="1"/>
              <p:cNvSpPr>
                <a:spLocks noChangeShapeType="1"/>
              </p:cNvSpPr>
              <p:nvPr userDrawn="1"/>
            </p:nvSpPr>
            <p:spPr bwMode="auto">
              <a:xfrm>
                <a:off x="4706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</p:grpSp>
        <p:sp>
          <p:nvSpPr>
            <p:cNvPr id="23" name="Line 226" hidden="1"/>
            <p:cNvSpPr>
              <a:spLocks noChangeShapeType="1"/>
            </p:cNvSpPr>
            <p:nvPr userDrawn="1"/>
          </p:nvSpPr>
          <p:spPr bwMode="auto">
            <a:xfrm>
              <a:off x="5696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24" name="Line 227" hidden="1"/>
            <p:cNvSpPr>
              <a:spLocks noChangeShapeType="1"/>
            </p:cNvSpPr>
            <p:nvPr userDrawn="1"/>
          </p:nvSpPr>
          <p:spPr bwMode="auto">
            <a:xfrm>
              <a:off x="5810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25" name="Line 228" hidden="1"/>
            <p:cNvSpPr>
              <a:spLocks noChangeShapeType="1"/>
            </p:cNvSpPr>
            <p:nvPr userDrawn="1"/>
          </p:nvSpPr>
          <p:spPr bwMode="auto">
            <a:xfrm>
              <a:off x="6800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26" name="Line 229" hidden="1"/>
            <p:cNvSpPr>
              <a:spLocks noChangeShapeType="1"/>
            </p:cNvSpPr>
            <p:nvPr userDrawn="1"/>
          </p:nvSpPr>
          <p:spPr bwMode="auto">
            <a:xfrm>
              <a:off x="6914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grpSp>
          <p:nvGrpSpPr>
            <p:cNvPr id="27" name="Group 230" hidden="1"/>
            <p:cNvGrpSpPr>
              <a:grpSpLocks/>
            </p:cNvGrpSpPr>
            <p:nvPr userDrawn="1"/>
          </p:nvGrpSpPr>
          <p:grpSpPr bwMode="auto">
            <a:xfrm>
              <a:off x="4038" y="390"/>
              <a:ext cx="112" cy="5354"/>
              <a:chOff x="3485" y="390"/>
              <a:chExt cx="112" cy="5354"/>
            </a:xfrm>
          </p:grpSpPr>
          <p:sp>
            <p:nvSpPr>
              <p:cNvPr id="28" name="Line 231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29" name="Line 232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</p:grpSp>
      </p:grpSp>
      <p:pic>
        <p:nvPicPr>
          <p:cNvPr id="34" name="Picture 266" descr="ABB2logo 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30" name="Rectangle 34"/>
          <p:cNvSpPr>
            <a:spLocks noGrp="1" noChangeArrowheads="1"/>
          </p:cNvSpPr>
          <p:nvPr>
            <p:ph type="ctrTitle"/>
          </p:nvPr>
        </p:nvSpPr>
        <p:spPr>
          <a:xfrm>
            <a:off x="215900" y="4184650"/>
            <a:ext cx="8712200" cy="2016125"/>
          </a:xfrm>
        </p:spPr>
        <p:txBody>
          <a:bodyPr lIns="144000" tIns="0" rIns="0"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altLang="en-US" noProof="0" smtClean="0"/>
              <a:t>Mastertitelformat bearbeiten</a:t>
            </a:r>
          </a:p>
        </p:txBody>
      </p:sp>
      <p:sp>
        <p:nvSpPr>
          <p:cNvPr id="4138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5900" y="3968750"/>
            <a:ext cx="8712200" cy="215900"/>
          </a:xfrm>
        </p:spPr>
        <p:txBody>
          <a:bodyPr lIns="169200"/>
          <a:lstStyle>
            <a:lvl1pPr marL="0" indent="0">
              <a:buFont typeface="Wingdings" pitchFamily="2" charset="2"/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CH" altLang="en-US" noProof="0" smtClean="0"/>
              <a:t>Master-Untertitelformat bearbeiten</a:t>
            </a:r>
          </a:p>
        </p:txBody>
      </p:sp>
      <p:sp>
        <p:nvSpPr>
          <p:cNvPr id="35" name="shpContentSlideFooter"/>
          <p:cNvSpPr>
            <a:spLocks noGrp="1" noChangeArrowheads="1"/>
          </p:cNvSpPr>
          <p:nvPr>
            <p:ph type="ftr" sz="quarter" idx="10"/>
          </p:nvPr>
        </p:nvSpPr>
        <p:spPr>
          <a:xfrm>
            <a:off x="215900" y="6200775"/>
            <a:ext cx="2808288" cy="657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© ABB Inc.  March 25, 2014 | Slide 1</a:t>
            </a:r>
          </a:p>
        </p:txBody>
      </p:sp>
    </p:spTree>
    <p:extLst>
      <p:ext uri="{BB962C8B-B14F-4D97-AF65-F5344CB8AC3E}">
        <p14:creationId xmlns:p14="http://schemas.microsoft.com/office/powerpoint/2010/main" val="2953742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75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4" y="225426"/>
            <a:ext cx="8702674" cy="35988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3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3" y="1592262"/>
            <a:ext cx="6192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Oct. 28, 2014</a:t>
            </a:r>
            <a:endParaRPr lang="en-US" dirty="0"/>
          </a:p>
        </p:txBody>
      </p:sp>
      <p:sp>
        <p:nvSpPr>
          <p:cNvPr id="9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7627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3" y="1592262"/>
            <a:ext cx="6192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 smtClean="0"/>
              <a:t>October 7, 2014</a:t>
            </a:r>
            <a:endParaRPr lang="en-US" dirty="0"/>
          </a:p>
        </p:txBody>
      </p:sp>
      <p:sp>
        <p:nvSpPr>
          <p:cNvPr id="9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6288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efaul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1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25425"/>
            <a:ext cx="8713787" cy="3602038"/>
          </a:xfrm>
          <a:prstGeom prst="rect">
            <a:avLst/>
          </a:prstGeom>
          <a:noFill/>
        </p:spPr>
      </p:pic>
      <p:sp>
        <p:nvSpPr>
          <p:cNvPr id="14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 smtClean="0"/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75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4" y="225426"/>
            <a:ext cx="8702674" cy="3598862"/>
          </a:xfrm>
        </p:spPr>
        <p:txBody>
          <a:bodyPr/>
          <a:lstStyle>
            <a:lvl1pPr>
              <a:buNone/>
              <a:defRPr/>
            </a:lvl1pPr>
          </a:lstStyle>
          <a:p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 smtClean="0"/>
          </a:p>
        </p:txBody>
      </p:sp>
      <p:sp>
        <p:nvSpPr>
          <p:cNvPr id="13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099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215900" y="225425"/>
            <a:ext cx="8712200" cy="3970348"/>
          </a:xfrm>
        </p:spPr>
        <p:txBody>
          <a:bodyPr lIns="144000" tIns="144000" rIns="0" bIns="0" anchor="t">
            <a:normAutofit/>
          </a:bodyPr>
          <a:lstStyle>
            <a:lvl1pPr algn="l">
              <a:defRPr sz="54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5254650"/>
            <a:ext cx="8712200" cy="203175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3" y="225425"/>
            <a:ext cx="8713787" cy="3598863"/>
          </a:xfrm>
        </p:spPr>
        <p:txBody>
          <a:bodyPr/>
          <a:lstStyle>
            <a:lvl1pPr>
              <a:buNone/>
              <a:defRPr/>
            </a:lvl1pPr>
          </a:lstStyle>
          <a:p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 smtClean="0"/>
          </a:p>
        </p:txBody>
      </p: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15900" y="225424"/>
            <a:ext cx="8712200" cy="5975351"/>
          </a:xfrm>
        </p:spPr>
        <p:txBody>
          <a:bodyPr vert="horz" lIns="144000" tIns="14400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5400" kern="1200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1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4608512"/>
          </a:xfrm>
        </p:spPr>
        <p:txBody>
          <a:bodyPr>
            <a:normAutofit/>
          </a:bodyPr>
          <a:lstStyle>
            <a:lvl1pPr marL="179388" indent="-179388"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22" name="Inhaltsplatzhalter 3"/>
          <p:cNvSpPr>
            <a:spLocks noGrp="1"/>
          </p:cNvSpPr>
          <p:nvPr>
            <p:ph sz="half" idx="11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0"/>
            <a:endParaRPr lang="de-DE" dirty="0" smtClean="0"/>
          </a:p>
        </p:txBody>
      </p:sp>
      <p:sp>
        <p:nvSpPr>
          <p:cNvPr id="23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4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49"/>
            <a:ext cx="6191250" cy="22320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5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3021013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5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49"/>
            <a:ext cx="6191250" cy="22320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1"/>
          </p:nvPr>
        </p:nvSpPr>
        <p:spPr>
          <a:xfrm>
            <a:off x="4643438" y="1592263"/>
            <a:ext cx="3024187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7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099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215900" y="225425"/>
            <a:ext cx="8712200" cy="3970348"/>
          </a:xfrm>
        </p:spPr>
        <p:txBody>
          <a:bodyPr lIns="144000" tIns="144000" rIns="0" bIns="0" anchor="t">
            <a:normAutofit/>
          </a:bodyPr>
          <a:lstStyle>
            <a:lvl1pPr algn="l">
              <a:defRPr sz="54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5254650"/>
            <a:ext cx="8712200" cy="203175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3"/>
          <p:cNvSpPr>
            <a:spLocks noGrp="1"/>
          </p:cNvSpPr>
          <p:nvPr>
            <p:ph sz="half" idx="2"/>
          </p:nvPr>
        </p:nvSpPr>
        <p:spPr>
          <a:xfrm>
            <a:off x="1476375" y="1592262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50"/>
            <a:ext cx="6191250" cy="22320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7" name="Inhaltsplatzhalter 3"/>
          <p:cNvSpPr>
            <a:spLocks noGrp="1"/>
          </p:cNvSpPr>
          <p:nvPr>
            <p:ph sz="half" idx="11"/>
          </p:nvPr>
        </p:nvSpPr>
        <p:spPr>
          <a:xfrm>
            <a:off x="3583800" y="1592263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8" name="Inhaltsplatzhalter 3"/>
          <p:cNvSpPr>
            <a:spLocks noGrp="1"/>
          </p:cNvSpPr>
          <p:nvPr>
            <p:ph sz="half" idx="12"/>
          </p:nvPr>
        </p:nvSpPr>
        <p:spPr>
          <a:xfrm>
            <a:off x="5691225" y="1592262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9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1476375" y="1592263"/>
            <a:ext cx="3019424" cy="4608512"/>
          </a:xfrm>
        </p:spPr>
        <p:txBody>
          <a:bodyPr vert="horz" lIns="0" tIns="0" rIns="0" bIns="0" rtlCol="0">
            <a:normAutofit/>
          </a:bodyPr>
          <a:lstStyle>
            <a:lvl1pPr marL="179388" indent="-179388"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</a:pPr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592263"/>
            <a:ext cx="3024187" cy="4608511"/>
          </a:xfrm>
        </p:spPr>
        <p:txBody>
          <a:bodyPr vert="horz" lIns="0" tIns="0" rIns="0" bIns="0" rtlCol="0">
            <a:normAutofit/>
          </a:bodyPr>
          <a:lstStyle>
            <a:lvl1pPr marL="179388" indent="-179388"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4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</a:pPr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3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besid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4" name="Inhaltsplatzhalter 2"/>
          <p:cNvSpPr>
            <a:spLocks noGrp="1"/>
          </p:cNvSpPr>
          <p:nvPr>
            <p:ph idx="11"/>
          </p:nvPr>
        </p:nvSpPr>
        <p:spPr>
          <a:xfrm>
            <a:off x="1476374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5" name="Inhaltsplatzhalter 3"/>
          <p:cNvSpPr>
            <a:spLocks noGrp="1"/>
          </p:cNvSpPr>
          <p:nvPr>
            <p:ph sz="half" idx="2"/>
          </p:nvPr>
        </p:nvSpPr>
        <p:spPr>
          <a:xfrm>
            <a:off x="4646612" y="1592263"/>
            <a:ext cx="3021013" cy="46085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8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6" name="Inhaltsplatzhalter 2"/>
          <p:cNvSpPr>
            <a:spLocks noGrp="1"/>
          </p:cNvSpPr>
          <p:nvPr>
            <p:ph idx="11"/>
          </p:nvPr>
        </p:nvSpPr>
        <p:spPr>
          <a:xfrm>
            <a:off x="1476374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7" name="Inhaltsplatzhalter 2"/>
          <p:cNvSpPr>
            <a:spLocks noGrp="1"/>
          </p:cNvSpPr>
          <p:nvPr>
            <p:ph idx="12"/>
          </p:nvPr>
        </p:nvSpPr>
        <p:spPr>
          <a:xfrm>
            <a:off x="4643436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8" name="Inhaltsplatzhalter 2"/>
          <p:cNvSpPr>
            <a:spLocks noGrp="1"/>
          </p:cNvSpPr>
          <p:nvPr>
            <p:ph idx="13"/>
          </p:nvPr>
        </p:nvSpPr>
        <p:spPr>
          <a:xfrm>
            <a:off x="4643436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9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215900" y="1592263"/>
            <a:ext cx="8712200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2" name="Untertitel 2"/>
          <p:cNvSpPr>
            <a:spLocks noGrp="1"/>
          </p:cNvSpPr>
          <p:nvPr>
            <p:ph type="subTitle" idx="10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215900" y="1592263"/>
            <a:ext cx="4284663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idx="12"/>
          </p:nvPr>
        </p:nvSpPr>
        <p:spPr>
          <a:xfrm>
            <a:off x="4643439" y="1592263"/>
            <a:ext cx="4284662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2"/>
          <p:cNvSpPr>
            <a:spLocks noGrp="1"/>
          </p:cNvSpPr>
          <p:nvPr>
            <p:ph sz="quarter" idx="15"/>
          </p:nvPr>
        </p:nvSpPr>
        <p:spPr>
          <a:xfrm>
            <a:off x="1476375" y="2162175"/>
            <a:ext cx="7451725" cy="4038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1476375" y="1581149"/>
            <a:ext cx="7451725" cy="581025"/>
          </a:xfrm>
        </p:spPr>
        <p:txBody>
          <a:bodyPr>
            <a:normAutofit/>
          </a:bodyPr>
          <a:lstStyle>
            <a:lvl1pPr marL="179388" marR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 sz="1400" b="1"/>
            </a:lvl1pPr>
          </a:lstStyle>
          <a:p>
            <a:pPr lvl="0"/>
            <a:endParaRPr lang="de-DE" dirty="0"/>
          </a:p>
        </p:txBody>
      </p:sp>
      <p:sp>
        <p:nvSpPr>
          <p:cNvPr id="15" name="Inhaltsplatzhalter 10"/>
          <p:cNvSpPr>
            <a:spLocks noGrp="1"/>
          </p:cNvSpPr>
          <p:nvPr>
            <p:ph sz="quarter" idx="13"/>
          </p:nvPr>
        </p:nvSpPr>
        <p:spPr>
          <a:xfrm>
            <a:off x="215900" y="1592263"/>
            <a:ext cx="1116013" cy="4608512"/>
          </a:xfrm>
        </p:spPr>
        <p:txBody>
          <a:bodyPr vert="horz" lIns="0" tIns="36000" rIns="0" bIns="0" numCol="1" spcCol="396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lang="de-DE"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movie 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0" y="1592262"/>
            <a:ext cx="9144000" cy="5265737"/>
          </a:xfrm>
          <a:solidFill>
            <a:schemeClr val="bg2"/>
          </a:solidFill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4" name="Rechteck 3"/>
          <p:cNvSpPr/>
          <p:nvPr userDrawn="1"/>
        </p:nvSpPr>
        <p:spPr>
          <a:xfrm>
            <a:off x="0" y="0"/>
            <a:ext cx="9144000" cy="15922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movie 4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  <a:solidFill>
            <a:schemeClr val="bg2"/>
          </a:solidFill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7667625" y="6200775"/>
            <a:ext cx="1476375" cy="6572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975" algn="ctr">
              <a:buClr>
                <a:schemeClr val="accent1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pic>
          <p:nvPicPr>
            <p:cNvPr id="5124" name="Picture 4" descr="ABB1ClaimL_rgb300_100mmLIGHT Kopi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7" y="1660"/>
              <a:ext cx="5031" cy="74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3" y="225425"/>
            <a:ext cx="8713787" cy="359886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efaul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1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25425"/>
            <a:ext cx="8713787" cy="3602038"/>
          </a:xfrm>
          <a:prstGeom prst="rect">
            <a:avLst/>
          </a:prstGeom>
          <a:noFill/>
        </p:spPr>
      </p:pic>
      <p:sp>
        <p:nvSpPr>
          <p:cNvPr id="14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 smtClean="0"/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75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4" y="225426"/>
            <a:ext cx="8702674" cy="3598862"/>
          </a:xfrm>
        </p:spPr>
        <p:txBody>
          <a:bodyPr/>
          <a:lstStyle>
            <a:lvl1pPr>
              <a:buNone/>
              <a:defRPr/>
            </a:lvl1pPr>
          </a:lstStyle>
          <a:p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 smtClean="0"/>
          </a:p>
        </p:txBody>
      </p:sp>
      <p:sp>
        <p:nvSpPr>
          <p:cNvPr id="13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099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215900" y="225425"/>
            <a:ext cx="8712200" cy="3970348"/>
          </a:xfrm>
        </p:spPr>
        <p:txBody>
          <a:bodyPr lIns="144000" tIns="144000" rIns="0" bIns="0" anchor="t">
            <a:normAutofit/>
          </a:bodyPr>
          <a:lstStyle>
            <a:lvl1pPr algn="l">
              <a:defRPr sz="54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5254650"/>
            <a:ext cx="8712200" cy="203175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3" y="225425"/>
            <a:ext cx="8713787" cy="3598863"/>
          </a:xfrm>
        </p:spPr>
        <p:txBody>
          <a:bodyPr/>
          <a:lstStyle>
            <a:lvl1pPr>
              <a:buNone/>
              <a:defRPr/>
            </a:lvl1pPr>
          </a:lstStyle>
          <a:p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 smtClean="0"/>
          </a:p>
        </p:txBody>
      </p: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15900" y="225424"/>
            <a:ext cx="8712200" cy="5975351"/>
          </a:xfrm>
        </p:spPr>
        <p:txBody>
          <a:bodyPr vert="horz" lIns="144000" tIns="14400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5400" kern="1200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1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4608512"/>
          </a:xfrm>
        </p:spPr>
        <p:txBody>
          <a:bodyPr>
            <a:normAutofit/>
          </a:bodyPr>
          <a:lstStyle>
            <a:lvl1pPr marL="179388" indent="-179388"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22" name="Inhaltsplatzhalter 3"/>
          <p:cNvSpPr>
            <a:spLocks noGrp="1"/>
          </p:cNvSpPr>
          <p:nvPr>
            <p:ph sz="half" idx="11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0"/>
            <a:endParaRPr lang="de-DE" dirty="0" smtClean="0"/>
          </a:p>
        </p:txBody>
      </p:sp>
      <p:sp>
        <p:nvSpPr>
          <p:cNvPr id="23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4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49"/>
            <a:ext cx="6191250" cy="22320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5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3021013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5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49"/>
            <a:ext cx="6191250" cy="22320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1"/>
          </p:nvPr>
        </p:nvSpPr>
        <p:spPr>
          <a:xfrm>
            <a:off x="4643438" y="1592263"/>
            <a:ext cx="3024187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7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3"/>
          <p:cNvSpPr>
            <a:spLocks noGrp="1"/>
          </p:cNvSpPr>
          <p:nvPr>
            <p:ph sz="half" idx="2"/>
          </p:nvPr>
        </p:nvSpPr>
        <p:spPr>
          <a:xfrm>
            <a:off x="1476375" y="1592262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50"/>
            <a:ext cx="6191250" cy="22320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7" name="Inhaltsplatzhalter 3"/>
          <p:cNvSpPr>
            <a:spLocks noGrp="1"/>
          </p:cNvSpPr>
          <p:nvPr>
            <p:ph sz="half" idx="11"/>
          </p:nvPr>
        </p:nvSpPr>
        <p:spPr>
          <a:xfrm>
            <a:off x="3583800" y="1592263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8" name="Inhaltsplatzhalter 3"/>
          <p:cNvSpPr>
            <a:spLocks noGrp="1"/>
          </p:cNvSpPr>
          <p:nvPr>
            <p:ph sz="half" idx="12"/>
          </p:nvPr>
        </p:nvSpPr>
        <p:spPr>
          <a:xfrm>
            <a:off x="5691225" y="1592262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9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1476375" y="1592263"/>
            <a:ext cx="3019424" cy="4608512"/>
          </a:xfrm>
        </p:spPr>
        <p:txBody>
          <a:bodyPr vert="horz" lIns="0" tIns="0" rIns="0" bIns="0" rtlCol="0">
            <a:normAutofit/>
          </a:bodyPr>
          <a:lstStyle>
            <a:lvl1pPr marL="179388" indent="-179388"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</a:pPr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592263"/>
            <a:ext cx="3024187" cy="4608511"/>
          </a:xfrm>
        </p:spPr>
        <p:txBody>
          <a:bodyPr vert="horz" lIns="0" tIns="0" rIns="0" bIns="0" rtlCol="0">
            <a:normAutofit/>
          </a:bodyPr>
          <a:lstStyle>
            <a:lvl1pPr marL="179388" indent="-179388"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4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</a:pPr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3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15900" y="225424"/>
            <a:ext cx="8712200" cy="5975351"/>
          </a:xfrm>
        </p:spPr>
        <p:txBody>
          <a:bodyPr vert="horz" lIns="144000" tIns="14400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5400" kern="1200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besid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4" name="Inhaltsplatzhalter 2"/>
          <p:cNvSpPr>
            <a:spLocks noGrp="1"/>
          </p:cNvSpPr>
          <p:nvPr>
            <p:ph idx="11"/>
          </p:nvPr>
        </p:nvSpPr>
        <p:spPr>
          <a:xfrm>
            <a:off x="1476374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5" name="Inhaltsplatzhalter 3"/>
          <p:cNvSpPr>
            <a:spLocks noGrp="1"/>
          </p:cNvSpPr>
          <p:nvPr>
            <p:ph sz="half" idx="2"/>
          </p:nvPr>
        </p:nvSpPr>
        <p:spPr>
          <a:xfrm>
            <a:off x="4646612" y="1592263"/>
            <a:ext cx="3021013" cy="46085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8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6" name="Inhaltsplatzhalter 2"/>
          <p:cNvSpPr>
            <a:spLocks noGrp="1"/>
          </p:cNvSpPr>
          <p:nvPr>
            <p:ph idx="11"/>
          </p:nvPr>
        </p:nvSpPr>
        <p:spPr>
          <a:xfrm>
            <a:off x="1476374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7" name="Inhaltsplatzhalter 2"/>
          <p:cNvSpPr>
            <a:spLocks noGrp="1"/>
          </p:cNvSpPr>
          <p:nvPr>
            <p:ph idx="12"/>
          </p:nvPr>
        </p:nvSpPr>
        <p:spPr>
          <a:xfrm>
            <a:off x="4643436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8" name="Inhaltsplatzhalter 2"/>
          <p:cNvSpPr>
            <a:spLocks noGrp="1"/>
          </p:cNvSpPr>
          <p:nvPr>
            <p:ph idx="13"/>
          </p:nvPr>
        </p:nvSpPr>
        <p:spPr>
          <a:xfrm>
            <a:off x="4643436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9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215900" y="1592263"/>
            <a:ext cx="8712200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2" name="Untertitel 2"/>
          <p:cNvSpPr>
            <a:spLocks noGrp="1"/>
          </p:cNvSpPr>
          <p:nvPr>
            <p:ph type="subTitle" idx="10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215900" y="1592263"/>
            <a:ext cx="4284663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idx="12"/>
          </p:nvPr>
        </p:nvSpPr>
        <p:spPr>
          <a:xfrm>
            <a:off x="4643439" y="1592263"/>
            <a:ext cx="4284662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2"/>
          <p:cNvSpPr>
            <a:spLocks noGrp="1"/>
          </p:cNvSpPr>
          <p:nvPr>
            <p:ph sz="quarter" idx="15"/>
          </p:nvPr>
        </p:nvSpPr>
        <p:spPr>
          <a:xfrm>
            <a:off x="1476375" y="2162175"/>
            <a:ext cx="7451725" cy="4038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1476375" y="1581149"/>
            <a:ext cx="7451725" cy="581025"/>
          </a:xfrm>
        </p:spPr>
        <p:txBody>
          <a:bodyPr>
            <a:normAutofit/>
          </a:bodyPr>
          <a:lstStyle>
            <a:lvl1pPr marL="179388" marR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 sz="1400" b="1"/>
            </a:lvl1pPr>
          </a:lstStyle>
          <a:p>
            <a:pPr lvl="0"/>
            <a:endParaRPr lang="de-DE" dirty="0"/>
          </a:p>
        </p:txBody>
      </p:sp>
      <p:sp>
        <p:nvSpPr>
          <p:cNvPr id="15" name="Inhaltsplatzhalter 10"/>
          <p:cNvSpPr>
            <a:spLocks noGrp="1"/>
          </p:cNvSpPr>
          <p:nvPr>
            <p:ph sz="quarter" idx="13"/>
          </p:nvPr>
        </p:nvSpPr>
        <p:spPr>
          <a:xfrm>
            <a:off x="215900" y="1592263"/>
            <a:ext cx="1116013" cy="4608512"/>
          </a:xfrm>
        </p:spPr>
        <p:txBody>
          <a:bodyPr vert="horz" lIns="0" tIns="36000" rIns="0" bIns="0" numCol="1" spcCol="396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lang="de-DE"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movie 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0" y="1592262"/>
            <a:ext cx="9144000" cy="5265737"/>
          </a:xfrm>
          <a:solidFill>
            <a:schemeClr val="bg2"/>
          </a:solidFill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4" name="Rechteck 3"/>
          <p:cNvSpPr/>
          <p:nvPr userDrawn="1"/>
        </p:nvSpPr>
        <p:spPr>
          <a:xfrm>
            <a:off x="0" y="0"/>
            <a:ext cx="9144000" cy="15922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movie 4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  <a:solidFill>
            <a:schemeClr val="bg2"/>
          </a:solidFill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7667625" y="6200775"/>
            <a:ext cx="1476375" cy="6572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975" algn="ctr">
              <a:buClr>
                <a:schemeClr val="accent1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pic>
          <p:nvPicPr>
            <p:cNvPr id="5124" name="Picture 4" descr="ABB1ClaimL_rgb300_100mmLIGHT Kopi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7" y="1660"/>
              <a:ext cx="5031" cy="74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efaul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1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25425"/>
            <a:ext cx="8713787" cy="3602038"/>
          </a:xfrm>
          <a:prstGeom prst="rect">
            <a:avLst/>
          </a:prstGeom>
          <a:noFill/>
        </p:spPr>
      </p:pic>
      <p:sp>
        <p:nvSpPr>
          <p:cNvPr id="14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 smtClean="0"/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75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4" y="225426"/>
            <a:ext cx="8702674" cy="3598862"/>
          </a:xfrm>
        </p:spPr>
        <p:txBody>
          <a:bodyPr/>
          <a:lstStyle>
            <a:lvl1pPr>
              <a:buNone/>
              <a:defRPr/>
            </a:lvl1pPr>
          </a:lstStyle>
          <a:p>
            <a:endParaRPr lang="de-DE" dirty="0"/>
          </a:p>
        </p:txBody>
      </p:sp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 smtClean="0"/>
          </a:p>
        </p:txBody>
      </p:sp>
      <p:sp>
        <p:nvSpPr>
          <p:cNvPr id="13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3968750"/>
            <a:ext cx="8712200" cy="216000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4608512"/>
          </a:xfrm>
        </p:spPr>
        <p:txBody>
          <a:bodyPr>
            <a:normAutofit/>
          </a:bodyPr>
          <a:lstStyle>
            <a:lvl1pPr marL="179388" indent="-179388"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22" name="Inhaltsplatzhalter 3"/>
          <p:cNvSpPr>
            <a:spLocks noGrp="1"/>
          </p:cNvSpPr>
          <p:nvPr>
            <p:ph sz="half" idx="11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Second level</a:t>
            </a:r>
          </a:p>
        </p:txBody>
      </p:sp>
      <p:sp>
        <p:nvSpPr>
          <p:cNvPr id="23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099" name="Picture 3" descr="ABB2logo 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215900" y="225425"/>
            <a:ext cx="8712200" cy="3970348"/>
          </a:xfrm>
        </p:spPr>
        <p:txBody>
          <a:bodyPr lIns="144000" tIns="144000" rIns="0" bIns="0" anchor="t">
            <a:normAutofit/>
          </a:bodyPr>
          <a:lstStyle>
            <a:lvl1pPr algn="l">
              <a:defRPr sz="54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15900" y="5254650"/>
            <a:ext cx="8712200" cy="203175"/>
          </a:xfrm>
        </p:spPr>
        <p:txBody>
          <a:bodyPr vert="horz" lIns="144000" tIns="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12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Bildplatzhalter 9"/>
          <p:cNvSpPr>
            <a:spLocks noGrp="1"/>
          </p:cNvSpPr>
          <p:nvPr>
            <p:ph type="pic" sz="quarter" idx="12"/>
          </p:nvPr>
        </p:nvSpPr>
        <p:spPr>
          <a:xfrm>
            <a:off x="214313" y="225425"/>
            <a:ext cx="8713787" cy="3598863"/>
          </a:xfrm>
        </p:spPr>
        <p:txBody>
          <a:bodyPr/>
          <a:lstStyle>
            <a:lvl1pPr>
              <a:buNone/>
              <a:defRPr/>
            </a:lvl1pPr>
          </a:lstStyle>
          <a:p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215900" y="4181485"/>
            <a:ext cx="8712200" cy="2019289"/>
          </a:xfrm>
        </p:spPr>
        <p:txBody>
          <a:bodyPr lIns="14400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 smtClean="0"/>
          </a:p>
        </p:txBody>
      </p: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215900" y="4740195"/>
            <a:ext cx="8712200" cy="1460580"/>
          </a:xfrm>
        </p:spPr>
        <p:txBody>
          <a:bodyPr vert="horz" lIns="14400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4000" kern="1200" dirty="0">
                <a:solidFill>
                  <a:schemeClr val="accent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de-DE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15900" y="225424"/>
            <a:ext cx="8712200" cy="5975351"/>
          </a:xfrm>
        </p:spPr>
        <p:txBody>
          <a:bodyPr vert="horz" lIns="144000" tIns="14400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5400" kern="1200" dirty="0" smtClean="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1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4608512"/>
          </a:xfrm>
        </p:spPr>
        <p:txBody>
          <a:bodyPr>
            <a:normAutofit/>
          </a:bodyPr>
          <a:lstStyle>
            <a:lvl1pPr marL="179388" indent="-179388"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22" name="Inhaltsplatzhalter 3"/>
          <p:cNvSpPr>
            <a:spLocks noGrp="1"/>
          </p:cNvSpPr>
          <p:nvPr>
            <p:ph sz="half" idx="11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0"/>
            <a:endParaRPr lang="de-DE" dirty="0" smtClean="0"/>
          </a:p>
        </p:txBody>
      </p:sp>
      <p:sp>
        <p:nvSpPr>
          <p:cNvPr id="23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4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49"/>
            <a:ext cx="6191250" cy="22320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5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3021013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5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49"/>
            <a:ext cx="6191250" cy="22320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1"/>
          </p:nvPr>
        </p:nvSpPr>
        <p:spPr>
          <a:xfrm>
            <a:off x="4643438" y="1592263"/>
            <a:ext cx="3024187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7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3"/>
          <p:cNvSpPr>
            <a:spLocks noGrp="1"/>
          </p:cNvSpPr>
          <p:nvPr>
            <p:ph sz="half" idx="2"/>
          </p:nvPr>
        </p:nvSpPr>
        <p:spPr>
          <a:xfrm>
            <a:off x="1476375" y="1592262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50"/>
            <a:ext cx="6191250" cy="22320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7" name="Inhaltsplatzhalter 3"/>
          <p:cNvSpPr>
            <a:spLocks noGrp="1"/>
          </p:cNvSpPr>
          <p:nvPr>
            <p:ph sz="half" idx="11"/>
          </p:nvPr>
        </p:nvSpPr>
        <p:spPr>
          <a:xfrm>
            <a:off x="3583800" y="1592263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8" name="Inhaltsplatzhalter 3"/>
          <p:cNvSpPr>
            <a:spLocks noGrp="1"/>
          </p:cNvSpPr>
          <p:nvPr>
            <p:ph sz="half" idx="12"/>
          </p:nvPr>
        </p:nvSpPr>
        <p:spPr>
          <a:xfrm>
            <a:off x="5691225" y="1592262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de-DE" dirty="0" smtClean="0"/>
          </a:p>
        </p:txBody>
      </p:sp>
      <p:sp>
        <p:nvSpPr>
          <p:cNvPr id="19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sz="half" idx="1"/>
          </p:nvPr>
        </p:nvSpPr>
        <p:spPr>
          <a:xfrm>
            <a:off x="1476375" y="1592263"/>
            <a:ext cx="3019424" cy="4608512"/>
          </a:xfrm>
        </p:spPr>
        <p:txBody>
          <a:bodyPr vert="horz" lIns="0" tIns="0" rIns="0" bIns="0" rtlCol="0">
            <a:normAutofit/>
          </a:bodyPr>
          <a:lstStyle>
            <a:lvl1pPr marL="179388" indent="-179388"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</a:pPr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592263"/>
            <a:ext cx="3024187" cy="4608511"/>
          </a:xfrm>
        </p:spPr>
        <p:txBody>
          <a:bodyPr vert="horz" lIns="0" tIns="0" rIns="0" bIns="0" rtlCol="0">
            <a:normAutofit/>
          </a:bodyPr>
          <a:lstStyle>
            <a:lvl1pPr marL="179388" indent="-179388"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ts val="1100"/>
              </a:spcBef>
              <a:buClr>
                <a:schemeClr val="tx2"/>
              </a:buClr>
              <a:buFont typeface="Wingdings" pitchFamily="2" charset="2"/>
              <a:buChar char="§"/>
              <a:defRPr lang="de-DE" sz="14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lang="de-DE" sz="18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</a:pPr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3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besid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4" name="Inhaltsplatzhalter 2"/>
          <p:cNvSpPr>
            <a:spLocks noGrp="1"/>
          </p:cNvSpPr>
          <p:nvPr>
            <p:ph idx="11"/>
          </p:nvPr>
        </p:nvSpPr>
        <p:spPr>
          <a:xfrm>
            <a:off x="1476374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5" name="Inhaltsplatzhalter 3"/>
          <p:cNvSpPr>
            <a:spLocks noGrp="1"/>
          </p:cNvSpPr>
          <p:nvPr>
            <p:ph sz="half" idx="2"/>
          </p:nvPr>
        </p:nvSpPr>
        <p:spPr>
          <a:xfrm>
            <a:off x="4646612" y="1592263"/>
            <a:ext cx="3021013" cy="46085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8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1476374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6" name="Inhaltsplatzhalter 2"/>
          <p:cNvSpPr>
            <a:spLocks noGrp="1"/>
          </p:cNvSpPr>
          <p:nvPr>
            <p:ph idx="11"/>
          </p:nvPr>
        </p:nvSpPr>
        <p:spPr>
          <a:xfrm>
            <a:off x="1476374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7" name="Inhaltsplatzhalter 2"/>
          <p:cNvSpPr>
            <a:spLocks noGrp="1"/>
          </p:cNvSpPr>
          <p:nvPr>
            <p:ph idx="12"/>
          </p:nvPr>
        </p:nvSpPr>
        <p:spPr>
          <a:xfrm>
            <a:off x="4643436" y="1592263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8" name="Inhaltsplatzhalter 2"/>
          <p:cNvSpPr>
            <a:spLocks noGrp="1"/>
          </p:cNvSpPr>
          <p:nvPr>
            <p:ph idx="13"/>
          </p:nvPr>
        </p:nvSpPr>
        <p:spPr>
          <a:xfrm>
            <a:off x="4643436" y="3968750"/>
            <a:ext cx="3024189" cy="2232025"/>
          </a:xfrm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9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5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49"/>
            <a:ext cx="6191250" cy="22320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smtClean="0"/>
              <a:t>Click to edit Master text styles</a:t>
            </a:r>
          </a:p>
          <a:p>
            <a:pPr marL="179388" marR="0" lvl="1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smtClean="0"/>
              <a:t>Second level</a:t>
            </a:r>
          </a:p>
          <a:p>
            <a:pPr marL="179388" marR="0" lvl="2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smtClean="0"/>
              <a:t>Third level</a:t>
            </a:r>
          </a:p>
          <a:p>
            <a:pPr marL="179388" marR="0" lvl="3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smtClean="0"/>
              <a:t>Fourth level</a:t>
            </a:r>
          </a:p>
          <a:p>
            <a:pPr marL="179388" marR="0" lvl="4" indent="-179388" algn="l" defTabSz="9144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5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215900" y="1592263"/>
            <a:ext cx="8712200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2" name="Untertitel 2"/>
          <p:cNvSpPr>
            <a:spLocks noGrp="1"/>
          </p:cNvSpPr>
          <p:nvPr>
            <p:ph type="subTitle" idx="10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215900" y="1592263"/>
            <a:ext cx="4284663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idx="12"/>
          </p:nvPr>
        </p:nvSpPr>
        <p:spPr>
          <a:xfrm>
            <a:off x="4643439" y="1592263"/>
            <a:ext cx="4284662" cy="460851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3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2"/>
          <p:cNvSpPr>
            <a:spLocks noGrp="1"/>
          </p:cNvSpPr>
          <p:nvPr>
            <p:ph sz="quarter" idx="15"/>
          </p:nvPr>
        </p:nvSpPr>
        <p:spPr>
          <a:xfrm>
            <a:off x="1476375" y="2162175"/>
            <a:ext cx="7451725" cy="4038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1476375" y="1581149"/>
            <a:ext cx="7451725" cy="581025"/>
          </a:xfrm>
        </p:spPr>
        <p:txBody>
          <a:bodyPr>
            <a:normAutofit/>
          </a:bodyPr>
          <a:lstStyle>
            <a:lvl1pPr marL="179388" marR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 sz="1400" b="1"/>
            </a:lvl1pPr>
          </a:lstStyle>
          <a:p>
            <a:pPr lvl="0"/>
            <a:endParaRPr lang="de-DE" dirty="0"/>
          </a:p>
        </p:txBody>
      </p:sp>
      <p:sp>
        <p:nvSpPr>
          <p:cNvPr id="15" name="Inhaltsplatzhalter 10"/>
          <p:cNvSpPr>
            <a:spLocks noGrp="1"/>
          </p:cNvSpPr>
          <p:nvPr>
            <p:ph sz="quarter" idx="13"/>
          </p:nvPr>
        </p:nvSpPr>
        <p:spPr>
          <a:xfrm>
            <a:off x="215900" y="1592263"/>
            <a:ext cx="1116013" cy="4608512"/>
          </a:xfrm>
        </p:spPr>
        <p:txBody>
          <a:bodyPr vert="horz" lIns="0" tIns="36000" rIns="0" bIns="0" numCol="1" spcCol="396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lang="de-DE"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7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movie 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0" y="1592262"/>
            <a:ext cx="9144000" cy="5265737"/>
          </a:xfrm>
          <a:solidFill>
            <a:schemeClr val="bg2"/>
          </a:solidFill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  <p:sp>
        <p:nvSpPr>
          <p:cNvPr id="4" name="Rechteck 3"/>
          <p:cNvSpPr/>
          <p:nvPr userDrawn="1"/>
        </p:nvSpPr>
        <p:spPr>
          <a:xfrm>
            <a:off x="0" y="0"/>
            <a:ext cx="9144000" cy="15922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movie 4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  <a:solidFill>
            <a:schemeClr val="bg2"/>
          </a:solidFill>
        </p:spPr>
        <p:txBody>
          <a:bodyPr/>
          <a:lstStyle>
            <a:lvl1pPr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7667625" y="6200775"/>
            <a:ext cx="1476375" cy="6572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975" algn="ctr">
              <a:buClr>
                <a:schemeClr val="accent1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pic>
          <p:nvPicPr>
            <p:cNvPr id="5124" name="Picture 4" descr="ABB1ClaimL_rgb300_100mmLIGHT Kopi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7" y="1660"/>
              <a:ext cx="5031" cy="74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3021013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49"/>
            <a:ext cx="6191250" cy="22320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6" name="Inhaltsplatzhalter 3"/>
          <p:cNvSpPr>
            <a:spLocks noGrp="1"/>
          </p:cNvSpPr>
          <p:nvPr>
            <p:ph sz="half" idx="11"/>
          </p:nvPr>
        </p:nvSpPr>
        <p:spPr>
          <a:xfrm>
            <a:off x="4643438" y="1592263"/>
            <a:ext cx="3024187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9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3"/>
          <p:cNvSpPr>
            <a:spLocks noGrp="1"/>
          </p:cNvSpPr>
          <p:nvPr>
            <p:ph sz="half" idx="2"/>
          </p:nvPr>
        </p:nvSpPr>
        <p:spPr>
          <a:xfrm>
            <a:off x="1476375" y="1592262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50"/>
            <a:ext cx="6191250" cy="22320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7" name="Inhaltsplatzhalter 3"/>
          <p:cNvSpPr>
            <a:spLocks noGrp="1"/>
          </p:cNvSpPr>
          <p:nvPr>
            <p:ph sz="half" idx="11"/>
          </p:nvPr>
        </p:nvSpPr>
        <p:spPr>
          <a:xfrm>
            <a:off x="3583800" y="1592263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Inhaltsplatzhalter 3"/>
          <p:cNvSpPr>
            <a:spLocks noGrp="1"/>
          </p:cNvSpPr>
          <p:nvPr>
            <p:ph sz="half" idx="12"/>
          </p:nvPr>
        </p:nvSpPr>
        <p:spPr>
          <a:xfrm>
            <a:off x="5691225" y="1592262"/>
            <a:ext cx="1976400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lIns="0" tIns="36000" rIns="0" bIns="0" numCol="1" spcCol="39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+mj-lt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161899"/>
          </a:xfrm>
        </p:spPr>
        <p:txBody>
          <a:bodyPr vert="horz" lIns="187200" tIns="313200" rIns="21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21" name="Untertitel 2"/>
          <p:cNvSpPr>
            <a:spLocks noGrp="1"/>
          </p:cNvSpPr>
          <p:nvPr>
            <p:ph type="subTitle" idx="1"/>
          </p:nvPr>
        </p:nvSpPr>
        <p:spPr>
          <a:xfrm>
            <a:off x="0" y="694799"/>
            <a:ext cx="9144000" cy="467099"/>
          </a:xfrm>
        </p:spPr>
        <p:txBody>
          <a:bodyPr vert="horz" lIns="187200" tIns="0" rIns="216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kern="1200" dirty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lvl="0" indent="-179388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15900" y="6200776"/>
            <a:ext cx="1260474" cy="657224"/>
          </a:xfrm>
          <a:prstGeom prst="rect">
            <a:avLst/>
          </a:prstGeom>
        </p:spPr>
        <p:txBody>
          <a:bodyPr vert="horz" lIns="0" tIns="0" rIns="0" bIns="198000" rtlCol="0" anchor="b" anchorCtr="0"/>
          <a:lstStyle>
            <a:lvl1pPr marL="0" algn="l" defTabSz="914400" rtl="0" eaLnBrk="1" latinLnBrk="0" hangingPunct="1">
              <a:defRPr lang="de-DE" sz="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© ABB Group</a:t>
            </a:r>
          </a:p>
          <a:p>
            <a:endParaRPr lang="en-US" dirty="0" smtClean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7462"/>
          </a:xfrm>
          <a:prstGeom prst="rect">
            <a:avLst/>
          </a:prstGeom>
        </p:spPr>
        <p:txBody>
          <a:bodyPr vert="horz" lIns="187200" tIns="313200" rIns="216000" bIns="0" rtlCol="0" anchor="t" anchorCtr="0">
            <a:no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76374" y="1592264"/>
            <a:ext cx="6191251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027" name="Picture 3" descr="ABB2logo RGB"/>
          <p:cNvPicPr>
            <a:picLocks noChangeAspect="1" noChangeArrowheads="1"/>
          </p:cNvPicPr>
          <p:nvPr userDrawn="1"/>
        </p:nvPicPr>
        <p:blipFill>
          <a:blip r:embed="rId23"/>
          <a:srcRect l="62511"/>
          <a:stretch>
            <a:fillRect/>
          </a:stretch>
        </p:blipFill>
        <p:spPr bwMode="auto">
          <a:xfrm>
            <a:off x="8243888" y="6392863"/>
            <a:ext cx="6731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207944" y="6568154"/>
            <a:ext cx="59288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918319" y="6569118"/>
            <a:ext cx="44851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e-DE" dirty="0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8" r:id="rId3"/>
    <p:sldLayoutId id="2147483782" r:id="rId4"/>
    <p:sldLayoutId id="2147483783" r:id="rId5"/>
    <p:sldLayoutId id="2147483664" r:id="rId6"/>
    <p:sldLayoutId id="2147483662" r:id="rId7"/>
    <p:sldLayoutId id="2147483663" r:id="rId8"/>
    <p:sldLayoutId id="2147483661" r:id="rId9"/>
    <p:sldLayoutId id="2147483652" r:id="rId10"/>
    <p:sldLayoutId id="2147483659" r:id="rId11"/>
    <p:sldLayoutId id="2147483669" r:id="rId12"/>
    <p:sldLayoutId id="2147483660" r:id="rId13"/>
    <p:sldLayoutId id="2147483777" r:id="rId14"/>
    <p:sldLayoutId id="2147483722" r:id="rId15"/>
    <p:sldLayoutId id="2147483665" r:id="rId16"/>
    <p:sldLayoutId id="2147483666" r:id="rId17"/>
    <p:sldLayoutId id="2147483657" r:id="rId18"/>
    <p:sldLayoutId id="2147483841" r:id="rId19"/>
    <p:sldLayoutId id="2147483844" r:id="rId20"/>
    <p:sldLayoutId id="2147483845" r:id="rId2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2800" kern="1200" baseline="0" dirty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9388" indent="-179388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8650" indent="-171450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4738" indent="-160338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4000" marR="0" indent="-15240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accent1"/>
        </a:buClr>
        <a:buSzPct val="70000"/>
        <a:buFontTx/>
        <a:buNone/>
        <a:tabLst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15900" y="6200776"/>
            <a:ext cx="1260474" cy="657224"/>
          </a:xfrm>
          <a:prstGeom prst="rect">
            <a:avLst/>
          </a:prstGeom>
        </p:spPr>
        <p:txBody>
          <a:bodyPr vert="horz" lIns="0" tIns="0" rIns="0" bIns="198000" rtlCol="0" anchor="b" anchorCtr="0"/>
          <a:lstStyle>
            <a:lvl1pPr marL="0" algn="l" defTabSz="914400" rtl="0" eaLnBrk="1" latinLnBrk="0" hangingPunct="1">
              <a:defRPr lang="de-DE" sz="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© ABB Group</a:t>
            </a:r>
          </a:p>
          <a:p>
            <a:endParaRPr lang="en-US" dirty="0" smtClean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7462"/>
          </a:xfrm>
          <a:prstGeom prst="rect">
            <a:avLst/>
          </a:prstGeom>
        </p:spPr>
        <p:txBody>
          <a:bodyPr vert="horz" lIns="187200" tIns="313200" rIns="216000" bIns="0" rtlCol="0" anchor="t" anchorCtr="0">
            <a:no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76374" y="1592264"/>
            <a:ext cx="6191251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027" name="Picture 3" descr="ABB2logo RGB"/>
          <p:cNvPicPr>
            <a:picLocks noChangeAspect="1" noChangeArrowheads="1"/>
          </p:cNvPicPr>
          <p:nvPr userDrawn="1"/>
        </p:nvPicPr>
        <p:blipFill>
          <a:blip r:embed="rId20"/>
          <a:srcRect l="62511"/>
          <a:stretch>
            <a:fillRect/>
          </a:stretch>
        </p:blipFill>
        <p:spPr bwMode="auto">
          <a:xfrm>
            <a:off x="8243888" y="6392863"/>
            <a:ext cx="6731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207944" y="6568154"/>
            <a:ext cx="59288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918319" y="6569118"/>
            <a:ext cx="44851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e-DE" dirty="0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2800" kern="1200" baseline="0" dirty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9388" indent="-179388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8650" indent="-171450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4738" indent="-160338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4000" marR="0" indent="-15240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accent1"/>
        </a:buClr>
        <a:buSzPct val="70000"/>
        <a:buFontTx/>
        <a:buNone/>
        <a:tabLst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15900" y="6200776"/>
            <a:ext cx="1260474" cy="657224"/>
          </a:xfrm>
          <a:prstGeom prst="rect">
            <a:avLst/>
          </a:prstGeom>
        </p:spPr>
        <p:txBody>
          <a:bodyPr vert="horz" lIns="0" tIns="0" rIns="0" bIns="198000" rtlCol="0" anchor="b" anchorCtr="0"/>
          <a:lstStyle>
            <a:lvl1pPr marL="0" algn="l" defTabSz="914400" rtl="0" eaLnBrk="1" latinLnBrk="0" hangingPunct="1">
              <a:defRPr lang="de-DE" sz="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© ABB Group</a:t>
            </a:r>
          </a:p>
          <a:p>
            <a:endParaRPr lang="en-US" dirty="0" smtClean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7462"/>
          </a:xfrm>
          <a:prstGeom prst="rect">
            <a:avLst/>
          </a:prstGeom>
        </p:spPr>
        <p:txBody>
          <a:bodyPr vert="horz" lIns="187200" tIns="313200" rIns="216000" bIns="0" rtlCol="0" anchor="t" anchorCtr="0">
            <a:no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76374" y="1592264"/>
            <a:ext cx="6191251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027" name="Picture 3" descr="ABB2logo RGB"/>
          <p:cNvPicPr>
            <a:picLocks noChangeAspect="1" noChangeArrowheads="1"/>
          </p:cNvPicPr>
          <p:nvPr userDrawn="1"/>
        </p:nvPicPr>
        <p:blipFill>
          <a:blip r:embed="rId20"/>
          <a:srcRect l="62511"/>
          <a:stretch>
            <a:fillRect/>
          </a:stretch>
        </p:blipFill>
        <p:spPr bwMode="auto">
          <a:xfrm>
            <a:off x="8243888" y="6392863"/>
            <a:ext cx="6731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207944" y="6568154"/>
            <a:ext cx="59288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918319" y="6569118"/>
            <a:ext cx="44851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e-DE" dirty="0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  <p:sldLayoutId id="2147483821" r:id="rId18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2800" kern="1200" baseline="0" dirty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9388" indent="-179388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8650" indent="-171450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4738" indent="-160338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4000" marR="0" indent="-15240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accent1"/>
        </a:buClr>
        <a:buSzPct val="70000"/>
        <a:buFontTx/>
        <a:buNone/>
        <a:tabLst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15900" y="6200776"/>
            <a:ext cx="1260474" cy="657224"/>
          </a:xfrm>
          <a:prstGeom prst="rect">
            <a:avLst/>
          </a:prstGeom>
        </p:spPr>
        <p:txBody>
          <a:bodyPr vert="horz" lIns="0" tIns="0" rIns="0" bIns="198000" rtlCol="0" anchor="b" anchorCtr="0"/>
          <a:lstStyle>
            <a:lvl1pPr marL="0" algn="l" defTabSz="914400" rtl="0" eaLnBrk="1" latinLnBrk="0" hangingPunct="1">
              <a:defRPr lang="de-DE" sz="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© ABB Group</a:t>
            </a:r>
          </a:p>
          <a:p>
            <a:endParaRPr lang="en-US" dirty="0" smtClean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7462"/>
          </a:xfrm>
          <a:prstGeom prst="rect">
            <a:avLst/>
          </a:prstGeom>
        </p:spPr>
        <p:txBody>
          <a:bodyPr vert="horz" lIns="187200" tIns="313200" rIns="216000" bIns="0" rtlCol="0" anchor="t" anchorCtr="0">
            <a:no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76374" y="1592264"/>
            <a:ext cx="6191251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027" name="Picture 3" descr="ABB2logo RGB"/>
          <p:cNvPicPr>
            <a:picLocks noChangeAspect="1" noChangeArrowheads="1"/>
          </p:cNvPicPr>
          <p:nvPr userDrawn="1"/>
        </p:nvPicPr>
        <p:blipFill>
          <a:blip r:embed="rId20"/>
          <a:srcRect l="62511"/>
          <a:stretch>
            <a:fillRect/>
          </a:stretch>
        </p:blipFill>
        <p:spPr bwMode="auto">
          <a:xfrm>
            <a:off x="8243888" y="6392863"/>
            <a:ext cx="6731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207944" y="6568154"/>
            <a:ext cx="59288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918319" y="6569118"/>
            <a:ext cx="448519" cy="1088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914400" rtl="0" eaLnBrk="1" latinLnBrk="0" hangingPunct="1">
              <a:defRPr lang="de-DE" sz="6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e-DE" dirty="0" smtClean="0"/>
              <a:t>| Slide </a:t>
            </a:r>
            <a:fld id="{CF363E95-653D-48D7-8EB0-A81FED805B5F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  <p:sldLayoutId id="2147483840" r:id="rId18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2800" kern="1200" baseline="0" dirty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79388" indent="-179388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8650" indent="-171450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4738" indent="-160338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4000" marR="0" indent="-15240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tabLst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ts val="1100"/>
        </a:spcBef>
        <a:spcAft>
          <a:spcPts val="0"/>
        </a:spcAft>
        <a:buClr>
          <a:schemeClr val="accent1"/>
        </a:buClr>
        <a:buSzPct val="70000"/>
        <a:buFontTx/>
        <a:buNone/>
        <a:tabLst/>
        <a:defRPr sz="18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abb.com/apw/2015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abb2015.sample.alliancetech.com/" TargetMode="Externa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tracey.noble@us.abb.com" TargetMode="External"/><Relationship Id="rId3" Type="http://schemas.openxmlformats.org/officeDocument/2006/relationships/hyperlink" Target="http://autoandpower.com/157" TargetMode="External"/><Relationship Id="rId7" Type="http://schemas.openxmlformats.org/officeDocument/2006/relationships/hyperlink" Target="http://twitter.com/abb_APW" TargetMode="External"/><Relationship Id="rId2" Type="http://schemas.openxmlformats.org/officeDocument/2006/relationships/hyperlink" Target="http://new.abb.com/apw/2015" TargetMode="Externa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www.facebook.com/abbapworld" TargetMode="External"/><Relationship Id="rId5" Type="http://schemas.openxmlformats.org/officeDocument/2006/relationships/hyperlink" Target="https://www.linkedin.com/groups?home=&amp;gid=2723725" TargetMode="External"/><Relationship Id="rId4" Type="http://schemas.openxmlformats.org/officeDocument/2006/relationships/hyperlink" Target="https://www.youtube.com/user/abbapworld/featur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15900" y="4718050"/>
            <a:ext cx="8712200" cy="1366838"/>
          </a:xfrm>
        </p:spPr>
        <p:txBody>
          <a:bodyPr/>
          <a:lstStyle/>
          <a:p>
            <a:r>
              <a:rPr lang="de-DE" altLang="en-US" dirty="0" smtClean="0"/>
              <a:t>Automation &amp; Power World 2015</a:t>
            </a:r>
            <a:br>
              <a:rPr lang="de-DE" altLang="en-US" dirty="0" smtClean="0"/>
            </a:br>
            <a:r>
              <a:rPr lang="de-DE" altLang="en-US" dirty="0" smtClean="0">
                <a:solidFill>
                  <a:schemeClr val="accent3"/>
                </a:solidFill>
              </a:rPr>
              <a:t>Harnessing the power of change</a:t>
            </a:r>
          </a:p>
        </p:txBody>
      </p:sp>
      <p:pic>
        <p:nvPicPr>
          <p:cNvPr id="3076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5" t="41591" r="24619" b="31268"/>
          <a:stretch/>
        </p:blipFill>
        <p:spPr bwMode="auto">
          <a:xfrm>
            <a:off x="1893888" y="228600"/>
            <a:ext cx="558482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15900" y="4502150"/>
            <a:ext cx="8712200" cy="215900"/>
          </a:xfrm>
        </p:spPr>
        <p:txBody>
          <a:bodyPr/>
          <a:lstStyle/>
          <a:p>
            <a:r>
              <a:rPr lang="en-US" altLang="en-US" dirty="0" smtClean="0"/>
              <a:t>March 2-5, 2015 | Houston, Texas</a:t>
            </a:r>
            <a:endParaRPr lang="de-DE" alt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519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half" idx="10"/>
          </p:nvPr>
        </p:nvSpPr>
        <p:spPr>
          <a:xfrm>
            <a:off x="1476376" y="4424567"/>
            <a:ext cx="6191250" cy="177620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March 2-5, 2015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George R. Brown Convention Center in Houston, Texas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 more information and to register, visit us at:</a:t>
            </a:r>
            <a:b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000" dirty="0" smtClean="0">
                <a:solidFill>
                  <a:schemeClr val="accent1"/>
                </a:solidFill>
                <a:hlinkClick r:id="rId2"/>
              </a:rPr>
              <a:t>www.abb.com/apw/2015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Automation &amp; Power World</a:t>
            </a: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Harnessing the power of change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 smtClean="0"/>
              <a:t>© ABB Group</a:t>
            </a:r>
          </a:p>
          <a:p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0" b="13471"/>
          <a:stretch/>
        </p:blipFill>
        <p:spPr>
          <a:xfrm>
            <a:off x="254290" y="1600200"/>
            <a:ext cx="8566150" cy="258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5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962400" y="1588076"/>
            <a:ext cx="4800600" cy="415463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 charge to attend!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Headline keynoters and luncheon </a:t>
            </a:r>
            <a:b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general sessions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Industry forums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Educational framework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Redesigned Technology &amp; Solution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Distributor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STEM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Peer-to-peer discussions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Automation &amp; Power World</a:t>
            </a: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What’s new in 2015?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smtClean="0"/>
              <a:t>© ABB Group</a:t>
            </a:r>
          </a:p>
          <a:p>
            <a:endParaRPr lang="en-US" dirty="0" smtClean="0"/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 rotWithShape="1">
          <a:blip r:embed="rId2"/>
          <a:srcRect r="53125"/>
          <a:stretch/>
        </p:blipFill>
        <p:spPr>
          <a:xfrm>
            <a:off x="310716" y="1581150"/>
            <a:ext cx="3346884" cy="2000250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 rotWithShape="1">
          <a:blip r:embed="rId2"/>
          <a:srcRect l="53278"/>
          <a:stretch/>
        </p:blipFill>
        <p:spPr>
          <a:xfrm>
            <a:off x="310716" y="3742459"/>
            <a:ext cx="3335984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25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new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 smtClean="0"/>
              <a:t>Headline keynoters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356899" y="4683798"/>
            <a:ext cx="7400925" cy="88853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spcBef>
                <a:spcPts val="600"/>
              </a:spcBef>
              <a:buClr>
                <a:schemeClr val="tx2"/>
              </a:buClr>
              <a:buSzPct val="70000"/>
            </a:pPr>
            <a:endParaRPr lang="en-US" sz="13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2351446"/>
            <a:ext cx="2048256" cy="2674783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690715" y="2351249"/>
            <a:ext cx="2048256" cy="26883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t="813"/>
          <a:stretch/>
        </p:blipFill>
        <p:spPr>
          <a:xfrm>
            <a:off x="6085356" y="2362200"/>
            <a:ext cx="2048256" cy="26769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1295400" y="1816676"/>
            <a:ext cx="2035360" cy="53477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vert="horz" wrap="square" lIns="0" tIns="0" rIns="0" bIns="0" rtlCol="0" anchor="ctr">
            <a:noAutofit/>
          </a:bodyPr>
          <a:lstStyle/>
          <a:p>
            <a:pPr algn="ctr">
              <a:buClr>
                <a:schemeClr val="tx2"/>
              </a:buClr>
              <a:buSzPct val="70000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Tuesday</a:t>
            </a:r>
          </a:p>
          <a:p>
            <a:pPr algn="ctr">
              <a:buClr>
                <a:schemeClr val="tx2"/>
              </a:buClr>
              <a:buSzPct val="70000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Power &amp; Productivity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96298" y="1816478"/>
            <a:ext cx="2035360" cy="53477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vert="horz" wrap="square" lIns="0" tIns="0" rIns="0" bIns="0" rtlCol="0" anchor="ctr">
            <a:noAutofit/>
          </a:bodyPr>
          <a:lstStyle/>
          <a:p>
            <a:pPr algn="ctr">
              <a:buClr>
                <a:schemeClr val="tx2"/>
              </a:buClr>
              <a:buSzPct val="70000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Wednesday</a:t>
            </a:r>
          </a:p>
          <a:p>
            <a:pPr algn="ctr">
              <a:buClr>
                <a:schemeClr val="tx2"/>
              </a:buClr>
              <a:buSzPct val="70000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The Human Factor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85356" y="1813763"/>
            <a:ext cx="2035360" cy="54843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vert="horz" wrap="square" lIns="0" tIns="0" rIns="0" bIns="0" rtlCol="0" anchor="ctr">
            <a:noAutofit/>
          </a:bodyPr>
          <a:lstStyle/>
          <a:p>
            <a:pPr algn="ctr">
              <a:buClr>
                <a:schemeClr val="tx2"/>
              </a:buClr>
              <a:buSzPct val="70000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Thursday</a:t>
            </a:r>
          </a:p>
          <a:p>
            <a:pPr algn="ctr">
              <a:buClr>
                <a:schemeClr val="tx2"/>
              </a:buClr>
              <a:buSzPct val="70000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Thriving in Change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95400" y="5029893"/>
            <a:ext cx="2035360" cy="53477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vert="horz" wrap="square" lIns="0" tIns="0" rIns="0" bIns="0" rtlCol="0" anchor="ctr">
            <a:noAutofit/>
          </a:bodyPr>
          <a:lstStyle/>
          <a:p>
            <a:pPr algn="ctr">
              <a:buClr>
                <a:schemeClr val="tx2"/>
              </a:buClr>
              <a:buSzPct val="70000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Ulrich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Spiesshofer</a:t>
            </a:r>
            <a:endParaRPr lang="en-US" sz="16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tx2"/>
              </a:buClr>
              <a:buSzPct val="70000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ABB CEO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90715" y="5026229"/>
            <a:ext cx="2035360" cy="55055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vert="horz" wrap="square" lIns="0" tIns="0" rIns="0" bIns="0" rtlCol="0" anchor="ctr">
            <a:noAutofit/>
          </a:bodyPr>
          <a:lstStyle/>
          <a:p>
            <a:pPr algn="ctr">
              <a:buClr>
                <a:schemeClr val="tx2"/>
              </a:buClr>
              <a:buSzPct val="70000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Alan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Mulally</a:t>
            </a:r>
            <a:endParaRPr lang="en-US" sz="16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Clr>
                <a:schemeClr val="tx2"/>
              </a:buClr>
              <a:buSzPct val="70000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Ford CEO, retired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85356" y="5029591"/>
            <a:ext cx="2035360" cy="53477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vert="horz" wrap="square" lIns="0" tIns="0" rIns="0" bIns="0" rtlCol="0" anchor="ctr">
            <a:noAutofit/>
          </a:bodyPr>
          <a:lstStyle/>
          <a:p>
            <a:pPr algn="ctr">
              <a:buClr>
                <a:schemeClr val="tx2"/>
              </a:buClr>
              <a:buSzPct val="70000"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Captain </a:t>
            </a:r>
            <a:r>
              <a:rPr lang="en-US" sz="1600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Sullenberger</a:t>
            </a:r>
            <a:endParaRPr lang="en-US" sz="1600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46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/>
          <p:cNvSpPr>
            <a:spLocks noGrp="1"/>
          </p:cNvSpPr>
          <p:nvPr>
            <p:ph sz="half" idx="10"/>
          </p:nvPr>
        </p:nvSpPr>
        <p:spPr>
          <a:xfrm>
            <a:off x="3960496" y="4392973"/>
            <a:ext cx="4067176" cy="1665332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Cybersecurity in the evolving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threat landscape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Mike Quinn,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General Manager, Cybersecurity and Data Protection,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Microsoft Enterprise &amp; Partner Group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new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Luncheon general sessions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  <p:pic>
        <p:nvPicPr>
          <p:cNvPr id="26" name="Content Placeholder 25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6895" b="7400"/>
          <a:stretch/>
        </p:blipFill>
        <p:spPr>
          <a:xfrm>
            <a:off x="1777429" y="1750564"/>
            <a:ext cx="1896628" cy="2059435"/>
          </a:xfrm>
          <a:prstGeom prst="rect">
            <a:avLst/>
          </a:prstGeom>
        </p:spPr>
      </p:pic>
      <p:pic>
        <p:nvPicPr>
          <p:cNvPr id="25" name="Content Placeholder 13"/>
          <p:cNvPicPr>
            <a:picLocks noGrp="1" noChangeAspect="1"/>
          </p:cNvPicPr>
          <p:nvPr>
            <p:ph sz="half" idx="14"/>
          </p:nvPr>
        </p:nvPicPr>
        <p:blipFill>
          <a:blip r:embed="rId3"/>
          <a:stretch>
            <a:fillRect/>
          </a:stretch>
        </p:blipFill>
        <p:spPr>
          <a:xfrm>
            <a:off x="6285" y="1549690"/>
            <a:ext cx="1679704" cy="61753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960496" y="1750565"/>
            <a:ext cx="4069080" cy="416662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0" rIns="0" bIns="0" rtlCol="0" anchor="ctr">
            <a:normAutofit/>
          </a:bodyPr>
          <a:lstStyle/>
          <a:p>
            <a:pPr>
              <a:spcBef>
                <a:spcPts val="1100"/>
              </a:spcBef>
              <a:buClr>
                <a:schemeClr val="tx2"/>
              </a:buClr>
              <a:buSzPct val="70000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Tuesday General Luncheon session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60496" y="2180893"/>
            <a:ext cx="4067176" cy="173037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>
              <a:buClr>
                <a:schemeClr val="tx2"/>
              </a:buClr>
              <a:buSzPct val="70000"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Internet of Things starts with your things</a:t>
            </a:r>
          </a:p>
          <a:p>
            <a:pPr>
              <a:buClr>
                <a:schemeClr val="tx2"/>
              </a:buClr>
              <a:buSzPct val="70000"/>
            </a:pPr>
            <a:endParaRPr lang="en-US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2"/>
              </a:buClr>
              <a:buSzPct val="70000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Norm Judah, </a:t>
            </a:r>
          </a:p>
          <a:p>
            <a:pPr>
              <a:buClr>
                <a:schemeClr val="tx2"/>
              </a:buClr>
              <a:buSzPct val="70000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CTO, Microsoft Services</a:t>
            </a:r>
          </a:p>
        </p:txBody>
      </p:sp>
      <p:pic>
        <p:nvPicPr>
          <p:cNvPr id="29" name="Picture 2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50"/>
          <a:stretch/>
        </p:blipFill>
        <p:spPr bwMode="auto">
          <a:xfrm>
            <a:off x="1777429" y="3914776"/>
            <a:ext cx="1896628" cy="2028824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3958592" y="3911268"/>
            <a:ext cx="4069080" cy="416662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0" rIns="0" bIns="0" rtlCol="0" anchor="ctr">
            <a:noAutofit/>
          </a:bodyPr>
          <a:lstStyle/>
          <a:p>
            <a:pPr>
              <a:spcBef>
                <a:spcPts val="1100"/>
              </a:spcBef>
              <a:buClr>
                <a:schemeClr val="tx2"/>
              </a:buClr>
              <a:buSzPct val="70000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Wednesday General Luncheon session</a:t>
            </a:r>
          </a:p>
        </p:txBody>
      </p:sp>
    </p:spTree>
    <p:extLst>
      <p:ext uri="{BB962C8B-B14F-4D97-AF65-F5344CB8AC3E}">
        <p14:creationId xmlns:p14="http://schemas.microsoft.com/office/powerpoint/2010/main" val="15908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45725" y="1447873"/>
            <a:ext cx="1371600" cy="931178"/>
          </a:xfrm>
          <a:prstGeom prst="rect">
            <a:avLst/>
          </a:prstGeom>
        </p:spPr>
      </p:pic>
      <p:sp>
        <p:nvSpPr>
          <p:cNvPr id="13" name="Content Placeholder 12"/>
          <p:cNvSpPr>
            <a:spLocks noGrp="1"/>
          </p:cNvSpPr>
          <p:nvPr>
            <p:ph sz="half" idx="10"/>
          </p:nvPr>
        </p:nvSpPr>
        <p:spPr>
          <a:xfrm>
            <a:off x="1905000" y="1484309"/>
            <a:ext cx="3276600" cy="2554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Industry forums are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focused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 timely and important issues unique to specific markets.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Designed to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facilitate peer-to-peer dialogue and problem solving of challenges unique to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these industries, forum speakers and panelists come from many organizations, including:</a:t>
            </a:r>
            <a:endParaRPr lang="en-US" sz="9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11"/>
          </p:nvPr>
        </p:nvPicPr>
        <p:blipFill>
          <a:blip r:embed="rId3"/>
          <a:stretch>
            <a:fillRect/>
          </a:stretch>
        </p:blipFill>
        <p:spPr>
          <a:xfrm>
            <a:off x="245725" y="2453333"/>
            <a:ext cx="1371600" cy="918536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14"/>
          </p:nvPr>
        </p:nvSpPr>
        <p:spPr>
          <a:xfrm>
            <a:off x="5791200" y="1433582"/>
            <a:ext cx="3047999" cy="3782102"/>
          </a:xfrm>
        </p:spPr>
        <p:txBody>
          <a:bodyPr/>
          <a:lstStyle/>
          <a:p>
            <a:pPr>
              <a:spcBef>
                <a:spcPts val="600"/>
              </a:spcBef>
              <a:buClr>
                <a:schemeClr val="tx2"/>
              </a:buClr>
            </a:pPr>
            <a:r>
              <a:rPr lang="en-US" sz="2000" dirty="0" smtClean="0">
                <a:solidFill>
                  <a:schemeClr val="accent1"/>
                </a:solidFill>
              </a:rPr>
              <a:t>Featured industries:</a:t>
            </a:r>
            <a:endParaRPr lang="en-US" sz="2000" dirty="0">
              <a:solidFill>
                <a:schemeClr val="accent1"/>
              </a:solidFill>
            </a:endParaRPr>
          </a:p>
          <a:p>
            <a:pPr marL="171450" indent="-17145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Oil, gas and chemicals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50" indent="-17145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Data Centers</a:t>
            </a:r>
          </a:p>
          <a:p>
            <a:pPr marL="171450" indent="-17145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Manufacturing</a:t>
            </a:r>
          </a:p>
          <a:p>
            <a:pPr marL="171450" indent="-17145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Marine</a:t>
            </a:r>
          </a:p>
          <a:p>
            <a:pPr marL="171450" indent="-17145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Metals</a:t>
            </a:r>
          </a:p>
          <a:p>
            <a:pPr marL="171450" indent="-17145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Mining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minerals</a:t>
            </a:r>
          </a:p>
          <a:p>
            <a:pPr marL="171450" indent="-17145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Power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generation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50" indent="-17145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Pulp and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paper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50" indent="-17145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Transmission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 distribution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50" indent="-17145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Water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waste water</a:t>
            </a:r>
          </a:p>
          <a:p>
            <a:pPr marL="171450" indent="-17145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Wind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 solar energy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ts val="600"/>
              </a:spcBef>
            </a:pPr>
            <a:endParaRPr lang="en-US" sz="160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</a:t>
            </a:r>
            <a:r>
              <a:rPr lang="en-US" dirty="0"/>
              <a:t>n</a:t>
            </a:r>
            <a:r>
              <a:rPr lang="en-US" dirty="0" smtClean="0"/>
              <a:t>ew</a:t>
            </a: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Industry Forums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half" idx="12"/>
          </p:nvPr>
        </p:nvPicPr>
        <p:blipFill>
          <a:blip r:embed="rId4"/>
          <a:stretch>
            <a:fillRect/>
          </a:stretch>
        </p:blipFill>
        <p:spPr>
          <a:xfrm>
            <a:off x="245725" y="3461092"/>
            <a:ext cx="1371600" cy="9004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725" y="4432872"/>
            <a:ext cx="1371600" cy="9036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725" y="5420403"/>
            <a:ext cx="1371600" cy="90364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892300" y="3581400"/>
            <a:ext cx="3441700" cy="1762803"/>
          </a:xfrm>
          <a:prstGeom prst="rect">
            <a:avLst/>
          </a:prstGeom>
        </p:spPr>
        <p:txBody>
          <a:bodyPr vert="horz" wrap="square" lIns="0" tIns="0" rIns="0" bIns="0" numCol="2" rtlCol="0">
            <a:noAutofit/>
          </a:bodyPr>
          <a:lstStyle/>
          <a:p>
            <a:pPr marL="285750" indent="-285750">
              <a:spcBef>
                <a:spcPts val="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Ameren</a:t>
            </a:r>
          </a:p>
          <a:p>
            <a:pPr marL="285750" indent="-285750">
              <a:spcBef>
                <a:spcPts val="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Exxon</a:t>
            </a:r>
          </a:p>
          <a:p>
            <a:pPr marL="285750" indent="-285750">
              <a:spcBef>
                <a:spcPts val="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Dominion</a:t>
            </a:r>
          </a:p>
          <a:p>
            <a:pPr marL="285750" indent="-285750">
              <a:spcBef>
                <a:spcPts val="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Pepco</a:t>
            </a:r>
          </a:p>
          <a:p>
            <a:pPr marL="285750" indent="-285750">
              <a:spcBef>
                <a:spcPts val="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AWEA</a:t>
            </a:r>
          </a:p>
          <a:p>
            <a:pPr marL="285750" indent="-285750">
              <a:spcBef>
                <a:spcPts val="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SEIA</a:t>
            </a:r>
          </a:p>
          <a:p>
            <a:pPr marL="285750" indent="-285750">
              <a:spcBef>
                <a:spcPts val="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Intel</a:t>
            </a:r>
          </a:p>
          <a:p>
            <a:pPr marL="285750" indent="-285750">
              <a:spcBef>
                <a:spcPts val="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NEMA</a:t>
            </a:r>
          </a:p>
          <a:p>
            <a:pPr marL="285750" indent="-285750">
              <a:spcBef>
                <a:spcPts val="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Burns &amp;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McDonnell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spcBef>
                <a:spcPts val="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City of Houston</a:t>
            </a:r>
          </a:p>
          <a:p>
            <a:pPr marL="285750" indent="-285750">
              <a:spcBef>
                <a:spcPts val="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AWWA</a:t>
            </a:r>
          </a:p>
          <a:p>
            <a:pPr marL="285750" indent="-285750">
              <a:spcBef>
                <a:spcPts val="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Schlumberger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99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74379" y="3641209"/>
            <a:ext cx="2908299" cy="17189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</a:rPr>
              <a:t>The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/>
              </a:rPr>
              <a:t>APW 2015 conference curriculum features applications and best practices </a:t>
            </a:r>
            <a:r>
              <a:rPr lang="en-US" sz="1400" dirty="0">
                <a:solidFill>
                  <a:srgbClr val="3C3C3C"/>
                </a:solidFill>
                <a:latin typeface="Helvetica Neue Light"/>
              </a:rPr>
              <a:t>workshop tracks, new product and product updates tracks, and hands on training. PDHs are available for all sessions and some select sessions offer CEUs to participants</a:t>
            </a:r>
            <a:r>
              <a:rPr lang="en-US" sz="1400" dirty="0" smtClean="0">
                <a:solidFill>
                  <a:srgbClr val="3C3C3C"/>
                </a:solidFill>
                <a:latin typeface="Helvetica Neue Light"/>
              </a:rPr>
              <a:t>.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idx="12"/>
          </p:nvPr>
        </p:nvSpPr>
        <p:spPr>
          <a:xfrm>
            <a:off x="3505200" y="1410187"/>
            <a:ext cx="4724400" cy="5085725"/>
          </a:xfrm>
        </p:spPr>
        <p:txBody>
          <a:bodyPr>
            <a:noAutofit/>
          </a:bodyPr>
          <a:lstStyle/>
          <a:p>
            <a:pPr marL="0" indent="0">
              <a:spcBef>
                <a:spcPts val="200"/>
              </a:spcBef>
              <a:buNone/>
            </a:pPr>
            <a:r>
              <a:rPr lang="en-US" sz="1600" b="1" dirty="0">
                <a:solidFill>
                  <a:schemeClr val="tx2"/>
                </a:solidFill>
              </a:rPr>
              <a:t>Programs and tracks include: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400" b="1" dirty="0" smtClean="0">
                <a:solidFill>
                  <a:schemeClr val="accent1"/>
                </a:solidFill>
              </a:rPr>
              <a:t>Business forum</a:t>
            </a:r>
          </a:p>
          <a:p>
            <a:pPr lvl="1">
              <a:spcBef>
                <a:spcPts val="200"/>
              </a:spcBef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Business trends and professional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evelopment</a:t>
            </a:r>
          </a:p>
          <a:p>
            <a:pPr lvl="1">
              <a:spcBef>
                <a:spcPts val="200"/>
              </a:spcBef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Effective project management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400" b="1" dirty="0" smtClean="0">
                <a:solidFill>
                  <a:schemeClr val="accent1"/>
                </a:solidFill>
              </a:rPr>
              <a:t>Applications and best </a:t>
            </a:r>
            <a:r>
              <a:rPr lang="en-US" sz="1400" b="1" dirty="0">
                <a:solidFill>
                  <a:schemeClr val="accent1"/>
                </a:solidFill>
              </a:rPr>
              <a:t>p</a:t>
            </a:r>
            <a:r>
              <a:rPr lang="en-US" sz="1400" b="1" dirty="0" smtClean="0">
                <a:solidFill>
                  <a:schemeClr val="accent1"/>
                </a:solidFill>
              </a:rPr>
              <a:t>ractices: Industry</a:t>
            </a:r>
          </a:p>
          <a:p>
            <a:pPr lvl="1">
              <a:spcBef>
                <a:spcPts val="200"/>
              </a:spcBef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Innovations in automation technology</a:t>
            </a:r>
          </a:p>
          <a:p>
            <a:pPr lvl="1">
              <a:spcBef>
                <a:spcPts val="200"/>
              </a:spcBef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Maintenance strategies</a:t>
            </a:r>
          </a:p>
          <a:p>
            <a:pPr lvl="1">
              <a:spcBef>
                <a:spcPts val="200"/>
              </a:spcBef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Optimizing plant assets</a:t>
            </a:r>
          </a:p>
          <a:p>
            <a:pPr lvl="1">
              <a:spcBef>
                <a:spcPts val="200"/>
              </a:spcBef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Process safety</a:t>
            </a:r>
          </a:p>
          <a:p>
            <a:pPr lvl="1">
              <a:spcBef>
                <a:spcPts val="200"/>
              </a:spcBef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Transforming operations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400" b="1" dirty="0" smtClean="0">
                <a:solidFill>
                  <a:schemeClr val="accent1"/>
                </a:solidFill>
              </a:rPr>
              <a:t>Applications and </a:t>
            </a:r>
            <a:r>
              <a:rPr lang="en-US" sz="1400" b="1" dirty="0">
                <a:solidFill>
                  <a:schemeClr val="accent1"/>
                </a:solidFill>
              </a:rPr>
              <a:t>b</a:t>
            </a:r>
            <a:r>
              <a:rPr lang="en-US" sz="1400" b="1" dirty="0" smtClean="0">
                <a:solidFill>
                  <a:schemeClr val="accent1"/>
                </a:solidFill>
              </a:rPr>
              <a:t>est </a:t>
            </a:r>
            <a:r>
              <a:rPr lang="en-US" sz="1400" b="1" dirty="0">
                <a:solidFill>
                  <a:schemeClr val="accent1"/>
                </a:solidFill>
              </a:rPr>
              <a:t>p</a:t>
            </a:r>
            <a:r>
              <a:rPr lang="en-US" sz="1400" b="1" dirty="0" smtClean="0">
                <a:solidFill>
                  <a:schemeClr val="accent1"/>
                </a:solidFill>
              </a:rPr>
              <a:t>ractices: Utilities</a:t>
            </a:r>
          </a:p>
          <a:p>
            <a:pPr lvl="1">
              <a:spcBef>
                <a:spcPts val="200"/>
              </a:spcBef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Asset management</a:t>
            </a:r>
          </a:p>
          <a:p>
            <a:pPr lvl="1">
              <a:spcBef>
                <a:spcPts val="200"/>
              </a:spcBef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Distributed energy resources and renewables</a:t>
            </a:r>
          </a:p>
          <a:p>
            <a:pPr lvl="1">
              <a:spcBef>
                <a:spcPts val="200"/>
              </a:spcBef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Grid modernization</a:t>
            </a:r>
          </a:p>
          <a:p>
            <a:pPr lvl="1">
              <a:spcBef>
                <a:spcPts val="200"/>
              </a:spcBef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Reliability and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esiliency</a:t>
            </a:r>
          </a:p>
          <a:p>
            <a:pPr lvl="1">
              <a:spcBef>
                <a:spcPts val="200"/>
              </a:spcBef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Safety and regulatory compliance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400" b="1" dirty="0" smtClean="0">
                <a:solidFill>
                  <a:schemeClr val="accent1"/>
                </a:solidFill>
              </a:rPr>
              <a:t>Applications and </a:t>
            </a:r>
            <a:r>
              <a:rPr lang="en-US" sz="1400" b="1" dirty="0">
                <a:solidFill>
                  <a:schemeClr val="accent1"/>
                </a:solidFill>
              </a:rPr>
              <a:t>b</a:t>
            </a:r>
            <a:r>
              <a:rPr lang="en-US" sz="1400" b="1" dirty="0" smtClean="0">
                <a:solidFill>
                  <a:schemeClr val="accent1"/>
                </a:solidFill>
              </a:rPr>
              <a:t>est </a:t>
            </a:r>
            <a:r>
              <a:rPr lang="en-US" sz="1400" b="1" dirty="0">
                <a:solidFill>
                  <a:schemeClr val="accent1"/>
                </a:solidFill>
              </a:rPr>
              <a:t>p</a:t>
            </a:r>
            <a:r>
              <a:rPr lang="en-US" sz="1400" b="1" dirty="0" smtClean="0">
                <a:solidFill>
                  <a:schemeClr val="accent1"/>
                </a:solidFill>
              </a:rPr>
              <a:t>ractices: Infrastructure</a:t>
            </a:r>
          </a:p>
          <a:p>
            <a:pPr lvl="1">
              <a:spcBef>
                <a:spcPts val="200"/>
              </a:spcBef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Lean construction</a:t>
            </a:r>
          </a:p>
          <a:p>
            <a:pPr lvl="1">
              <a:spcBef>
                <a:spcPts val="200"/>
              </a:spcBef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Solving information and transportation challenges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400" b="1" dirty="0" smtClean="0">
                <a:solidFill>
                  <a:schemeClr val="accent1"/>
                </a:solidFill>
              </a:rPr>
              <a:t>Technical training: Hands-on experience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400" b="1" dirty="0" smtClean="0">
                <a:solidFill>
                  <a:schemeClr val="accent1"/>
                </a:solidFill>
              </a:rPr>
              <a:t>New and </a:t>
            </a:r>
            <a:r>
              <a:rPr lang="en-US" sz="1400" b="1" dirty="0">
                <a:solidFill>
                  <a:schemeClr val="accent1"/>
                </a:solidFill>
              </a:rPr>
              <a:t>u</a:t>
            </a:r>
            <a:r>
              <a:rPr lang="en-US" sz="1400" b="1" dirty="0" smtClean="0">
                <a:solidFill>
                  <a:schemeClr val="accent1"/>
                </a:solidFill>
              </a:rPr>
              <a:t>pdated </a:t>
            </a:r>
            <a:r>
              <a:rPr lang="en-US" sz="1400" b="1" dirty="0">
                <a:solidFill>
                  <a:schemeClr val="accent1"/>
                </a:solidFill>
              </a:rPr>
              <a:t>p</a:t>
            </a:r>
            <a:r>
              <a:rPr lang="en-US" sz="1400" b="1" dirty="0" smtClean="0">
                <a:solidFill>
                  <a:schemeClr val="accent1"/>
                </a:solidFill>
              </a:rPr>
              <a:t>roducts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Curriculum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More hands-on training, best practices &amp; applications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Month DD, Year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DE" smtClean="0"/>
              <a:t>| Slide </a:t>
            </a:r>
            <a:fld id="{CF363E95-653D-48D7-8EB0-A81FED805B5F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© ABB Group</a:t>
            </a:r>
          </a:p>
          <a:p>
            <a:endParaRPr lang="en-US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236278" y="5238104"/>
            <a:ext cx="2908300" cy="1316905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>
            <a:noAutofit/>
          </a:bodyPr>
          <a:lstStyle/>
          <a:p>
            <a:pPr algn="ctr">
              <a:spcBef>
                <a:spcPts val="1100"/>
              </a:spcBef>
              <a:buClr>
                <a:schemeClr val="tx2"/>
              </a:buClr>
              <a:buSzPct val="70000"/>
            </a:pPr>
            <a:r>
              <a:rPr lang="en-US" sz="2400" dirty="0" smtClean="0">
                <a:latin typeface="Arial" pitchFamily="34" charset="0"/>
                <a:cs typeface="Arial" pitchFamily="34" charset="0"/>
                <a:hlinkClick r:id="rId2"/>
              </a:rPr>
              <a:t>Click here </a:t>
            </a:r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to search    curriculum now!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426" t="-768" r="1608" b="768"/>
          <a:stretch/>
        </p:blipFill>
        <p:spPr>
          <a:xfrm>
            <a:off x="271724" y="1423897"/>
            <a:ext cx="2872854" cy="212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1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APW agenda-at-a glance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Featuring daily themes, less workshops and industry forums</a:t>
            </a:r>
          </a:p>
          <a:p>
            <a:endParaRPr lang="en-US" dirty="0"/>
          </a:p>
        </p:txBody>
      </p:sp>
      <p:sp>
        <p:nvSpPr>
          <p:cNvPr id="12" name="Date Placeholder 5"/>
          <p:cNvSpPr>
            <a:spLocks noGrp="1"/>
          </p:cNvSpPr>
          <p:nvPr>
            <p:ph type="dt" sz="half" idx="12"/>
          </p:nvPr>
        </p:nvSpPr>
        <p:spPr>
          <a:xfrm>
            <a:off x="207944" y="6568154"/>
            <a:ext cx="592889" cy="108871"/>
          </a:xfrm>
        </p:spPr>
        <p:txBody>
          <a:bodyPr/>
          <a:lstStyle/>
          <a:p>
            <a:r>
              <a:rPr lang="en-US" dirty="0" smtClean="0"/>
              <a:t>January 21, 2015</a:t>
            </a:r>
            <a:endParaRPr lang="de-DE" dirty="0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4"/>
          </p:nvPr>
        </p:nvSpPr>
        <p:spPr>
          <a:xfrm>
            <a:off x="215900" y="6200776"/>
            <a:ext cx="1260474" cy="657224"/>
          </a:xfrm>
        </p:spPr>
        <p:txBody>
          <a:bodyPr/>
          <a:lstStyle/>
          <a:p>
            <a:r>
              <a:rPr lang="en-US" dirty="0" smtClean="0"/>
              <a:t>© ABB Inc.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Automation &amp; Power World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76372" y="1592262"/>
            <a:ext cx="7058028" cy="4608000"/>
          </a:xfrm>
        </p:spPr>
        <p:txBody>
          <a:bodyPr/>
          <a:lstStyle/>
          <a:p>
            <a:pPr>
              <a:buClr>
                <a:schemeClr val="accent1"/>
              </a:buClr>
            </a:pPr>
            <a:r>
              <a:rPr lang="en-US" sz="1600" dirty="0" smtClean="0"/>
              <a:t>ABB Automation &amp; </a:t>
            </a:r>
            <a:r>
              <a:rPr lang="en-US" sz="1600" dirty="0"/>
              <a:t>Power World website: </a:t>
            </a:r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new.abb.com/apw/2015</a:t>
            </a:r>
            <a:r>
              <a:rPr lang="en-US" sz="1600" dirty="0" smtClean="0"/>
              <a:t> </a:t>
            </a:r>
          </a:p>
          <a:p>
            <a:pPr>
              <a:buClr>
                <a:schemeClr val="accent1"/>
              </a:buClr>
            </a:pPr>
            <a:r>
              <a:rPr lang="en-US" sz="1600" dirty="0" smtClean="0"/>
              <a:t>Join the Automation &amp; Power </a:t>
            </a:r>
            <a:r>
              <a:rPr lang="en-US" sz="1600" dirty="0"/>
              <a:t>World mailing list: </a:t>
            </a:r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autoandpower.com/157</a:t>
            </a:r>
            <a:endParaRPr lang="en-US" sz="1600" dirty="0" smtClean="0"/>
          </a:p>
          <a:p>
            <a:pPr>
              <a:buClr>
                <a:schemeClr val="accent1"/>
              </a:buClr>
            </a:pPr>
            <a:r>
              <a:rPr lang="en-US" sz="1600" dirty="0" smtClean="0"/>
              <a:t>Automation &amp; Power World on social media:</a:t>
            </a:r>
          </a:p>
          <a:p>
            <a:pPr lvl="1">
              <a:buClr>
                <a:schemeClr val="accent1"/>
              </a:buClr>
            </a:pPr>
            <a:r>
              <a:rPr lang="en-US" sz="1600" dirty="0" smtClean="0"/>
              <a:t>YouTube channel – includes recorded workshops from the live events as well as </a:t>
            </a:r>
            <a:r>
              <a:rPr lang="en-US" sz="1600" dirty="0"/>
              <a:t>pre-event </a:t>
            </a:r>
            <a:r>
              <a:rPr lang="en-US" sz="1600" dirty="0" smtClean="0"/>
              <a:t>webinars: </a:t>
            </a:r>
            <a:r>
              <a:rPr lang="en-US" sz="1600" dirty="0">
                <a:hlinkClick r:id="rId4"/>
              </a:rPr>
              <a:t>https://</a:t>
            </a:r>
            <a:r>
              <a:rPr lang="en-US" sz="1600" dirty="0" smtClean="0">
                <a:hlinkClick r:id="rId4"/>
              </a:rPr>
              <a:t>www.youtube.com/user/abbapworld/featured</a:t>
            </a:r>
            <a:endParaRPr lang="en-US" sz="1600" dirty="0" smtClean="0"/>
          </a:p>
          <a:p>
            <a:pPr lvl="1">
              <a:buClr>
                <a:schemeClr val="accent1"/>
              </a:buClr>
            </a:pPr>
            <a:r>
              <a:rPr lang="en-US" sz="1600" dirty="0"/>
              <a:t>LinkedIn group: </a:t>
            </a:r>
            <a:r>
              <a:rPr lang="en-US" sz="1600" dirty="0">
                <a:hlinkClick r:id="rId5"/>
              </a:rPr>
              <a:t>https://www.linkedin.com/groups?home=&amp;</a:t>
            </a:r>
            <a:r>
              <a:rPr lang="en-US" sz="1600" dirty="0" smtClean="0">
                <a:hlinkClick r:id="rId5"/>
              </a:rPr>
              <a:t>gid=2723725</a:t>
            </a:r>
            <a:endParaRPr lang="en-US" sz="1600" dirty="0" smtClean="0"/>
          </a:p>
          <a:p>
            <a:pPr lvl="1">
              <a:buClr>
                <a:schemeClr val="accent1"/>
              </a:buClr>
            </a:pPr>
            <a:r>
              <a:rPr lang="en-US" sz="1600" dirty="0"/>
              <a:t>Facebook page: </a:t>
            </a:r>
            <a:r>
              <a:rPr lang="en-US" sz="1600" dirty="0">
                <a:hlinkClick r:id="rId6"/>
              </a:rPr>
              <a:t>https://</a:t>
            </a:r>
            <a:r>
              <a:rPr lang="en-US" sz="1600" dirty="0" smtClean="0">
                <a:hlinkClick r:id="rId6"/>
              </a:rPr>
              <a:t>www.facebook.com/abbapworld</a:t>
            </a:r>
            <a:endParaRPr lang="en-US" sz="1600" dirty="0" smtClean="0"/>
          </a:p>
          <a:p>
            <a:pPr lvl="1">
              <a:buClr>
                <a:schemeClr val="accent1"/>
              </a:buClr>
            </a:pPr>
            <a:r>
              <a:rPr lang="en-US" sz="1600" dirty="0"/>
              <a:t>Twitter: </a:t>
            </a:r>
            <a:r>
              <a:rPr lang="en-US" sz="1600" dirty="0">
                <a:hlinkClick r:id="rId7"/>
              </a:rPr>
              <a:t>http://</a:t>
            </a:r>
            <a:r>
              <a:rPr lang="en-US" sz="1600" dirty="0" smtClean="0">
                <a:hlinkClick r:id="rId7"/>
              </a:rPr>
              <a:t>twitter.com/abb_APW</a:t>
            </a:r>
            <a:endParaRPr lang="en-US" sz="1600" dirty="0" smtClean="0"/>
          </a:p>
          <a:p>
            <a:pPr>
              <a:buClr>
                <a:schemeClr val="accent1"/>
              </a:buClr>
            </a:pPr>
            <a:r>
              <a:rPr lang="en-US" sz="1600" dirty="0" smtClean="0"/>
              <a:t>Any questions? Contact your account manager or Tracey Noble (</a:t>
            </a:r>
            <a:r>
              <a:rPr lang="en-US" sz="1600" dirty="0" smtClean="0">
                <a:hlinkClick r:id="rId8"/>
              </a:rPr>
              <a:t>tracey.noble@us.abb.com</a:t>
            </a:r>
            <a:r>
              <a:rPr lang="en-US" sz="1600" dirty="0" smtClean="0"/>
              <a:t>)</a:t>
            </a:r>
          </a:p>
          <a:p>
            <a:pPr lvl="1">
              <a:buClr>
                <a:srgbClr val="DDA00A"/>
              </a:buClr>
            </a:pP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 smtClean="0"/>
              <a:t>October 7, 2014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>
                <a:latin typeface="+mj-lt"/>
                <a:ea typeface="+mj-ea"/>
                <a:cs typeface="+mj-cs"/>
              </a:rPr>
              <a:t>Stay informed</a:t>
            </a:r>
            <a:endParaRPr lang="en-US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8296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TITLEIMAGE" val="SPREhorizontal"/>
  <p:tag name="VARSLIDECATEGORYID" val="SPREtitle"/>
  <p:tag name="VARSLIDEID" val="SPREtitle_slide_horizontal_picture"/>
  <p:tag name="ARTICULATE_SLIDE_GUID" val="21f91663-f35e-4274-bb51-6637b49e64c7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79d97dc-a850-472f-9400-9feee2b4c3c7"/>
</p:tagLst>
</file>

<file path=ppt/theme/theme1.xml><?xml version="1.0" encoding="utf-8"?>
<a:theme xmlns:a="http://schemas.openxmlformats.org/drawingml/2006/main" name="ABB Design 1 Blue">
  <a:themeElements>
    <a:clrScheme name="ABB Blau 2">
      <a:dk1>
        <a:srgbClr val="000000"/>
      </a:dk1>
      <a:lt1>
        <a:srgbClr val="FFFFFF"/>
      </a:lt1>
      <a:dk2>
        <a:srgbClr val="002897"/>
      </a:dk2>
      <a:lt2>
        <a:srgbClr val="666666"/>
      </a:lt2>
      <a:accent1>
        <a:srgbClr val="005ADE"/>
      </a:accent1>
      <a:accent2>
        <a:srgbClr val="0096EA"/>
      </a:accent2>
      <a:accent3>
        <a:srgbClr val="5BD8FF"/>
      </a:accent3>
      <a:accent4>
        <a:srgbClr val="999999"/>
      </a:accent4>
      <a:accent5>
        <a:srgbClr val="666666"/>
      </a:accent5>
      <a:accent6>
        <a:srgbClr val="666666"/>
      </a:accent6>
      <a:hlink>
        <a:srgbClr val="5BD8FF"/>
      </a:hlink>
      <a:folHlink>
        <a:srgbClr val="999999"/>
      </a:folHlink>
    </a:clrScheme>
    <a:fontScheme name="AB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noFill/>
        </a:ln>
      </a:spPr>
      <a:bodyPr rtlCol="0" anchor="ctr"/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>
        <a:normAutofit/>
      </a:bodyPr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ABB Design 2 Green">
  <a:themeElements>
    <a:clrScheme name="ABB Green 2">
      <a:dk1>
        <a:srgbClr val="000000"/>
      </a:dk1>
      <a:lt1>
        <a:srgbClr val="FFFFFF"/>
      </a:lt1>
      <a:dk2>
        <a:srgbClr val="084C07"/>
      </a:dk2>
      <a:lt2>
        <a:srgbClr val="666666"/>
      </a:lt2>
      <a:accent1>
        <a:srgbClr val="028208"/>
      </a:accent1>
      <a:accent2>
        <a:srgbClr val="3AB200"/>
      </a:accent2>
      <a:accent3>
        <a:srgbClr val="98DB38"/>
      </a:accent3>
      <a:accent4>
        <a:srgbClr val="999999"/>
      </a:accent4>
      <a:accent5>
        <a:srgbClr val="666666"/>
      </a:accent5>
      <a:accent6>
        <a:srgbClr val="666666"/>
      </a:accent6>
      <a:hlink>
        <a:srgbClr val="98DB38"/>
      </a:hlink>
      <a:folHlink>
        <a:srgbClr val="999999"/>
      </a:folHlink>
    </a:clrScheme>
    <a:fontScheme name="AB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noFill/>
        </a:ln>
      </a:spPr>
      <a:bodyPr rtlCol="0" anchor="ctr"/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>
        <a:normAutofit/>
      </a:bodyPr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ABB Design 3 Violet">
  <a:themeElements>
    <a:clrScheme name="ABB Violet 2">
      <a:dk1>
        <a:srgbClr val="000000"/>
      </a:dk1>
      <a:lt1>
        <a:srgbClr val="FFFFFF"/>
      </a:lt1>
      <a:dk2>
        <a:srgbClr val="601F69"/>
      </a:dk2>
      <a:lt2>
        <a:srgbClr val="666666"/>
      </a:lt2>
      <a:accent1>
        <a:srgbClr val="904AB0"/>
      </a:accent1>
      <a:accent2>
        <a:srgbClr val="9868EF"/>
      </a:accent2>
      <a:accent3>
        <a:srgbClr val="B4A0E8"/>
      </a:accent3>
      <a:accent4>
        <a:srgbClr val="999999"/>
      </a:accent4>
      <a:accent5>
        <a:srgbClr val="666666"/>
      </a:accent5>
      <a:accent6>
        <a:srgbClr val="666666"/>
      </a:accent6>
      <a:hlink>
        <a:srgbClr val="B4A0E8"/>
      </a:hlink>
      <a:folHlink>
        <a:srgbClr val="999999"/>
      </a:folHlink>
    </a:clrScheme>
    <a:fontScheme name="AB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noFill/>
        </a:ln>
      </a:spPr>
      <a:bodyPr rtlCol="0" anchor="ctr"/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>
        <a:normAutofit/>
      </a:bodyPr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ABB Design 4 Orange">
  <a:themeElements>
    <a:clrScheme name="ABB Orange 2">
      <a:dk1>
        <a:srgbClr val="000000"/>
      </a:dk1>
      <a:lt1>
        <a:srgbClr val="FFFFFF"/>
      </a:lt1>
      <a:dk2>
        <a:srgbClr val="9A2801"/>
      </a:dk2>
      <a:lt2>
        <a:srgbClr val="666666"/>
      </a:lt2>
      <a:accent1>
        <a:srgbClr val="BF4500"/>
      </a:accent1>
      <a:accent2>
        <a:srgbClr val="FF6C00"/>
      </a:accent2>
      <a:accent3>
        <a:srgbClr val="FDAC25"/>
      </a:accent3>
      <a:accent4>
        <a:srgbClr val="999999"/>
      </a:accent4>
      <a:accent5>
        <a:srgbClr val="666666"/>
      </a:accent5>
      <a:accent6>
        <a:srgbClr val="666666"/>
      </a:accent6>
      <a:hlink>
        <a:srgbClr val="FDAC25"/>
      </a:hlink>
      <a:folHlink>
        <a:srgbClr val="999999"/>
      </a:folHlink>
    </a:clrScheme>
    <a:fontScheme name="AB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noFill/>
        </a:ln>
      </a:spPr>
      <a:bodyPr rtlCol="0" anchor="ctr"/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>
        <a:normAutofit/>
      </a:bodyPr>
      <a:lstStyle>
        <a:defPPr marL="179388" indent="-179388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Char char="§"/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9852</TotalTime>
  <Words>544</Words>
  <Application>Microsoft Office PowerPoint</Application>
  <PresentationFormat>On-screen Show (4:3)</PresentationFormat>
  <Paragraphs>132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Helvetica Neue Light</vt:lpstr>
      <vt:lpstr>Wingdings</vt:lpstr>
      <vt:lpstr>ABB Design 1 Blue</vt:lpstr>
      <vt:lpstr>ABB Design 2 Green</vt:lpstr>
      <vt:lpstr>ABB Design 3 Violet</vt:lpstr>
      <vt:lpstr>ABB Design 4 Orange</vt:lpstr>
      <vt:lpstr>Automation &amp; Power World 2015 Harnessing the power of change</vt:lpstr>
      <vt:lpstr>Automation &amp; Power World</vt:lpstr>
      <vt:lpstr>Automation &amp; Power World</vt:lpstr>
      <vt:lpstr>What’s new</vt:lpstr>
      <vt:lpstr>What’s new</vt:lpstr>
      <vt:lpstr>What’s new</vt:lpstr>
      <vt:lpstr>Curriculum</vt:lpstr>
      <vt:lpstr>APW agenda-at-a glance</vt:lpstr>
      <vt:lpstr>Automation &amp; Power World</vt:lpstr>
      <vt:lpstr>PowerPoint Presentation</vt:lpstr>
    </vt:vector>
  </TitlesOfParts>
  <Company>PowerPraesentationen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Tracey Noble</dc:creator>
  <cp:lastModifiedBy>Tracey Noble</cp:lastModifiedBy>
  <cp:revision>424</cp:revision>
  <cp:lastPrinted>2014-12-03T16:26:42Z</cp:lastPrinted>
  <dcterms:created xsi:type="dcterms:W3CDTF">2014-06-27T18:05:23Z</dcterms:created>
  <dcterms:modified xsi:type="dcterms:W3CDTF">2015-01-25T18:16:08Z</dcterms:modified>
</cp:coreProperties>
</file>