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7"/>
  </p:notesMasterIdLst>
  <p:handoutMasterIdLst>
    <p:handoutMasterId r:id="rId18"/>
  </p:handoutMasterIdLst>
  <p:sldIdLst>
    <p:sldId id="665" r:id="rId2"/>
    <p:sldId id="666" r:id="rId3"/>
    <p:sldId id="667" r:id="rId4"/>
    <p:sldId id="668" r:id="rId5"/>
    <p:sldId id="669" r:id="rId6"/>
    <p:sldId id="670" r:id="rId7"/>
    <p:sldId id="671" r:id="rId8"/>
    <p:sldId id="672" r:id="rId9"/>
    <p:sldId id="673" r:id="rId10"/>
    <p:sldId id="684" r:id="rId11"/>
    <p:sldId id="675" r:id="rId12"/>
    <p:sldId id="676" r:id="rId13"/>
    <p:sldId id="677" r:id="rId14"/>
    <p:sldId id="678" r:id="rId15"/>
    <p:sldId id="685" r:id="rId16"/>
  </p:sldIdLst>
  <p:sldSz cx="9144000" cy="6858000" type="screen4x3"/>
  <p:notesSz cx="6797675" cy="9926638"/>
  <p:custDataLst>
    <p:tags r:id="rId19"/>
  </p:custDataLst>
  <p:defaultTextStyle>
    <a:defPPr>
      <a:defRPr lang="de-CH"/>
    </a:defPPr>
    <a:lvl1pPr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sz="19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>
          <p15:clr>
            <a:srgbClr val="A4A3A4"/>
          </p15:clr>
        </p15:guide>
        <p15:guide id="2" orient="horz" pos="2500">
          <p15:clr>
            <a:srgbClr val="A4A3A4"/>
          </p15:clr>
        </p15:guide>
        <p15:guide id="3" orient="horz" pos="3906">
          <p15:clr>
            <a:srgbClr val="A4A3A4"/>
          </p15:clr>
        </p15:guide>
        <p15:guide id="4" orient="horz" pos="1003">
          <p15:clr>
            <a:srgbClr val="A4A3A4"/>
          </p15:clr>
        </p15:guide>
        <p15:guide id="5" orient="horz" pos="142">
          <p15:clr>
            <a:srgbClr val="A4A3A4"/>
          </p15:clr>
        </p15:guide>
        <p15:guide id="6" orient="horz" pos="232">
          <p15:clr>
            <a:srgbClr val="A4A3A4"/>
          </p15:clr>
        </p15:guide>
        <p15:guide id="7" pos="2835">
          <p15:clr>
            <a:srgbClr val="A4A3A4"/>
          </p15:clr>
        </p15:guide>
        <p15:guide id="8" pos="2925">
          <p15:clr>
            <a:srgbClr val="A4A3A4"/>
          </p15:clr>
        </p15:guide>
        <p15:guide id="9" pos="4830">
          <p15:clr>
            <a:srgbClr val="A4A3A4"/>
          </p15:clr>
        </p15:guide>
        <p15:guide id="10" pos="5624">
          <p15:clr>
            <a:srgbClr val="A4A3A4"/>
          </p15:clr>
        </p15:guide>
        <p15:guide id="11" pos="930">
          <p15:clr>
            <a:srgbClr val="A4A3A4"/>
          </p15:clr>
        </p15:guide>
        <p15:guide id="12" pos="839">
          <p15:clr>
            <a:srgbClr val="A4A3A4"/>
          </p15:clr>
        </p15:guide>
        <p15:guide id="13" pos="1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70000"/>
    <a:srgbClr val="060000"/>
    <a:srgbClr val="050000"/>
    <a:srgbClr val="040000"/>
    <a:srgbClr val="030000"/>
    <a:srgbClr val="020000"/>
    <a:srgbClr val="01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718" autoAdjust="0"/>
  </p:normalViewPr>
  <p:slideViewPr>
    <p:cSldViewPr snapToGrid="0" showGuides="1">
      <p:cViewPr varScale="1">
        <p:scale>
          <a:sx n="92" d="100"/>
          <a:sy n="92" d="100"/>
        </p:scale>
        <p:origin x="1278" y="90"/>
      </p:cViewPr>
      <p:guideLst>
        <p:guide orient="horz" pos="2409"/>
        <p:guide orient="horz" pos="2500"/>
        <p:guide orient="horz" pos="3906"/>
        <p:guide orient="horz" pos="1003"/>
        <p:guide orient="horz" pos="142"/>
        <p:guide orient="horz" pos="232"/>
        <p:guide pos="2835"/>
        <p:guide pos="2925"/>
        <p:guide pos="4830"/>
        <p:guide pos="5624"/>
        <p:guide pos="930"/>
        <p:guide pos="839"/>
        <p:guide pos="1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22EF1F-5176-4522-908B-AD806F9856F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74890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27075" y="280988"/>
            <a:ext cx="2946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81413" y="280988"/>
            <a:ext cx="27606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7075" y="561975"/>
            <a:ext cx="5697538" cy="427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7075" y="5075238"/>
            <a:ext cx="5697538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Click to edit Master text styles</a:t>
            </a:r>
          </a:p>
          <a:p>
            <a:pPr lvl="1"/>
            <a:r>
              <a:rPr lang="de-CH" noProof="0" smtClean="0"/>
              <a:t>Second level</a:t>
            </a:r>
          </a:p>
          <a:p>
            <a:pPr lvl="2"/>
            <a:r>
              <a:rPr lang="de-CH" noProof="0" smtClean="0"/>
              <a:t>Third level</a:t>
            </a:r>
          </a:p>
          <a:p>
            <a:pPr lvl="3"/>
            <a:r>
              <a:rPr lang="de-CH" noProof="0" smtClean="0"/>
              <a:t>Fourth level</a:t>
            </a:r>
          </a:p>
          <a:p>
            <a:pPr lvl="4"/>
            <a:r>
              <a:rPr lang="de-CH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27075" y="9421813"/>
            <a:ext cx="294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78238" y="9431338"/>
            <a:ext cx="2763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319531-6C34-4AB1-B502-2E805854AE5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5953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61C7D1-2506-C54D-B63B-3B4BFD779E4C}" type="slidenum">
              <a:rPr lang="de-CH" sz="1000">
                <a:solidFill>
                  <a:schemeClr val="tx1"/>
                </a:solidFill>
              </a:rPr>
              <a:pPr eaLnBrk="1" hangingPunct="1"/>
              <a:t>1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495300"/>
            <a:ext cx="5726113" cy="42957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70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33EEEF-D426-4B43-B529-771F0ACDC698}" type="slidenum">
              <a:rPr lang="de-CH" sz="1000">
                <a:solidFill>
                  <a:schemeClr val="tx1"/>
                </a:solidFill>
              </a:rPr>
              <a:pPr eaLnBrk="1" hangingPunct="1"/>
              <a:t>13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495300"/>
            <a:ext cx="5726113" cy="429577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45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945A2D-7975-7942-99D6-E5312FF9F556}" type="slidenum">
              <a:rPr lang="de-CH" sz="1000">
                <a:solidFill>
                  <a:schemeClr val="tx1"/>
                </a:solidFill>
              </a:rPr>
              <a:pPr eaLnBrk="1" hangingPunct="1"/>
              <a:t>14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495300"/>
            <a:ext cx="5726113" cy="4295775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21" tIns="47760" rIns="95521" bIns="47760"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86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F4C12D-2611-AA43-AE6C-FB79E78003C9}" type="slidenum">
              <a:rPr lang="de-CH" sz="1000">
                <a:solidFill>
                  <a:schemeClr val="tx1"/>
                </a:solidFill>
              </a:rPr>
              <a:pPr eaLnBrk="1" hangingPunct="1"/>
              <a:t>2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495300"/>
            <a:ext cx="5726113" cy="4295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99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F32EA1-0255-9643-A241-69FC9591610B}" type="slidenum">
              <a:rPr lang="de-CH" sz="1000">
                <a:solidFill>
                  <a:schemeClr val="tx1"/>
                </a:solidFill>
              </a:rPr>
              <a:pPr eaLnBrk="1" hangingPunct="1"/>
              <a:t>3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495300"/>
            <a:ext cx="5726113" cy="4295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382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09030C-EDB3-2A4A-9791-29509ED0A37F}" type="slidenum">
              <a:rPr lang="de-CH" sz="1000">
                <a:solidFill>
                  <a:schemeClr val="tx1"/>
                </a:solidFill>
              </a:rPr>
              <a:pPr eaLnBrk="1" hangingPunct="1"/>
              <a:t>4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495300"/>
            <a:ext cx="5726113" cy="4295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05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196B7A-2EEA-0B44-AE54-333124034353}" type="slidenum">
              <a:rPr lang="de-CH" sz="1000">
                <a:solidFill>
                  <a:schemeClr val="tx1"/>
                </a:solidFill>
              </a:rPr>
              <a:pPr eaLnBrk="1" hangingPunct="1"/>
              <a:t>5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495300"/>
            <a:ext cx="5726113" cy="4295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718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2A451A-8FB0-EA47-90E4-126E8A04E181}" type="slidenum">
              <a:rPr lang="de-CH" sz="1000">
                <a:solidFill>
                  <a:schemeClr val="tx1"/>
                </a:solidFill>
              </a:rPr>
              <a:pPr eaLnBrk="1" hangingPunct="1"/>
              <a:t>9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495300"/>
            <a:ext cx="5726113" cy="4295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1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2CA3F2-D6C1-5A40-B4F6-A7B61B973781}" type="slidenum">
              <a:rPr lang="de-CH" sz="1000">
                <a:solidFill>
                  <a:schemeClr val="tx1"/>
                </a:solidFill>
              </a:rPr>
              <a:pPr eaLnBrk="1" hangingPunct="1"/>
              <a:t>10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495300"/>
            <a:ext cx="5726113" cy="4295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392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C83BF6-02C2-624E-848C-EA72F44F1E89}" type="slidenum">
              <a:rPr lang="de-CH" sz="1000">
                <a:solidFill>
                  <a:schemeClr val="tx1"/>
                </a:solidFill>
              </a:rPr>
              <a:pPr eaLnBrk="1" hangingPunct="1"/>
              <a:t>11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495300"/>
            <a:ext cx="5726113" cy="4295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1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31159C-526B-BA44-BE7A-286916754A8B}" type="slidenum">
              <a:rPr lang="de-CH" sz="1000">
                <a:solidFill>
                  <a:schemeClr val="tx1"/>
                </a:solidFill>
              </a:rPr>
              <a:pPr eaLnBrk="1" hangingPunct="1"/>
              <a:t>12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495300"/>
            <a:ext cx="5726113" cy="429577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43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  <a:prstGeom prst="rect">
            <a:avLst/>
          </a:prstGeo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Subtitle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313" y="227587"/>
            <a:ext cx="8713787" cy="3597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7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3968774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31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5" y="1592263"/>
            <a:ext cx="4284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176263"/>
            <a:ext cx="3024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4760263"/>
            <a:ext cx="3024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675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1062" cy="223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6191062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10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73"/>
            <a:ext cx="6192000" cy="223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3437" y="1592262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943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2000" cy="223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582375" y="1592262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688375" y="1592263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93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344" y="1592263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3438" y="3968750"/>
            <a:ext cx="3024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287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09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8712000" cy="46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466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39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7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hteck 6"/>
          <p:cNvSpPr/>
          <p:nvPr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  <a:prstGeom prst="rect">
            <a:avLst/>
          </a:prstGeo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Subtitle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1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>
                <a:latin typeface="+mn-lt"/>
              </a:endParaRPr>
            </a:p>
          </p:txBody>
        </p:sp>
        <p:pic>
          <p:nvPicPr>
            <p:cNvPr id="7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"/>
          <p:cNvGrpSpPr>
            <a:grpSpLocks/>
          </p:cNvGrpSpPr>
          <p:nvPr userDrawn="1"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>
                <a:latin typeface="+mn-lt"/>
              </a:endParaRPr>
            </a:p>
          </p:txBody>
        </p:sp>
        <p:pic>
          <p:nvPicPr>
            <p:cNvPr id="10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5358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0"/>
          <p:cNvSpPr>
            <a:spLocks noChangeArrowheads="1"/>
          </p:cNvSpPr>
          <p:nvPr userDrawn="1"/>
        </p:nvSpPr>
        <p:spPr bwMode="auto">
          <a:xfrm>
            <a:off x="215900" y="223838"/>
            <a:ext cx="8712200" cy="59769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5" name="shpGridNormal" hidden="1"/>
          <p:cNvGrpSpPr>
            <a:grpSpLocks/>
          </p:cNvGrpSpPr>
          <p:nvPr userDrawn="1"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6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defTabSz="642938">
                <a:spcBef>
                  <a:spcPct val="0"/>
                </a:spcBef>
                <a:buClrTx/>
                <a:buSzTx/>
                <a:buFontTx/>
                <a:buNone/>
              </a:pPr>
              <a:endParaRPr lang="en-GB" sz="1700">
                <a:solidFill>
                  <a:schemeClr val="tx1"/>
                </a:solidFill>
              </a:endParaRPr>
            </a:p>
          </p:txBody>
        </p:sp>
        <p:sp>
          <p:nvSpPr>
            <p:cNvPr id="7" name="Line 20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8" name="Line 20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9" name="Line 20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" name="Line 20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1" name="Line 21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7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2" name="Line 21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3" name="Line 21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4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5" name="Line 21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6" name="Line 21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7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8" name="Line 21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9" name="Line 21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20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2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3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21" name="Line 22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22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23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4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5" name="Line 22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6" name="Line 22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27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28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9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</p:grpSp>
      <p:pic>
        <p:nvPicPr>
          <p:cNvPr id="34" name="Picture 266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20161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900" y="3968750"/>
            <a:ext cx="8712200" cy="215900"/>
          </a:xfrm>
        </p:spPr>
        <p:txBody>
          <a:bodyPr lIns="169200"/>
          <a:lstStyle>
            <a:lvl1pPr marL="0" indent="0">
              <a:buFont typeface="Wingdings" pitchFamily="2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CH"/>
              <a:t>Master-Untertitelformat bearbeiten</a:t>
            </a:r>
          </a:p>
        </p:txBody>
      </p:sp>
      <p:sp>
        <p:nvSpPr>
          <p:cNvPr id="35" name="shpContentSlideFooter"/>
          <p:cNvSpPr>
            <a:spLocks noGrp="1" noChangeArrowheads="1"/>
          </p:cNvSpPr>
          <p:nvPr>
            <p:ph type="ftr" sz="quarter" idx="10"/>
          </p:nvPr>
        </p:nvSpPr>
        <p:spPr>
          <a:xfrm>
            <a:off x="215900" y="6200775"/>
            <a:ext cx="2808288" cy="6572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© ABB Inc.  November 18, 2014 | Slide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05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5900" y="6200775"/>
            <a:ext cx="2808288" cy="6572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© ABB Inc.  November 18, 2014 | Slide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2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BD90F6A2-59F0-6648-95C0-257FC4894B12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C0791019-D471-B64B-A990-B99D8FE2FF5C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B96B4E4A-593E-E64E-A94C-4BD2B4634917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66DA9E17-E2B6-2444-AC08-29F4A3A36BD4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1BEFD106-23F8-944D-AE73-F77FBFAEAD32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1B3F18BF-0D26-F747-8B2A-E7AC6AE78201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D51364E7-57DE-074C-B9F3-D3F720B1D030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hteck 6"/>
          <p:cNvSpPr/>
          <p:nvPr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5256000"/>
            <a:ext cx="8712199" cy="216000"/>
          </a:xfrm>
          <a:prstGeom prst="rect">
            <a:avLst/>
          </a:prstGeo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Subtitle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9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BF894702-4793-284E-BC35-6560DD791E42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hteck 6"/>
          <p:cNvSpPr/>
          <p:nvPr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1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00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hteck 6"/>
          <p:cNvSpPr/>
          <p:nvPr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3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15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3024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43438" y="1592262"/>
            <a:ext cx="3024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29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1122363" cy="46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28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</a:t>
            </a:r>
            <a:r>
              <a:rPr lang="en-US" noProof="0" smtClean="0"/>
              <a:t>to add Title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3024000" cy="46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  <a:prstGeom prst="rect">
            <a:avLst/>
          </a:prstGeo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</a:t>
            </a:r>
            <a:r>
              <a:rPr lang="en-US" smtClean="0"/>
              <a:t>to add Subtitle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7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r>
              <a:rPr lang="en-US" noProof="0" smtClean="0"/>
              <a:t>Click to add Title</a:t>
            </a:r>
            <a:endParaRPr lang="en-US" dirty="0"/>
          </a:p>
        </p:txBody>
      </p:sp>
      <p:grpSp>
        <p:nvGrpSpPr>
          <p:cNvPr id="6" name="Group 275"/>
          <p:cNvGrpSpPr>
            <a:grpSpLocks/>
          </p:cNvGrpSpPr>
          <p:nvPr/>
        </p:nvGrpSpPr>
        <p:grpSpPr bwMode="gray">
          <a:xfrm>
            <a:off x="-47429" y="225425"/>
            <a:ext cx="25200" cy="5972175"/>
            <a:chOff x="-152" y="142"/>
            <a:chExt cx="113" cy="3762"/>
          </a:xfrm>
        </p:grpSpPr>
        <p:sp>
          <p:nvSpPr>
            <p:cNvPr id="7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8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9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0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1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2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13" name="Group 282"/>
          <p:cNvGrpSpPr>
            <a:grpSpLocks/>
          </p:cNvGrpSpPr>
          <p:nvPr/>
        </p:nvGrpSpPr>
        <p:grpSpPr bwMode="gray">
          <a:xfrm>
            <a:off x="215900" y="6888048"/>
            <a:ext cx="8709025" cy="25200"/>
            <a:chOff x="136" y="4346"/>
            <a:chExt cx="5486" cy="113"/>
          </a:xfrm>
        </p:grpSpPr>
        <p:sp>
          <p:nvSpPr>
            <p:cNvPr id="14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5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6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7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8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19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0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21" name="Group 290"/>
          <p:cNvGrpSpPr>
            <a:grpSpLocks/>
          </p:cNvGrpSpPr>
          <p:nvPr/>
        </p:nvGrpSpPr>
        <p:grpSpPr bwMode="gray">
          <a:xfrm>
            <a:off x="215900" y="-43061"/>
            <a:ext cx="8709025" cy="25200"/>
            <a:chOff x="136" y="4346"/>
            <a:chExt cx="5486" cy="113"/>
          </a:xfrm>
        </p:grpSpPr>
        <p:sp>
          <p:nvSpPr>
            <p:cNvPr id="22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3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5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6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7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8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29" name="Group 298"/>
          <p:cNvGrpSpPr>
            <a:grpSpLocks/>
          </p:cNvGrpSpPr>
          <p:nvPr/>
        </p:nvGrpSpPr>
        <p:grpSpPr bwMode="gray">
          <a:xfrm>
            <a:off x="9166226" y="225425"/>
            <a:ext cx="25200" cy="5972175"/>
            <a:chOff x="-152" y="142"/>
            <a:chExt cx="113" cy="3762"/>
          </a:xfrm>
        </p:grpSpPr>
        <p:sp>
          <p:nvSpPr>
            <p:cNvPr id="30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31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32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33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34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35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40" name="Group 275"/>
          <p:cNvGrpSpPr>
            <a:grpSpLocks/>
          </p:cNvGrpSpPr>
          <p:nvPr userDrawn="1"/>
        </p:nvGrpSpPr>
        <p:grpSpPr bwMode="gray">
          <a:xfrm>
            <a:off x="-47429" y="225425"/>
            <a:ext cx="25200" cy="5972175"/>
            <a:chOff x="-152" y="142"/>
            <a:chExt cx="113" cy="3762"/>
          </a:xfrm>
        </p:grpSpPr>
        <p:sp>
          <p:nvSpPr>
            <p:cNvPr id="41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2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7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8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9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0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51" name="Group 282"/>
          <p:cNvGrpSpPr>
            <a:grpSpLocks/>
          </p:cNvGrpSpPr>
          <p:nvPr userDrawn="1"/>
        </p:nvGrpSpPr>
        <p:grpSpPr bwMode="gray">
          <a:xfrm>
            <a:off x="215900" y="6888048"/>
            <a:ext cx="8709025" cy="25200"/>
            <a:chOff x="136" y="4346"/>
            <a:chExt cx="5486" cy="113"/>
          </a:xfrm>
        </p:grpSpPr>
        <p:sp>
          <p:nvSpPr>
            <p:cNvPr id="52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3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4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5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6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7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58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59" name="Group 290"/>
          <p:cNvGrpSpPr>
            <a:grpSpLocks/>
          </p:cNvGrpSpPr>
          <p:nvPr userDrawn="1"/>
        </p:nvGrpSpPr>
        <p:grpSpPr bwMode="gray">
          <a:xfrm>
            <a:off x="215900" y="-43061"/>
            <a:ext cx="8709025" cy="25200"/>
            <a:chOff x="136" y="4346"/>
            <a:chExt cx="5486" cy="113"/>
          </a:xfrm>
        </p:grpSpPr>
        <p:sp>
          <p:nvSpPr>
            <p:cNvPr id="60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1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2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3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4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5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6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grpSp>
        <p:nvGrpSpPr>
          <p:cNvPr id="67" name="Group 298"/>
          <p:cNvGrpSpPr>
            <a:grpSpLocks/>
          </p:cNvGrpSpPr>
          <p:nvPr userDrawn="1"/>
        </p:nvGrpSpPr>
        <p:grpSpPr bwMode="gray">
          <a:xfrm>
            <a:off x="9166226" y="225425"/>
            <a:ext cx="25200" cy="5972175"/>
            <a:chOff x="-152" y="142"/>
            <a:chExt cx="113" cy="3762"/>
          </a:xfrm>
        </p:grpSpPr>
        <p:sp>
          <p:nvSpPr>
            <p:cNvPr id="68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69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70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71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72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73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 dirty="0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876" y="6392291"/>
            <a:ext cx="649224" cy="252984"/>
          </a:xfrm>
          <a:prstGeom prst="rect">
            <a:avLst/>
          </a:prstGeom>
        </p:spPr>
      </p:pic>
      <p:sp>
        <p:nvSpPr>
          <p:cNvPr id="7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/>
          <a:p>
            <a:pPr lvl="0"/>
            <a:r>
              <a:rPr lang="en-US" noProof="0" dirty="0" smtClean="0"/>
              <a:t>Click </a:t>
            </a:r>
            <a:r>
              <a:rPr lang="en-US" noProof="0" smtClean="0"/>
              <a:t>to add text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76" name="Fußzeilenplatzhalter 5"/>
          <p:cNvSpPr txBox="1">
            <a:spLocks/>
          </p:cNvSpPr>
          <p:nvPr userDrawn="1"/>
        </p:nvSpPr>
        <p:spPr bwMode="gray">
          <a:xfrm>
            <a:off x="216000" y="6466005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ABB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949166" y="6540875"/>
            <a:ext cx="483394" cy="104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GB" sz="600" dirty="0" smtClean="0">
                <a:solidFill>
                  <a:schemeClr val="bg2"/>
                </a:solidFill>
              </a:rPr>
              <a:t>Slide </a:t>
            </a:r>
            <a:fld id="{14AEC320-A186-439B-8B2C-D2DB8CEDAEBD}" type="slidenum">
              <a:rPr lang="en-GB" sz="600" smtClean="0">
                <a:solidFill>
                  <a:schemeClr val="bg2"/>
                </a:solidFill>
              </a:rPr>
              <a:t>‹#›</a:t>
            </a:fld>
            <a:endParaRPr lang="en-GB" sz="600" dirty="0" smtClean="0">
              <a:solidFill>
                <a:schemeClr val="bg2"/>
              </a:solidFill>
            </a:endParaRPr>
          </a:p>
        </p:txBody>
      </p:sp>
      <p:sp>
        <p:nvSpPr>
          <p:cNvPr id="79" name="TextBox 78"/>
          <p:cNvSpPr txBox="1"/>
          <p:nvPr userDrawn="1"/>
        </p:nvSpPr>
        <p:spPr bwMode="gray">
          <a:xfrm>
            <a:off x="213360" y="6551828"/>
            <a:ext cx="1076728" cy="9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l" rtl="0" fontAlgn="base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None/>
            </a:pPr>
            <a:fld id="{5E1ED69C-F08B-417C-BAB8-6018EE3AC257}" type="datetime4">
              <a:rPr lang="en-US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February 14, 2015</a:t>
            </a:fld>
            <a:endParaRPr lang="en-US" sz="600" kern="1200" dirty="0" smtClean="0">
              <a:solidFill>
                <a:schemeClr val="bg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1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975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new.abb.com/apw/promotion-in-a-box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Presentation code</a:t>
            </a:r>
            <a:br>
              <a:rPr lang="en-US" dirty="0">
                <a:latin typeface="Arial" charset="0"/>
              </a:rPr>
            </a:br>
            <a:r>
              <a:rPr lang="en-US" dirty="0">
                <a:solidFill>
                  <a:schemeClr val="hlink"/>
                </a:solidFill>
                <a:latin typeface="Arial" charset="0"/>
              </a:rPr>
              <a:t>Presentation title </a:t>
            </a:r>
            <a:br>
              <a:rPr lang="en-US" dirty="0">
                <a:solidFill>
                  <a:schemeClr val="hlink"/>
                </a:solidFill>
                <a:latin typeface="Arial" charset="0"/>
              </a:rPr>
            </a:br>
            <a:r>
              <a:rPr lang="en-US" dirty="0" err="1">
                <a:solidFill>
                  <a:schemeClr val="hlink"/>
                </a:solidFill>
                <a:latin typeface="Arial" charset="0"/>
              </a:rPr>
              <a:t>Title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 maximum is 2 lines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de-DE" dirty="0">
                <a:latin typeface="Arial" charset="0"/>
              </a:rPr>
              <a:t>ABB Automation &amp; Power World: March </a:t>
            </a:r>
            <a:r>
              <a:rPr lang="de-DE" dirty="0" smtClean="0">
                <a:latin typeface="Arial" charset="0"/>
              </a:rPr>
              <a:t>2-5, 2015</a:t>
            </a:r>
            <a:endParaRPr lang="en-US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22"/>
          <a:stretch/>
        </p:blipFill>
        <p:spPr>
          <a:xfrm>
            <a:off x="216284" y="224644"/>
            <a:ext cx="8712200" cy="3528598"/>
          </a:xfrm>
          <a:prstGeom prst="rect">
            <a:avLst/>
          </a:prstGeom>
        </p:spPr>
      </p:pic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Important reminders</a:t>
            </a:r>
            <a:br>
              <a:rPr lang="en-US" dirty="0">
                <a:latin typeface="Arial" charset="0"/>
              </a:rPr>
            </a:br>
            <a:r>
              <a:rPr lang="en-US" dirty="0">
                <a:solidFill>
                  <a:schemeClr val="accent1"/>
                </a:solidFill>
                <a:latin typeface="Arial" charset="0"/>
              </a:rPr>
              <a:t>Automation &amp; Power World 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2015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15900" y="1592263"/>
            <a:ext cx="8528855" cy="4608512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900"/>
              </a:spcAft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Badges are automatically scanned as you enter each classroom</a:t>
            </a:r>
            <a:endParaRPr lang="en-US" dirty="0"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900"/>
              </a:spcAft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Please complete a workshop evaluation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spcBef>
                <a:spcPts val="600"/>
              </a:spcBef>
              <a:spcAft>
                <a:spcPts val="500"/>
              </a:spcAft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The workshop evaluation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forms can be completed online via the downloadable </a:t>
            </a:r>
            <a:br>
              <a:rPr lang="en-US" sz="16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event application on your smart device or PC. </a:t>
            </a:r>
            <a:endParaRPr lang="en-US" dirty="0"/>
          </a:p>
          <a:p>
            <a:pPr lvl="1"/>
            <a:r>
              <a:rPr lang="en-US" sz="1600" dirty="0"/>
              <a:t>ABB will donate $1 USD for each completed session survey </a:t>
            </a:r>
            <a:r>
              <a:rPr lang="en-US" sz="1600" dirty="0" smtClean="0"/>
              <a:t>to </a:t>
            </a:r>
            <a:r>
              <a:rPr lang="en-US" sz="1600" dirty="0"/>
              <a:t>this year’s charity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smtClean="0"/>
              <a:t>Each </a:t>
            </a:r>
            <a:r>
              <a:rPr lang="en-US" sz="1600" dirty="0"/>
              <a:t>completed session survey will also be entered into a drawing to win a $25 gift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card</a:t>
            </a:r>
            <a:r>
              <a:rPr lang="en-US" sz="1600" dirty="0"/>
              <a:t>. Ten gift cards will be awarded daily.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Professional 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Development Hours and Continuing Education Credits (CEUs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)</a:t>
            </a:r>
            <a:br>
              <a:rPr lang="en-US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accent1"/>
                </a:solidFill>
                <a:latin typeface="Arial" charset="0"/>
              </a:rPr>
              <a:t>You may obtain and print a transcript for all workshops attended during the event 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chemeClr val="accent1"/>
                </a:solidFill>
                <a:latin typeface="Arial" charset="0"/>
              </a:rPr>
            </a:b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by 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logging in to the Automation &amp; Power World portal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. You must attend a workshop</a:t>
            </a:r>
            <a:br>
              <a:rPr lang="en-US" dirty="0" smtClean="0">
                <a:solidFill>
                  <a:schemeClr val="accent1"/>
                </a:solidFill>
                <a:latin typeface="Arial" charset="0"/>
              </a:rPr>
            </a:b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in its entirety in order to obtain PDH and CEU credentials.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spcBef>
                <a:spcPts val="600"/>
              </a:spcBef>
              <a:spcAft>
                <a:spcPts val="900"/>
              </a:spcAft>
              <a:buFont typeface="Wingdings" charset="0"/>
              <a:buNone/>
            </a:pP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958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15900" y="225425"/>
            <a:ext cx="8712200" cy="5972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5900" y="225425"/>
            <a:ext cx="87122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44000" rIns="144000" bIns="144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dirty="0">
                <a:solidFill>
                  <a:schemeClr val="accent2"/>
                </a:solidFill>
              </a:rPr>
              <a:t>Contact information</a:t>
            </a:r>
            <a:br>
              <a:rPr lang="en-US" sz="5400" dirty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hlink"/>
                </a:solidFill>
              </a:rPr>
              <a:t>The following slide should</a:t>
            </a:r>
            <a:br>
              <a:rPr lang="en-US" sz="5400" dirty="0">
                <a:solidFill>
                  <a:schemeClr val="hlink"/>
                </a:solidFill>
              </a:rPr>
            </a:br>
            <a:r>
              <a:rPr lang="en-US" sz="5400" dirty="0">
                <a:solidFill>
                  <a:schemeClr val="hlink"/>
                </a:solidFill>
              </a:rPr>
              <a:t>be completed by the speaker(s) and inserted into the presentation.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Contact information</a:t>
            </a:r>
            <a:br>
              <a:rPr lang="en-US">
                <a:latin typeface="Arial" charset="0"/>
              </a:rPr>
            </a:br>
            <a:endParaRPr lang="en-US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900"/>
              </a:spcAft>
              <a:buFont typeface="Wingdings" charset="0"/>
              <a:buNone/>
              <a:tabLst>
                <a:tab pos="2743200" algn="l"/>
              </a:tabLs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If you have further questions , please contact me at:</a:t>
            </a: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>PRESENTER 	Your name</a:t>
            </a: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>COMPANY	Company name</a:t>
            </a: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>CONTACT PHONE	(xxx) xxx-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xxxx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>CONTACT E-MAIL	@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xxx.com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15900" y="225425"/>
            <a:ext cx="8712200" cy="5972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15900" y="225425"/>
            <a:ext cx="87122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44000" rIns="144000" bIns="144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>
                <a:solidFill>
                  <a:schemeClr val="accent2"/>
                </a:solidFill>
              </a:rPr>
              <a:t>Final closing slide</a:t>
            </a:r>
            <a:br>
              <a:rPr lang="en-US" sz="5400">
                <a:solidFill>
                  <a:schemeClr val="accent2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The following slide should</a:t>
            </a:r>
            <a:br>
              <a:rPr lang="en-US" sz="5400">
                <a:solidFill>
                  <a:schemeClr val="hlink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be used as your closing</a:t>
            </a:r>
            <a:br>
              <a:rPr lang="en-US" sz="5400">
                <a:solidFill>
                  <a:schemeClr val="hlink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slide.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ABB1ClaimL_rgb300_100m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8" y="2643188"/>
            <a:ext cx="79851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assistance with your presentation?</a:t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There are various presentation tools posted in the</a:t>
            </a:r>
            <a:br>
              <a:rPr lang="en-US" dirty="0" smtClean="0"/>
            </a:br>
            <a:r>
              <a:rPr lang="en-US" dirty="0" smtClean="0"/>
              <a:t>APW Promotion-in-a-box toolkit.</a:t>
            </a:r>
          </a:p>
          <a:p>
            <a:r>
              <a:rPr lang="en-US" dirty="0">
                <a:hlinkClick r:id="rId2"/>
              </a:rPr>
              <a:t>http://new.abb.com/apw/promotion-in-a-box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 bwMode="gray">
          <a:xfrm>
            <a:off x="2026227" y="1787236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 rtl="0" fontAlgn="base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None/>
            </a:pPr>
            <a:endParaRPr lang="en-US" sz="1600" kern="1200" dirty="0" err="1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Presentation code</a:t>
            </a:r>
            <a:br>
              <a:rPr lang="en-US">
                <a:latin typeface="Arial" charset="0"/>
              </a:rPr>
            </a:br>
            <a:r>
              <a:rPr lang="en-US">
                <a:solidFill>
                  <a:schemeClr val="accent1"/>
                </a:solidFill>
                <a:latin typeface="Arial" charset="0"/>
              </a:rPr>
              <a:t>Title of presentation</a:t>
            </a:r>
            <a:endParaRPr lang="en-US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76375" y="1592263"/>
            <a:ext cx="6191250" cy="4608512"/>
          </a:xfrm>
        </p:spPr>
        <p:txBody>
          <a:bodyPr/>
          <a:lstStyle/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Speaker name:		Name here</a:t>
            </a:r>
          </a:p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Speaker title:		Title here</a:t>
            </a:r>
          </a:p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Company name:	Company name</a:t>
            </a:r>
          </a:p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Location:		Location</a:t>
            </a:r>
          </a:p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  <a:buFont typeface="Wingdings" charset="0"/>
              <a:buNone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Co-presenter (if applicable)</a:t>
            </a:r>
          </a:p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Speaker name:		Name here</a:t>
            </a:r>
          </a:p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Speaker title:		Title here</a:t>
            </a:r>
          </a:p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Company name:	Company name</a:t>
            </a:r>
          </a:p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Location:		Location</a:t>
            </a:r>
          </a:p>
          <a:p>
            <a:pPr marL="180975" indent="-180975" eaLnBrk="1" hangingPunct="1">
              <a:spcBef>
                <a:spcPct val="0"/>
              </a:spcBef>
              <a:buFont typeface="Wingdings" charset="0"/>
              <a:buNone/>
            </a:pP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Headline on this line – maximum one line</a:t>
            </a:r>
            <a:br>
              <a:rPr lang="en-US">
                <a:latin typeface="Arial" charset="0"/>
              </a:rPr>
            </a:br>
            <a:r>
              <a:rPr lang="en-US">
                <a:solidFill>
                  <a:schemeClr val="accent1"/>
                </a:solidFill>
                <a:latin typeface="Arial" charset="0"/>
              </a:rPr>
              <a:t>Subhead on this line – maximum one line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Bullet points begin here </a:t>
            </a:r>
          </a:p>
          <a:p>
            <a:pPr eaLnBrk="1" hangingPunct="1"/>
            <a:r>
              <a:rPr lang="en-US" dirty="0">
                <a:latin typeface="Arial" charset="0"/>
              </a:rPr>
              <a:t>The standard font size is 18 pt. This text is shown in black. Several font size options are possible. </a:t>
            </a:r>
          </a:p>
          <a:p>
            <a:pPr lvl="1" eaLnBrk="1" hangingPunct="1"/>
            <a:r>
              <a:rPr lang="en-US" dirty="0">
                <a:latin typeface="Arial" charset="0"/>
              </a:rPr>
              <a:t>The standard font size is 18 pt. </a:t>
            </a:r>
          </a:p>
          <a:p>
            <a:pPr lvl="2" eaLnBrk="1" hangingPunct="1"/>
            <a:r>
              <a:rPr lang="en-US" dirty="0">
                <a:latin typeface="Arial" charset="0"/>
              </a:rPr>
              <a:t>This text is shown in black. This font size is 16 pt.</a:t>
            </a:r>
          </a:p>
          <a:p>
            <a:pPr lvl="3" eaLnBrk="1" hangingPunct="1"/>
            <a:r>
              <a:rPr lang="en-US" dirty="0">
                <a:latin typeface="Arial" charset="0"/>
              </a:rPr>
              <a:t>This text is shown in black. This font size is 14 pt.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15900" y="225425"/>
            <a:ext cx="8712200" cy="5972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5900" y="225425"/>
            <a:ext cx="8712200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44000" rIns="144000" bIns="144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>
                <a:solidFill>
                  <a:schemeClr val="accent2"/>
                </a:solidFill>
              </a:rPr>
              <a:t>Please include the </a:t>
            </a:r>
            <a:br>
              <a:rPr lang="en-US" sz="5400">
                <a:solidFill>
                  <a:schemeClr val="accent2"/>
                </a:solidFill>
              </a:rPr>
            </a:br>
            <a:r>
              <a:rPr lang="en-US" sz="5400">
                <a:solidFill>
                  <a:schemeClr val="accent2"/>
                </a:solidFill>
              </a:rPr>
              <a:t>following safety slides.</a:t>
            </a:r>
            <a:br>
              <a:rPr lang="en-US" sz="5400">
                <a:solidFill>
                  <a:schemeClr val="accent2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Add the next three slides </a:t>
            </a:r>
            <a:br>
              <a:rPr lang="en-US" sz="5400">
                <a:solidFill>
                  <a:schemeClr val="hlink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to your presentation and review at the beginning </a:t>
            </a:r>
            <a:br>
              <a:rPr lang="en-US" sz="5400">
                <a:solidFill>
                  <a:schemeClr val="hlink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of your workshop.</a:t>
            </a:r>
            <a:endParaRPr lang="en-US" sz="20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NOTE: This page can be updated and used as a divider slide.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Text can be no longer than six (6) lines in length.</a:t>
            </a:r>
            <a:endParaRPr lang="en-US" sz="540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Your safety is important to us</a:t>
            </a:r>
            <a:br>
              <a:rPr lang="en-US">
                <a:latin typeface="Arial" charset="0"/>
              </a:rPr>
            </a:br>
            <a:r>
              <a:rPr lang="en-US">
                <a:solidFill>
                  <a:schemeClr val="accent1"/>
                </a:solidFill>
                <a:latin typeface="Arial" charset="0"/>
              </a:rPr>
              <a:t>Please be aware of these emergency procedures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15900" y="2335213"/>
            <a:ext cx="8712200" cy="426085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In the event of an </a:t>
            </a: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emergency</a:t>
            </a:r>
            <a:r>
              <a:rPr lang="en-US" sz="1600" dirty="0">
                <a:solidFill>
                  <a:schemeClr val="tx1"/>
                </a:solidFill>
                <a:latin typeface="Arial" charset="0"/>
              </a:rPr>
              <a:t> please call the emergency numbers above... </a:t>
            </a:r>
            <a:br>
              <a:rPr lang="en-US" sz="1600" dirty="0">
                <a:solidFill>
                  <a:schemeClr val="tx1"/>
                </a:solidFill>
                <a:latin typeface="Arial" charset="0"/>
              </a:rPr>
            </a:b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Do not dial 9-1-1 directly</a:t>
            </a:r>
            <a:r>
              <a:rPr lang="en-US" sz="16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>
                <a:latin typeface="Arial" charset="0"/>
              </a:rPr>
              <a:t>In the event of an alarm please proceed carefully to the nearest exit or the appropriate exit 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as directed by Convention Center personnel. 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>
                <a:latin typeface="Arial" charset="0"/>
              </a:rPr>
              <a:t>Use the stairwells or escalators to evacuate and do not attempt to use the elevators.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>
                <a:latin typeface="Arial" charset="0"/>
              </a:rPr>
              <a:t>Convention Center associates will be located throughout the public space to assist 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in directing guests toward the closest exit.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>
                <a:latin typeface="Arial" charset="0"/>
              </a:rPr>
              <a:t>If evacuation is required, please be alert for handicapped or disabled persons 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who may need your assistance.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>
                <a:latin typeface="Arial" charset="0"/>
              </a:rPr>
              <a:t>Do not re-enter the building until advised by Convention Center personnel or an 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“all clear” announcement is made</a:t>
            </a: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15900" y="1592263"/>
            <a:ext cx="8712200" cy="62865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182563" indent="-182563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331913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00" tIns="313200" rIns="216000" bIns="0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Emergency numbers:  Dial 8087 from any house phone</a:t>
            </a:r>
          </a:p>
          <a:p>
            <a:pPr algn="ctr">
              <a:spcBef>
                <a:spcPct val="0"/>
              </a:spcBef>
              <a:buClrTx/>
              <a:buSzTx/>
              <a:buFont typeface="Wingdings" charset="0"/>
              <a:buNone/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 (713) 853-8087 from any cell phone or outside line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George R. Brown Convention </a:t>
            </a:r>
            <a:r>
              <a:rPr lang="en-US" dirty="0" smtClean="0">
                <a:latin typeface="Arial" charset="0"/>
              </a:rPr>
              <a:t>Center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Level one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44536" y="5519113"/>
            <a:ext cx="3806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2563" indent="-182563">
              <a:spcBef>
                <a:spcPct val="0"/>
              </a:spcBef>
              <a:buFont typeface="Wingdings" charset="0"/>
              <a:buNone/>
            </a:pPr>
            <a:r>
              <a:rPr lang="en-US" sz="1600" b="1" dirty="0">
                <a:solidFill>
                  <a:schemeClr val="tx1"/>
                </a:solidFill>
              </a:rPr>
              <a:t>Know your surroundings:</a:t>
            </a:r>
          </a:p>
          <a:p>
            <a:pPr marL="182563" indent="-182563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Identify the </a:t>
            </a:r>
            <a:r>
              <a:rPr lang="en-US" sz="1600" dirty="0" smtClean="0">
                <a:solidFill>
                  <a:schemeClr val="tx1"/>
                </a:solidFill>
              </a:rPr>
              <a:t>area you </a:t>
            </a:r>
            <a:r>
              <a:rPr lang="en-US" sz="1600" dirty="0">
                <a:solidFill>
                  <a:schemeClr val="tx1"/>
                </a:solidFill>
              </a:rPr>
              <a:t>are in</a:t>
            </a:r>
          </a:p>
          <a:p>
            <a:pPr marL="182563" indent="-182563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Locate the nearest two exits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3909" y="1297325"/>
            <a:ext cx="8936182" cy="4085168"/>
            <a:chOff x="103909" y="1297325"/>
            <a:chExt cx="8936182" cy="40851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2"/>
            <a:stretch/>
          </p:blipFill>
          <p:spPr>
            <a:xfrm>
              <a:off x="103909" y="1297325"/>
              <a:ext cx="8936182" cy="408516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gray">
            <a:xfrm>
              <a:off x="3044536" y="1433945"/>
              <a:ext cx="3096491" cy="4260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George R. Brown Convention </a:t>
            </a:r>
            <a:r>
              <a:rPr lang="en-US" dirty="0" smtClean="0">
                <a:latin typeface="Arial" charset="0"/>
              </a:rPr>
              <a:t>Center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Level two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53407" y="4851486"/>
            <a:ext cx="3806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2563" indent="-182563">
              <a:spcBef>
                <a:spcPct val="0"/>
              </a:spcBef>
              <a:buFont typeface="Wingdings" charset="0"/>
              <a:buNone/>
            </a:pPr>
            <a:r>
              <a:rPr lang="en-US" sz="1600" b="1" dirty="0">
                <a:solidFill>
                  <a:schemeClr val="tx1"/>
                </a:solidFill>
              </a:rPr>
              <a:t>Know your surroundings:</a:t>
            </a:r>
          </a:p>
          <a:p>
            <a:pPr marL="182563" indent="-182563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Identify the </a:t>
            </a:r>
            <a:r>
              <a:rPr lang="en-US" sz="1600" dirty="0" smtClean="0">
                <a:solidFill>
                  <a:schemeClr val="tx1"/>
                </a:solidFill>
              </a:rPr>
              <a:t>area you </a:t>
            </a:r>
            <a:r>
              <a:rPr lang="en-US" sz="1600" dirty="0">
                <a:solidFill>
                  <a:schemeClr val="tx1"/>
                </a:solidFill>
              </a:rPr>
              <a:t>are in</a:t>
            </a:r>
          </a:p>
          <a:p>
            <a:pPr marL="182563" indent="-182563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Locate the nearest two exits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07819" y="2021601"/>
            <a:ext cx="8759536" cy="1342703"/>
            <a:chOff x="207819" y="2021601"/>
            <a:chExt cx="8759536" cy="13427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19" y="2021601"/>
              <a:ext cx="8759536" cy="134270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gray">
            <a:xfrm>
              <a:off x="2992582" y="2021601"/>
              <a:ext cx="3096491" cy="4514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George R. Brown Convention </a:t>
            </a:r>
            <a:r>
              <a:rPr lang="en-US" dirty="0" smtClean="0">
                <a:latin typeface="Arial" charset="0"/>
              </a:rPr>
              <a:t>Center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Level three</a:t>
            </a:r>
            <a:endParaRPr lang="en-US" dirty="0"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75525" y="5548994"/>
            <a:ext cx="3806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2563" indent="-182563">
              <a:spcBef>
                <a:spcPct val="0"/>
              </a:spcBef>
              <a:buFont typeface="Wingdings" charset="0"/>
              <a:buNone/>
            </a:pPr>
            <a:r>
              <a:rPr lang="en-US" sz="1600" b="1" dirty="0">
                <a:solidFill>
                  <a:schemeClr val="tx1"/>
                </a:solidFill>
              </a:rPr>
              <a:t>Know your surroundings:</a:t>
            </a:r>
          </a:p>
          <a:p>
            <a:pPr marL="182563" indent="-182563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Identify the </a:t>
            </a:r>
            <a:r>
              <a:rPr lang="en-US" sz="1600" dirty="0" smtClean="0">
                <a:solidFill>
                  <a:schemeClr val="tx1"/>
                </a:solidFill>
              </a:rPr>
              <a:t>meeting room you </a:t>
            </a:r>
            <a:r>
              <a:rPr lang="en-US" sz="1600" dirty="0">
                <a:solidFill>
                  <a:schemeClr val="tx1"/>
                </a:solidFill>
              </a:rPr>
              <a:t>are in</a:t>
            </a:r>
          </a:p>
          <a:p>
            <a:pPr marL="182563" indent="-182563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Locate the nearest two exits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62345" y="1379235"/>
            <a:ext cx="9019309" cy="3756650"/>
            <a:chOff x="62345" y="1379235"/>
            <a:chExt cx="9019309" cy="37566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" y="1379235"/>
              <a:ext cx="9019309" cy="375665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gray">
            <a:xfrm>
              <a:off x="3175525" y="1496292"/>
              <a:ext cx="3381139" cy="415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15900" y="225425"/>
            <a:ext cx="8712200" cy="59721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15900" y="225425"/>
            <a:ext cx="87122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44000" rIns="144000" bIns="144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>
                <a:solidFill>
                  <a:schemeClr val="accent2"/>
                </a:solidFill>
              </a:rPr>
              <a:t>Please include the </a:t>
            </a:r>
            <a:br>
              <a:rPr lang="en-US" sz="5400">
                <a:solidFill>
                  <a:schemeClr val="accent2"/>
                </a:solidFill>
              </a:rPr>
            </a:br>
            <a:r>
              <a:rPr lang="en-US" sz="5400">
                <a:solidFill>
                  <a:schemeClr val="accent2"/>
                </a:solidFill>
              </a:rPr>
              <a:t>following slide.</a:t>
            </a:r>
            <a:br>
              <a:rPr lang="en-US" sz="5400">
                <a:solidFill>
                  <a:schemeClr val="accent2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The next slide should be</a:t>
            </a:r>
            <a:br>
              <a:rPr lang="en-US" sz="5400">
                <a:solidFill>
                  <a:schemeClr val="hlink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added to your presentation</a:t>
            </a:r>
            <a:br>
              <a:rPr lang="en-US" sz="5400">
                <a:solidFill>
                  <a:schemeClr val="hlink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and displayed during your</a:t>
            </a:r>
            <a:br>
              <a:rPr lang="en-US" sz="5400">
                <a:solidFill>
                  <a:schemeClr val="hlink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Q&amp;A  period.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COLOR" val="SPREcolor_red"/>
  <p:tag name="VARPPTTYPE" val="SPREpotSPRE"/>
  <p:tag name="VARPPTLANGSEL" val="SPREEnglish"/>
  <p:tag name="VARGRIDMODE" val="SPREgrid_none_value"/>
  <p:tag name="VARPOTVERSION" val="SPRE1.53"/>
  <p:tag name="VARLOGOSCHINDLER" val="SPRE-1"/>
  <p:tag name="VARLOGOATLAS" val="SPRE0"/>
  <p:tag name="VARLOGOASIA" val="SPRE"/>
  <p:tag name="VARPPTLANG" val="SPREEnglish"/>
  <p:tag name="VARPPTEDITORS_NAME" val="SPREStephanie Graf"/>
  <p:tag name="VARPPTKG" val="SPREMAN"/>
  <p:tag name="VARPPTDIVISION" val="SPRECorporate Communications"/>
  <p:tag name="VARPPTPLACE" val="SPREEbikon"/>
  <p:tag name="VARPPTDATE_CREATION" val="SPREMarch 11, 2008"/>
  <p:tag name="VARPPTPRESENTATION_ID" val="SPRE"/>
  <p:tag name="VARPPTSHOWPAGE_NUMBER" val="SPRE-1"/>
  <p:tag name="VARPPTCLOSING_TEXT" val="SPREThank you for your attention."/>
  <p:tag name="VARPPTSETUPPERFORMED" val="SPRETRUE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text"/>
  <p:tag name="ARTICULATE_SLIDE_GUID" val="9677d6e8-f577-4abe-b11c-d716eaea9bc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a3251c3-dd07-4c52-8446-d6b88a52a2f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text"/>
  <p:tag name="ARTICULATE_SLIDE_GUID" val="9d3d8fee-2234-4f76-85fc-d32385d5de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TITLEIMAGE" val="SPREhorizontal"/>
  <p:tag name="VARSLIDECATEGORYID" val="SPREtitle"/>
  <p:tag name="VARSLIDEID" val="SPREtitle_slide_horizontal_picture"/>
  <p:tag name="ARTICULATE_SLIDE_GUID" val="9c09a640-b865-4948-92e2-946a540584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list_2_column"/>
  <p:tag name="ARTICULATE_SLIDE_GUID" val="cc246957-4d44-47d3-8ecd-06ccbd94d7d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text"/>
  <p:tag name="ARTICULATE_SLIDE_GUID" val="9677d6e8-f577-4abe-b11c-d716eaea9bc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a3251c3-dd07-4c52-8446-d6b88a52a2f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text"/>
  <p:tag name="ARTICULATE_SLIDE_GUID" val="9677d6e8-f577-4abe-b11c-d716eaea9bc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a3251c3-dd07-4c52-8446-d6b88a52a2f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text"/>
  <p:tag name="ARTICULATE_SLIDE_GUID" val="9677d6e8-f577-4abe-b11c-d716eaea9bc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a3251c3-dd07-4c52-8446-d6b88a52a2f3"/>
</p:tagLst>
</file>

<file path=ppt/theme/theme1.xml><?xml version="1.0" encoding="utf-8"?>
<a:theme xmlns:a="http://schemas.openxmlformats.org/drawingml/2006/main" name="03 ABB Template Orange">
  <a:themeElements>
    <a:clrScheme name="ABB ORANGE">
      <a:dk1>
        <a:srgbClr val="000000"/>
      </a:dk1>
      <a:lt1>
        <a:srgbClr val="FFFFFF"/>
      </a:lt1>
      <a:dk2>
        <a:srgbClr val="9A2801"/>
      </a:dk2>
      <a:lt2>
        <a:srgbClr val="666666"/>
      </a:lt2>
      <a:accent1>
        <a:srgbClr val="BF4500"/>
      </a:accent1>
      <a:accent2>
        <a:srgbClr val="FF6C00"/>
      </a:accent2>
      <a:accent3>
        <a:srgbClr val="FDAC25"/>
      </a:accent3>
      <a:accent4>
        <a:srgbClr val="999999"/>
      </a:accent4>
      <a:accent5>
        <a:srgbClr val="666666"/>
      </a:accent5>
      <a:accent6>
        <a:srgbClr val="666666"/>
      </a:accent6>
      <a:hlink>
        <a:srgbClr val="FDAC25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Arial" pitchFamily="34" charset="0"/>
          <a:buNone/>
          <a:defRPr sz="16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BB Presentation, orange theme.potx" id="{D9AF12D7-497F-46DD-A629-23ACE2491654}" vid="{DB2F1628-1064-421E-93B2-5EF481DF21E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Words>267</Words>
  <Application>Microsoft Office PowerPoint</Application>
  <PresentationFormat>On-screen Show (4:3)</PresentationFormat>
  <Paragraphs>68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ＭＳ Ｐゴシック</vt:lpstr>
      <vt:lpstr>Arial</vt:lpstr>
      <vt:lpstr>Wingdings</vt:lpstr>
      <vt:lpstr>03 ABB Template Orange</vt:lpstr>
      <vt:lpstr>Presentation code Presentation title  Title maximum is 2 lines</vt:lpstr>
      <vt:lpstr>Presentation code Title of presentation</vt:lpstr>
      <vt:lpstr>Headline on this line – maximum one line Subhead on this line – maximum one line</vt:lpstr>
      <vt:lpstr>PowerPoint Presentation</vt:lpstr>
      <vt:lpstr>Your safety is important to us Please be aware of these emergency procedures</vt:lpstr>
      <vt:lpstr>George R. Brown Convention Center  Level one</vt:lpstr>
      <vt:lpstr>George R. Brown Convention Center  Level two </vt:lpstr>
      <vt:lpstr>George R. Brown Convention Center  Level three</vt:lpstr>
      <vt:lpstr>PowerPoint Presentation</vt:lpstr>
      <vt:lpstr>Important reminders Automation &amp; Power World 2015</vt:lpstr>
      <vt:lpstr>PowerPoint Presentation</vt:lpstr>
      <vt:lpstr>Contact information </vt:lpstr>
      <vt:lpstr>PowerPoint Presentation</vt:lpstr>
      <vt:lpstr>PowerPoint Presentation</vt:lpstr>
      <vt:lpstr>Need assistance with your presentation? </vt:lpstr>
    </vt:vector>
  </TitlesOfParts>
  <Company>ABB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Subtitle</dc:title>
  <dc:creator>Marie Granlund</dc:creator>
  <cp:lastModifiedBy>Marcia Carlton</cp:lastModifiedBy>
  <cp:revision>88</cp:revision>
  <cp:lastPrinted>2008-04-24T12:01:34Z</cp:lastPrinted>
  <dcterms:created xsi:type="dcterms:W3CDTF">2011-03-25T15:05:51Z</dcterms:created>
  <dcterms:modified xsi:type="dcterms:W3CDTF">2015-02-14T16:04:50Z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queNameStatusSetName">
    <vt:lpwstr> </vt:lpwstr>
  </property>
  <property fmtid="{D5CDD505-2E9C-101B-9397-08002B2CF9AE}" pid="3" name="UniqueNameCreator">
    <vt:lpwstr> </vt:lpwstr>
  </property>
  <property fmtid="{D5CDD505-2E9C-101B-9397-08002B2CF9AE}" pid="4" name="ABB.Type">
    <vt:lpwstr> </vt:lpwstr>
  </property>
  <property fmtid="{D5CDD505-2E9C-101B-9397-08002B2CF9AE}" pid="5" name="TemplateDocumentNumber">
    <vt:lpwstr>1HBA010013</vt:lpwstr>
  </property>
  <property fmtid="{D5CDD505-2E9C-101B-9397-08002B2CF9AE}" pid="6" name="summary">
    <vt:lpwstr> </vt:lpwstr>
  </property>
  <property fmtid="{D5CDD505-2E9C-101B-9397-08002B2CF9AE}" pid="7" name="ApprovedByOrganization">
    <vt:lpwstr> </vt:lpwstr>
  </property>
  <property fmtid="{D5CDD505-2E9C-101B-9397-08002B2CF9AE}" pid="8" name="ApprovedByPerson">
    <vt:lpwstr> </vt:lpwstr>
  </property>
  <property fmtid="{D5CDD505-2E9C-101B-9397-08002B2CF9AE}" pid="9" name="StatusSetDeptCode">
    <vt:lpwstr> </vt:lpwstr>
  </property>
  <property fmtid="{D5CDD505-2E9C-101B-9397-08002B2CF9AE}" pid="10" name="LifeCycleStatus">
    <vt:lpwstr>Draft</vt:lpwstr>
  </property>
  <property fmtid="{D5CDD505-2E9C-101B-9397-08002B2CF9AE}" pid="11" name="DocumentRevisionId">
    <vt:lpwstr> </vt:lpwstr>
  </property>
  <property fmtid="{D5CDD505-2E9C-101B-9397-08002B2CF9AE}" pid="12" name="SupersedingDocumentId">
    <vt:lpwstr> </vt:lpwstr>
  </property>
  <property fmtid="{D5CDD505-2E9C-101B-9397-08002B2CF9AE}" pid="13" name="ReferencedObjectId">
    <vt:lpwstr> </vt:lpwstr>
  </property>
  <property fmtid="{D5CDD505-2E9C-101B-9397-08002B2CF9AE}" pid="14" name="ProjectName">
    <vt:lpwstr> </vt:lpwstr>
  </property>
  <property fmtid="{D5CDD505-2E9C-101B-9397-08002B2CF9AE}" pid="15" name="ProjectFileName">
    <vt:lpwstr> </vt:lpwstr>
  </property>
  <property fmtid="{D5CDD505-2E9C-101B-9397-08002B2CF9AE}" pid="16" name="BusinessProcessName">
    <vt:lpwstr> </vt:lpwstr>
  </property>
  <property fmtid="{D5CDD505-2E9C-101B-9397-08002B2CF9AE}" pid="17" name="OrganizationOwnerABBCode">
    <vt:lpwstr>PID SEABB</vt:lpwstr>
  </property>
  <property fmtid="{D5CDD505-2E9C-101B-9397-08002B2CF9AE}" pid="18" name="OwnerDeptName">
    <vt:lpwstr> </vt:lpwstr>
  </property>
  <property fmtid="{D5CDD505-2E9C-101B-9397-08002B2CF9AE}" pid="19" name="OwnerDeptCode">
    <vt:lpwstr>CCFO/CSIS/CSISM</vt:lpwstr>
  </property>
  <property fmtid="{D5CDD505-2E9C-101B-9397-08002B2CF9AE}" pid="20" name="LanguageCode">
    <vt:lpwstr>en</vt:lpwstr>
  </property>
  <property fmtid="{D5CDD505-2E9C-101B-9397-08002B2CF9AE}" pid="21" name="ProjectId">
    <vt:lpwstr> </vt:lpwstr>
  </property>
  <property fmtid="{D5CDD505-2E9C-101B-9397-08002B2CF9AE}" pid="22" name="ExternalProjectId">
    <vt:lpwstr> </vt:lpwstr>
  </property>
  <property fmtid="{D5CDD505-2E9C-101B-9397-08002B2CF9AE}" pid="23" name="DocumentIdExternal">
    <vt:lpwstr> </vt:lpwstr>
  </property>
  <property fmtid="{D5CDD505-2E9C-101B-9397-08002B2CF9AE}" pid="24" name="EDMRevisionNumber">
    <vt:lpwstr>C</vt:lpwstr>
  </property>
  <property fmtid="{D5CDD505-2E9C-101B-9397-08002B2CF9AE}" pid="25" name="DocumentYear">
    <vt:lpwstr> </vt:lpwstr>
  </property>
  <property fmtid="{D5CDD505-2E9C-101B-9397-08002B2CF9AE}" pid="26" name="DocumentId">
    <vt:lpwstr> </vt:lpwstr>
  </property>
  <property fmtid="{D5CDD505-2E9C-101B-9397-08002B2CF9AE}" pid="27" name="DocumentKindName">
    <vt:lpwstr> </vt:lpwstr>
  </property>
  <property fmtid="{D5CDD505-2E9C-101B-9397-08002B2CF9AE}" pid="28" name="DocumentKind">
    <vt:lpwstr>Flow Diagram</vt:lpwstr>
  </property>
  <property fmtid="{D5CDD505-2E9C-101B-9397-08002B2CF9AE}" pid="29" name="DocumentPartId">
    <vt:lpwstr> </vt:lpwstr>
  </property>
  <property fmtid="{D5CDD505-2E9C-101B-9397-08002B2CF9AE}" pid="30" name="DocumentKindId">
    <vt:lpwstr> </vt:lpwstr>
  </property>
  <property fmtid="{D5CDD505-2E9C-101B-9397-08002B2CF9AE}" pid="31" name="OrganizationCustomer">
    <vt:lpwstr> </vt:lpwstr>
  </property>
  <property fmtid="{D5CDD505-2E9C-101B-9397-08002B2CF9AE}" pid="32" name="CreatorOrganizationUnit">
    <vt:lpwstr>PID SEABB</vt:lpwstr>
  </property>
  <property fmtid="{D5CDD505-2E9C-101B-9397-08002B2CF9AE}" pid="33" name="CreatorName">
    <vt:lpwstr>Marie Granlund</vt:lpwstr>
  </property>
  <property fmtid="{D5CDD505-2E9C-101B-9397-08002B2CF9AE}" pid="34" name="CreatorOrganizationUnitCode">
    <vt:lpwstr>CCFO/CSIS/CSISM</vt:lpwstr>
  </property>
  <property fmtid="{D5CDD505-2E9C-101B-9397-08002B2CF9AE}" pid="35" name="CreateDate">
    <vt:lpwstr>2014-04-17</vt:lpwstr>
  </property>
  <property fmtid="{D5CDD505-2E9C-101B-9397-08002B2CF9AE}" pid="36" name="DocumentClassName">
    <vt:lpwstr> </vt:lpwstr>
  </property>
  <property fmtid="{D5CDD505-2E9C-101B-9397-08002B2CF9AE}" pid="37" name="BasedOnDocumentRevisionId">
    <vt:lpwstr> </vt:lpwstr>
  </property>
  <property fmtid="{D5CDD505-2E9C-101B-9397-08002B2CF9AE}" pid="38" name="BasedOnLanguageCode">
    <vt:lpwstr> </vt:lpwstr>
  </property>
  <property fmtid="{D5CDD505-2E9C-101B-9397-08002B2CF9AE}" pid="39" name="BasedOnDocumentId">
    <vt:lpwstr> </vt:lpwstr>
  </property>
  <property fmtid="{D5CDD505-2E9C-101B-9397-08002B2CF9AE}" pid="40" name="Copyrightstring">
    <vt:lpwstr> </vt:lpwstr>
  </property>
  <property fmtid="{D5CDD505-2E9C-101B-9397-08002B2CF9AE}" pid="41" name="SkeletonRevisionIndex">
    <vt:lpwstr> </vt:lpwstr>
  </property>
  <property fmtid="{D5CDD505-2E9C-101B-9397-08002B2CF9AE}" pid="42" name="SkeletonLanguageCode">
    <vt:lpwstr> </vt:lpwstr>
  </property>
  <property fmtid="{D5CDD505-2E9C-101B-9397-08002B2CF9AE}" pid="43" name="SkeletonDocumentNuber">
    <vt:lpwstr/>
  </property>
  <property fmtid="{D5CDD505-2E9C-101B-9397-08002B2CF9AE}" pid="44" name="PaperSizeCode">
    <vt:lpwstr> </vt:lpwstr>
  </property>
  <property fmtid="{D5CDD505-2E9C-101B-9397-08002B2CF9AE}" pid="45" name="PaperOrientation">
    <vt:lpwstr> </vt:lpwstr>
  </property>
  <property fmtid="{D5CDD505-2E9C-101B-9397-08002B2CF9AE}" pid="46" name="OrganizationOwner">
    <vt:lpwstr>PID ABB AB</vt:lpwstr>
  </property>
  <property fmtid="{D5CDD505-2E9C-101B-9397-08002B2CF9AE}" pid="47" name="CreatorDeptName">
    <vt:lpwstr> </vt:lpwstr>
  </property>
  <property fmtid="{D5CDD505-2E9C-101B-9397-08002B2CF9AE}" pid="48" name="OwnerOrgDivision">
    <vt:lpwstr> </vt:lpwstr>
  </property>
  <property fmtid="{D5CDD505-2E9C-101B-9397-08002B2CF9AE}" pid="49" name="ApprovalDate">
    <vt:lpwstr> </vt:lpwstr>
  </property>
  <property fmtid="{D5CDD505-2E9C-101B-9397-08002B2CF9AE}" pid="50" name="TemplateFileName">
    <vt:lpwstr> </vt:lpwstr>
  </property>
  <property fmtid="{D5CDD505-2E9C-101B-9397-08002B2CF9AE}" pid="51" name="tttlocaldateformat">
    <vt:lpwstr>YYYY-MM-DD</vt:lpwstr>
  </property>
  <property fmtid="{D5CDD505-2E9C-101B-9397-08002B2CF9AE}" pid="52" name="PPCreate">
    <vt:lpwstr>ABB.CreatorName+"  "+CreatorOrganizationUnitCode+"  "+CreateDate</vt:lpwstr>
  </property>
  <property fmtid="{D5CDD505-2E9C-101B-9397-08002B2CF9AE}" pid="53" name="PPFooter">
    <vt:lpwstr>ABB.DocumentId+"  "+DocumentRevisionId</vt:lpwstr>
  </property>
  <property fmtid="{D5CDD505-2E9C-101B-9397-08002B2CF9AE}" pid="54" name="ABB.ProdClassId">
    <vt:lpwstr> </vt:lpwstr>
  </property>
  <property fmtid="{D5CDD505-2E9C-101B-9397-08002B2CF9AE}" pid="55" name="ABBLogo">
    <vt:lpwstr> </vt:lpwstr>
  </property>
  <property fmtid="{D5CDD505-2E9C-101B-9397-08002B2CF9AE}" pid="56" name="CopyToDeptName">
    <vt:lpwstr> </vt:lpwstr>
  </property>
  <property fmtid="{D5CDD505-2E9C-101B-9397-08002B2CF9AE}" pid="57" name="CopyToFax">
    <vt:lpwstr> </vt:lpwstr>
  </property>
  <property fmtid="{D5CDD505-2E9C-101B-9397-08002B2CF9AE}" pid="58" name="CopyToName">
    <vt:lpwstr> </vt:lpwstr>
  </property>
  <property fmtid="{D5CDD505-2E9C-101B-9397-08002B2CF9AE}" pid="59" name="CopyToTitle">
    <vt:lpwstr> </vt:lpwstr>
  </property>
  <property fmtid="{D5CDD505-2E9C-101B-9397-08002B2CF9AE}" pid="60" name="Coverage">
    <vt:lpwstr> </vt:lpwstr>
  </property>
  <property fmtid="{D5CDD505-2E9C-101B-9397-08002B2CF9AE}" pid="61" name="CreatorEmail">
    <vt:lpwstr> </vt:lpwstr>
  </property>
  <property fmtid="{D5CDD505-2E9C-101B-9397-08002B2CF9AE}" pid="62" name="CreatorFax">
    <vt:lpwstr> </vt:lpwstr>
  </property>
  <property fmtid="{D5CDD505-2E9C-101B-9397-08002B2CF9AE}" pid="63" name="CreatorPhone">
    <vt:lpwstr> </vt:lpwstr>
  </property>
  <property fmtid="{D5CDD505-2E9C-101B-9397-08002B2CF9AE}" pid="64" name="CreatorTitle">
    <vt:lpwstr> </vt:lpwstr>
  </property>
  <property fmtid="{D5CDD505-2E9C-101B-9397-08002B2CF9AE}" pid="65" name="DEShipmentType">
    <vt:lpwstr> </vt:lpwstr>
  </property>
  <property fmtid="{D5CDD505-2E9C-101B-9397-08002B2CF9AE}" pid="66" name="DocumentDesignation">
    <vt:lpwstr> </vt:lpwstr>
  </property>
  <property fmtid="{D5CDD505-2E9C-101B-9397-08002B2CF9AE}" pid="67" name="DomesticLetter">
    <vt:lpwstr> </vt:lpwstr>
  </property>
  <property fmtid="{D5CDD505-2E9C-101B-9397-08002B2CF9AE}" pid="68" name="DocumentIdExternal2">
    <vt:lpwstr> </vt:lpwstr>
  </property>
  <property fmtid="{D5CDD505-2E9C-101B-9397-08002B2CF9AE}" pid="69" name="FooterField01Line01">
    <vt:lpwstr> </vt:lpwstr>
  </property>
  <property fmtid="{D5CDD505-2E9C-101B-9397-08002B2CF9AE}" pid="70" name="FooterField01Line02">
    <vt:lpwstr> </vt:lpwstr>
  </property>
  <property fmtid="{D5CDD505-2E9C-101B-9397-08002B2CF9AE}" pid="71" name="FooterField01Line03">
    <vt:lpwstr> </vt:lpwstr>
  </property>
  <property fmtid="{D5CDD505-2E9C-101B-9397-08002B2CF9AE}" pid="72" name="FooterField01Line04">
    <vt:lpwstr> </vt:lpwstr>
  </property>
  <property fmtid="{D5CDD505-2E9C-101B-9397-08002B2CF9AE}" pid="73" name="FooterField01Line05">
    <vt:lpwstr> </vt:lpwstr>
  </property>
  <property fmtid="{D5CDD505-2E9C-101B-9397-08002B2CF9AE}" pid="74" name="FooterField01Line06">
    <vt:lpwstr> </vt:lpwstr>
  </property>
  <property fmtid="{D5CDD505-2E9C-101B-9397-08002B2CF9AE}" pid="75" name="FooterField02Line01">
    <vt:lpwstr> </vt:lpwstr>
  </property>
  <property fmtid="{D5CDD505-2E9C-101B-9397-08002B2CF9AE}" pid="76" name="FooterField02Line02">
    <vt:lpwstr> </vt:lpwstr>
  </property>
  <property fmtid="{D5CDD505-2E9C-101B-9397-08002B2CF9AE}" pid="77" name="FooterField02Line03">
    <vt:lpwstr> </vt:lpwstr>
  </property>
  <property fmtid="{D5CDD505-2E9C-101B-9397-08002B2CF9AE}" pid="78" name="FooterField02Line04">
    <vt:lpwstr> </vt:lpwstr>
  </property>
  <property fmtid="{D5CDD505-2E9C-101B-9397-08002B2CF9AE}" pid="79" name="FooterField02Line05">
    <vt:lpwstr> </vt:lpwstr>
  </property>
  <property fmtid="{D5CDD505-2E9C-101B-9397-08002B2CF9AE}" pid="80" name="FooterField02Line06">
    <vt:lpwstr> </vt:lpwstr>
  </property>
  <property fmtid="{D5CDD505-2E9C-101B-9397-08002B2CF9AE}" pid="81" name="FooterField03Line01">
    <vt:lpwstr> </vt:lpwstr>
  </property>
  <property fmtid="{D5CDD505-2E9C-101B-9397-08002B2CF9AE}" pid="82" name="FooterField03Line02">
    <vt:lpwstr> </vt:lpwstr>
  </property>
  <property fmtid="{D5CDD505-2E9C-101B-9397-08002B2CF9AE}" pid="83" name="FooterField03Line03">
    <vt:lpwstr> </vt:lpwstr>
  </property>
  <property fmtid="{D5CDD505-2E9C-101B-9397-08002B2CF9AE}" pid="84" name="FooterField03Line04">
    <vt:lpwstr> </vt:lpwstr>
  </property>
  <property fmtid="{D5CDD505-2E9C-101B-9397-08002B2CF9AE}" pid="85" name="FooterField03Line05">
    <vt:lpwstr> </vt:lpwstr>
  </property>
  <property fmtid="{D5CDD505-2E9C-101B-9397-08002B2CF9AE}" pid="86" name="FooterField03Line06">
    <vt:lpwstr> </vt:lpwstr>
  </property>
  <property fmtid="{D5CDD505-2E9C-101B-9397-08002B2CF9AE}" pid="87" name="FooterField04Line01">
    <vt:lpwstr> </vt:lpwstr>
  </property>
  <property fmtid="{D5CDD505-2E9C-101B-9397-08002B2CF9AE}" pid="88" name="FooterField04Line02">
    <vt:lpwstr> </vt:lpwstr>
  </property>
  <property fmtid="{D5CDD505-2E9C-101B-9397-08002B2CF9AE}" pid="89" name="FooterField04Line03">
    <vt:lpwstr> </vt:lpwstr>
  </property>
  <property fmtid="{D5CDD505-2E9C-101B-9397-08002B2CF9AE}" pid="90" name="FooterField04Line04">
    <vt:lpwstr> </vt:lpwstr>
  </property>
  <property fmtid="{D5CDD505-2E9C-101B-9397-08002B2CF9AE}" pid="91" name="FooterField04Line05">
    <vt:lpwstr> </vt:lpwstr>
  </property>
  <property fmtid="{D5CDD505-2E9C-101B-9397-08002B2CF9AE}" pid="92" name="FooterField04Line06">
    <vt:lpwstr> </vt:lpwstr>
  </property>
  <property fmtid="{D5CDD505-2E9C-101B-9397-08002B2CF9AE}" pid="93" name="FooterField05Line01">
    <vt:lpwstr> </vt:lpwstr>
  </property>
  <property fmtid="{D5CDD505-2E9C-101B-9397-08002B2CF9AE}" pid="94" name="FooterField05Line02">
    <vt:lpwstr> </vt:lpwstr>
  </property>
  <property fmtid="{D5CDD505-2E9C-101B-9397-08002B2CF9AE}" pid="95" name="FooterField05Line03">
    <vt:lpwstr> </vt:lpwstr>
  </property>
  <property fmtid="{D5CDD505-2E9C-101B-9397-08002B2CF9AE}" pid="96" name="FooterField05Line04">
    <vt:lpwstr> </vt:lpwstr>
  </property>
  <property fmtid="{D5CDD505-2E9C-101B-9397-08002B2CF9AE}" pid="97" name="FooterField05Line05">
    <vt:lpwstr> </vt:lpwstr>
  </property>
  <property fmtid="{D5CDD505-2E9C-101B-9397-08002B2CF9AE}" pid="98" name="FooterField05Line06">
    <vt:lpwstr> </vt:lpwstr>
  </property>
  <property fmtid="{D5CDD505-2E9C-101B-9397-08002B2CF9AE}" pid="99" name="OwnerCity">
    <vt:lpwstr> </vt:lpwstr>
  </property>
  <property fmtid="{D5CDD505-2E9C-101B-9397-08002B2CF9AE}" pid="100" name="OwnerCountry">
    <vt:lpwstr> </vt:lpwstr>
  </property>
  <property fmtid="{D5CDD505-2E9C-101B-9397-08002B2CF9AE}" pid="101" name="OwnerCountryCode">
    <vt:lpwstr> </vt:lpwstr>
  </property>
  <property fmtid="{D5CDD505-2E9C-101B-9397-08002B2CF9AE}" pid="102" name="OwnerOrgAddress1">
    <vt:lpwstr> </vt:lpwstr>
  </property>
  <property fmtid="{D5CDD505-2E9C-101B-9397-08002B2CF9AE}" pid="103" name="OwnerOrgAddress2">
    <vt:lpwstr> </vt:lpwstr>
  </property>
  <property fmtid="{D5CDD505-2E9C-101B-9397-08002B2CF9AE}" pid="104" name="OwnerOrgAddress3">
    <vt:lpwstr> </vt:lpwstr>
  </property>
  <property fmtid="{D5CDD505-2E9C-101B-9397-08002B2CF9AE}" pid="105" name="OwnerState">
    <vt:lpwstr> </vt:lpwstr>
  </property>
  <property fmtid="{D5CDD505-2E9C-101B-9397-08002B2CF9AE}" pid="106" name="OwnerZip">
    <vt:lpwstr> </vt:lpwstr>
  </property>
  <property fmtid="{D5CDD505-2E9C-101B-9397-08002B2CF9AE}" pid="107" name="PersonalLetter">
    <vt:lpwstr> </vt:lpwstr>
  </property>
  <property fmtid="{D5CDD505-2E9C-101B-9397-08002B2CF9AE}" pid="108" name="PPFooterfield">
    <vt:lpwstr>ABB.DocumentId+"  "+DocumentRevisionId</vt:lpwstr>
  </property>
  <property fmtid="{D5CDD505-2E9C-101B-9397-08002B2CF9AE}" pid="109" name="ProductId">
    <vt:lpwstr> </vt:lpwstr>
  </property>
  <property fmtid="{D5CDD505-2E9C-101B-9397-08002B2CF9AE}" pid="110" name="ProposalSection">
    <vt:lpwstr> </vt:lpwstr>
  </property>
  <property fmtid="{D5CDD505-2E9C-101B-9397-08002B2CF9AE}" pid="111" name="PublishedDate">
    <vt:lpwstr> </vt:lpwstr>
  </property>
  <property fmtid="{D5CDD505-2E9C-101B-9397-08002B2CF9AE}" pid="112" name="QuantityPages">
    <vt:lpwstr> </vt:lpwstr>
  </property>
  <property fmtid="{D5CDD505-2E9C-101B-9397-08002B2CF9AE}" pid="113" name="RecipientAddressLocal1">
    <vt:lpwstr> </vt:lpwstr>
  </property>
  <property fmtid="{D5CDD505-2E9C-101B-9397-08002B2CF9AE}" pid="114" name="RecipientAddressLocal2">
    <vt:lpwstr> </vt:lpwstr>
  </property>
  <property fmtid="{D5CDD505-2E9C-101B-9397-08002B2CF9AE}" pid="115" name="RecipientAddressLocal3">
    <vt:lpwstr> </vt:lpwstr>
  </property>
  <property fmtid="{D5CDD505-2E9C-101B-9397-08002B2CF9AE}" pid="116" name="RecipientAddressLocal4">
    <vt:lpwstr> </vt:lpwstr>
  </property>
  <property fmtid="{D5CDD505-2E9C-101B-9397-08002B2CF9AE}" pid="117" name="RecipientAddressLocal5">
    <vt:lpwstr> </vt:lpwstr>
  </property>
  <property fmtid="{D5CDD505-2E9C-101B-9397-08002B2CF9AE}" pid="118" name="RecipientAddressLocal6">
    <vt:lpwstr> </vt:lpwstr>
  </property>
  <property fmtid="{D5CDD505-2E9C-101B-9397-08002B2CF9AE}" pid="119" name="RecipientAddressLocal7">
    <vt:lpwstr> </vt:lpwstr>
  </property>
  <property fmtid="{D5CDD505-2E9C-101B-9397-08002B2CF9AE}" pid="120" name="RecipientAddressLocal8">
    <vt:lpwstr/>
  </property>
  <property fmtid="{D5CDD505-2E9C-101B-9397-08002B2CF9AE}" pid="121" name="RecipientAddressLocalMode">
    <vt:lpwstr/>
  </property>
  <property fmtid="{D5CDD505-2E9C-101B-9397-08002B2CF9AE}" pid="122" name="RecipientCity">
    <vt:lpwstr> </vt:lpwstr>
  </property>
  <property fmtid="{D5CDD505-2E9C-101B-9397-08002B2CF9AE}" pid="123" name="RecipientCountry">
    <vt:lpwstr> </vt:lpwstr>
  </property>
  <property fmtid="{D5CDD505-2E9C-101B-9397-08002B2CF9AE}" pid="124" name="RecipientCountryCode">
    <vt:lpwstr> </vt:lpwstr>
  </property>
  <property fmtid="{D5CDD505-2E9C-101B-9397-08002B2CF9AE}" pid="125" name="RecipientDate">
    <vt:lpwstr> </vt:lpwstr>
  </property>
  <property fmtid="{D5CDD505-2E9C-101B-9397-08002B2CF9AE}" pid="126" name="RecipientDeptCode">
    <vt:lpwstr> </vt:lpwstr>
  </property>
  <property fmtid="{D5CDD505-2E9C-101B-9397-08002B2CF9AE}" pid="127" name="RecipientDeptName">
    <vt:lpwstr> </vt:lpwstr>
  </property>
  <property fmtid="{D5CDD505-2E9C-101B-9397-08002B2CF9AE}" pid="128" name="RecipientOrganization">
    <vt:lpwstr> </vt:lpwstr>
  </property>
  <property fmtid="{D5CDD505-2E9C-101B-9397-08002B2CF9AE}" pid="129" name="RecipientOrgCode">
    <vt:lpwstr> </vt:lpwstr>
  </property>
  <property fmtid="{D5CDD505-2E9C-101B-9397-08002B2CF9AE}" pid="130" name="RecipientPerson">
    <vt:lpwstr> </vt:lpwstr>
  </property>
  <property fmtid="{D5CDD505-2E9C-101B-9397-08002B2CF9AE}" pid="131" name="RecipientsReference">
    <vt:lpwstr> </vt:lpwstr>
  </property>
  <property fmtid="{D5CDD505-2E9C-101B-9397-08002B2CF9AE}" pid="132" name="RecipientState">
    <vt:lpwstr> </vt:lpwstr>
  </property>
  <property fmtid="{D5CDD505-2E9C-101B-9397-08002B2CF9AE}" pid="133" name="RecipientTitle">
    <vt:lpwstr> </vt:lpwstr>
  </property>
  <property fmtid="{D5CDD505-2E9C-101B-9397-08002B2CF9AE}" pid="134" name="RecipientZip">
    <vt:lpwstr> </vt:lpwstr>
  </property>
  <property fmtid="{D5CDD505-2E9C-101B-9397-08002B2CF9AE}" pid="135" name="TargetOrganization">
    <vt:lpwstr> </vt:lpwstr>
  </property>
  <property fmtid="{D5CDD505-2E9C-101B-9397-08002B2CF9AE}" pid="136" name="UniqueNameCopyTo">
    <vt:lpwstr/>
  </property>
  <property fmtid="{D5CDD505-2E9C-101B-9397-08002B2CF9AE}" pid="137" name="UniqueNameRecipient">
    <vt:lpwstr/>
  </property>
  <property fmtid="{D5CDD505-2E9C-101B-9397-08002B2CF9AE}" pid="138" name="VendorPONumber">
    <vt:lpwstr> </vt:lpwstr>
  </property>
  <property fmtid="{D5CDD505-2E9C-101B-9397-08002B2CF9AE}" pid="139" name="RecipientFax">
    <vt:lpwstr> </vt:lpwstr>
  </property>
  <property fmtid="{D5CDD505-2E9C-101B-9397-08002B2CF9AE}" pid="140" name="ABB.Classification">
    <vt:lpwstr> </vt:lpwstr>
  </property>
  <property fmtid="{D5CDD505-2E9C-101B-9397-08002B2CF9AE}" pid="141" name="CreatorOrganization">
    <vt:lpwstr> </vt:lpwstr>
  </property>
  <property fmtid="{D5CDD505-2E9C-101B-9397-08002B2CF9AE}" pid="142" name="DocumentIdDomainId">
    <vt:lpwstr> </vt:lpwstr>
  </property>
  <property fmtid="{D5CDD505-2E9C-101B-9397-08002B2CF9AE}" pid="143" name="DocumentVersionId">
    <vt:lpwstr> </vt:lpwstr>
  </property>
  <property fmtid="{D5CDD505-2E9C-101B-9397-08002B2CF9AE}" pid="144" name="ReleaseDate">
    <vt:lpwstr> </vt:lpwstr>
  </property>
  <property fmtid="{D5CDD505-2E9C-101B-9397-08002B2CF9AE}" pid="145" name="RepresentationFileName">
    <vt:lpwstr> </vt:lpwstr>
  </property>
  <property fmtid="{D5CDD505-2E9C-101B-9397-08002B2CF9AE}" pid="146" name="ReviewDate">
    <vt:lpwstr> </vt:lpwstr>
  </property>
  <property fmtid="{D5CDD505-2E9C-101B-9397-08002B2CF9AE}" pid="147" name="ReviewedByOrganization">
    <vt:lpwstr> </vt:lpwstr>
  </property>
  <property fmtid="{D5CDD505-2E9C-101B-9397-08002B2CF9AE}" pid="148" name="ReviewedByPerson">
    <vt:lpwstr> </vt:lpwstr>
  </property>
  <property fmtid="{D5CDD505-2E9C-101B-9397-08002B2CF9AE}" pid="149" name="RevisionText">
    <vt:lpwstr> </vt:lpwstr>
  </property>
  <property fmtid="{D5CDD505-2E9C-101B-9397-08002B2CF9AE}" pid="150" name="SecurityLevel">
    <vt:lpwstr> </vt:lpwstr>
  </property>
  <property fmtid="{D5CDD505-2E9C-101B-9397-08002B2CF9AE}" pid="151" name="SupplementaryTitle">
    <vt:lpwstr> </vt:lpwstr>
  </property>
  <property fmtid="{D5CDD505-2E9C-101B-9397-08002B2CF9AE}" pid="152" name="TemplateDocumentLanguageCode">
    <vt:lpwstr>en</vt:lpwstr>
  </property>
  <property fmtid="{D5CDD505-2E9C-101B-9397-08002B2CF9AE}" pid="153" name="TitleEnglish">
    <vt:lpwstr> </vt:lpwstr>
  </property>
  <property fmtid="{D5CDD505-2E9C-101B-9397-08002B2CF9AE}" pid="154" name="IsABBTemplate">
    <vt:lpwstr>True</vt:lpwstr>
  </property>
  <property fmtid="{D5CDD505-2E9C-101B-9397-08002B2CF9AE}" pid="155" name="TemplateRevisionIndex">
    <vt:lpwstr>E</vt:lpwstr>
  </property>
</Properties>
</file>