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7"/>
  </p:notesMasterIdLst>
  <p:handoutMasterIdLst>
    <p:handoutMasterId r:id="rId8"/>
  </p:handoutMasterIdLst>
  <p:sldIdLst>
    <p:sldId id="668" r:id="rId2"/>
    <p:sldId id="669" r:id="rId3"/>
    <p:sldId id="670" r:id="rId4"/>
    <p:sldId id="671" r:id="rId5"/>
    <p:sldId id="672" r:id="rId6"/>
  </p:sldIdLst>
  <p:sldSz cx="9144000" cy="6858000" type="screen4x3"/>
  <p:notesSz cx="6797675" cy="9926638"/>
  <p:custDataLst>
    <p:tags r:id="rId9"/>
  </p:custDataLst>
  <p:defaultTextStyle>
    <a:defPPr>
      <a:defRPr lang="de-CH"/>
    </a:defPPr>
    <a:lvl1pPr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>
          <p15:clr>
            <a:srgbClr val="A4A3A4"/>
          </p15:clr>
        </p15:guide>
        <p15:guide id="2" orient="horz" pos="2500">
          <p15:clr>
            <a:srgbClr val="A4A3A4"/>
          </p15:clr>
        </p15:guide>
        <p15:guide id="3" orient="horz" pos="3906">
          <p15:clr>
            <a:srgbClr val="A4A3A4"/>
          </p15:clr>
        </p15:guide>
        <p15:guide id="4" orient="horz" pos="1003">
          <p15:clr>
            <a:srgbClr val="A4A3A4"/>
          </p15:clr>
        </p15:guide>
        <p15:guide id="5" orient="horz" pos="142">
          <p15:clr>
            <a:srgbClr val="A4A3A4"/>
          </p15:clr>
        </p15:guide>
        <p15:guide id="6" orient="horz" pos="232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  <p15:guide id="9" pos="4830">
          <p15:clr>
            <a:srgbClr val="A4A3A4"/>
          </p15:clr>
        </p15:guide>
        <p15:guide id="10" pos="5624">
          <p15:clr>
            <a:srgbClr val="A4A3A4"/>
          </p15:clr>
        </p15:guide>
        <p15:guide id="11" pos="930">
          <p15:clr>
            <a:srgbClr val="A4A3A4"/>
          </p15:clr>
        </p15:guide>
        <p15:guide id="12" pos="839">
          <p15:clr>
            <a:srgbClr val="A4A3A4"/>
          </p15:clr>
        </p15:guide>
        <p15:guide id="13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70000"/>
    <a:srgbClr val="060000"/>
    <a:srgbClr val="050000"/>
    <a:srgbClr val="040000"/>
    <a:srgbClr val="030000"/>
    <a:srgbClr val="020000"/>
    <a:srgbClr val="01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18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>
        <p:guide orient="horz" pos="2409"/>
        <p:guide orient="horz" pos="2500"/>
        <p:guide orient="horz" pos="3906"/>
        <p:guide orient="horz" pos="1003"/>
        <p:guide orient="horz" pos="142"/>
        <p:guide orient="horz" pos="232"/>
        <p:guide pos="2835"/>
        <p:guide pos="2925"/>
        <p:guide pos="4830"/>
        <p:guide pos="5624"/>
        <p:guide pos="930"/>
        <p:guide pos="839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2EF1F-5176-4522-908B-AD806F9856F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7489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7075" y="280988"/>
            <a:ext cx="294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1413" y="280988"/>
            <a:ext cx="27606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561975"/>
            <a:ext cx="5697538" cy="427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075" y="5075238"/>
            <a:ext cx="56975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7075" y="9421813"/>
            <a:ext cx="294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319531-6C34-4AB1-B502-2E805854A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5953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09030C-EDB3-2A4A-9791-29509ED0A37F}" type="slidenum">
              <a:rPr lang="de-CH" sz="1000">
                <a:solidFill>
                  <a:schemeClr val="tx1"/>
                </a:solidFill>
              </a:rPr>
              <a:pPr eaLnBrk="1" hangingPunct="1"/>
              <a:t>1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196B7A-2EEA-0B44-AE54-333124034353}" type="slidenum">
              <a:rPr lang="de-CH" sz="1000">
                <a:solidFill>
                  <a:schemeClr val="tx1"/>
                </a:solidFill>
              </a:rPr>
              <a:pPr eaLnBrk="1" hangingPunct="1"/>
              <a:t>2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71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227587"/>
            <a:ext cx="8713787" cy="359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3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67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0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4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9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28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9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46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9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7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+mn-lt"/>
              </a:endParaRPr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535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C0791019-D471-B64B-A990-B99D8FE2FF5C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B96B4E4A-593E-E64E-A94C-4BD2B4634917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66DA9E17-E2B6-2444-AC08-29F4A3A36BD4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1BEFD106-23F8-944D-AE73-F77FBFAEAD32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BF894702-4793-284E-BC35-6560DD791E42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9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5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1592262"/>
            <a:ext cx="302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9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grpSp>
        <p:nvGrpSpPr>
          <p:cNvPr id="6" name="Group 275"/>
          <p:cNvGrpSpPr>
            <a:grpSpLocks/>
          </p:cNvGrpSpPr>
          <p:nvPr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13" name="Group 282"/>
          <p:cNvGrpSpPr>
            <a:grpSpLocks/>
          </p:cNvGrpSpPr>
          <p:nvPr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21" name="Group 290"/>
          <p:cNvGrpSpPr>
            <a:grpSpLocks/>
          </p:cNvGrpSpPr>
          <p:nvPr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29" name="Group 298"/>
          <p:cNvGrpSpPr>
            <a:grpSpLocks/>
          </p:cNvGrpSpPr>
          <p:nvPr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40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41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2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7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8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0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51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52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3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4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5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6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7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8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59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60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1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2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3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4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5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6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67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68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9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0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1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2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3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876" y="6392291"/>
            <a:ext cx="649224" cy="252984"/>
          </a:xfrm>
          <a:prstGeom prst="rect">
            <a:avLst/>
          </a:prstGeom>
        </p:spPr>
      </p:pic>
      <p:sp>
        <p:nvSpPr>
          <p:cNvPr id="7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76" name="Fußzeilenplatzhalter 5"/>
          <p:cNvSpPr txBox="1">
            <a:spLocks/>
          </p:cNvSpPr>
          <p:nvPr userDrawn="1"/>
        </p:nvSpPr>
        <p:spPr bwMode="gray">
          <a:xfrm>
            <a:off x="216000" y="646600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949166" y="6540875"/>
            <a:ext cx="483394" cy="104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 bwMode="gray">
          <a:xfrm>
            <a:off x="213360" y="6551828"/>
            <a:ext cx="1076728" cy="9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fld id="{5E1ED69C-F08B-417C-BAB8-6018EE3AC257}" type="datetime4">
              <a:rPr lang="en-US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February 14, 2015</a:t>
            </a:fld>
            <a:endParaRPr lang="en-US" sz="600" kern="1200" dirty="0" smtClean="0">
              <a:solidFill>
                <a:schemeClr val="bg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1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50" r:id="rId21"/>
    <p:sldLayoutId id="2147483751" r:id="rId22"/>
    <p:sldLayoutId id="2147483752" r:id="rId23"/>
    <p:sldLayoutId id="2147483753" r:id="rId24"/>
    <p:sldLayoutId id="2147483756" r:id="rId2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2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dirty="0">
                <a:solidFill>
                  <a:schemeClr val="accent2"/>
                </a:solidFill>
              </a:rPr>
              <a:t>Please include the </a:t>
            </a: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following safety slides.</a:t>
            </a: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Add the next </a:t>
            </a:r>
            <a:r>
              <a:rPr lang="en-US" sz="5400" dirty="0" smtClean="0">
                <a:solidFill>
                  <a:schemeClr val="hlink"/>
                </a:solidFill>
              </a:rPr>
              <a:t>four </a:t>
            </a:r>
            <a:r>
              <a:rPr lang="en-US" sz="5400" dirty="0">
                <a:solidFill>
                  <a:schemeClr val="hlink"/>
                </a:solidFill>
              </a:rPr>
              <a:t>slides </a:t>
            </a: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to your presentation and review at the beginning </a:t>
            </a: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of your workshop.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NOTE: This page can be updated and used as a divider slide.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Text can be no longer than six (6) lines in length.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Your safety is important to us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  <a:latin typeface="Arial" charset="0"/>
              </a:rPr>
              <a:t>Please be aware of these emergency procedures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5900" y="2335213"/>
            <a:ext cx="8712200" cy="42608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In the event of an 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emergency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 please call the emergency numbers above... </a:t>
            </a:r>
            <a:br>
              <a:rPr lang="en-US" sz="1600" dirty="0">
                <a:solidFill>
                  <a:schemeClr val="tx1"/>
                </a:solidFill>
                <a:latin typeface="Arial" charset="0"/>
              </a:rPr>
            </a:b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Do not dial 9-1-1 directly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In the event of an alarm please proceed carefully to the nearest exit or the appropriate exit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as directed by Convention Center personnel. 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Use the stairwells or escalators to evacuate and do not attempt to use the elevators.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Convention Center associates will be located throughout the public space to assist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in directing guests toward the closest exit.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If evacuation is required, please be alert for handicapped or disabled persons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who may need your assistance.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Do not re-enter the building until advised by Convention Center personnel or an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“all clear” announcement is made</a:t>
            </a: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15900" y="1592263"/>
            <a:ext cx="8712200" cy="62865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82563" indent="-182563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31913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00" tIns="313200" rIns="21600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Emergency numbers:  Dial 8087 from any house phone</a:t>
            </a:r>
          </a:p>
          <a:p>
            <a:pPr algn="ctr">
              <a:spcBef>
                <a:spcPct val="0"/>
              </a:spcBef>
              <a:buClrTx/>
              <a:buSzTx/>
              <a:buFont typeface="Wingdings" charset="0"/>
              <a:buNone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 (713) 853-8087 from any cell phone or outside line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one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21181" y="5519113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area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3909" y="1297325"/>
            <a:ext cx="8936182" cy="4085168"/>
            <a:chOff x="103909" y="1297325"/>
            <a:chExt cx="8936182" cy="40851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2"/>
            <a:stretch/>
          </p:blipFill>
          <p:spPr>
            <a:xfrm>
              <a:off x="103909" y="1297325"/>
              <a:ext cx="8936182" cy="40851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gray">
            <a:xfrm>
              <a:off x="3044536" y="1433945"/>
              <a:ext cx="3096491" cy="426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two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33962" y="4009822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area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7819" y="2021601"/>
            <a:ext cx="8759536" cy="1342703"/>
            <a:chOff x="207819" y="2021601"/>
            <a:chExt cx="8759536" cy="13427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19" y="2021601"/>
              <a:ext cx="8759536" cy="134270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gray">
            <a:xfrm>
              <a:off x="2992582" y="2021601"/>
              <a:ext cx="3096491" cy="4514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three</a:t>
            </a:r>
            <a:endParaRPr lang="en-US" dirty="0"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525" y="5304826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meeting room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2345" y="1379235"/>
            <a:ext cx="9019309" cy="3756650"/>
            <a:chOff x="62345" y="1379235"/>
            <a:chExt cx="9019309" cy="3756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" y="1379235"/>
              <a:ext cx="9019309" cy="37566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gray">
            <a:xfrm>
              <a:off x="3175525" y="1496292"/>
              <a:ext cx="3381139" cy="415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heme/theme1.xml><?xml version="1.0" encoding="utf-8"?>
<a:theme xmlns:a="http://schemas.openxmlformats.org/drawingml/2006/main" name="03 ABB Template Orange">
  <a:themeElements>
    <a:clrScheme name="ABB ORANGE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B Presentation, orange theme.potx" id="{D9AF12D7-497F-46DD-A629-23ACE2491654}" vid="{DB2F1628-1064-421E-93B2-5EF481DF21E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109</Words>
  <Application>Microsoft Office PowerPoint</Application>
  <PresentationFormat>On-screen Show (4:3)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Wingdings</vt:lpstr>
      <vt:lpstr>03 ABB Template Orange</vt:lpstr>
      <vt:lpstr>PowerPoint Presentation</vt:lpstr>
      <vt:lpstr>Your safety is important to us Please be aware of these emergency procedures</vt:lpstr>
      <vt:lpstr>George R. Brown Convention Center  Level one</vt:lpstr>
      <vt:lpstr>George R. Brown Convention Center  Level two </vt:lpstr>
      <vt:lpstr>George R. Brown Convention Center  Level three</vt:lpstr>
    </vt:vector>
  </TitlesOfParts>
  <Company>ABB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Marie Granlund</dc:creator>
  <cp:lastModifiedBy>Marcia Carlton</cp:lastModifiedBy>
  <cp:revision>90</cp:revision>
  <cp:lastPrinted>2008-04-24T12:01:34Z</cp:lastPrinted>
  <dcterms:created xsi:type="dcterms:W3CDTF">2011-03-25T15:05:51Z</dcterms:created>
  <dcterms:modified xsi:type="dcterms:W3CDTF">2015-02-14T16:06:53Z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queNameStatusSetName">
    <vt:lpwstr> </vt:lpwstr>
  </property>
  <property fmtid="{D5CDD505-2E9C-101B-9397-08002B2CF9AE}" pid="3" name="UniqueNameCreator">
    <vt:lpwstr> </vt:lpwstr>
  </property>
  <property fmtid="{D5CDD505-2E9C-101B-9397-08002B2CF9AE}" pid="4" name="ABB.Type">
    <vt:lpwstr> </vt:lpwstr>
  </property>
  <property fmtid="{D5CDD505-2E9C-101B-9397-08002B2CF9AE}" pid="5" name="TemplateDocumentNumber">
    <vt:lpwstr>1HBA010013</vt:lpwstr>
  </property>
  <property fmtid="{D5CDD505-2E9C-101B-9397-08002B2CF9AE}" pid="6" name="summary">
    <vt:lpwstr> </vt:lpwstr>
  </property>
  <property fmtid="{D5CDD505-2E9C-101B-9397-08002B2CF9AE}" pid="7" name="ApprovedByOrganization">
    <vt:lpwstr> </vt:lpwstr>
  </property>
  <property fmtid="{D5CDD505-2E9C-101B-9397-08002B2CF9AE}" pid="8" name="ApprovedByPerson">
    <vt:lpwstr> </vt:lpwstr>
  </property>
  <property fmtid="{D5CDD505-2E9C-101B-9397-08002B2CF9AE}" pid="9" name="StatusSetDeptCode">
    <vt:lpwstr> </vt:lpwstr>
  </property>
  <property fmtid="{D5CDD505-2E9C-101B-9397-08002B2CF9AE}" pid="10" name="LifeCycleStatus">
    <vt:lpwstr>Draft</vt:lpwstr>
  </property>
  <property fmtid="{D5CDD505-2E9C-101B-9397-08002B2CF9AE}" pid="11" name="DocumentRevisionId">
    <vt:lpwstr> </vt:lpwstr>
  </property>
  <property fmtid="{D5CDD505-2E9C-101B-9397-08002B2CF9AE}" pid="12" name="SupersedingDocumentId">
    <vt:lpwstr> </vt:lpwstr>
  </property>
  <property fmtid="{D5CDD505-2E9C-101B-9397-08002B2CF9AE}" pid="13" name="ReferencedObjectId">
    <vt:lpwstr> </vt:lpwstr>
  </property>
  <property fmtid="{D5CDD505-2E9C-101B-9397-08002B2CF9AE}" pid="14" name="ProjectName">
    <vt:lpwstr> </vt:lpwstr>
  </property>
  <property fmtid="{D5CDD505-2E9C-101B-9397-08002B2CF9AE}" pid="15" name="ProjectFileName">
    <vt:lpwstr> </vt:lpwstr>
  </property>
  <property fmtid="{D5CDD505-2E9C-101B-9397-08002B2CF9AE}" pid="16" name="BusinessProcessName">
    <vt:lpwstr> </vt:lpwstr>
  </property>
  <property fmtid="{D5CDD505-2E9C-101B-9397-08002B2CF9AE}" pid="17" name="OrganizationOwnerABBCode">
    <vt:lpwstr>PID SEABB</vt:lpwstr>
  </property>
  <property fmtid="{D5CDD505-2E9C-101B-9397-08002B2CF9AE}" pid="18" name="OwnerDeptName">
    <vt:lpwstr> </vt:lpwstr>
  </property>
  <property fmtid="{D5CDD505-2E9C-101B-9397-08002B2CF9AE}" pid="19" name="OwnerDeptCode">
    <vt:lpwstr>CCFO/CSIS/CSISM</vt:lpwstr>
  </property>
  <property fmtid="{D5CDD505-2E9C-101B-9397-08002B2CF9AE}" pid="20" name="LanguageCode">
    <vt:lpwstr>en</vt:lpwstr>
  </property>
  <property fmtid="{D5CDD505-2E9C-101B-9397-08002B2CF9AE}" pid="21" name="ProjectId">
    <vt:lpwstr> </vt:lpwstr>
  </property>
  <property fmtid="{D5CDD505-2E9C-101B-9397-08002B2CF9AE}" pid="22" name="ExternalProjectId">
    <vt:lpwstr> </vt:lpwstr>
  </property>
  <property fmtid="{D5CDD505-2E9C-101B-9397-08002B2CF9AE}" pid="23" name="DocumentIdExternal">
    <vt:lpwstr> </vt:lpwstr>
  </property>
  <property fmtid="{D5CDD505-2E9C-101B-9397-08002B2CF9AE}" pid="24" name="EDMRevisionNumber">
    <vt:lpwstr>C</vt:lpwstr>
  </property>
  <property fmtid="{D5CDD505-2E9C-101B-9397-08002B2CF9AE}" pid="25" name="DocumentYear">
    <vt:lpwstr> </vt:lpwstr>
  </property>
  <property fmtid="{D5CDD505-2E9C-101B-9397-08002B2CF9AE}" pid="26" name="DocumentId">
    <vt:lpwstr> </vt:lpwstr>
  </property>
  <property fmtid="{D5CDD505-2E9C-101B-9397-08002B2CF9AE}" pid="27" name="DocumentKindName">
    <vt:lpwstr> </vt:lpwstr>
  </property>
  <property fmtid="{D5CDD505-2E9C-101B-9397-08002B2CF9AE}" pid="28" name="DocumentKind">
    <vt:lpwstr>Flow Diagram</vt:lpwstr>
  </property>
  <property fmtid="{D5CDD505-2E9C-101B-9397-08002B2CF9AE}" pid="29" name="DocumentPartId">
    <vt:lpwstr> </vt:lpwstr>
  </property>
  <property fmtid="{D5CDD505-2E9C-101B-9397-08002B2CF9AE}" pid="30" name="DocumentKindId">
    <vt:lpwstr> </vt:lpwstr>
  </property>
  <property fmtid="{D5CDD505-2E9C-101B-9397-08002B2CF9AE}" pid="31" name="OrganizationCustomer">
    <vt:lpwstr> </vt:lpwstr>
  </property>
  <property fmtid="{D5CDD505-2E9C-101B-9397-08002B2CF9AE}" pid="32" name="CreatorOrganizationUnit">
    <vt:lpwstr>PID SEABB</vt:lpwstr>
  </property>
  <property fmtid="{D5CDD505-2E9C-101B-9397-08002B2CF9AE}" pid="33" name="CreatorName">
    <vt:lpwstr>Marie Granlund</vt:lpwstr>
  </property>
  <property fmtid="{D5CDD505-2E9C-101B-9397-08002B2CF9AE}" pid="34" name="CreatorOrganizationUnitCode">
    <vt:lpwstr>CCFO/CSIS/CSISM</vt:lpwstr>
  </property>
  <property fmtid="{D5CDD505-2E9C-101B-9397-08002B2CF9AE}" pid="35" name="CreateDate">
    <vt:lpwstr>2014-04-17</vt:lpwstr>
  </property>
  <property fmtid="{D5CDD505-2E9C-101B-9397-08002B2CF9AE}" pid="36" name="DocumentClassName">
    <vt:lpwstr> </vt:lpwstr>
  </property>
  <property fmtid="{D5CDD505-2E9C-101B-9397-08002B2CF9AE}" pid="37" name="BasedOnDocumentRevisionId">
    <vt:lpwstr> </vt:lpwstr>
  </property>
  <property fmtid="{D5CDD505-2E9C-101B-9397-08002B2CF9AE}" pid="38" name="BasedOnLanguageCode">
    <vt:lpwstr> </vt:lpwstr>
  </property>
  <property fmtid="{D5CDD505-2E9C-101B-9397-08002B2CF9AE}" pid="39" name="BasedOnDocumentId">
    <vt:lpwstr> </vt:lpwstr>
  </property>
  <property fmtid="{D5CDD505-2E9C-101B-9397-08002B2CF9AE}" pid="40" name="Copyrightstring">
    <vt:lpwstr> </vt:lpwstr>
  </property>
  <property fmtid="{D5CDD505-2E9C-101B-9397-08002B2CF9AE}" pid="41" name="SkeletonRevisionIndex">
    <vt:lpwstr> </vt:lpwstr>
  </property>
  <property fmtid="{D5CDD505-2E9C-101B-9397-08002B2CF9AE}" pid="42" name="SkeletonLanguageCode">
    <vt:lpwstr> </vt:lpwstr>
  </property>
  <property fmtid="{D5CDD505-2E9C-101B-9397-08002B2CF9AE}" pid="43" name="SkeletonDocumentNuber">
    <vt:lpwstr/>
  </property>
  <property fmtid="{D5CDD505-2E9C-101B-9397-08002B2CF9AE}" pid="44" name="PaperSizeCode">
    <vt:lpwstr> </vt:lpwstr>
  </property>
  <property fmtid="{D5CDD505-2E9C-101B-9397-08002B2CF9AE}" pid="45" name="PaperOrientation">
    <vt:lpwstr> </vt:lpwstr>
  </property>
  <property fmtid="{D5CDD505-2E9C-101B-9397-08002B2CF9AE}" pid="46" name="OrganizationOwner">
    <vt:lpwstr>PID ABB AB</vt:lpwstr>
  </property>
  <property fmtid="{D5CDD505-2E9C-101B-9397-08002B2CF9AE}" pid="47" name="CreatorDeptName">
    <vt:lpwstr> </vt:lpwstr>
  </property>
  <property fmtid="{D5CDD505-2E9C-101B-9397-08002B2CF9AE}" pid="48" name="OwnerOrgDivision">
    <vt:lpwstr> </vt:lpwstr>
  </property>
  <property fmtid="{D5CDD505-2E9C-101B-9397-08002B2CF9AE}" pid="49" name="ApprovalDate">
    <vt:lpwstr> </vt:lpwstr>
  </property>
  <property fmtid="{D5CDD505-2E9C-101B-9397-08002B2CF9AE}" pid="50" name="TemplateFileName">
    <vt:lpwstr> </vt:lpwstr>
  </property>
  <property fmtid="{D5CDD505-2E9C-101B-9397-08002B2CF9AE}" pid="51" name="tttlocaldateformat">
    <vt:lpwstr>YYYY-MM-DD</vt:lpwstr>
  </property>
  <property fmtid="{D5CDD505-2E9C-101B-9397-08002B2CF9AE}" pid="52" name="PPCreate">
    <vt:lpwstr>ABB.CreatorName+"  "+CreatorOrganizationUnitCode+"  "+CreateDate</vt:lpwstr>
  </property>
  <property fmtid="{D5CDD505-2E9C-101B-9397-08002B2CF9AE}" pid="53" name="PPFooter">
    <vt:lpwstr>ABB.DocumentId+"  "+DocumentRevisionId</vt:lpwstr>
  </property>
  <property fmtid="{D5CDD505-2E9C-101B-9397-08002B2CF9AE}" pid="54" name="ABB.ProdClassId">
    <vt:lpwstr> </vt:lpwstr>
  </property>
  <property fmtid="{D5CDD505-2E9C-101B-9397-08002B2CF9AE}" pid="55" name="ABBLogo">
    <vt:lpwstr> </vt:lpwstr>
  </property>
  <property fmtid="{D5CDD505-2E9C-101B-9397-08002B2CF9AE}" pid="56" name="CopyToDeptName">
    <vt:lpwstr> </vt:lpwstr>
  </property>
  <property fmtid="{D5CDD505-2E9C-101B-9397-08002B2CF9AE}" pid="57" name="CopyToFax">
    <vt:lpwstr> </vt:lpwstr>
  </property>
  <property fmtid="{D5CDD505-2E9C-101B-9397-08002B2CF9AE}" pid="58" name="CopyToName">
    <vt:lpwstr> </vt:lpwstr>
  </property>
  <property fmtid="{D5CDD505-2E9C-101B-9397-08002B2CF9AE}" pid="59" name="CopyToTitle">
    <vt:lpwstr> </vt:lpwstr>
  </property>
  <property fmtid="{D5CDD505-2E9C-101B-9397-08002B2CF9AE}" pid="60" name="Coverage">
    <vt:lpwstr> </vt:lpwstr>
  </property>
  <property fmtid="{D5CDD505-2E9C-101B-9397-08002B2CF9AE}" pid="61" name="CreatorEmail">
    <vt:lpwstr> </vt:lpwstr>
  </property>
  <property fmtid="{D5CDD505-2E9C-101B-9397-08002B2CF9AE}" pid="62" name="CreatorFax">
    <vt:lpwstr> </vt:lpwstr>
  </property>
  <property fmtid="{D5CDD505-2E9C-101B-9397-08002B2CF9AE}" pid="63" name="CreatorPhone">
    <vt:lpwstr> </vt:lpwstr>
  </property>
  <property fmtid="{D5CDD505-2E9C-101B-9397-08002B2CF9AE}" pid="64" name="CreatorTitle">
    <vt:lpwstr> </vt:lpwstr>
  </property>
  <property fmtid="{D5CDD505-2E9C-101B-9397-08002B2CF9AE}" pid="65" name="DEShipmentType">
    <vt:lpwstr> </vt:lpwstr>
  </property>
  <property fmtid="{D5CDD505-2E9C-101B-9397-08002B2CF9AE}" pid="66" name="DocumentDesignation">
    <vt:lpwstr> </vt:lpwstr>
  </property>
  <property fmtid="{D5CDD505-2E9C-101B-9397-08002B2CF9AE}" pid="67" name="DomesticLetter">
    <vt:lpwstr> </vt:lpwstr>
  </property>
  <property fmtid="{D5CDD505-2E9C-101B-9397-08002B2CF9AE}" pid="68" name="DocumentIdExternal2">
    <vt:lpwstr> </vt:lpwstr>
  </property>
  <property fmtid="{D5CDD505-2E9C-101B-9397-08002B2CF9AE}" pid="69" name="FooterField01Line01">
    <vt:lpwstr> </vt:lpwstr>
  </property>
  <property fmtid="{D5CDD505-2E9C-101B-9397-08002B2CF9AE}" pid="70" name="FooterField01Line02">
    <vt:lpwstr> </vt:lpwstr>
  </property>
  <property fmtid="{D5CDD505-2E9C-101B-9397-08002B2CF9AE}" pid="71" name="FooterField01Line03">
    <vt:lpwstr> </vt:lpwstr>
  </property>
  <property fmtid="{D5CDD505-2E9C-101B-9397-08002B2CF9AE}" pid="72" name="FooterField01Line04">
    <vt:lpwstr> </vt:lpwstr>
  </property>
  <property fmtid="{D5CDD505-2E9C-101B-9397-08002B2CF9AE}" pid="73" name="FooterField01Line05">
    <vt:lpwstr> </vt:lpwstr>
  </property>
  <property fmtid="{D5CDD505-2E9C-101B-9397-08002B2CF9AE}" pid="74" name="FooterField01Line06">
    <vt:lpwstr> </vt:lpwstr>
  </property>
  <property fmtid="{D5CDD505-2E9C-101B-9397-08002B2CF9AE}" pid="75" name="FooterField02Line01">
    <vt:lpwstr> </vt:lpwstr>
  </property>
  <property fmtid="{D5CDD505-2E9C-101B-9397-08002B2CF9AE}" pid="76" name="FooterField02Line02">
    <vt:lpwstr> </vt:lpwstr>
  </property>
  <property fmtid="{D5CDD505-2E9C-101B-9397-08002B2CF9AE}" pid="77" name="FooterField02Line03">
    <vt:lpwstr> </vt:lpwstr>
  </property>
  <property fmtid="{D5CDD505-2E9C-101B-9397-08002B2CF9AE}" pid="78" name="FooterField02Line04">
    <vt:lpwstr> </vt:lpwstr>
  </property>
  <property fmtid="{D5CDD505-2E9C-101B-9397-08002B2CF9AE}" pid="79" name="FooterField02Line05">
    <vt:lpwstr> </vt:lpwstr>
  </property>
  <property fmtid="{D5CDD505-2E9C-101B-9397-08002B2CF9AE}" pid="80" name="FooterField02Line06">
    <vt:lpwstr> </vt:lpwstr>
  </property>
  <property fmtid="{D5CDD505-2E9C-101B-9397-08002B2CF9AE}" pid="81" name="FooterField03Line01">
    <vt:lpwstr> </vt:lpwstr>
  </property>
  <property fmtid="{D5CDD505-2E9C-101B-9397-08002B2CF9AE}" pid="82" name="FooterField03Line02">
    <vt:lpwstr> </vt:lpwstr>
  </property>
  <property fmtid="{D5CDD505-2E9C-101B-9397-08002B2CF9AE}" pid="83" name="FooterField03Line03">
    <vt:lpwstr> </vt:lpwstr>
  </property>
  <property fmtid="{D5CDD505-2E9C-101B-9397-08002B2CF9AE}" pid="84" name="FooterField03Line04">
    <vt:lpwstr> </vt:lpwstr>
  </property>
  <property fmtid="{D5CDD505-2E9C-101B-9397-08002B2CF9AE}" pid="85" name="FooterField03Line05">
    <vt:lpwstr> </vt:lpwstr>
  </property>
  <property fmtid="{D5CDD505-2E9C-101B-9397-08002B2CF9AE}" pid="86" name="FooterField03Line06">
    <vt:lpwstr> </vt:lpwstr>
  </property>
  <property fmtid="{D5CDD505-2E9C-101B-9397-08002B2CF9AE}" pid="87" name="FooterField04Line01">
    <vt:lpwstr> </vt:lpwstr>
  </property>
  <property fmtid="{D5CDD505-2E9C-101B-9397-08002B2CF9AE}" pid="88" name="FooterField04Line02">
    <vt:lpwstr> </vt:lpwstr>
  </property>
  <property fmtid="{D5CDD505-2E9C-101B-9397-08002B2CF9AE}" pid="89" name="FooterField04Line03">
    <vt:lpwstr> </vt:lpwstr>
  </property>
  <property fmtid="{D5CDD505-2E9C-101B-9397-08002B2CF9AE}" pid="90" name="FooterField04Line04">
    <vt:lpwstr> </vt:lpwstr>
  </property>
  <property fmtid="{D5CDD505-2E9C-101B-9397-08002B2CF9AE}" pid="91" name="FooterField04Line05">
    <vt:lpwstr> </vt:lpwstr>
  </property>
  <property fmtid="{D5CDD505-2E9C-101B-9397-08002B2CF9AE}" pid="92" name="FooterField04Line06">
    <vt:lpwstr> </vt:lpwstr>
  </property>
  <property fmtid="{D5CDD505-2E9C-101B-9397-08002B2CF9AE}" pid="93" name="FooterField05Line01">
    <vt:lpwstr> </vt:lpwstr>
  </property>
  <property fmtid="{D5CDD505-2E9C-101B-9397-08002B2CF9AE}" pid="94" name="FooterField05Line02">
    <vt:lpwstr> </vt:lpwstr>
  </property>
  <property fmtid="{D5CDD505-2E9C-101B-9397-08002B2CF9AE}" pid="95" name="FooterField05Line03">
    <vt:lpwstr> </vt:lpwstr>
  </property>
  <property fmtid="{D5CDD505-2E9C-101B-9397-08002B2CF9AE}" pid="96" name="FooterField05Line04">
    <vt:lpwstr> </vt:lpwstr>
  </property>
  <property fmtid="{D5CDD505-2E9C-101B-9397-08002B2CF9AE}" pid="97" name="FooterField05Line05">
    <vt:lpwstr> </vt:lpwstr>
  </property>
  <property fmtid="{D5CDD505-2E9C-101B-9397-08002B2CF9AE}" pid="98" name="FooterField05Line06">
    <vt:lpwstr> </vt:lpwstr>
  </property>
  <property fmtid="{D5CDD505-2E9C-101B-9397-08002B2CF9AE}" pid="99" name="OwnerCity">
    <vt:lpwstr> </vt:lpwstr>
  </property>
  <property fmtid="{D5CDD505-2E9C-101B-9397-08002B2CF9AE}" pid="100" name="OwnerCountry">
    <vt:lpwstr> </vt:lpwstr>
  </property>
  <property fmtid="{D5CDD505-2E9C-101B-9397-08002B2CF9AE}" pid="101" name="OwnerCountryCode">
    <vt:lpwstr> </vt:lpwstr>
  </property>
  <property fmtid="{D5CDD505-2E9C-101B-9397-08002B2CF9AE}" pid="102" name="OwnerOrgAddress1">
    <vt:lpwstr> </vt:lpwstr>
  </property>
  <property fmtid="{D5CDD505-2E9C-101B-9397-08002B2CF9AE}" pid="103" name="OwnerOrgAddress2">
    <vt:lpwstr> </vt:lpwstr>
  </property>
  <property fmtid="{D5CDD505-2E9C-101B-9397-08002B2CF9AE}" pid="104" name="OwnerOrgAddress3">
    <vt:lpwstr> </vt:lpwstr>
  </property>
  <property fmtid="{D5CDD505-2E9C-101B-9397-08002B2CF9AE}" pid="105" name="OwnerState">
    <vt:lpwstr> </vt:lpwstr>
  </property>
  <property fmtid="{D5CDD505-2E9C-101B-9397-08002B2CF9AE}" pid="106" name="OwnerZip">
    <vt:lpwstr> </vt:lpwstr>
  </property>
  <property fmtid="{D5CDD505-2E9C-101B-9397-08002B2CF9AE}" pid="107" name="PersonalLetter">
    <vt:lpwstr> </vt:lpwstr>
  </property>
  <property fmtid="{D5CDD505-2E9C-101B-9397-08002B2CF9AE}" pid="108" name="PPFooterfield">
    <vt:lpwstr>ABB.DocumentId+"  "+DocumentRevisionId</vt:lpwstr>
  </property>
  <property fmtid="{D5CDD505-2E9C-101B-9397-08002B2CF9AE}" pid="109" name="ProductId">
    <vt:lpwstr> </vt:lpwstr>
  </property>
  <property fmtid="{D5CDD505-2E9C-101B-9397-08002B2CF9AE}" pid="110" name="ProposalSection">
    <vt:lpwstr> </vt:lpwstr>
  </property>
  <property fmtid="{D5CDD505-2E9C-101B-9397-08002B2CF9AE}" pid="111" name="PublishedDate">
    <vt:lpwstr> </vt:lpwstr>
  </property>
  <property fmtid="{D5CDD505-2E9C-101B-9397-08002B2CF9AE}" pid="112" name="QuantityPages">
    <vt:lpwstr> </vt:lpwstr>
  </property>
  <property fmtid="{D5CDD505-2E9C-101B-9397-08002B2CF9AE}" pid="113" name="RecipientAddressLocal1">
    <vt:lpwstr> </vt:lpwstr>
  </property>
  <property fmtid="{D5CDD505-2E9C-101B-9397-08002B2CF9AE}" pid="114" name="RecipientAddressLocal2">
    <vt:lpwstr> </vt:lpwstr>
  </property>
  <property fmtid="{D5CDD505-2E9C-101B-9397-08002B2CF9AE}" pid="115" name="RecipientAddressLocal3">
    <vt:lpwstr> </vt:lpwstr>
  </property>
  <property fmtid="{D5CDD505-2E9C-101B-9397-08002B2CF9AE}" pid="116" name="RecipientAddressLocal4">
    <vt:lpwstr> </vt:lpwstr>
  </property>
  <property fmtid="{D5CDD505-2E9C-101B-9397-08002B2CF9AE}" pid="117" name="RecipientAddressLocal5">
    <vt:lpwstr> </vt:lpwstr>
  </property>
  <property fmtid="{D5CDD505-2E9C-101B-9397-08002B2CF9AE}" pid="118" name="RecipientAddressLocal6">
    <vt:lpwstr> </vt:lpwstr>
  </property>
  <property fmtid="{D5CDD505-2E9C-101B-9397-08002B2CF9AE}" pid="119" name="RecipientAddressLocal7">
    <vt:lpwstr> </vt:lpwstr>
  </property>
  <property fmtid="{D5CDD505-2E9C-101B-9397-08002B2CF9AE}" pid="120" name="RecipientAddressLocal8">
    <vt:lpwstr/>
  </property>
  <property fmtid="{D5CDD505-2E9C-101B-9397-08002B2CF9AE}" pid="121" name="RecipientAddressLocalMode">
    <vt:lpwstr/>
  </property>
  <property fmtid="{D5CDD505-2E9C-101B-9397-08002B2CF9AE}" pid="122" name="RecipientCity">
    <vt:lpwstr> </vt:lpwstr>
  </property>
  <property fmtid="{D5CDD505-2E9C-101B-9397-08002B2CF9AE}" pid="123" name="RecipientCountry">
    <vt:lpwstr> </vt:lpwstr>
  </property>
  <property fmtid="{D5CDD505-2E9C-101B-9397-08002B2CF9AE}" pid="124" name="RecipientCountryCode">
    <vt:lpwstr> </vt:lpwstr>
  </property>
  <property fmtid="{D5CDD505-2E9C-101B-9397-08002B2CF9AE}" pid="125" name="RecipientDate">
    <vt:lpwstr> </vt:lpwstr>
  </property>
  <property fmtid="{D5CDD505-2E9C-101B-9397-08002B2CF9AE}" pid="126" name="RecipientDeptCode">
    <vt:lpwstr> </vt:lpwstr>
  </property>
  <property fmtid="{D5CDD505-2E9C-101B-9397-08002B2CF9AE}" pid="127" name="RecipientDeptName">
    <vt:lpwstr> </vt:lpwstr>
  </property>
  <property fmtid="{D5CDD505-2E9C-101B-9397-08002B2CF9AE}" pid="128" name="RecipientOrganization">
    <vt:lpwstr> </vt:lpwstr>
  </property>
  <property fmtid="{D5CDD505-2E9C-101B-9397-08002B2CF9AE}" pid="129" name="RecipientOrgCode">
    <vt:lpwstr> </vt:lpwstr>
  </property>
  <property fmtid="{D5CDD505-2E9C-101B-9397-08002B2CF9AE}" pid="130" name="RecipientPerson">
    <vt:lpwstr> </vt:lpwstr>
  </property>
  <property fmtid="{D5CDD505-2E9C-101B-9397-08002B2CF9AE}" pid="131" name="RecipientsReference">
    <vt:lpwstr> </vt:lpwstr>
  </property>
  <property fmtid="{D5CDD505-2E9C-101B-9397-08002B2CF9AE}" pid="132" name="RecipientState">
    <vt:lpwstr> </vt:lpwstr>
  </property>
  <property fmtid="{D5CDD505-2E9C-101B-9397-08002B2CF9AE}" pid="133" name="RecipientTitle">
    <vt:lpwstr> </vt:lpwstr>
  </property>
  <property fmtid="{D5CDD505-2E9C-101B-9397-08002B2CF9AE}" pid="134" name="RecipientZip">
    <vt:lpwstr> </vt:lpwstr>
  </property>
  <property fmtid="{D5CDD505-2E9C-101B-9397-08002B2CF9AE}" pid="135" name="TargetOrganization">
    <vt:lpwstr> </vt:lpwstr>
  </property>
  <property fmtid="{D5CDD505-2E9C-101B-9397-08002B2CF9AE}" pid="136" name="UniqueNameCopyTo">
    <vt:lpwstr/>
  </property>
  <property fmtid="{D5CDD505-2E9C-101B-9397-08002B2CF9AE}" pid="137" name="UniqueNameRecipient">
    <vt:lpwstr/>
  </property>
  <property fmtid="{D5CDD505-2E9C-101B-9397-08002B2CF9AE}" pid="138" name="VendorPONumber">
    <vt:lpwstr> </vt:lpwstr>
  </property>
  <property fmtid="{D5CDD505-2E9C-101B-9397-08002B2CF9AE}" pid="139" name="RecipientFax">
    <vt:lpwstr> </vt:lpwstr>
  </property>
  <property fmtid="{D5CDD505-2E9C-101B-9397-08002B2CF9AE}" pid="140" name="ABB.Classification">
    <vt:lpwstr> </vt:lpwstr>
  </property>
  <property fmtid="{D5CDD505-2E9C-101B-9397-08002B2CF9AE}" pid="141" name="CreatorOrganization">
    <vt:lpwstr> </vt:lpwstr>
  </property>
  <property fmtid="{D5CDD505-2E9C-101B-9397-08002B2CF9AE}" pid="142" name="DocumentIdDomainId">
    <vt:lpwstr> </vt:lpwstr>
  </property>
  <property fmtid="{D5CDD505-2E9C-101B-9397-08002B2CF9AE}" pid="143" name="DocumentVersionId">
    <vt:lpwstr> </vt:lpwstr>
  </property>
  <property fmtid="{D5CDD505-2E9C-101B-9397-08002B2CF9AE}" pid="144" name="ReleaseDate">
    <vt:lpwstr> </vt:lpwstr>
  </property>
  <property fmtid="{D5CDD505-2E9C-101B-9397-08002B2CF9AE}" pid="145" name="RepresentationFileName">
    <vt:lpwstr> </vt:lpwstr>
  </property>
  <property fmtid="{D5CDD505-2E9C-101B-9397-08002B2CF9AE}" pid="146" name="ReviewDate">
    <vt:lpwstr> </vt:lpwstr>
  </property>
  <property fmtid="{D5CDD505-2E9C-101B-9397-08002B2CF9AE}" pid="147" name="ReviewedByOrganization">
    <vt:lpwstr> </vt:lpwstr>
  </property>
  <property fmtid="{D5CDD505-2E9C-101B-9397-08002B2CF9AE}" pid="148" name="ReviewedByPerson">
    <vt:lpwstr> </vt:lpwstr>
  </property>
  <property fmtid="{D5CDD505-2E9C-101B-9397-08002B2CF9AE}" pid="149" name="RevisionText">
    <vt:lpwstr> </vt:lpwstr>
  </property>
  <property fmtid="{D5CDD505-2E9C-101B-9397-08002B2CF9AE}" pid="150" name="SecurityLevel">
    <vt:lpwstr> </vt:lpwstr>
  </property>
  <property fmtid="{D5CDD505-2E9C-101B-9397-08002B2CF9AE}" pid="151" name="SupplementaryTitle">
    <vt:lpwstr> </vt:lpwstr>
  </property>
  <property fmtid="{D5CDD505-2E9C-101B-9397-08002B2CF9AE}" pid="152" name="TemplateDocumentLanguageCode">
    <vt:lpwstr>en</vt:lpwstr>
  </property>
  <property fmtid="{D5CDD505-2E9C-101B-9397-08002B2CF9AE}" pid="153" name="TitleEnglish">
    <vt:lpwstr> </vt:lpwstr>
  </property>
  <property fmtid="{D5CDD505-2E9C-101B-9397-08002B2CF9AE}" pid="154" name="IsABBTemplate">
    <vt:lpwstr>True</vt:lpwstr>
  </property>
  <property fmtid="{D5CDD505-2E9C-101B-9397-08002B2CF9AE}" pid="155" name="TemplateRevisionIndex">
    <vt:lpwstr>E</vt:lpwstr>
  </property>
</Properties>
</file>