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  <p:sldMasterId id="2147483967" r:id="rId2"/>
  </p:sldMasterIdLst>
  <p:notesMasterIdLst>
    <p:notesMasterId r:id="rId8"/>
  </p:notesMasterIdLst>
  <p:handoutMasterIdLst>
    <p:handoutMasterId r:id="rId9"/>
  </p:handoutMasterIdLst>
  <p:sldIdLst>
    <p:sldId id="294" r:id="rId3"/>
    <p:sldId id="295" r:id="rId4"/>
    <p:sldId id="296" r:id="rId5"/>
    <p:sldId id="297" r:id="rId6"/>
    <p:sldId id="298" r:id="rId7"/>
  </p:sldIdLst>
  <p:sldSz cx="9144000" cy="6858000" type="screen4x3"/>
  <p:notesSz cx="6858000" cy="9296400"/>
  <p:custDataLst>
    <p:tags r:id="rId1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69696"/>
    <a:srgbClr val="CE11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149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77423142-7174-3046-A386-7B57B5F693D6}" type="datetimeFigureOut">
              <a:rPr lang="en-US"/>
              <a:pPr>
                <a:defRPr/>
              </a:pPr>
              <a:t>2/14/2015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BB81A397-6294-BF4F-A78A-87FD92B763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415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E5682E4A-5F18-5143-9A68-FD778C96F1DA}" type="datetimeFigureOut">
              <a:rPr lang="en-US"/>
              <a:pPr>
                <a:defRPr/>
              </a:pPr>
              <a:t>2/14/2015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8910EAE0-9E5D-A443-A189-D0AA41921E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9694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889" indent="-285726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marL="1142907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marL="1600070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marL="2057232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marL="2514395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marL="2971559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marL="3428722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marL="3885884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209030C-EDB3-2A4A-9791-29509ED0A37F}" type="slidenum">
              <a:rPr lang="de-CH" sz="1000">
                <a:solidFill>
                  <a:schemeClr val="tx1"/>
                </a:solidFill>
              </a:rPr>
              <a:pPr eaLnBrk="1" hangingPunct="1"/>
              <a:t>1</a:t>
            </a:fld>
            <a:endParaRPr lang="de-CH" sz="1000">
              <a:solidFill>
                <a:schemeClr val="tx1"/>
              </a:solidFill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463550"/>
            <a:ext cx="5364163" cy="4022725"/>
          </a:xfrm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05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889" indent="-285726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2pPr>
            <a:lvl3pPr marL="1142907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3pPr>
            <a:lvl4pPr marL="1600070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4pPr>
            <a:lvl5pPr marL="2057232" indent="-228581" defTabSz="955598" eaLnBrk="0" hangingPunct="0"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5pPr>
            <a:lvl6pPr marL="2514395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6pPr>
            <a:lvl7pPr marL="2971559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7pPr>
            <a:lvl8pPr marL="3428722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8pPr>
            <a:lvl9pPr marL="3885884" indent="-228581" defTabSz="955598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charset="0"/>
              <a:buChar char="§"/>
              <a:defRPr sz="2400">
                <a:solidFill>
                  <a:srgbClr val="000000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2196B7A-2EEA-0B44-AE54-333124034353}" type="slidenum">
              <a:rPr lang="de-CH" sz="1000">
                <a:solidFill>
                  <a:schemeClr val="tx1"/>
                </a:solidFill>
              </a:rPr>
              <a:pPr eaLnBrk="1" hangingPunct="1"/>
              <a:t>2</a:t>
            </a:fld>
            <a:endParaRPr lang="de-CH" sz="1000">
              <a:solidFill>
                <a:schemeClr val="tx1"/>
              </a:solidFill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463550"/>
            <a:ext cx="5364163" cy="4022725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471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2159000"/>
            <a:ext cx="9144000" cy="253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105400"/>
            <a:ext cx="7772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anchor="b"/>
          <a:lstStyle>
            <a:lvl1pPr algn="ctr">
              <a:defRPr sz="3200" b="1" spc="-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715000"/>
            <a:ext cx="6400800" cy="533400"/>
          </a:xfrm>
          <a:noFill/>
          <a:ln>
            <a:noFill/>
          </a:ln>
        </p:spPr>
        <p:txBody>
          <a:bodyPr/>
          <a:lstStyle>
            <a:lvl1pPr marL="0" indent="0" algn="ctr">
              <a:buNone/>
              <a:defRPr sz="2400" b="0">
                <a:solidFill>
                  <a:srgbClr val="969696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014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57200" y="1060526"/>
            <a:ext cx="8229600" cy="5176589"/>
          </a:xfrm>
          <a:ln>
            <a:noFill/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7093"/>
            <a:ext cx="8534400" cy="8382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2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3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AD64F-39DD-1A46-AC6B-4F3CA6DE72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00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685800" y="2819400"/>
            <a:ext cx="7772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anchor="b"/>
          <a:lstStyle>
            <a:lvl1pPr algn="ctr">
              <a:defRPr sz="3200" b="1" spc="-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533400"/>
          </a:xfrm>
          <a:ln>
            <a:noFill/>
          </a:ln>
        </p:spPr>
        <p:txBody>
          <a:bodyPr/>
          <a:lstStyle>
            <a:lvl1pPr marL="0" indent="0" algn="ctr">
              <a:buNone/>
              <a:defRPr sz="2400" b="0">
                <a:solidFill>
                  <a:srgbClr val="969696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48693-667F-5B42-B774-11092CC9BE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76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5175250"/>
          </a:xfrm>
          <a:ln>
            <a:noFill/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2513"/>
            <a:ext cx="4038600" cy="5175250"/>
          </a:xfrm>
          <a:ln>
            <a:noFill/>
          </a:ln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2400" y="137093"/>
            <a:ext cx="8534400" cy="8382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F7B72-03CD-B740-8F9C-5B73DB4553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47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074066"/>
            <a:ext cx="4040188" cy="639762"/>
          </a:xfrm>
          <a:ln>
            <a:noFill/>
          </a:ln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722383"/>
            <a:ext cx="4040188" cy="4403780"/>
          </a:xfrm>
          <a:ln>
            <a:noFill/>
          </a:ln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074066"/>
            <a:ext cx="4041775" cy="639762"/>
          </a:xfrm>
          <a:ln>
            <a:noFill/>
          </a:ln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22383"/>
            <a:ext cx="4041775" cy="4403780"/>
          </a:xfrm>
          <a:ln>
            <a:noFill/>
          </a:ln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52400" y="137093"/>
            <a:ext cx="8534400" cy="8382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1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5D87C-4031-1B4B-8D77-26D73C6EA5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889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137093"/>
            <a:ext cx="8534400" cy="838200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409A4-6777-1A44-B6DE-6701579F48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72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AEB8-E7FC-ED4F-AED2-12AF98524B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21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>
          <a:xfrm>
            <a:off x="0" y="-1"/>
            <a:ext cx="9144000" cy="1592263"/>
          </a:xfrm>
          <a:prstGeom prst="rect">
            <a:avLst/>
          </a:prstGeom>
        </p:spPr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C0791019-D471-B64B-A990-B99D8FE2FF5C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>
          <a:xfrm>
            <a:off x="0" y="-1"/>
            <a:ext cx="9144000" cy="1592263"/>
          </a:xfrm>
          <a:prstGeom prst="rect">
            <a:avLst/>
          </a:prstGeom>
        </p:spPr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B96B4E4A-593E-E64E-A94C-4BD2B4634917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>
          <a:xfrm>
            <a:off x="0" y="-1"/>
            <a:ext cx="9144000" cy="1592263"/>
          </a:xfrm>
          <a:prstGeom prst="rect">
            <a:avLst/>
          </a:prstGeom>
        </p:spPr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66DA9E17-E2B6-2444-AC08-29F4A3A36BD4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 bwMode="gray">
          <a:xfrm>
            <a:off x="0" y="-1"/>
            <a:ext cx="9144000" cy="1592263"/>
          </a:xfrm>
          <a:prstGeom prst="rect">
            <a:avLst/>
          </a:prstGeom>
        </p:spPr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1476373" y="1592262"/>
            <a:ext cx="6192000" cy="4608000"/>
          </a:xfrm>
        </p:spPr>
        <p:txBody>
          <a:bodyPr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  <a:endParaRPr lang="en-U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>
          <a:xfrm>
            <a:off x="208757" y="6567488"/>
            <a:ext cx="727243" cy="96986"/>
          </a:xfrm>
          <a:prstGeom prst="rect">
            <a:avLst/>
          </a:prstGeom>
        </p:spPr>
        <p:txBody>
          <a:bodyPr/>
          <a:lstStyle/>
          <a:p>
            <a:fld id="{1BEFD106-23F8-944D-AE73-F77FBFAEAD32}" type="datetime1">
              <a:rPr lang="en-US" smtClean="0"/>
              <a:t>2/14/2015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2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B556E-B8AB-804D-A42A-B9FDFEDE3287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6B80C-D537-4F42-B79E-2EF1E274F7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00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AE148-2563-B645-9CCE-0F5F1701E526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D3020-62BD-9949-ABF7-7F83A3D4A3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15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FB13B-482A-A34B-BD9F-0134A54C81F6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ABA8D-C202-8C40-AD0E-559D693C65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401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3CD2E-F0AF-5E4B-88AA-F73C47076D02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B0DD3-1DCC-6647-895F-03BF295F8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298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7DDD5-1C07-8D4A-907B-16D6034D64CF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6999D-81E9-5D48-B4B3-D039575964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335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61C73-4C34-9547-B021-70E79565CE28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C98E8-16A0-4349-A2DB-71C224D977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3219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AC4ED-DEDD-7645-B78F-7EDB14D6545B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CD3C4-0367-5E4B-8949-D2F02F43C4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662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DED87-5589-A846-9B26-7C2963B3952E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BF02C-BC3F-274A-81DB-C5A0C0AD1D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559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1705E-8384-C24E-868D-7D9D2100D02A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B02C9-A65E-7C43-AAEF-A2012162D0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8970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F89E2-8D2A-8542-A7A9-D22D7E8CC6BE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FE09D-2DF8-BC4B-831C-1F7AD9398B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415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52513"/>
            <a:ext cx="8229600" cy="51752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4050" y="6324600"/>
            <a:ext cx="2895600" cy="365125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 vert="horz" wrap="square" lIns="0" tIns="45720" rIns="91440" bIns="9144" numCol="1" anchor="b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969696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| © Baldor Electric Company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457200" y="6324600"/>
            <a:ext cx="182563" cy="365125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 vert="horz" wrap="square" lIns="0" tIns="45720" rIns="0" bIns="9144" numCol="1" anchor="b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969696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1C859690-CD90-574B-9B31-6F061F92E4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29" name="Picture 1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6278563"/>
            <a:ext cx="159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40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8" r:id="rId8"/>
    <p:sldLayoutId id="2147484149" r:id="rId9"/>
    <p:sldLayoutId id="2147484150" r:id="rId10"/>
    <p:sldLayoutId id="214748415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ＭＳ Ｐゴシック" pitchFamily="34" charset="-128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ＭＳ Ｐゴシック" pitchFamily="34" charset="-12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ＭＳ Ｐゴシック" pitchFamily="34" charset="-12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ＭＳ Ｐゴシック" pitchFamily="34" charset="-12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ＭＳ Ｐゴシック" pitchFamily="34" charset="-128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0"/>
        <a:buChar char="§"/>
        <a:defRPr sz="2000" kern="1200">
          <a:solidFill>
            <a:srgbClr val="000000"/>
          </a:solidFill>
          <a:latin typeface="Arial"/>
          <a:ea typeface="ＭＳ Ｐゴシック" pitchFamily="34" charset="-128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Arial" charset="0"/>
        <a:buChar char="›"/>
        <a:defRPr kern="1200">
          <a:solidFill>
            <a:srgbClr val="000000"/>
          </a:solidFill>
          <a:latin typeface="Arial"/>
          <a:ea typeface="ＭＳ Ｐゴシック" pitchFamily="34" charset="-128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Arial" charset="0"/>
        <a:buChar char="•"/>
        <a:defRPr kern="1200">
          <a:solidFill>
            <a:srgbClr val="000000"/>
          </a:solidFill>
          <a:latin typeface="Arial"/>
          <a:ea typeface="ＭＳ Ｐゴシック" pitchFamily="34" charset="-128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Arial" charset="0"/>
        <a:buChar char="–"/>
        <a:defRPr sz="1600" kern="1200">
          <a:solidFill>
            <a:srgbClr val="000000"/>
          </a:solidFill>
          <a:latin typeface="Arial"/>
          <a:ea typeface="ＭＳ Ｐゴシック" pitchFamily="34" charset="-128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Arial" charset="0"/>
        <a:buChar char="»"/>
        <a:defRPr sz="1600" kern="1200">
          <a:solidFill>
            <a:srgbClr val="000000"/>
          </a:solidFill>
          <a:latin typeface="Arial"/>
          <a:ea typeface="ＭＳ Ｐゴシック" pitchFamily="34" charset="-128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921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B6232B48-4A3D-4C4F-9368-DB9370B1C91F}" type="datetimeFigureOut">
              <a:rPr lang="en-US"/>
              <a:pPr>
                <a:defRPr/>
              </a:pPr>
              <a:t>2/14/2015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EEBE1060-6043-4548-A4DB-691A44B336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  <p:sldLayoutId id="2147484131" r:id="rId2"/>
    <p:sldLayoutId id="2147484132" r:id="rId3"/>
    <p:sldLayoutId id="2147484133" r:id="rId4"/>
    <p:sldLayoutId id="2147484134" r:id="rId5"/>
    <p:sldLayoutId id="2147484135" r:id="rId6"/>
    <p:sldLayoutId id="2147484136" r:id="rId7"/>
    <p:sldLayoutId id="2147484137" r:id="rId8"/>
    <p:sldLayoutId id="2147484138" r:id="rId9"/>
    <p:sldLayoutId id="2147484139" r:id="rId10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/>
          <a:ea typeface="ＭＳ Ｐゴシック" charset="0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/>
          <a:ea typeface="ＭＳ Ｐゴシック" charset="0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/>
          <a:ea typeface="ＭＳ Ｐゴシック" charset="0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/>
          <a:ea typeface="ＭＳ Ｐゴシック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15900" y="225425"/>
            <a:ext cx="8712200" cy="560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sz="5400" dirty="0">
                <a:solidFill>
                  <a:schemeClr val="accent2"/>
                </a:solidFill>
              </a:rPr>
              <a:t>Please include the </a:t>
            </a:r>
            <a:br>
              <a:rPr lang="en-US" sz="5400" dirty="0">
                <a:solidFill>
                  <a:schemeClr val="accent2"/>
                </a:solidFill>
              </a:rPr>
            </a:br>
            <a:r>
              <a:rPr lang="en-US" sz="5400" dirty="0">
                <a:solidFill>
                  <a:schemeClr val="accent2"/>
                </a:solidFill>
              </a:rPr>
              <a:t>following safety slides.</a:t>
            </a:r>
            <a:br>
              <a:rPr lang="en-US" sz="5400" dirty="0">
                <a:solidFill>
                  <a:schemeClr val="accent2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Add the next </a:t>
            </a:r>
            <a:r>
              <a:rPr lang="en-US" sz="5400" dirty="0" smtClean="0">
                <a:solidFill>
                  <a:schemeClr val="hlink"/>
                </a:solidFill>
              </a:rPr>
              <a:t>four </a:t>
            </a:r>
            <a:r>
              <a:rPr lang="en-US" sz="5400" dirty="0">
                <a:solidFill>
                  <a:schemeClr val="hlink"/>
                </a:solidFill>
              </a:rPr>
              <a:t>slides </a:t>
            </a:r>
            <a:br>
              <a:rPr lang="en-US" sz="5400" dirty="0">
                <a:solidFill>
                  <a:schemeClr val="hlink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to your presentation and review at the beginning </a:t>
            </a:r>
            <a:br>
              <a:rPr lang="en-US" sz="5400" dirty="0">
                <a:solidFill>
                  <a:schemeClr val="hlink"/>
                </a:solidFill>
              </a:rPr>
            </a:br>
            <a:r>
              <a:rPr lang="en-US" sz="5400" dirty="0">
                <a:solidFill>
                  <a:schemeClr val="hlink"/>
                </a:solidFill>
              </a:rPr>
              <a:t>of your workshop.</a:t>
            </a:r>
            <a:endParaRPr lang="en-US" sz="20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sz="20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sz="2000" dirty="0">
                <a:solidFill>
                  <a:schemeClr val="bg1"/>
                </a:solidFill>
              </a:rPr>
              <a:t>NOTE: This page can be updated and used as a divider slide.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Text can be no longer than six (6) lines in length.</a:t>
            </a:r>
            <a:endParaRPr lang="en-US" sz="5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215900" y="1259417"/>
            <a:ext cx="8712200" cy="1132416"/>
          </a:xfrm>
          <a:prstGeom prst="rect">
            <a:avLst/>
          </a:prstGeom>
          <a:solidFill>
            <a:schemeClr val="tx2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182563" indent="-182563"/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1120243"/>
            <a:ext cx="9144000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7200" tIns="313200" rIns="216000" bIns="0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Emergency numbers:  Dial 8087 from any house phone</a:t>
            </a:r>
          </a:p>
          <a:p>
            <a:pPr algn="ctr">
              <a:spcBef>
                <a:spcPct val="0"/>
              </a:spcBef>
              <a:buClrTx/>
              <a:buSzTx/>
              <a:buFont typeface="Wingdings" charset="0"/>
              <a:buNone/>
              <a:defRPr/>
            </a:pPr>
            <a:r>
              <a:rPr lang="en-US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or (713) 853-8087 from any cell phone or outside line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Your safety is important to us</a:t>
            </a:r>
            <a:br>
              <a:rPr lang="en-US">
                <a:latin typeface="Arial" charset="0"/>
              </a:rPr>
            </a:br>
            <a:r>
              <a:rPr lang="en-US">
                <a:solidFill>
                  <a:schemeClr val="accent1"/>
                </a:solidFill>
                <a:latin typeface="Arial" charset="0"/>
              </a:rPr>
              <a:t>Please be aware of these emergency procedures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quarter" idx="10"/>
          </p:nvPr>
        </p:nvSpPr>
        <p:spPr>
          <a:xfrm>
            <a:off x="215900" y="2539999"/>
            <a:ext cx="8712200" cy="4056063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  <a:latin typeface="Arial" charset="0"/>
              </a:rPr>
              <a:t>In the event of an </a:t>
            </a:r>
            <a:r>
              <a:rPr lang="en-US" sz="1600" b="1" dirty="0">
                <a:solidFill>
                  <a:schemeClr val="tx1"/>
                </a:solidFill>
                <a:latin typeface="Arial" charset="0"/>
              </a:rPr>
              <a:t>emergency</a:t>
            </a:r>
            <a:r>
              <a:rPr lang="en-US" sz="1600" dirty="0">
                <a:solidFill>
                  <a:schemeClr val="tx1"/>
                </a:solidFill>
                <a:latin typeface="Arial" charset="0"/>
              </a:rPr>
              <a:t> please call the emergency numbers above... </a:t>
            </a:r>
            <a:br>
              <a:rPr lang="en-US" sz="1600" dirty="0">
                <a:solidFill>
                  <a:schemeClr val="tx1"/>
                </a:solidFill>
                <a:latin typeface="Arial" charset="0"/>
              </a:rPr>
            </a:br>
            <a:r>
              <a:rPr lang="en-US" sz="1600" b="1" dirty="0">
                <a:solidFill>
                  <a:schemeClr val="tx1"/>
                </a:solidFill>
                <a:latin typeface="Arial" charset="0"/>
              </a:rPr>
              <a:t>Do not dial 9-1-1 directly</a:t>
            </a:r>
            <a:r>
              <a:rPr lang="en-US" sz="1600" dirty="0">
                <a:solidFill>
                  <a:schemeClr val="tx1"/>
                </a:solidFill>
                <a:latin typeface="Arial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In the event of an alarm please proceed carefully to the nearest exit or the appropriate exit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as directed by Convention Center personnel. 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Use the stairwells or escalators to evacuate and do not attempt to use the elevators.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Convention Center associates will be located throughout the public space to assist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in directing guests toward the closest exit.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If evacuation is required, please be alert for handicapped or disabled persons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who may need your assistance.</a:t>
            </a:r>
          </a:p>
          <a:p>
            <a:pPr eaLnBrk="1" hangingPunct="1">
              <a:lnSpc>
                <a:spcPct val="110000"/>
              </a:lnSpc>
            </a:pPr>
            <a:r>
              <a:rPr lang="en-US" sz="1600" dirty="0">
                <a:latin typeface="Arial" charset="0"/>
              </a:rPr>
              <a:t>Do not re-enter the building until advised by Convention Center personnel or an </a:t>
            </a:r>
            <a:br>
              <a:rPr lang="en-US" sz="1600" dirty="0">
                <a:latin typeface="Arial" charset="0"/>
              </a:rPr>
            </a:br>
            <a:r>
              <a:rPr lang="en-US" sz="1600" dirty="0">
                <a:latin typeface="Arial" charset="0"/>
              </a:rPr>
              <a:t>“all clear” announcement is made</a:t>
            </a:r>
            <a:r>
              <a:rPr lang="en-US" sz="1600" dirty="0" smtClean="0">
                <a:latin typeface="Arial" charset="0"/>
              </a:rPr>
              <a:t>.</a:t>
            </a:r>
            <a:endParaRPr lang="en-US" sz="1600" dirty="0"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Level one</a:t>
            </a:r>
            <a:endParaRPr lang="en-US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853407" y="5589240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area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5" name="Group 4"/>
          <p:cNvGrpSpPr/>
          <p:nvPr/>
        </p:nvGrpSpPr>
        <p:grpSpPr>
          <a:xfrm>
            <a:off x="132202" y="1179204"/>
            <a:ext cx="8879595" cy="4219708"/>
            <a:chOff x="132202" y="1179204"/>
            <a:chExt cx="8879595" cy="421970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202" y="1179204"/>
              <a:ext cx="8879595" cy="4219708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117773" y="1333041"/>
              <a:ext cx="2974555" cy="4516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Level two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endParaRPr lang="en-US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227979" y="3793866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area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5" name="Group 4"/>
          <p:cNvGrpSpPr/>
          <p:nvPr/>
        </p:nvGrpSpPr>
        <p:grpSpPr>
          <a:xfrm>
            <a:off x="189511" y="1879884"/>
            <a:ext cx="8866353" cy="1359076"/>
            <a:chOff x="0" y="1912934"/>
            <a:chExt cx="9144000" cy="140163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912934"/>
              <a:ext cx="9144000" cy="1401635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2963537" y="1912934"/>
              <a:ext cx="3150824" cy="4667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George R. Brown Convention </a:t>
            </a:r>
            <a:r>
              <a:rPr lang="en-US" dirty="0" smtClean="0">
                <a:latin typeface="Arial" charset="0"/>
              </a:rPr>
              <a:t>Center </a:t>
            </a:r>
            <a:r>
              <a:rPr lang="en-US" dirty="0">
                <a:latin typeface="Arial" charset="0"/>
              </a:rPr>
              <a:t/>
            </a:r>
            <a:br>
              <a:rPr lang="en-US" dirty="0">
                <a:latin typeface="Arial" charset="0"/>
              </a:rPr>
            </a:br>
            <a:r>
              <a:rPr lang="en-US" dirty="0" smtClean="0">
                <a:solidFill>
                  <a:schemeClr val="accent1"/>
                </a:solidFill>
                <a:latin typeface="Arial" charset="0"/>
              </a:rPr>
              <a:t>Level three</a:t>
            </a:r>
            <a:endParaRPr lang="en-US" dirty="0">
              <a:latin typeface="Arial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175525" y="5185438"/>
            <a:ext cx="38068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182563" indent="-182563">
              <a:spcBef>
                <a:spcPct val="0"/>
              </a:spcBef>
              <a:buFont typeface="Wingdings" charset="0"/>
              <a:buNone/>
            </a:pPr>
            <a:r>
              <a:rPr lang="en-US" sz="1600" b="1" dirty="0">
                <a:solidFill>
                  <a:schemeClr val="tx1"/>
                </a:solidFill>
              </a:rPr>
              <a:t>Know your surroundings: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Identify the </a:t>
            </a:r>
            <a:r>
              <a:rPr lang="en-US" sz="1600" dirty="0" smtClean="0">
                <a:solidFill>
                  <a:schemeClr val="tx1"/>
                </a:solidFill>
              </a:rPr>
              <a:t>meeting room you </a:t>
            </a:r>
            <a:r>
              <a:rPr lang="en-US" sz="1600" dirty="0">
                <a:solidFill>
                  <a:schemeClr val="tx1"/>
                </a:solidFill>
              </a:rPr>
              <a:t>are in</a:t>
            </a:r>
          </a:p>
          <a:p>
            <a:pPr marL="182563" indent="-182563">
              <a:spcBef>
                <a:spcPct val="0"/>
              </a:spcBef>
            </a:pPr>
            <a:r>
              <a:rPr lang="en-US" sz="1600" dirty="0">
                <a:solidFill>
                  <a:schemeClr val="tx1"/>
                </a:solidFill>
              </a:rPr>
              <a:t>Locate the nearest two exits</a:t>
            </a:r>
            <a:endParaRPr lang="en-US" sz="1600" dirty="0"/>
          </a:p>
        </p:txBody>
      </p:sp>
      <p:grpSp>
        <p:nvGrpSpPr>
          <p:cNvPr id="6" name="Group 5"/>
          <p:cNvGrpSpPr/>
          <p:nvPr/>
        </p:nvGrpSpPr>
        <p:grpSpPr>
          <a:xfrm>
            <a:off x="209320" y="1425556"/>
            <a:ext cx="8725359" cy="3634216"/>
            <a:chOff x="209320" y="1425556"/>
            <a:chExt cx="8725359" cy="363421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320" y="1425556"/>
              <a:ext cx="8725359" cy="363421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175525" y="1425556"/>
              <a:ext cx="3335444" cy="4693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_ENCODE_TYPE" val="0"/>
  <p:tag name="ART_ENCODE_INDEX" val="1"/>
  <p:tag name="ARTICULATE_AUDIO_TEMP" val="C:\Users\slaart0\AppData\Local\Temp\articulate\presenter\ae\audio\20110503150659\"/>
  <p:tag name="ARTICULATE_PRESENTER_VERSION" val="6"/>
  <p:tag name="LMS_PUBLISH" val="No"/>
  <p:tag name="ARTICULATE_TEMPLATE" val="Corporate Communications"/>
  <p:tag name="PRESENTER_PREVIEW_MODE" val="0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4a3251c3-dd07-4c52-8446-d6b88a52a2f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ARSLIDECATEGORYID" val="SPREtext"/>
  <p:tag name="VARSLIDEID" val="SPREcontent_text"/>
  <p:tag name="ARTICULATE_SLIDE_GUID" val="9677d6e8-f577-4abe-b11c-d716eaea9bc5"/>
</p:tagLst>
</file>

<file path=ppt/theme/theme1.xml><?xml version="1.0" encoding="utf-8"?>
<a:theme xmlns:a="http://schemas.openxmlformats.org/drawingml/2006/main" name="Corporate template">
  <a:themeElements>
    <a:clrScheme name="Corporate 3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326496"/>
      </a:accent1>
      <a:accent2>
        <a:srgbClr val="64A0B5"/>
      </a:accent2>
      <a:accent3>
        <a:srgbClr val="82A046"/>
      </a:accent3>
      <a:accent4>
        <a:srgbClr val="C8B45A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1840</TotalTime>
  <Words>109</Words>
  <Application>Microsoft Office PowerPoint</Application>
  <PresentationFormat>On-screen Show (4:3)</PresentationFormat>
  <Paragraphs>26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ＭＳ Ｐゴシック</vt:lpstr>
      <vt:lpstr>Arial</vt:lpstr>
      <vt:lpstr>Calibri</vt:lpstr>
      <vt:lpstr>Wingdings</vt:lpstr>
      <vt:lpstr>Corporate template</vt:lpstr>
      <vt:lpstr>Custom Design</vt:lpstr>
      <vt:lpstr>PowerPoint Presentation</vt:lpstr>
      <vt:lpstr>Your safety is important to us Please be aware of these emergency procedures</vt:lpstr>
      <vt:lpstr>George R. Brown Convention Center  Level one</vt:lpstr>
      <vt:lpstr>George R. Brown Convention Center  Level two </vt:lpstr>
      <vt:lpstr>George R. Brown Convention Center  Level three</vt:lpstr>
    </vt:vector>
  </TitlesOfParts>
  <Company>Baldor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Aaron Thomas</dc:creator>
  <cp:lastModifiedBy>Marcia Carlton</cp:lastModifiedBy>
  <cp:revision>220</cp:revision>
  <dcterms:created xsi:type="dcterms:W3CDTF">2011-01-31T15:04:16Z</dcterms:created>
  <dcterms:modified xsi:type="dcterms:W3CDTF">2015-02-14T16:34:14Z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Baldor motor family overview - part 1</vt:lpwstr>
  </property>
  <property fmtid="{D5CDD505-2E9C-101B-9397-08002B2CF9AE}" pid="4" name="ArticulateGUID">
    <vt:lpwstr>ED964C9A-E87E-440D-AB42-3E54FA5B4E8F</vt:lpwstr>
  </property>
  <property fmtid="{D5CDD505-2E9C-101B-9397-08002B2CF9AE}" pid="5" name="ArticulateProjectFull">
    <vt:lpwstr>C:\Users\slaart0\Desktop\PowerPoint\Baldor\PowerPoint Template - Baldor.ppta</vt:lpwstr>
  </property>
</Properties>
</file>