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967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0" r:id="rId4"/>
    <p:sldId id="265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6" r:id="rId14"/>
    <p:sldId id="301" r:id="rId15"/>
    <p:sldId id="302" r:id="rId16"/>
    <p:sldId id="303" r:id="rId17"/>
    <p:sldId id="269" r:id="rId18"/>
    <p:sldId id="305" r:id="rId19"/>
    <p:sldId id="285" r:id="rId20"/>
    <p:sldId id="287" r:id="rId21"/>
    <p:sldId id="288" r:id="rId22"/>
    <p:sldId id="289" r:id="rId23"/>
    <p:sldId id="290" r:id="rId24"/>
  </p:sldIdLst>
  <p:sldSz cx="9144000" cy="6858000" type="screen4x3"/>
  <p:notesSz cx="6858000" cy="92964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CE1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FA628-61FE-4F2E-9BE8-A002B5F5749C}" type="doc">
      <dgm:prSet loTypeId="urn:microsoft.com/office/officeart/2005/8/layout/venn1" loCatId="relationship" qsTypeId="urn:microsoft.com/office/officeart/2005/8/quickstyle/simple1" qsCatId="simple" csTypeId="urn:microsoft.com/office/officeart/2005/8/colors/accent2_4" csCatId="accent2" phldr="1"/>
      <dgm:spPr/>
    </dgm:pt>
    <dgm:pt modelId="{DE266E59-723E-43FC-A6A1-7F7DEAB201A0}">
      <dgm:prSet phldrT="[Text]" custT="1"/>
      <dgm:spPr/>
      <dgm:t>
        <a:bodyPr/>
        <a:lstStyle/>
        <a:p>
          <a:r>
            <a:rPr lang="en-US" sz="3200" dirty="0" smtClean="0">
              <a:latin typeface="Arial"/>
              <a:cs typeface="Arial"/>
            </a:rPr>
            <a:t>Area A</a:t>
          </a:r>
          <a:endParaRPr lang="en-US" sz="3200" dirty="0">
            <a:latin typeface="Arial"/>
            <a:cs typeface="Arial"/>
          </a:endParaRPr>
        </a:p>
      </dgm:t>
    </dgm:pt>
    <dgm:pt modelId="{86616262-C8E6-4665-884D-C29A657B4ADA}" type="parTrans" cxnId="{07A60113-C8AE-4FE2-89D6-5CB7382AA526}">
      <dgm:prSet/>
      <dgm:spPr/>
      <dgm:t>
        <a:bodyPr/>
        <a:lstStyle/>
        <a:p>
          <a:endParaRPr lang="en-US"/>
        </a:p>
      </dgm:t>
    </dgm:pt>
    <dgm:pt modelId="{7A893137-53F0-464D-96CC-7034981BE38D}" type="sibTrans" cxnId="{07A60113-C8AE-4FE2-89D6-5CB7382AA526}">
      <dgm:prSet/>
      <dgm:spPr/>
      <dgm:t>
        <a:bodyPr/>
        <a:lstStyle/>
        <a:p>
          <a:endParaRPr lang="en-US"/>
        </a:p>
      </dgm:t>
    </dgm:pt>
    <dgm:pt modelId="{BF4E2941-DADD-4C55-900B-18E5D9C4045B}">
      <dgm:prSet phldrT="[Text]" custT="1"/>
      <dgm:spPr/>
      <dgm:t>
        <a:bodyPr/>
        <a:lstStyle/>
        <a:p>
          <a:r>
            <a:rPr lang="en-US" sz="3200" dirty="0" smtClean="0">
              <a:latin typeface="Arial"/>
              <a:cs typeface="Arial"/>
            </a:rPr>
            <a:t>Area C</a:t>
          </a:r>
          <a:endParaRPr lang="en-US" sz="3200" dirty="0">
            <a:latin typeface="Arial"/>
            <a:cs typeface="Arial"/>
          </a:endParaRPr>
        </a:p>
      </dgm:t>
    </dgm:pt>
    <dgm:pt modelId="{AF195644-9284-4C8B-96C7-F6C5CE83229F}" type="parTrans" cxnId="{DE5D53BE-E76A-4619-B28D-FB5A8DE8545A}">
      <dgm:prSet/>
      <dgm:spPr/>
      <dgm:t>
        <a:bodyPr/>
        <a:lstStyle/>
        <a:p>
          <a:endParaRPr lang="en-US"/>
        </a:p>
      </dgm:t>
    </dgm:pt>
    <dgm:pt modelId="{33B35496-D381-4BA6-A9EA-0299E2EBD74B}" type="sibTrans" cxnId="{DE5D53BE-E76A-4619-B28D-FB5A8DE8545A}">
      <dgm:prSet/>
      <dgm:spPr/>
      <dgm:t>
        <a:bodyPr/>
        <a:lstStyle/>
        <a:p>
          <a:endParaRPr lang="en-US"/>
        </a:p>
      </dgm:t>
    </dgm:pt>
    <dgm:pt modelId="{CE361E23-B329-429E-BD27-9D7FB3EFEF2D}">
      <dgm:prSet phldrT="[Text]" custT="1"/>
      <dgm:spPr/>
      <dgm:t>
        <a:bodyPr/>
        <a:lstStyle/>
        <a:p>
          <a:r>
            <a:rPr lang="en-US" sz="3200" dirty="0" smtClean="0">
              <a:latin typeface="Arial"/>
              <a:cs typeface="Arial"/>
            </a:rPr>
            <a:t>Area B</a:t>
          </a:r>
          <a:endParaRPr lang="en-US" sz="3200" dirty="0">
            <a:latin typeface="Arial"/>
            <a:cs typeface="Arial"/>
          </a:endParaRPr>
        </a:p>
      </dgm:t>
    </dgm:pt>
    <dgm:pt modelId="{34D6DFFE-1056-4293-9F12-CC4F3496B696}" type="parTrans" cxnId="{4BFC4D44-4400-4050-8898-6C3B52266324}">
      <dgm:prSet/>
      <dgm:spPr/>
      <dgm:t>
        <a:bodyPr/>
        <a:lstStyle/>
        <a:p>
          <a:endParaRPr lang="en-US"/>
        </a:p>
      </dgm:t>
    </dgm:pt>
    <dgm:pt modelId="{639B8CCB-E68F-426D-900C-34968BF38483}" type="sibTrans" cxnId="{4BFC4D44-4400-4050-8898-6C3B52266324}">
      <dgm:prSet/>
      <dgm:spPr/>
      <dgm:t>
        <a:bodyPr/>
        <a:lstStyle/>
        <a:p>
          <a:endParaRPr lang="en-US"/>
        </a:p>
      </dgm:t>
    </dgm:pt>
    <dgm:pt modelId="{6349ABBF-7098-46F5-B090-97B7358B888C}" type="pres">
      <dgm:prSet presAssocID="{580FA628-61FE-4F2E-9BE8-A002B5F5749C}" presName="compositeShape" presStyleCnt="0">
        <dgm:presLayoutVars>
          <dgm:chMax val="7"/>
          <dgm:dir/>
          <dgm:resizeHandles val="exact"/>
        </dgm:presLayoutVars>
      </dgm:prSet>
      <dgm:spPr/>
    </dgm:pt>
    <dgm:pt modelId="{20A581A4-C01B-4FD2-B5D4-561104E9EA42}" type="pres">
      <dgm:prSet presAssocID="{DE266E59-723E-43FC-A6A1-7F7DEAB201A0}" presName="circ1" presStyleLbl="vennNode1" presStyleIdx="0" presStyleCnt="3"/>
      <dgm:spPr/>
      <dgm:t>
        <a:bodyPr/>
        <a:lstStyle/>
        <a:p>
          <a:endParaRPr lang="en-US"/>
        </a:p>
      </dgm:t>
    </dgm:pt>
    <dgm:pt modelId="{4C77725E-A57B-40FD-8839-AE2DAF4FE2CD}" type="pres">
      <dgm:prSet presAssocID="{DE266E59-723E-43FC-A6A1-7F7DEAB201A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022E1-9D82-4BC7-8F50-03AC951F01CE}" type="pres">
      <dgm:prSet presAssocID="{BF4E2941-DADD-4C55-900B-18E5D9C4045B}" presName="circ2" presStyleLbl="vennNode1" presStyleIdx="1" presStyleCnt="3"/>
      <dgm:spPr/>
      <dgm:t>
        <a:bodyPr/>
        <a:lstStyle/>
        <a:p>
          <a:endParaRPr lang="en-US"/>
        </a:p>
      </dgm:t>
    </dgm:pt>
    <dgm:pt modelId="{4B40C795-3E92-439E-A032-CAB972D1F37A}" type="pres">
      <dgm:prSet presAssocID="{BF4E2941-DADD-4C55-900B-18E5D9C404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7DD45-5107-44D5-AC7E-C33EECF4C809}" type="pres">
      <dgm:prSet presAssocID="{CE361E23-B329-429E-BD27-9D7FB3EFEF2D}" presName="circ3" presStyleLbl="vennNode1" presStyleIdx="2" presStyleCnt="3" custScaleX="100000" custScaleY="100000"/>
      <dgm:spPr/>
      <dgm:t>
        <a:bodyPr/>
        <a:lstStyle/>
        <a:p>
          <a:endParaRPr lang="en-US"/>
        </a:p>
      </dgm:t>
    </dgm:pt>
    <dgm:pt modelId="{C23F240E-75BE-43C8-9E95-06B3DD132212}" type="pres">
      <dgm:prSet presAssocID="{CE361E23-B329-429E-BD27-9D7FB3EFEF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2C0A00-188C-B548-9C7A-35BEFC25EED7}" type="presOf" srcId="{DE266E59-723E-43FC-A6A1-7F7DEAB201A0}" destId="{4C77725E-A57B-40FD-8839-AE2DAF4FE2CD}" srcOrd="1" destOrd="0" presId="urn:microsoft.com/office/officeart/2005/8/layout/venn1"/>
    <dgm:cxn modelId="{86B582E7-4EF9-AA49-8A8C-4CD13FF5626D}" type="presOf" srcId="{CE361E23-B329-429E-BD27-9D7FB3EFEF2D}" destId="{C23F240E-75BE-43C8-9E95-06B3DD132212}" srcOrd="1" destOrd="0" presId="urn:microsoft.com/office/officeart/2005/8/layout/venn1"/>
    <dgm:cxn modelId="{D98AD721-B473-1840-A281-2135C3572927}" type="presOf" srcId="{BF4E2941-DADD-4C55-900B-18E5D9C4045B}" destId="{BE8022E1-9D82-4BC7-8F50-03AC951F01CE}" srcOrd="0" destOrd="0" presId="urn:microsoft.com/office/officeart/2005/8/layout/venn1"/>
    <dgm:cxn modelId="{914934A5-2380-7C4B-BE42-8E5C36A571F3}" type="presOf" srcId="{BF4E2941-DADD-4C55-900B-18E5D9C4045B}" destId="{4B40C795-3E92-439E-A032-CAB972D1F37A}" srcOrd="1" destOrd="0" presId="urn:microsoft.com/office/officeart/2005/8/layout/venn1"/>
    <dgm:cxn modelId="{4BFC4D44-4400-4050-8898-6C3B52266324}" srcId="{580FA628-61FE-4F2E-9BE8-A002B5F5749C}" destId="{CE361E23-B329-429E-BD27-9D7FB3EFEF2D}" srcOrd="2" destOrd="0" parTransId="{34D6DFFE-1056-4293-9F12-CC4F3496B696}" sibTransId="{639B8CCB-E68F-426D-900C-34968BF38483}"/>
    <dgm:cxn modelId="{71B9F824-A1A6-904F-81CE-2B46F5EC6ECD}" type="presOf" srcId="{CE361E23-B329-429E-BD27-9D7FB3EFEF2D}" destId="{A917DD45-5107-44D5-AC7E-C33EECF4C809}" srcOrd="0" destOrd="0" presId="urn:microsoft.com/office/officeart/2005/8/layout/venn1"/>
    <dgm:cxn modelId="{07A60113-C8AE-4FE2-89D6-5CB7382AA526}" srcId="{580FA628-61FE-4F2E-9BE8-A002B5F5749C}" destId="{DE266E59-723E-43FC-A6A1-7F7DEAB201A0}" srcOrd="0" destOrd="0" parTransId="{86616262-C8E6-4665-884D-C29A657B4ADA}" sibTransId="{7A893137-53F0-464D-96CC-7034981BE38D}"/>
    <dgm:cxn modelId="{05C14F14-E276-F44F-9CCD-3E71B878BEB8}" type="presOf" srcId="{580FA628-61FE-4F2E-9BE8-A002B5F5749C}" destId="{6349ABBF-7098-46F5-B090-97B7358B888C}" srcOrd="0" destOrd="0" presId="urn:microsoft.com/office/officeart/2005/8/layout/venn1"/>
    <dgm:cxn modelId="{6E3D91E8-3989-7A43-9BEC-5E43CDC7C16D}" type="presOf" srcId="{DE266E59-723E-43FC-A6A1-7F7DEAB201A0}" destId="{20A581A4-C01B-4FD2-B5D4-561104E9EA42}" srcOrd="0" destOrd="0" presId="urn:microsoft.com/office/officeart/2005/8/layout/venn1"/>
    <dgm:cxn modelId="{DE5D53BE-E76A-4619-B28D-FB5A8DE8545A}" srcId="{580FA628-61FE-4F2E-9BE8-A002B5F5749C}" destId="{BF4E2941-DADD-4C55-900B-18E5D9C4045B}" srcOrd="1" destOrd="0" parTransId="{AF195644-9284-4C8B-96C7-F6C5CE83229F}" sibTransId="{33B35496-D381-4BA6-A9EA-0299E2EBD74B}"/>
    <dgm:cxn modelId="{B4CF989A-E619-D14C-A320-708BF6691B6D}" type="presParOf" srcId="{6349ABBF-7098-46F5-B090-97B7358B888C}" destId="{20A581A4-C01B-4FD2-B5D4-561104E9EA42}" srcOrd="0" destOrd="0" presId="urn:microsoft.com/office/officeart/2005/8/layout/venn1"/>
    <dgm:cxn modelId="{FF1AE77C-5379-764E-A479-27C03849F00F}" type="presParOf" srcId="{6349ABBF-7098-46F5-B090-97B7358B888C}" destId="{4C77725E-A57B-40FD-8839-AE2DAF4FE2CD}" srcOrd="1" destOrd="0" presId="urn:microsoft.com/office/officeart/2005/8/layout/venn1"/>
    <dgm:cxn modelId="{83A61823-AE0F-A442-AB6A-A2649A2F1421}" type="presParOf" srcId="{6349ABBF-7098-46F5-B090-97B7358B888C}" destId="{BE8022E1-9D82-4BC7-8F50-03AC951F01CE}" srcOrd="2" destOrd="0" presId="urn:microsoft.com/office/officeart/2005/8/layout/venn1"/>
    <dgm:cxn modelId="{AA3CCECB-1AFA-3F43-A771-3D1FC9D7B2C0}" type="presParOf" srcId="{6349ABBF-7098-46F5-B090-97B7358B888C}" destId="{4B40C795-3E92-439E-A032-CAB972D1F37A}" srcOrd="3" destOrd="0" presId="urn:microsoft.com/office/officeart/2005/8/layout/venn1"/>
    <dgm:cxn modelId="{B6493B31-64E4-1644-AA29-FD11DD32E882}" type="presParOf" srcId="{6349ABBF-7098-46F5-B090-97B7358B888C}" destId="{A917DD45-5107-44D5-AC7E-C33EECF4C809}" srcOrd="4" destOrd="0" presId="urn:microsoft.com/office/officeart/2005/8/layout/venn1"/>
    <dgm:cxn modelId="{41286E2E-341C-9840-A40E-FC595956683C}" type="presParOf" srcId="{6349ABBF-7098-46F5-B090-97B7358B888C}" destId="{C23F240E-75BE-43C8-9E95-06B3DD13221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50344-7776-4BE8-95CC-36749F71467F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8C20CE6-0A90-4CB4-8F0D-F0A7C87D84F3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Process 1</a:t>
          </a:r>
          <a:endParaRPr lang="en-US" dirty="0">
            <a:latin typeface="Arial"/>
            <a:cs typeface="Arial"/>
          </a:endParaRPr>
        </a:p>
      </dgm:t>
    </dgm:pt>
    <dgm:pt modelId="{42660654-E4F7-46FB-B04B-9F760546DFB6}" type="parTrans" cxnId="{6123FA82-FA94-4117-83AD-426093A864FD}">
      <dgm:prSet/>
      <dgm:spPr/>
      <dgm:t>
        <a:bodyPr/>
        <a:lstStyle/>
        <a:p>
          <a:endParaRPr lang="en-US"/>
        </a:p>
      </dgm:t>
    </dgm:pt>
    <dgm:pt modelId="{08779E49-7C3E-484C-AEAB-35074060A854}" type="sibTrans" cxnId="{6123FA82-FA94-4117-83AD-426093A864FD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A1A1C29-EF91-4010-B97C-9134EF4AE55D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Process 2</a:t>
          </a:r>
          <a:endParaRPr lang="en-US" dirty="0">
            <a:latin typeface="Arial"/>
            <a:cs typeface="Arial"/>
          </a:endParaRPr>
        </a:p>
      </dgm:t>
    </dgm:pt>
    <dgm:pt modelId="{70A4ED78-4AFB-4604-99C5-B0EFC3C9999A}" type="parTrans" cxnId="{736AB152-7D8C-4C7D-B3D4-EB0916613873}">
      <dgm:prSet/>
      <dgm:spPr/>
      <dgm:t>
        <a:bodyPr/>
        <a:lstStyle/>
        <a:p>
          <a:endParaRPr lang="en-US"/>
        </a:p>
      </dgm:t>
    </dgm:pt>
    <dgm:pt modelId="{9CC01B71-35D3-4ABA-BEDF-AEC23E555CF3}" type="sibTrans" cxnId="{736AB152-7D8C-4C7D-B3D4-EB0916613873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F9B8BCC-1BC6-425B-B2E8-72F1C7C581D2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Process 3</a:t>
          </a:r>
          <a:endParaRPr lang="en-US" dirty="0">
            <a:latin typeface="Arial"/>
            <a:cs typeface="Arial"/>
          </a:endParaRPr>
        </a:p>
      </dgm:t>
    </dgm:pt>
    <dgm:pt modelId="{E1DFFFC5-4AEA-468A-8D9A-6958D8E3578D}" type="parTrans" cxnId="{2C9D1EE6-9FA4-4FCB-9CFF-F4403CD3B529}">
      <dgm:prSet/>
      <dgm:spPr/>
      <dgm:t>
        <a:bodyPr/>
        <a:lstStyle/>
        <a:p>
          <a:endParaRPr lang="en-US"/>
        </a:p>
      </dgm:t>
    </dgm:pt>
    <dgm:pt modelId="{DC5B3D5B-1F2D-4A5C-BE32-EA11F77A616E}" type="sibTrans" cxnId="{2C9D1EE6-9FA4-4FCB-9CFF-F4403CD3B529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9781730-780C-401D-A815-7A9F1AF3CD69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Process 4</a:t>
          </a:r>
          <a:endParaRPr lang="en-US" dirty="0">
            <a:latin typeface="Arial"/>
            <a:cs typeface="Arial"/>
          </a:endParaRPr>
        </a:p>
      </dgm:t>
    </dgm:pt>
    <dgm:pt modelId="{7769ABFC-86D8-4845-B617-A1B1575DF471}" type="parTrans" cxnId="{1F2E0E75-8E25-4918-AE57-D4573D8B500C}">
      <dgm:prSet/>
      <dgm:spPr/>
      <dgm:t>
        <a:bodyPr/>
        <a:lstStyle/>
        <a:p>
          <a:endParaRPr lang="en-US"/>
        </a:p>
      </dgm:t>
    </dgm:pt>
    <dgm:pt modelId="{586EF6ED-03B8-4584-A26E-91D0C9AF2B4C}" type="sibTrans" cxnId="{1F2E0E75-8E25-4918-AE57-D4573D8B500C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A920202-6C0C-4C8B-9F76-5A787F1D2FB6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Process 5</a:t>
          </a:r>
          <a:endParaRPr lang="en-US" dirty="0">
            <a:latin typeface="Arial"/>
            <a:cs typeface="Arial"/>
          </a:endParaRPr>
        </a:p>
      </dgm:t>
    </dgm:pt>
    <dgm:pt modelId="{AF1C8C43-66CD-4724-A183-1DBE33A27B0D}" type="parTrans" cxnId="{2D02EC5D-A2DD-4D25-85F7-6828A662A442}">
      <dgm:prSet/>
      <dgm:spPr/>
      <dgm:t>
        <a:bodyPr/>
        <a:lstStyle/>
        <a:p>
          <a:endParaRPr lang="en-US"/>
        </a:p>
      </dgm:t>
    </dgm:pt>
    <dgm:pt modelId="{DE421E55-D35B-4603-9194-8BFFB4A0FE2D}" type="sibTrans" cxnId="{2D02EC5D-A2DD-4D25-85F7-6828A662A442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2264C56D-0D9D-467D-BB90-521FE0137511}" type="pres">
      <dgm:prSet presAssocID="{ED650344-7776-4BE8-95CC-36749F7146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161C5-ACCC-4B36-9EB1-A9CE54132E32}" type="pres">
      <dgm:prSet presAssocID="{38C20CE6-0A90-4CB4-8F0D-F0A7C87D84F3}" presName="node" presStyleLbl="node1" presStyleIdx="0" presStyleCnt="5" custScaleX="134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74596-CD80-4A8C-9191-76CA8B056935}" type="pres">
      <dgm:prSet presAssocID="{38C20CE6-0A90-4CB4-8F0D-F0A7C87D84F3}" presName="spNode" presStyleCnt="0"/>
      <dgm:spPr/>
      <dgm:t>
        <a:bodyPr/>
        <a:lstStyle/>
        <a:p>
          <a:endParaRPr lang="en-US"/>
        </a:p>
      </dgm:t>
    </dgm:pt>
    <dgm:pt modelId="{643E55A8-2A53-43A2-9516-0291A8884FD3}" type="pres">
      <dgm:prSet presAssocID="{08779E49-7C3E-484C-AEAB-35074060A85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EE186E1-B966-420E-91D3-88ED79130F5E}" type="pres">
      <dgm:prSet presAssocID="{5A1A1C29-EF91-4010-B97C-9134EF4AE55D}" presName="node" presStyleLbl="node1" presStyleIdx="1" presStyleCnt="5" custScaleX="121351" custScaleY="90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DF2A7-CB10-4090-8B31-489F293E72A6}" type="pres">
      <dgm:prSet presAssocID="{5A1A1C29-EF91-4010-B97C-9134EF4AE55D}" presName="spNode" presStyleCnt="0"/>
      <dgm:spPr/>
      <dgm:t>
        <a:bodyPr/>
        <a:lstStyle/>
        <a:p>
          <a:endParaRPr lang="en-US"/>
        </a:p>
      </dgm:t>
    </dgm:pt>
    <dgm:pt modelId="{DFCB4D78-412F-4A04-9B49-BD00C53B896B}" type="pres">
      <dgm:prSet presAssocID="{9CC01B71-35D3-4ABA-BEDF-AEC23E555CF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0910552-6977-433A-ABA9-003272CCF00B}" type="pres">
      <dgm:prSet presAssocID="{0F9B8BCC-1BC6-425B-B2E8-72F1C7C581D2}" presName="node" presStyleLbl="node1" presStyleIdx="2" presStyleCnt="5" custScaleX="134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F689C-1AD7-4E73-8C77-5BAE98B51D73}" type="pres">
      <dgm:prSet presAssocID="{0F9B8BCC-1BC6-425B-B2E8-72F1C7C581D2}" presName="spNode" presStyleCnt="0"/>
      <dgm:spPr/>
      <dgm:t>
        <a:bodyPr/>
        <a:lstStyle/>
        <a:p>
          <a:endParaRPr lang="en-US"/>
        </a:p>
      </dgm:t>
    </dgm:pt>
    <dgm:pt modelId="{0017047B-BED4-4762-A31C-8A399E522E99}" type="pres">
      <dgm:prSet presAssocID="{DC5B3D5B-1F2D-4A5C-BE32-EA11F77A616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1B63419-3B92-44DD-B505-DAB67E69BB28}" type="pres">
      <dgm:prSet presAssocID="{D9781730-780C-401D-A815-7A9F1AF3CD69}" presName="node" presStyleLbl="node1" presStyleIdx="3" presStyleCnt="5" custScaleX="134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74FB9-ACFC-46A5-BCAE-B1426F72FEE6}" type="pres">
      <dgm:prSet presAssocID="{D9781730-780C-401D-A815-7A9F1AF3CD69}" presName="spNode" presStyleCnt="0"/>
      <dgm:spPr/>
      <dgm:t>
        <a:bodyPr/>
        <a:lstStyle/>
        <a:p>
          <a:endParaRPr lang="en-US"/>
        </a:p>
      </dgm:t>
    </dgm:pt>
    <dgm:pt modelId="{6BC08E16-552E-4573-85F3-91C32D6CEC73}" type="pres">
      <dgm:prSet presAssocID="{586EF6ED-03B8-4584-A26E-91D0C9AF2B4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C11F65B-2CB0-4DDC-A12A-79281E0B49BD}" type="pres">
      <dgm:prSet presAssocID="{6A920202-6C0C-4C8B-9F76-5A787F1D2FB6}" presName="node" presStyleLbl="node1" presStyleIdx="4" presStyleCnt="5" custScaleX="134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C02DD-1184-4E12-86F2-70516BC78E0F}" type="pres">
      <dgm:prSet presAssocID="{6A920202-6C0C-4C8B-9F76-5A787F1D2FB6}" presName="spNode" presStyleCnt="0"/>
      <dgm:spPr/>
      <dgm:t>
        <a:bodyPr/>
        <a:lstStyle/>
        <a:p>
          <a:endParaRPr lang="en-US"/>
        </a:p>
      </dgm:t>
    </dgm:pt>
    <dgm:pt modelId="{59B495C5-00E6-4ADF-9894-884D95D24D5C}" type="pres">
      <dgm:prSet presAssocID="{DE421E55-D35B-4603-9194-8BFFB4A0FE2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00259A7-A6D4-8A42-A7F9-6C3A8008AD03}" type="presOf" srcId="{6A920202-6C0C-4C8B-9F76-5A787F1D2FB6}" destId="{FC11F65B-2CB0-4DDC-A12A-79281E0B49BD}" srcOrd="0" destOrd="0" presId="urn:microsoft.com/office/officeart/2005/8/layout/cycle5"/>
    <dgm:cxn modelId="{2D02EC5D-A2DD-4D25-85F7-6828A662A442}" srcId="{ED650344-7776-4BE8-95CC-36749F71467F}" destId="{6A920202-6C0C-4C8B-9F76-5A787F1D2FB6}" srcOrd="4" destOrd="0" parTransId="{AF1C8C43-66CD-4724-A183-1DBE33A27B0D}" sibTransId="{DE421E55-D35B-4603-9194-8BFFB4A0FE2D}"/>
    <dgm:cxn modelId="{7D2F0E99-DC55-6344-BBF7-CB6CEBC2C4C1}" type="presOf" srcId="{0F9B8BCC-1BC6-425B-B2E8-72F1C7C581D2}" destId="{A0910552-6977-433A-ABA9-003272CCF00B}" srcOrd="0" destOrd="0" presId="urn:microsoft.com/office/officeart/2005/8/layout/cycle5"/>
    <dgm:cxn modelId="{16CB4414-1ED8-0D49-BC47-18DC4D1D0BD0}" type="presOf" srcId="{D9781730-780C-401D-A815-7A9F1AF3CD69}" destId="{51B63419-3B92-44DD-B505-DAB67E69BB28}" srcOrd="0" destOrd="0" presId="urn:microsoft.com/office/officeart/2005/8/layout/cycle5"/>
    <dgm:cxn modelId="{736AB152-7D8C-4C7D-B3D4-EB0916613873}" srcId="{ED650344-7776-4BE8-95CC-36749F71467F}" destId="{5A1A1C29-EF91-4010-B97C-9134EF4AE55D}" srcOrd="1" destOrd="0" parTransId="{70A4ED78-4AFB-4604-99C5-B0EFC3C9999A}" sibTransId="{9CC01B71-35D3-4ABA-BEDF-AEC23E555CF3}"/>
    <dgm:cxn modelId="{3E9DEF0B-7D12-2F46-ADE0-96749DDF8473}" type="presOf" srcId="{5A1A1C29-EF91-4010-B97C-9134EF4AE55D}" destId="{3EE186E1-B966-420E-91D3-88ED79130F5E}" srcOrd="0" destOrd="0" presId="urn:microsoft.com/office/officeart/2005/8/layout/cycle5"/>
    <dgm:cxn modelId="{9FEC8DED-941C-3944-A260-5F8FF6AEA546}" type="presOf" srcId="{38C20CE6-0A90-4CB4-8F0D-F0A7C87D84F3}" destId="{311161C5-ACCC-4B36-9EB1-A9CE54132E32}" srcOrd="0" destOrd="0" presId="urn:microsoft.com/office/officeart/2005/8/layout/cycle5"/>
    <dgm:cxn modelId="{2EE0C968-4FE0-B345-8D58-D3EAAE6936A5}" type="presOf" srcId="{DC5B3D5B-1F2D-4A5C-BE32-EA11F77A616E}" destId="{0017047B-BED4-4762-A31C-8A399E522E99}" srcOrd="0" destOrd="0" presId="urn:microsoft.com/office/officeart/2005/8/layout/cycle5"/>
    <dgm:cxn modelId="{2C9D1EE6-9FA4-4FCB-9CFF-F4403CD3B529}" srcId="{ED650344-7776-4BE8-95CC-36749F71467F}" destId="{0F9B8BCC-1BC6-425B-B2E8-72F1C7C581D2}" srcOrd="2" destOrd="0" parTransId="{E1DFFFC5-4AEA-468A-8D9A-6958D8E3578D}" sibTransId="{DC5B3D5B-1F2D-4A5C-BE32-EA11F77A616E}"/>
    <dgm:cxn modelId="{EE85F722-BB7B-B44C-AE0F-BD330B0C1F94}" type="presOf" srcId="{586EF6ED-03B8-4584-A26E-91D0C9AF2B4C}" destId="{6BC08E16-552E-4573-85F3-91C32D6CEC73}" srcOrd="0" destOrd="0" presId="urn:microsoft.com/office/officeart/2005/8/layout/cycle5"/>
    <dgm:cxn modelId="{69F06B45-630B-554B-BBF9-96E54E935738}" type="presOf" srcId="{DE421E55-D35B-4603-9194-8BFFB4A0FE2D}" destId="{59B495C5-00E6-4ADF-9894-884D95D24D5C}" srcOrd="0" destOrd="0" presId="urn:microsoft.com/office/officeart/2005/8/layout/cycle5"/>
    <dgm:cxn modelId="{1F2E0E75-8E25-4918-AE57-D4573D8B500C}" srcId="{ED650344-7776-4BE8-95CC-36749F71467F}" destId="{D9781730-780C-401D-A815-7A9F1AF3CD69}" srcOrd="3" destOrd="0" parTransId="{7769ABFC-86D8-4845-B617-A1B1575DF471}" sibTransId="{586EF6ED-03B8-4584-A26E-91D0C9AF2B4C}"/>
    <dgm:cxn modelId="{6123FA82-FA94-4117-83AD-426093A864FD}" srcId="{ED650344-7776-4BE8-95CC-36749F71467F}" destId="{38C20CE6-0A90-4CB4-8F0D-F0A7C87D84F3}" srcOrd="0" destOrd="0" parTransId="{42660654-E4F7-46FB-B04B-9F760546DFB6}" sibTransId="{08779E49-7C3E-484C-AEAB-35074060A854}"/>
    <dgm:cxn modelId="{D8C68A81-A831-2A4D-9B66-F72BC25779F2}" type="presOf" srcId="{ED650344-7776-4BE8-95CC-36749F71467F}" destId="{2264C56D-0D9D-467D-BB90-521FE0137511}" srcOrd="0" destOrd="0" presId="urn:microsoft.com/office/officeart/2005/8/layout/cycle5"/>
    <dgm:cxn modelId="{94499440-D7FC-BF4A-8B9A-4ACF2DE6B57F}" type="presOf" srcId="{08779E49-7C3E-484C-AEAB-35074060A854}" destId="{643E55A8-2A53-43A2-9516-0291A8884FD3}" srcOrd="0" destOrd="0" presId="urn:microsoft.com/office/officeart/2005/8/layout/cycle5"/>
    <dgm:cxn modelId="{4164FF98-477E-D742-81E4-91874AFEEC24}" type="presOf" srcId="{9CC01B71-35D3-4ABA-BEDF-AEC23E555CF3}" destId="{DFCB4D78-412F-4A04-9B49-BD00C53B896B}" srcOrd="0" destOrd="0" presId="urn:microsoft.com/office/officeart/2005/8/layout/cycle5"/>
    <dgm:cxn modelId="{D9587497-A913-3541-A111-DBE861FE28D8}" type="presParOf" srcId="{2264C56D-0D9D-467D-BB90-521FE0137511}" destId="{311161C5-ACCC-4B36-9EB1-A9CE54132E32}" srcOrd="0" destOrd="0" presId="urn:microsoft.com/office/officeart/2005/8/layout/cycle5"/>
    <dgm:cxn modelId="{EF010BA1-D956-FB4C-9219-152E6C0AC595}" type="presParOf" srcId="{2264C56D-0D9D-467D-BB90-521FE0137511}" destId="{F9574596-CD80-4A8C-9191-76CA8B056935}" srcOrd="1" destOrd="0" presId="urn:microsoft.com/office/officeart/2005/8/layout/cycle5"/>
    <dgm:cxn modelId="{E2DEEF48-B9BF-3047-861A-EF1064C00316}" type="presParOf" srcId="{2264C56D-0D9D-467D-BB90-521FE0137511}" destId="{643E55A8-2A53-43A2-9516-0291A8884FD3}" srcOrd="2" destOrd="0" presId="urn:microsoft.com/office/officeart/2005/8/layout/cycle5"/>
    <dgm:cxn modelId="{AA85E43C-9F41-DD41-A645-8A49C72CD272}" type="presParOf" srcId="{2264C56D-0D9D-467D-BB90-521FE0137511}" destId="{3EE186E1-B966-420E-91D3-88ED79130F5E}" srcOrd="3" destOrd="0" presId="urn:microsoft.com/office/officeart/2005/8/layout/cycle5"/>
    <dgm:cxn modelId="{0D458A55-8AD8-3142-8AAF-7AE5F629963F}" type="presParOf" srcId="{2264C56D-0D9D-467D-BB90-521FE0137511}" destId="{DDDDF2A7-CB10-4090-8B31-489F293E72A6}" srcOrd="4" destOrd="0" presId="urn:microsoft.com/office/officeart/2005/8/layout/cycle5"/>
    <dgm:cxn modelId="{C122FDCA-39E8-AD43-9DDE-60957C2F151B}" type="presParOf" srcId="{2264C56D-0D9D-467D-BB90-521FE0137511}" destId="{DFCB4D78-412F-4A04-9B49-BD00C53B896B}" srcOrd="5" destOrd="0" presId="urn:microsoft.com/office/officeart/2005/8/layout/cycle5"/>
    <dgm:cxn modelId="{D12132F3-852F-E34D-B55C-8F77934D53DA}" type="presParOf" srcId="{2264C56D-0D9D-467D-BB90-521FE0137511}" destId="{A0910552-6977-433A-ABA9-003272CCF00B}" srcOrd="6" destOrd="0" presId="urn:microsoft.com/office/officeart/2005/8/layout/cycle5"/>
    <dgm:cxn modelId="{D0D1C8BF-92BC-B444-8850-5B4EAADE7E4F}" type="presParOf" srcId="{2264C56D-0D9D-467D-BB90-521FE0137511}" destId="{06EF689C-1AD7-4E73-8C77-5BAE98B51D73}" srcOrd="7" destOrd="0" presId="urn:microsoft.com/office/officeart/2005/8/layout/cycle5"/>
    <dgm:cxn modelId="{EB85B1AE-457F-2646-A2E7-684D077277E5}" type="presParOf" srcId="{2264C56D-0D9D-467D-BB90-521FE0137511}" destId="{0017047B-BED4-4762-A31C-8A399E522E99}" srcOrd="8" destOrd="0" presId="urn:microsoft.com/office/officeart/2005/8/layout/cycle5"/>
    <dgm:cxn modelId="{9C60F33D-5140-D44E-A0FE-6DCEF36307E1}" type="presParOf" srcId="{2264C56D-0D9D-467D-BB90-521FE0137511}" destId="{51B63419-3B92-44DD-B505-DAB67E69BB28}" srcOrd="9" destOrd="0" presId="urn:microsoft.com/office/officeart/2005/8/layout/cycle5"/>
    <dgm:cxn modelId="{36075BB6-F147-8544-BEAD-EC916151E180}" type="presParOf" srcId="{2264C56D-0D9D-467D-BB90-521FE0137511}" destId="{75E74FB9-ACFC-46A5-BCAE-B1426F72FEE6}" srcOrd="10" destOrd="0" presId="urn:microsoft.com/office/officeart/2005/8/layout/cycle5"/>
    <dgm:cxn modelId="{21061FF5-9EFF-2F4B-8F75-8697876C8713}" type="presParOf" srcId="{2264C56D-0D9D-467D-BB90-521FE0137511}" destId="{6BC08E16-552E-4573-85F3-91C32D6CEC73}" srcOrd="11" destOrd="0" presId="urn:microsoft.com/office/officeart/2005/8/layout/cycle5"/>
    <dgm:cxn modelId="{946820CD-149B-F744-847A-7A1DC9F0DAC3}" type="presParOf" srcId="{2264C56D-0D9D-467D-BB90-521FE0137511}" destId="{FC11F65B-2CB0-4DDC-A12A-79281E0B49BD}" srcOrd="12" destOrd="0" presId="urn:microsoft.com/office/officeart/2005/8/layout/cycle5"/>
    <dgm:cxn modelId="{EDBD678B-B0DE-A64D-A068-10AAF484BD17}" type="presParOf" srcId="{2264C56D-0D9D-467D-BB90-521FE0137511}" destId="{77EC02DD-1184-4E12-86F2-70516BC78E0F}" srcOrd="13" destOrd="0" presId="urn:microsoft.com/office/officeart/2005/8/layout/cycle5"/>
    <dgm:cxn modelId="{EEA9A055-B912-AF45-8224-30DD9E6BD18A}" type="presParOf" srcId="{2264C56D-0D9D-467D-BB90-521FE0137511}" destId="{59B495C5-00E6-4ADF-9894-884D95D24D5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7423142-7174-3046-A386-7B57B5F693D6}" type="datetimeFigureOut">
              <a:rPr lang="en-US"/>
              <a:pPr>
                <a:defRPr/>
              </a:pPr>
              <a:t>2/14/2015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B81A397-6294-BF4F-A78A-87FD92B76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15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682E4A-5F18-5143-9A68-FD778C96F1DA}" type="datetimeFigureOut">
              <a:rPr lang="en-US"/>
              <a:pPr>
                <a:defRPr/>
              </a:pPr>
              <a:t>2/14/2015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910EAE0-9E5D-A443-A189-D0AA41921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6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8F4C12D-2611-AA43-AE6C-FB79E78003C9}" type="slidenum">
              <a:rPr lang="de-CH" sz="1000">
                <a:solidFill>
                  <a:schemeClr val="tx1"/>
                </a:solidFill>
              </a:rPr>
              <a:pPr eaLnBrk="1" hangingPunct="1"/>
              <a:t>4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63550"/>
            <a:ext cx="5364163" cy="402272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991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1pPr>
            <a:lvl2pPr marL="742950" indent="-285750" defTabSz="955675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defTabSz="955675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defTabSz="955675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defTabSz="955675" eaLnBrk="0" hangingPunct="0"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463F45-4D44-F04F-BA13-D744B9292E0D}" type="slidenum">
              <a:rPr lang="de-CH">
                <a:solidFill>
                  <a:schemeClr val="tx1"/>
                </a:solidFill>
              </a:rPr>
              <a:pPr eaLnBrk="1" hangingPunct="1"/>
              <a:t>18</a:t>
            </a:fld>
            <a:endParaRPr lang="de-CH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F32EA1-0255-9643-A241-69FC9591610B}" type="slidenum">
              <a:rPr lang="de-CH" sz="1000">
                <a:solidFill>
                  <a:schemeClr val="tx1"/>
                </a:solidFill>
              </a:rPr>
              <a:pPr eaLnBrk="1" hangingPunct="1"/>
              <a:t>5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09" y="463854"/>
            <a:ext cx="5776929" cy="402303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382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09030C-EDB3-2A4A-9791-29509ED0A37F}" type="slidenum">
              <a:rPr lang="de-CH" sz="1000">
                <a:solidFill>
                  <a:schemeClr val="tx1"/>
                </a:solidFill>
              </a:rPr>
              <a:pPr eaLnBrk="1" hangingPunct="1"/>
              <a:t>6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63550"/>
            <a:ext cx="5364163" cy="402272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0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196B7A-2EEA-0B44-AE54-333124034353}" type="slidenum">
              <a:rPr lang="de-CH" sz="1000">
                <a:solidFill>
                  <a:schemeClr val="tx1"/>
                </a:solidFill>
              </a:rPr>
              <a:pPr eaLnBrk="1" hangingPunct="1"/>
              <a:t>7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63550"/>
            <a:ext cx="5364163" cy="402272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71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2A451A-8FB0-EA47-90E4-126E8A04E181}" type="slidenum">
              <a:rPr lang="de-CH" sz="1000">
                <a:solidFill>
                  <a:schemeClr val="tx1"/>
                </a:solidFill>
              </a:rPr>
              <a:pPr eaLnBrk="1" hangingPunct="1"/>
              <a:t>11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63550"/>
            <a:ext cx="5364163" cy="402272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1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2CA3F2-D6C1-5A40-B4F6-A7B61B973781}" type="slidenum">
              <a:rPr lang="de-CH" sz="1000">
                <a:solidFill>
                  <a:schemeClr val="tx1"/>
                </a:solidFill>
              </a:rPr>
              <a:pPr eaLnBrk="1" hangingPunct="1"/>
              <a:t>12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63550"/>
            <a:ext cx="5364163" cy="402272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39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C83BF6-02C2-624E-848C-EA72F44F1E89}" type="slidenum">
              <a:rPr lang="de-CH" sz="1000">
                <a:solidFill>
                  <a:schemeClr val="tx1"/>
                </a:solidFill>
              </a:rPr>
              <a:pPr eaLnBrk="1" hangingPunct="1"/>
              <a:t>13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63550"/>
            <a:ext cx="5364163" cy="402272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1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31159C-526B-BA44-BE7A-286916754A8B}" type="slidenum">
              <a:rPr lang="de-CH" sz="1000">
                <a:solidFill>
                  <a:schemeClr val="tx1"/>
                </a:solidFill>
              </a:rPr>
              <a:pPr eaLnBrk="1" hangingPunct="1"/>
              <a:t>14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09" y="463854"/>
            <a:ext cx="5776929" cy="402303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3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9" indent="-285726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2907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070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232" indent="-228581" defTabSz="955598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395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559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8722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5884" indent="-228581" defTabSz="955598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§"/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33EEEF-D426-4B43-B529-771F0ACDC698}" type="slidenum">
              <a:rPr lang="de-CH" sz="1000">
                <a:solidFill>
                  <a:schemeClr val="tx1"/>
                </a:solidFill>
              </a:rPr>
              <a:pPr eaLnBrk="1" hangingPunct="1"/>
              <a:t>15</a:t>
            </a:fld>
            <a:endParaRPr lang="de-CH" sz="1000">
              <a:solidFill>
                <a:schemeClr val="tx1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463550"/>
            <a:ext cx="5364163" cy="4022725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4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159000"/>
            <a:ext cx="914400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 algn="ctr">
              <a:defRPr sz="3200" b="1" spc="-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5334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1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B96B4E4A-593E-E64E-A94C-4BD2B4634917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66DA9E17-E2B6-2444-AC08-29F4A3A36BD4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1BEFD106-23F8-944D-AE73-F77FBFAEAD32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1B3F18BF-0D26-F747-8B2A-E7AC6AE78201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D51364E7-57DE-074C-B9F3-D3F720B1D030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556E-B8AB-804D-A42A-B9FDFEDE3287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B80C-D537-4F42-B79E-2EF1E274F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E148-2563-B645-9CCE-0F5F1701E526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3020-62BD-9949-ABF7-7F83A3D4A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B13B-482A-A34B-BD9F-0134A54C81F6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ABA8D-C202-8C40-AD0E-559D693C6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0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3CD2E-F0AF-5E4B-88AA-F73C47076D02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0DD3-1DCC-6647-895F-03BF295F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9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7DDD5-1C07-8D4A-907B-16D6034D64CF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6999D-81E9-5D48-B4B3-D03957596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060526"/>
            <a:ext cx="8229600" cy="5176589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093"/>
            <a:ext cx="85344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D64F-39DD-1A46-AC6B-4F3CA6DE7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08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1C73-4C34-9547-B021-70E79565CE28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98E8-16A0-4349-A2DB-71C224D97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1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C4ED-DEDD-7645-B78F-7EDB14D6545B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D3C4-0367-5E4B-8949-D2F02F43C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66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ED87-5589-A846-9B26-7C2963B3952E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F02C-BC3F-274A-81DB-C5A0C0AD1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5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705E-8384-C24E-868D-7D9D2100D02A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02C9-A65E-7C43-AAEF-A2012162D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7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89E2-8D2A-8542-A7A9-D22D7E8CC6BE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E09D-2DF8-BC4B-831C-1F7AD9398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anchor="b"/>
          <a:lstStyle>
            <a:lvl1pPr algn="ctr">
              <a:defRPr sz="3200" b="1" spc="-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533400"/>
          </a:xfrm>
          <a:ln>
            <a:noFill/>
          </a:ln>
        </p:spPr>
        <p:txBody>
          <a:bodyPr/>
          <a:lstStyle>
            <a:lvl1pPr marL="0" indent="0" algn="ctr">
              <a:buNone/>
              <a:defRPr sz="2400" b="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8693-667F-5B42-B774-11092CC9B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175250"/>
          </a:xfrm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175250"/>
          </a:xfrm>
          <a:ln>
            <a:noFill/>
          </a:ln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37093"/>
            <a:ext cx="85344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7B72-03CD-B740-8F9C-5B73DB455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7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074066"/>
            <a:ext cx="4040188" cy="639762"/>
          </a:xfrm>
          <a:ln>
            <a:noFill/>
          </a:ln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722383"/>
            <a:ext cx="4040188" cy="4403780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74066"/>
            <a:ext cx="4041775" cy="639762"/>
          </a:xfrm>
          <a:ln>
            <a:noFill/>
          </a:ln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22383"/>
            <a:ext cx="4041775" cy="4403780"/>
          </a:xfrm>
          <a:ln>
            <a:noFill/>
          </a:ln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37093"/>
            <a:ext cx="85344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D87C-4031-1B4B-8D77-26D73C6EA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8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37093"/>
            <a:ext cx="8534400" cy="838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09A4-6777-1A44-B6DE-6701579F4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7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AEB8-E7FC-ED4F-AED2-12AF98524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BD90F6A2-59F0-6648-95C0-257FC4894B12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208757" y="6567488"/>
            <a:ext cx="727243" cy="96986"/>
          </a:xfrm>
          <a:prstGeom prst="rect">
            <a:avLst/>
          </a:prstGeom>
        </p:spPr>
        <p:txBody>
          <a:bodyPr/>
          <a:lstStyle/>
          <a:p>
            <a:fld id="{C0791019-D471-B64B-A990-B99D8FE2FF5C}" type="datetime1">
              <a:rPr lang="en-US" smtClean="0"/>
              <a:t>2/14/2015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1752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050" y="6324600"/>
            <a:ext cx="2895600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wrap="square" lIns="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6969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© Baldor Electric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182563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wrap="square" lIns="0" tIns="45720" rIns="0" bIns="9144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6969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1C859690-CD90-574B-9B31-6F061F92E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278563"/>
            <a:ext cx="15922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›"/>
        <a:defRPr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–"/>
        <a:defRPr sz="1600"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»"/>
        <a:defRPr sz="1600" kern="1200">
          <a:solidFill>
            <a:srgbClr val="000000"/>
          </a:solidFill>
          <a:latin typeface="Arial"/>
          <a:ea typeface="ＭＳ Ｐゴシック" pitchFamily="34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6232B48-4A3D-4C4F-9368-DB9370B1C91F}" type="datetimeFigureOut">
              <a:rPr lang="en-US"/>
              <a:pPr>
                <a:defRPr/>
              </a:pPr>
              <a:t>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EBE1060-6043-4548-A4DB-691A44B33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new.abb.com/apw/promotion-in-a-box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1381125" y="5715000"/>
            <a:ext cx="6400800" cy="5334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three</a:t>
            </a:r>
            <a:endParaRPr lang="en-US" dirty="0"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525" y="5185438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meeting room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0" y="1425556"/>
            <a:ext cx="8725359" cy="3634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5525" y="1425556"/>
            <a:ext cx="3335444" cy="469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dirty="0">
                <a:solidFill>
                  <a:schemeClr val="accent2"/>
                </a:solidFill>
              </a:rPr>
              <a:t>Please include the </a:t>
            </a: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following slide.</a:t>
            </a: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The next slide should be</a:t>
            </a: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added to your presentation</a:t>
            </a: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and displayed during your</a:t>
            </a: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Q&amp;A  period.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Important reminders</a:t>
            </a:r>
            <a:br>
              <a:rPr lang="en-US" dirty="0">
                <a:latin typeface="Arial" charset="0"/>
              </a:rPr>
            </a:br>
            <a:r>
              <a:rPr lang="en-US" dirty="0">
                <a:solidFill>
                  <a:schemeClr val="accent1"/>
                </a:solidFill>
                <a:latin typeface="Arial" charset="0"/>
              </a:rPr>
              <a:t>Automation &amp; Power World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2015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5900" y="1592263"/>
            <a:ext cx="8528855" cy="4608512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9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Badges are automatically scanned as you enter each classroom</a:t>
            </a:r>
            <a:endParaRPr lang="en-US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spcAft>
                <a:spcPts val="900"/>
              </a:spcAft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Please complete a workshop evaluation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spcAft>
                <a:spcPts val="500"/>
              </a:spcAf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The workshop evaluation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forms can be completed online via the downloadable </a:t>
            </a:r>
            <a:br>
              <a:rPr lang="en-US" sz="16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event application on your smart device or PC. </a:t>
            </a:r>
            <a:endParaRPr lang="en-US" dirty="0"/>
          </a:p>
          <a:p>
            <a:pPr lvl="1"/>
            <a:r>
              <a:rPr lang="en-US" sz="1600" dirty="0"/>
              <a:t>ABB will donate $1 USD for each completed session survey </a:t>
            </a:r>
            <a:r>
              <a:rPr lang="en-US" sz="1600" dirty="0" smtClean="0"/>
              <a:t>to </a:t>
            </a:r>
            <a:r>
              <a:rPr lang="en-US" sz="1600" dirty="0"/>
              <a:t>this year’s charity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Each </a:t>
            </a:r>
            <a:r>
              <a:rPr lang="en-US" sz="1600" dirty="0"/>
              <a:t>completed session survey will also be entered into a drawing to win a $25 gift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card</a:t>
            </a:r>
            <a:r>
              <a:rPr lang="en-US" sz="1600" dirty="0"/>
              <a:t>. Ten gift cards will be awarded daily.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Professional </a:t>
            </a:r>
            <a:r>
              <a:rPr lang="en-US" b="1" dirty="0">
                <a:solidFill>
                  <a:schemeClr val="tx1"/>
                </a:solidFill>
                <a:latin typeface="Arial" charset="0"/>
              </a:rPr>
              <a:t>Development Hours and Continuing Education Credits (CEUs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)</a:t>
            </a:r>
            <a:br>
              <a:rPr lang="en-US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accent1"/>
                </a:solidFill>
                <a:latin typeface="Arial" charset="0"/>
              </a:rPr>
              <a:t>You may obtain and print a transcript for all workshops attended during the event 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by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logging in to the Automation &amp; Power World portal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. You must attend a workshop in its entirety in order to obtain PDH and CEU credentials.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spcBef>
                <a:spcPts val="600"/>
              </a:spcBef>
              <a:spcAft>
                <a:spcPts val="900"/>
              </a:spcAft>
              <a:buFont typeface="Wingdings" charset="0"/>
              <a:buNone/>
            </a:pP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3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 dirty="0">
                <a:solidFill>
                  <a:schemeClr val="accent2"/>
                </a:solidFill>
              </a:rPr>
              <a:t>Contact information</a:t>
            </a: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The following slide should</a:t>
            </a: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hlink"/>
                </a:solidFill>
              </a:rPr>
              <a:t>be completed by the speaker(s) and inserted into the presentation.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Contact information</a:t>
            </a:r>
            <a:br>
              <a:rPr lang="en-US">
                <a:latin typeface="Arial" charset="0"/>
              </a:rPr>
            </a:br>
            <a:endParaRPr lang="en-US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900"/>
              </a:spcAft>
              <a:buFont typeface="Wingdings" charset="0"/>
              <a:buNone/>
              <a:tabLst>
                <a:tab pos="2743200" algn="l"/>
              </a:tabLs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If you have further questions , please contact me at:</a:t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PRESENTER 	Your name</a:t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COMPANY	Company name</a:t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CONTACT PHONE	(xxx) xxx-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xxxx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</a:rPr>
              <a:t>CONTACT E-MAIL	@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xxx.com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>
                <a:solidFill>
                  <a:schemeClr val="accent2"/>
                </a:solidFill>
              </a:rPr>
              <a:t>Final closing slide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The following slide should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be used as your closing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slide.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622550"/>
            <a:ext cx="4737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assistance with your presentation?</a:t>
            </a:r>
            <a:br>
              <a:rPr lang="en-US" dirty="0" smtClean="0"/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There are various presentation tools posted in the</a:t>
            </a:r>
            <a:br>
              <a:rPr lang="en-US" dirty="0" smtClean="0"/>
            </a:br>
            <a:r>
              <a:rPr lang="en-US" dirty="0" smtClean="0"/>
              <a:t>APW Promotion-in-a-box toolkit.</a:t>
            </a:r>
          </a:p>
          <a:p>
            <a:r>
              <a:rPr lang="en-US" dirty="0">
                <a:hlinkClick r:id="rId2"/>
              </a:rPr>
              <a:t>http://new.abb.com/apw/promotion-in-a-box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 bwMode="gray">
          <a:xfrm>
            <a:off x="2026227" y="1787236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endParaRPr lang="en-US" sz="1600" kern="1200" dirty="0" err="1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9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>
                <a:solidFill>
                  <a:schemeClr val="accent2"/>
                </a:solidFill>
              </a:rPr>
              <a:t>Example slides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The following slides are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examples of various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charts and graphs. 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Use as reference only.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8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5344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Tabular Data Example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1"/>
          </p:nvPr>
        </p:nvGraphicFramePr>
        <p:xfrm>
          <a:off x="1382713" y="2527300"/>
          <a:ext cx="6378575" cy="180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5715"/>
                <a:gridCol w="1275715"/>
                <a:gridCol w="1275715"/>
                <a:gridCol w="1275715"/>
                <a:gridCol w="1275715"/>
              </a:tblGrid>
              <a:tr h="4508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Heading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Heading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Heading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Heading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Heading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</a:tr>
              <a:tr h="4508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</a:tr>
              <a:tr h="4508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</a:tr>
              <a:tr h="4508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/>
                          <a:cs typeface="Arial"/>
                        </a:rPr>
                        <a:t>Data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 marL="91455" marR="91455" marT="45698" marB="45698" anchor="ctr"/>
                </a:tc>
              </a:tr>
            </a:tbl>
          </a:graphicData>
        </a:graphic>
      </p:graphicFrame>
      <p:sp>
        <p:nvSpPr>
          <p:cNvPr id="27682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17757D9-1D36-9B42-8ADA-4069E1742466}" type="slidenum">
              <a:rPr lang="en-US" sz="800">
                <a:solidFill>
                  <a:srgbClr val="969696"/>
                </a:solidFill>
                <a:cs typeface="Arial" charset="0"/>
              </a:rPr>
              <a:pPr eaLnBrk="1" hangingPunct="1"/>
              <a:t>19</a:t>
            </a:fld>
            <a:endParaRPr lang="en-US" sz="800">
              <a:solidFill>
                <a:srgbClr val="969696"/>
              </a:solidFill>
              <a:cs typeface="Arial" charset="0"/>
            </a:endParaRPr>
          </a:p>
        </p:txBody>
      </p:sp>
      <p:sp>
        <p:nvSpPr>
          <p:cNvPr id="27683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969696"/>
                </a:solidFill>
                <a:cs typeface="Arial" charset="0"/>
              </a:rPr>
              <a:t>| © Baldor Electric Company</a:t>
            </a:r>
          </a:p>
        </p:txBody>
      </p:sp>
    </p:spTree>
    <p:extLst>
      <p:ext uri="{BB962C8B-B14F-4D97-AF65-F5344CB8AC3E}">
        <p14:creationId xmlns:p14="http://schemas.microsoft.com/office/powerpoint/2010/main" val="37768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11175"/>
            <a:ext cx="47371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804863" y="2305050"/>
            <a:ext cx="7521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00"/>
                </a:solidFill>
                <a:cs typeface="Arial" charset="0"/>
              </a:rPr>
              <a:t>Our mission is to be the best                     (as determined by our customers) marketers, designers and manufacturers   of industrial electric motors, drives and mechanical power transmission products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9725" y="5457825"/>
            <a:ext cx="846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0" dirty="0" smtClean="0">
                <a:solidFill>
                  <a:srgbClr val="1F497D"/>
                </a:solidFill>
                <a:cs typeface="Arial" pitchFamily="34" charset="0"/>
              </a:rPr>
              <a:t>Taking care of our customers safely</a:t>
            </a:r>
            <a:endParaRPr lang="en-US" sz="2800" b="1" i="1" kern="0" dirty="0">
              <a:solidFill>
                <a:srgbClr val="1F497D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992188" y="1355725"/>
          <a:ext cx="7159625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Chart" r:id="rId4" imgW="7156112" imgH="4151033" progId="Excel.Chart.8">
                  <p:embed/>
                </p:oleObj>
              </mc:Choice>
              <mc:Fallback>
                <p:oleObj name="Chart" r:id="rId4" imgW="7156112" imgH="415103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355725"/>
                        <a:ext cx="7159625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CEB3E2-2C0A-704B-BCBA-2638CA186FEF}" type="slidenum">
              <a:rPr lang="en-US" sz="800">
                <a:solidFill>
                  <a:srgbClr val="969696"/>
                </a:solidFill>
                <a:cs typeface="Arial" charset="0"/>
              </a:rPr>
              <a:pPr eaLnBrk="1" hangingPunct="1"/>
              <a:t>20</a:t>
            </a:fld>
            <a:endParaRPr lang="en-US" sz="800">
              <a:solidFill>
                <a:srgbClr val="969696"/>
              </a:solidFill>
              <a:cs typeface="Arial" charset="0"/>
            </a:endParaRPr>
          </a:p>
        </p:txBody>
      </p:sp>
      <p:sp>
        <p:nvSpPr>
          <p:cNvPr id="28675" name="Title 4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5344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Pie Chart Example</a:t>
            </a:r>
          </a:p>
        </p:txBody>
      </p:sp>
      <p:sp>
        <p:nvSpPr>
          <p:cNvPr id="28676" name="Footer Placehold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969696"/>
                </a:solidFill>
                <a:cs typeface="Arial" charset="0"/>
              </a:rPr>
              <a:t>| © Baldor Electric Company</a:t>
            </a:r>
          </a:p>
        </p:txBody>
      </p:sp>
    </p:spTree>
    <p:extLst>
      <p:ext uri="{BB962C8B-B14F-4D97-AF65-F5344CB8AC3E}">
        <p14:creationId xmlns:p14="http://schemas.microsoft.com/office/powerpoint/2010/main" val="5853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2954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98" name="Content Placeholder 6"/>
          <p:cNvSpPr>
            <a:spLocks noGrp="1"/>
          </p:cNvSpPr>
          <p:nvPr>
            <p:ph sz="half" idx="2"/>
          </p:nvPr>
        </p:nvSpPr>
        <p:spPr>
          <a:extLs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Area A description here.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Area B description here.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Area C description here.</a:t>
            </a:r>
          </a:p>
          <a:p>
            <a:pPr eaLnBrk="1" hangingPunct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9699" name="Title 4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5344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Basic Venn Chart Example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E54774-FAF8-814A-905E-CCE064436994}" type="slidenum">
              <a:rPr lang="en-US" sz="800">
                <a:solidFill>
                  <a:srgbClr val="969696"/>
                </a:solidFill>
                <a:cs typeface="Arial" charset="0"/>
              </a:rPr>
              <a:pPr eaLnBrk="1" hangingPunct="1"/>
              <a:t>21</a:t>
            </a:fld>
            <a:endParaRPr lang="en-US" sz="800">
              <a:solidFill>
                <a:srgbClr val="969696"/>
              </a:solidFill>
              <a:cs typeface="Arial" charset="0"/>
            </a:endParaRPr>
          </a:p>
        </p:txBody>
      </p:sp>
      <p:sp>
        <p:nvSpPr>
          <p:cNvPr id="29701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969696"/>
                </a:solidFill>
                <a:cs typeface="Arial" charset="0"/>
              </a:rPr>
              <a:t>| © Baldor Electric Company</a:t>
            </a:r>
          </a:p>
        </p:txBody>
      </p:sp>
    </p:spTree>
    <p:extLst>
      <p:ext uri="{BB962C8B-B14F-4D97-AF65-F5344CB8AC3E}">
        <p14:creationId xmlns:p14="http://schemas.microsoft.com/office/powerpoint/2010/main" val="1376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1"/>
          </p:nvPr>
        </p:nvGraphicFramePr>
        <p:xfrm>
          <a:off x="1218237" y="1427688"/>
          <a:ext cx="6707527" cy="4181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2" name="Slide Number Placehold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81188A-9A28-8F4F-9B1F-62F0BA047343}" type="slidenum">
              <a:rPr lang="en-US" sz="800">
                <a:solidFill>
                  <a:srgbClr val="969696"/>
                </a:solidFill>
                <a:cs typeface="Arial" charset="0"/>
              </a:rPr>
              <a:pPr eaLnBrk="1" hangingPunct="1"/>
              <a:t>22</a:t>
            </a:fld>
            <a:endParaRPr lang="en-US" sz="800">
              <a:solidFill>
                <a:srgbClr val="969696"/>
              </a:solidFill>
              <a:cs typeface="Arial" charset="0"/>
            </a:endParaRPr>
          </a:p>
        </p:txBody>
      </p:sp>
      <p:sp>
        <p:nvSpPr>
          <p:cNvPr id="30723" name="Title 4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5344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Block Cycle Example</a:t>
            </a: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969696"/>
                </a:solidFill>
                <a:cs typeface="Arial" charset="0"/>
              </a:rPr>
              <a:t>| © Baldor Electric Company</a:t>
            </a:r>
          </a:p>
        </p:txBody>
      </p:sp>
    </p:spTree>
    <p:extLst>
      <p:ext uri="{BB962C8B-B14F-4D97-AF65-F5344CB8AC3E}">
        <p14:creationId xmlns:p14="http://schemas.microsoft.com/office/powerpoint/2010/main" val="377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969696"/>
                </a:solidFill>
                <a:cs typeface="Arial" charset="0"/>
              </a:rPr>
              <a:t>| © Baldor Electric Company</a:t>
            </a:r>
          </a:p>
        </p:txBody>
      </p:sp>
      <p:sp>
        <p:nvSpPr>
          <p:cNvPr id="24578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C817C8-E17D-6E48-9AEB-9F77F28CC830}" type="slidenum">
              <a:rPr lang="en-US" sz="800">
                <a:solidFill>
                  <a:srgbClr val="969696"/>
                </a:solidFill>
                <a:cs typeface="Arial" charset="0"/>
              </a:rPr>
              <a:pPr eaLnBrk="1" hangingPunct="1"/>
              <a:t>3</a:t>
            </a:fld>
            <a:endParaRPr lang="en-US" sz="800">
              <a:solidFill>
                <a:srgbClr val="969696"/>
              </a:solidFill>
              <a:cs typeface="Arial" charset="0"/>
            </a:endParaRPr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534400" cy="838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Our Strategy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1295400"/>
            <a:ext cx="8153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defRPr/>
            </a:pPr>
            <a:r>
              <a:rPr lang="en-US" sz="2600" b="1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 produce </a:t>
            </a:r>
            <a:r>
              <a:rPr lang="en-US" sz="2600" b="1" ker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highest quality</a:t>
            </a:r>
            <a:r>
              <a:rPr lang="en-US" sz="2600" b="1" kern="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energy-efficient products available in the marketplace and sell them to a broad base of value-minded customers.</a:t>
            </a:r>
          </a:p>
          <a:p>
            <a:pPr marL="231775" indent="-23177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defRPr/>
            </a:pPr>
            <a:endParaRPr lang="en-US" sz="2600" b="1" kern="0" dirty="0">
              <a:solidFill>
                <a:prstClr val="black"/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231775" indent="-23177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defRPr/>
            </a:pPr>
            <a:endParaRPr lang="en-US" sz="2600" b="1" kern="0" dirty="0">
              <a:solidFill>
                <a:prstClr val="black"/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231775" indent="-23177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defRPr/>
            </a:pPr>
            <a:endParaRPr lang="en-US" sz="2600" b="1" kern="0" dirty="0">
              <a:solidFill>
                <a:prstClr val="black"/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231775" indent="-23177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defRPr/>
            </a:pPr>
            <a:endParaRPr lang="en-US" sz="2600" b="1" kern="0" dirty="0">
              <a:solidFill>
                <a:prstClr val="black"/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231775" indent="-23177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defRPr/>
            </a:pPr>
            <a:endParaRPr lang="en-US" sz="2600" b="1" kern="0" dirty="0">
              <a:solidFill>
                <a:prstClr val="black"/>
              </a:solidFill>
              <a:latin typeface="Arial"/>
              <a:ea typeface="ＭＳ Ｐゴシック" pitchFamily="34" charset="-128"/>
              <a:cs typeface="+mn-cs"/>
            </a:endParaRPr>
          </a:p>
          <a:p>
            <a:pPr marL="231775" indent="-231775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defRPr/>
            </a:pPr>
            <a:endParaRPr lang="en-US" sz="2600" b="1" kern="0" dirty="0">
              <a:solidFill>
                <a:prstClr val="black"/>
              </a:solidFill>
              <a:latin typeface="Arial"/>
              <a:ea typeface="ＭＳ Ｐゴシック" pitchFamily="34" charset="-128"/>
              <a:cs typeface="+mn-cs"/>
            </a:endParaRPr>
          </a:p>
        </p:txBody>
      </p:sp>
      <p:pic>
        <p:nvPicPr>
          <p:cNvPr id="24581" name="Picture 4" descr="Value_Formu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38989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1219200" y="4572000"/>
            <a:ext cx="6889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4600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1200" b="1">
                <a:solidFill>
                  <a:srgbClr val="FF0000"/>
                </a:solidFill>
                <a:latin typeface="Times New Roman" charset="0"/>
              </a:rPr>
              <a:t>V</a:t>
            </a:r>
            <a:r>
              <a:rPr lang="en-US" sz="1200" b="1">
                <a:solidFill>
                  <a:srgbClr val="000099"/>
                </a:solidFill>
                <a:latin typeface="Times New Roman" charset="0"/>
              </a:rPr>
              <a:t>p = perceived Value	Qp = perceived Quality 	             Sp = perceived Service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sz="1200" b="1">
                <a:solidFill>
                  <a:srgbClr val="000099"/>
                </a:solidFill>
                <a:latin typeface="Times New Roman" charset="0"/>
              </a:rPr>
              <a:t>                                          C   = Cost                                                 T   = Time</a:t>
            </a:r>
          </a:p>
          <a:p>
            <a:pPr eaLnBrk="1" hangingPunct="1">
              <a:spcBef>
                <a:spcPct val="50000"/>
              </a:spcBef>
              <a:buFont typeface="Wingdings" charset="0"/>
              <a:buNone/>
            </a:pPr>
            <a:endParaRPr lang="en-US" sz="1200" b="1">
              <a:solidFill>
                <a:srgbClr val="000099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Presentation code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  <a:latin typeface="Arial" charset="0"/>
              </a:rPr>
              <a:t>Title of presentation</a:t>
            </a:r>
            <a:endParaRPr lang="en-US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76375" y="1592263"/>
            <a:ext cx="6191250" cy="4608512"/>
          </a:xfrm>
        </p:spPr>
        <p:txBody>
          <a:bodyPr/>
          <a:lstStyle/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Speaker name:	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Name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here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Speaker title:		Title here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Company name:	Company name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Location:		Location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  <a:buFont typeface="Wingdings" charset="0"/>
              <a:buNone/>
            </a:pPr>
            <a:r>
              <a:rPr lang="en-US" b="1" dirty="0">
                <a:solidFill>
                  <a:schemeClr val="tx1"/>
                </a:solidFill>
                <a:latin typeface="Arial" charset="0"/>
              </a:rPr>
              <a:t>Co-presenter (if applicable)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Speaker name:	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Name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here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Speaker title:		Title here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Company name:	Company name</a:t>
            </a:r>
          </a:p>
          <a:p>
            <a:pPr marL="180975" indent="-180975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Location:		Location</a:t>
            </a:r>
          </a:p>
          <a:p>
            <a:pPr marL="180975" indent="-180975" eaLnBrk="1" hangingPunct="1">
              <a:spcBef>
                <a:spcPct val="0"/>
              </a:spcBef>
              <a:buFont typeface="Wingdings" charset="0"/>
              <a:buNone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Headline on this line – maximum one line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  <a:latin typeface="Arial" charset="0"/>
              </a:rPr>
              <a:t>Subhead on this line – maximum one line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Bullet points begin here </a:t>
            </a:r>
          </a:p>
          <a:p>
            <a:pPr eaLnBrk="1" hangingPunct="1"/>
            <a:r>
              <a:rPr lang="en-US" dirty="0">
                <a:latin typeface="Arial" charset="0"/>
              </a:rPr>
              <a:t>The standard font size is 18 pt. This text is shown in black. Several font size options are possible. </a:t>
            </a:r>
          </a:p>
          <a:p>
            <a:pPr lvl="1" eaLnBrk="1" hangingPunct="1"/>
            <a:r>
              <a:rPr lang="en-US" dirty="0">
                <a:latin typeface="Arial" charset="0"/>
              </a:rPr>
              <a:t>The standard font size is 18 pt. </a:t>
            </a:r>
          </a:p>
          <a:p>
            <a:pPr lvl="2" eaLnBrk="1" hangingPunct="1"/>
            <a:r>
              <a:rPr lang="en-US" dirty="0">
                <a:latin typeface="Arial" charset="0"/>
              </a:rPr>
              <a:t>This text is shown in black. This font size is 16 pt.</a:t>
            </a:r>
          </a:p>
          <a:p>
            <a:pPr lvl="3" eaLnBrk="1" hangingPunct="1"/>
            <a:r>
              <a:rPr lang="en-US" dirty="0">
                <a:latin typeface="Arial" charset="0"/>
              </a:rPr>
              <a:t>This text is shown in black. This font size is 14 pt.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5900" y="225425"/>
            <a:ext cx="8712200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tIns="144000" rIns="144000" bIns="14400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5400">
                <a:solidFill>
                  <a:schemeClr val="accent2"/>
                </a:solidFill>
              </a:rPr>
              <a:t>Please include the 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accent2"/>
                </a:solidFill>
              </a:rPr>
              <a:t>following safety slides.</a:t>
            </a:r>
            <a:br>
              <a:rPr lang="en-US" sz="5400">
                <a:solidFill>
                  <a:schemeClr val="accent2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Add the next three slides 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to your presentation and review at the beginning </a:t>
            </a:r>
            <a:br>
              <a:rPr lang="en-US" sz="5400">
                <a:solidFill>
                  <a:schemeClr val="hlink"/>
                </a:solidFill>
              </a:rPr>
            </a:br>
            <a:r>
              <a:rPr lang="en-US" sz="5400">
                <a:solidFill>
                  <a:schemeClr val="hlink"/>
                </a:solidFill>
              </a:rPr>
              <a:t>of your workshop.</a:t>
            </a:r>
            <a:endParaRPr lang="en-US" sz="20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NOTE: This page can be updated and used as a divider slide.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Text can be no longer than six (6) lines in length.</a:t>
            </a:r>
            <a:endParaRPr lang="en-US" sz="540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15900" y="1259417"/>
            <a:ext cx="8712200" cy="1132416"/>
          </a:xfrm>
          <a:prstGeom prst="rect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182563" indent="-182563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120243"/>
            <a:ext cx="91440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00" tIns="313200" rIns="216000" bIns="0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Emergency numbers:  Dial 8087 from any house phone</a:t>
            </a:r>
          </a:p>
          <a:p>
            <a:pPr algn="ctr">
              <a:spcBef>
                <a:spcPct val="0"/>
              </a:spcBef>
              <a:buClrTx/>
              <a:buSzTx/>
              <a:buFont typeface="Wingdings" charset="0"/>
              <a:buNone/>
              <a:defRPr/>
            </a:pP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 (713) 853-8087 from any cell phone or outside line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Your safety is important to us</a:t>
            </a:r>
            <a:br>
              <a:rPr lang="en-US">
                <a:latin typeface="Arial" charset="0"/>
              </a:rPr>
            </a:br>
            <a:r>
              <a:rPr lang="en-US">
                <a:solidFill>
                  <a:schemeClr val="accent1"/>
                </a:solidFill>
                <a:latin typeface="Arial" charset="0"/>
              </a:rPr>
              <a:t>Please be aware of these emergency procedures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15900" y="2539999"/>
            <a:ext cx="8712200" cy="40560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In the event of an </a:t>
            </a: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emergency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 please call the emergency numbers above... </a:t>
            </a:r>
            <a:br>
              <a:rPr lang="en-US" sz="1600" dirty="0">
                <a:solidFill>
                  <a:schemeClr val="tx1"/>
                </a:solidFill>
                <a:latin typeface="Arial" charset="0"/>
              </a:rPr>
            </a:br>
            <a:r>
              <a:rPr lang="en-US" sz="1600" b="1" dirty="0">
                <a:solidFill>
                  <a:schemeClr val="tx1"/>
                </a:solidFill>
                <a:latin typeface="Arial" charset="0"/>
              </a:rPr>
              <a:t>Do not dial 9-1-1 directly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In the event of an alarm please proceed carefully to the nearest exit or the appropriate exit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as directed by Convention Center personnel. 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Use the stairwells or escalators to evacuate and do not attempt to use the elevators.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Convention Center associates will be located throughout the public space to assist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in directing guests toward the closest exit.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If evacuation is required, please be alert for handicapped or disabled persons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who may need your assistance.</a:t>
            </a:r>
          </a:p>
          <a:p>
            <a:pPr eaLnBrk="1" hangingPunct="1">
              <a:lnSpc>
                <a:spcPct val="110000"/>
              </a:lnSpc>
            </a:pPr>
            <a:r>
              <a:rPr lang="en-US" sz="1600" dirty="0">
                <a:latin typeface="Arial" charset="0"/>
              </a:rPr>
              <a:t>Do not re-enter the building until advised by Convention Center personnel or an 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“all clear” announcement is made</a:t>
            </a: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one</a:t>
            </a: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3407" y="5589240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area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2202" y="1179204"/>
            <a:ext cx="8879595" cy="4219708"/>
            <a:chOff x="132202" y="1179204"/>
            <a:chExt cx="8879595" cy="42197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02" y="1179204"/>
              <a:ext cx="8879595" cy="421970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117773" y="1333041"/>
              <a:ext cx="2974555" cy="451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George R. Brown Convention </a:t>
            </a:r>
            <a:r>
              <a:rPr lang="en-US" dirty="0" smtClean="0">
                <a:latin typeface="Arial" charset="0"/>
              </a:rPr>
              <a:t>Center 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charset="0"/>
              </a:rPr>
              <a:t>Level two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27979" y="3793866"/>
            <a:ext cx="38068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  <a:buFont typeface="Wingdings" charset="0"/>
              <a:buNone/>
            </a:pPr>
            <a:r>
              <a:rPr lang="en-US" sz="1600" b="1" dirty="0">
                <a:solidFill>
                  <a:schemeClr val="tx1"/>
                </a:solidFill>
              </a:rPr>
              <a:t>Know your surroundings: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Identify the </a:t>
            </a:r>
            <a:r>
              <a:rPr lang="en-US" sz="1600" dirty="0" smtClean="0">
                <a:solidFill>
                  <a:schemeClr val="tx1"/>
                </a:solidFill>
              </a:rPr>
              <a:t>area you </a:t>
            </a:r>
            <a:r>
              <a:rPr lang="en-US" sz="1600" dirty="0">
                <a:solidFill>
                  <a:schemeClr val="tx1"/>
                </a:solidFill>
              </a:rPr>
              <a:t>are in</a:t>
            </a:r>
          </a:p>
          <a:p>
            <a:pPr marL="182563" indent="-182563"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</a:rPr>
              <a:t>Locate the nearest two exits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89511" y="1879884"/>
            <a:ext cx="8866353" cy="1359076"/>
            <a:chOff x="0" y="1912934"/>
            <a:chExt cx="9144000" cy="14016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2934"/>
              <a:ext cx="9144000" cy="140163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963537" y="1912934"/>
              <a:ext cx="3150824" cy="4667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ENCODE_TYPE" val="0"/>
  <p:tag name="ART_ENCODE_INDEX" val="1"/>
  <p:tag name="ARTICULATE_AUDIO_TEMP" val="C:\Users\slaart0\AppData\Local\Temp\articulate\presenter\ae\audio\20110503150659\"/>
  <p:tag name="ARTICULATE_PRESENTER_VERSION" val="6"/>
  <p:tag name="LMS_PUBLISH" val="No"/>
  <p:tag name="ARTICULATE_TEMPLATE" val="Corporate Communications"/>
  <p:tag name="PRESENTER_PREVIEW_MODE" val="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list_2_column"/>
  <p:tag name="ARTICULATE_SLIDE_GUID" val="cc246957-4d44-47d3-8ecd-06ccbd94d7d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3251c3-dd07-4c52-8446-d6b88a52a2f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  <p:tag name="ARTICULATE_SLIDE_GUID" val="9677d6e8-f577-4abe-b11c-d716eaea9bc5"/>
</p:tagLst>
</file>

<file path=ppt/theme/theme1.xml><?xml version="1.0" encoding="utf-8"?>
<a:theme xmlns:a="http://schemas.openxmlformats.org/drawingml/2006/main" name="Corporate template">
  <a:themeElements>
    <a:clrScheme name="Corporate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326496"/>
      </a:accent1>
      <a:accent2>
        <a:srgbClr val="64A0B5"/>
      </a:accent2>
      <a:accent3>
        <a:srgbClr val="82A046"/>
      </a:accent3>
      <a:accent4>
        <a:srgbClr val="C8B45A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415</Words>
  <Application>Microsoft Office PowerPoint</Application>
  <PresentationFormat>On-screen Show (4:3)</PresentationFormat>
  <Paragraphs>121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Wingdings</vt:lpstr>
      <vt:lpstr>Corporate template</vt:lpstr>
      <vt:lpstr>Custom Design</vt:lpstr>
      <vt:lpstr>Chart</vt:lpstr>
      <vt:lpstr>PowerPoint Presentation</vt:lpstr>
      <vt:lpstr>PowerPoint Presentation</vt:lpstr>
      <vt:lpstr>Our Strategy</vt:lpstr>
      <vt:lpstr>Presentation code Title of presentation</vt:lpstr>
      <vt:lpstr>Headline on this line – maximum one line Subhead on this line – maximum one line</vt:lpstr>
      <vt:lpstr>PowerPoint Presentation</vt:lpstr>
      <vt:lpstr>Your safety is important to us Please be aware of these emergency procedures</vt:lpstr>
      <vt:lpstr>George R. Brown Convention Center  Level one</vt:lpstr>
      <vt:lpstr>George R. Brown Convention Center  Level two </vt:lpstr>
      <vt:lpstr>George R. Brown Convention Center  Level three</vt:lpstr>
      <vt:lpstr>PowerPoint Presentation</vt:lpstr>
      <vt:lpstr>Important reminders Automation &amp; Power World 2015</vt:lpstr>
      <vt:lpstr>PowerPoint Presentation</vt:lpstr>
      <vt:lpstr>Contact information </vt:lpstr>
      <vt:lpstr>PowerPoint Presentation</vt:lpstr>
      <vt:lpstr>PowerPoint Presentation</vt:lpstr>
      <vt:lpstr>Need assistance with your presentation? </vt:lpstr>
      <vt:lpstr>PowerPoint Presentation</vt:lpstr>
      <vt:lpstr>Tabular Data Example</vt:lpstr>
      <vt:lpstr>Pie Chart Example</vt:lpstr>
      <vt:lpstr>Basic Venn Chart Example</vt:lpstr>
      <vt:lpstr>Block Cycle Example</vt:lpstr>
    </vt:vector>
  </TitlesOfParts>
  <Company>Baldor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Thomas</dc:creator>
  <cp:lastModifiedBy>Marcia Carlton</cp:lastModifiedBy>
  <cp:revision>218</cp:revision>
  <dcterms:created xsi:type="dcterms:W3CDTF">2011-01-31T15:04:16Z</dcterms:created>
  <dcterms:modified xsi:type="dcterms:W3CDTF">2015-02-14T16:29:28Z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Baldor motor family overview - part 1</vt:lpwstr>
  </property>
  <property fmtid="{D5CDD505-2E9C-101B-9397-08002B2CF9AE}" pid="4" name="ArticulateGUID">
    <vt:lpwstr>ED964C9A-E87E-440D-AB42-3E54FA5B4E8F</vt:lpwstr>
  </property>
  <property fmtid="{D5CDD505-2E9C-101B-9397-08002B2CF9AE}" pid="5" name="ArticulateProjectFull">
    <vt:lpwstr>C:\Users\slaart0\Desktop\PowerPoint\Baldor\PowerPoint Template - Baldor.ppta</vt:lpwstr>
  </property>
</Properties>
</file>