
<file path=[Content_Types].xml><?xml version="1.0" encoding="utf-8"?>
<Types xmlns="http://schemas.openxmlformats.org/package/2006/content-types">
  <Default Extension="png" ContentType="image/png"/>
  <Default Extension="xlsm" ContentType="application/vnd.ms-excel.sheet.macroEnabled.12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60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7" r:id="rId11"/>
    <p:sldId id="292" r:id="rId12"/>
    <p:sldId id="293" r:id="rId13"/>
    <p:sldId id="294" r:id="rId14"/>
    <p:sldId id="277" r:id="rId15"/>
    <p:sldId id="296" r:id="rId16"/>
    <p:sldId id="278" r:id="rId17"/>
    <p:sldId id="279" r:id="rId18"/>
    <p:sldId id="280" r:id="rId19"/>
    <p:sldId id="281" r:id="rId20"/>
  </p:sldIdLst>
  <p:sldSz cx="9144000" cy="6858000" type="screen4x3"/>
  <p:notesSz cx="7099300" cy="10234613"/>
  <p:embeddedFontLst>
    <p:embeddedFont>
      <p:font typeface="ＭＳ Ｐゴシック" panose="020B0600070205080204" pitchFamily="34" charset="-128"/>
      <p:regular r:id="rId23"/>
    </p:embeddedFont>
  </p:embeddedFontLst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">
          <p15:clr>
            <a:srgbClr val="A4A3A4"/>
          </p15:clr>
        </p15:guide>
        <p15:guide id="2" orient="horz" pos="3906">
          <p15:clr>
            <a:srgbClr val="A4A3A4"/>
          </p15:clr>
        </p15:guide>
        <p15:guide id="3" orient="horz" pos="2409">
          <p15:clr>
            <a:srgbClr val="A4A3A4"/>
          </p15:clr>
        </p15:guide>
        <p15:guide id="4" orient="horz" pos="2500">
          <p15:clr>
            <a:srgbClr val="A4A3A4"/>
          </p15:clr>
        </p15:guide>
        <p15:guide id="5" orient="horz" pos="232">
          <p15:clr>
            <a:srgbClr val="A4A3A4"/>
          </p15:clr>
        </p15:guide>
        <p15:guide id="6" orient="horz" pos="1003">
          <p15:clr>
            <a:srgbClr val="A4A3A4"/>
          </p15:clr>
        </p15:guide>
        <p15:guide id="7" pos="136">
          <p15:clr>
            <a:srgbClr val="A4A3A4"/>
          </p15:clr>
        </p15:guide>
        <p15:guide id="8" pos="5624">
          <p15:clr>
            <a:srgbClr val="A4A3A4"/>
          </p15:clr>
        </p15:guide>
        <p15:guide id="9" pos="4830">
          <p15:clr>
            <a:srgbClr val="A4A3A4"/>
          </p15:clr>
        </p15:guide>
        <p15:guide id="10" pos="2925">
          <p15:clr>
            <a:srgbClr val="A4A3A4"/>
          </p15:clr>
        </p15:guide>
        <p15:guide id="11" pos="2835">
          <p15:clr>
            <a:srgbClr val="A4A3A4"/>
          </p15:clr>
        </p15:guide>
        <p15:guide id="12" pos="930">
          <p15:clr>
            <a:srgbClr val="A4A3A4"/>
          </p15:clr>
        </p15:guide>
        <p15:guide id="13" pos="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84">
          <p15:clr>
            <a:srgbClr val="A4A3A4"/>
          </p15:clr>
        </p15:guide>
        <p15:guide id="2" orient="horz" pos="320">
          <p15:clr>
            <a:srgbClr val="A4A3A4"/>
          </p15:clr>
        </p15:guide>
        <p15:guide id="3" orient="horz" pos="3110">
          <p15:clr>
            <a:srgbClr val="A4A3A4"/>
          </p15:clr>
        </p15:guide>
        <p15:guide id="4" orient="horz" pos="3223">
          <p15:clr>
            <a:srgbClr val="A4A3A4"/>
          </p15:clr>
        </p15:guide>
        <p15:guide id="5" orient="horz" pos="6149">
          <p15:clr>
            <a:srgbClr val="A4A3A4"/>
          </p15:clr>
        </p15:guide>
        <p15:guide id="6" orient="horz" pos="6285">
          <p15:clr>
            <a:srgbClr val="A4A3A4"/>
          </p15:clr>
        </p15:guide>
        <p15:guide id="7" pos="490">
          <p15:clr>
            <a:srgbClr val="A4A3A4"/>
          </p15:clr>
        </p15:guide>
        <p15:guide id="8" pos="4209">
          <p15:clr>
            <a:srgbClr val="A4A3A4"/>
          </p15:clr>
        </p15:guide>
        <p15:guide id="9" pos="234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6767"/>
    <a:srgbClr val="000000"/>
    <a:srgbClr val="ED1E24"/>
    <a:srgbClr val="0059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4" autoAdjust="0"/>
    <p:restoredTop sz="95693" autoAdjust="0"/>
  </p:normalViewPr>
  <p:slideViewPr>
    <p:cSldViewPr snapToObjects="1" showGuides="1">
      <p:cViewPr varScale="1">
        <p:scale>
          <a:sx n="88" d="100"/>
          <a:sy n="88" d="100"/>
        </p:scale>
        <p:origin x="1608" y="84"/>
      </p:cViewPr>
      <p:guideLst>
        <p:guide orient="horz" pos="142"/>
        <p:guide orient="horz" pos="3906"/>
        <p:guide orient="horz" pos="2409"/>
        <p:guide orient="horz" pos="2500"/>
        <p:guide orient="horz" pos="232"/>
        <p:guide orient="horz" pos="1003"/>
        <p:guide pos="136"/>
        <p:guide pos="5624"/>
        <p:guide pos="4830"/>
        <p:guide pos="2925"/>
        <p:guide pos="2835"/>
        <p:guide pos="930"/>
        <p:guide pos="83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>
        <p:scale>
          <a:sx n="66" d="100"/>
          <a:sy n="66" d="100"/>
        </p:scale>
        <p:origin x="-4212" y="-396"/>
      </p:cViewPr>
      <p:guideLst>
        <p:guide orient="horz" pos="184"/>
        <p:guide orient="horz" pos="320"/>
        <p:guide orient="horz" pos="3110"/>
        <p:guide orient="horz" pos="3223"/>
        <p:guide orient="horz" pos="6149"/>
        <p:guide orient="horz" pos="6285"/>
        <p:guide pos="490"/>
        <p:guide pos="4209"/>
        <p:guide pos="234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Macro-Enabled_Worksheet1.xlsm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Macro-Enabled_Worksheet2.xlsm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Macro-Enabled_Worksheet3.xlsm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551724137931005E-2"/>
          <c:y val="0.13419913419913401"/>
          <c:w val="0.62298850574712605"/>
          <c:h val="0.58874458874458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Bar 1</c:v>
                </c:pt>
              </c:strCache>
            </c:strRef>
          </c:tx>
          <c:invertIfNegative val="0"/>
          <c:cat>
            <c:strRef>
              <c:f>Sheet1!$B$1:$E$1</c:f>
              <c:strCache>
                <c:ptCount val="4"/>
                <c:pt idx="0">
                  <c:v>Group 1</c:v>
                </c:pt>
                <c:pt idx="1">
                  <c:v>Group 2</c:v>
                </c:pt>
                <c:pt idx="2">
                  <c:v>Group 3</c:v>
                </c:pt>
                <c:pt idx="3">
                  <c:v>Group 4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90</c:v>
                </c:pt>
                <c:pt idx="3">
                  <c:v>20.399999999999999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Bar 2</c:v>
                </c:pt>
              </c:strCache>
            </c:strRef>
          </c:tx>
          <c:invertIfNegative val="0"/>
          <c:cat>
            <c:strRef>
              <c:f>Sheet1!$B$1:$E$1</c:f>
              <c:strCache>
                <c:ptCount val="4"/>
                <c:pt idx="0">
                  <c:v>Group 1</c:v>
                </c:pt>
                <c:pt idx="1">
                  <c:v>Group 2</c:v>
                </c:pt>
                <c:pt idx="2">
                  <c:v>Group 3</c:v>
                </c:pt>
                <c:pt idx="3">
                  <c:v>Group 4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Bar 3</c:v>
                </c:pt>
              </c:strCache>
            </c:strRef>
          </c:tx>
          <c:invertIfNegative val="0"/>
          <c:cat>
            <c:strRef>
              <c:f>Sheet1!$B$1:$E$1</c:f>
              <c:strCache>
                <c:ptCount val="4"/>
                <c:pt idx="0">
                  <c:v>Group 1</c:v>
                </c:pt>
                <c:pt idx="1">
                  <c:v>Group 2</c:v>
                </c:pt>
                <c:pt idx="2">
                  <c:v>Group 3</c:v>
                </c:pt>
                <c:pt idx="3">
                  <c:v>Group 4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Bar 4</c:v>
                </c:pt>
              </c:strCache>
            </c:strRef>
          </c:tx>
          <c:invertIfNegative val="0"/>
          <c:cat>
            <c:strRef>
              <c:f>Sheet1!$B$1:$E$1</c:f>
              <c:strCache>
                <c:ptCount val="4"/>
                <c:pt idx="0">
                  <c:v>Group 1</c:v>
                </c:pt>
                <c:pt idx="1">
                  <c:v>Group 2</c:v>
                </c:pt>
                <c:pt idx="2">
                  <c:v>Group 3</c:v>
                </c:pt>
                <c:pt idx="3">
                  <c:v>Group 4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Bar 5</c:v>
                </c:pt>
              </c:strCache>
            </c:strRef>
          </c:tx>
          <c:invertIfNegative val="0"/>
          <c:cat>
            <c:strRef>
              <c:f>Sheet1!$B$1:$E$1</c:f>
              <c:strCache>
                <c:ptCount val="4"/>
                <c:pt idx="0">
                  <c:v>Group 1</c:v>
                </c:pt>
                <c:pt idx="1">
                  <c:v>Group 2</c:v>
                </c:pt>
                <c:pt idx="2">
                  <c:v>Group 3</c:v>
                </c:pt>
                <c:pt idx="3">
                  <c:v>Group 4</c:v>
                </c:pt>
              </c:strCache>
            </c:strRef>
          </c:cat>
          <c:val>
            <c:numRef>
              <c:f>Sheet1!$B$6:$E$6</c:f>
              <c:numCache>
                <c:formatCode>General</c:formatCode>
                <c:ptCount val="4"/>
                <c:pt idx="0">
                  <c:v>20</c:v>
                </c:pt>
                <c:pt idx="1">
                  <c:v>30</c:v>
                </c:pt>
                <c:pt idx="2">
                  <c:v>40</c:v>
                </c:pt>
                <c:pt idx="3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5"/>
        <c:axId val="659415296"/>
        <c:axId val="660457000"/>
      </c:barChart>
      <c:catAx>
        <c:axId val="6594152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Value</a:t>
                </a:r>
              </a:p>
            </c:rich>
          </c:tx>
          <c:layout>
            <c:manualLayout>
              <c:xMode val="edge"/>
              <c:yMode val="edge"/>
              <c:x val="0.72873563218390802"/>
              <c:y val="0.80086580086580095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60457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0457000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Value</a:t>
                </a:r>
              </a:p>
            </c:rich>
          </c:tx>
          <c:layout>
            <c:manualLayout>
              <c:xMode val="edge"/>
              <c:yMode val="edge"/>
              <c:x val="0"/>
              <c:y val="3.03030303030303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594152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056376479653997"/>
          <c:y val="0"/>
          <c:w val="0.14942528735632199"/>
          <c:h val="0.432900432900433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712918660287105E-2"/>
          <c:y val="8.8362068965517196E-2"/>
          <c:w val="0.69258373205741597"/>
          <c:h val="0.73491379310344795"/>
        </c:manualLayout>
      </c:layout>
      <c:barChart>
        <c:barDir val="col"/>
        <c:grouping val="percentStack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Bar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4"/>
                <c:pt idx="0">
                  <c:v>Group 1</c:v>
                </c:pt>
                <c:pt idx="1">
                  <c:v>Group 2</c:v>
                </c:pt>
                <c:pt idx="2">
                  <c:v>Group 3</c:v>
                </c:pt>
                <c:pt idx="3">
                  <c:v>Group 4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Bar 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4"/>
                <c:pt idx="0">
                  <c:v>Group 1</c:v>
                </c:pt>
                <c:pt idx="1">
                  <c:v>Group 2</c:v>
                </c:pt>
                <c:pt idx="2">
                  <c:v>Group 3</c:v>
                </c:pt>
                <c:pt idx="3">
                  <c:v>Group 4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</c:ser>
        <c:ser>
          <c:idx val="3"/>
          <c:order val="2"/>
          <c:tx>
            <c:strRef>
              <c:f>Sheet1!$A$4</c:f>
              <c:strCache>
                <c:ptCount val="1"/>
                <c:pt idx="0">
                  <c:v>Bar 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4"/>
                <c:pt idx="0">
                  <c:v>Group 1</c:v>
                </c:pt>
                <c:pt idx="1">
                  <c:v>Group 2</c:v>
                </c:pt>
                <c:pt idx="2">
                  <c:v>Group 3</c:v>
                </c:pt>
                <c:pt idx="3">
                  <c:v>Group 4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</c:numCache>
            </c:numRef>
          </c:val>
        </c:ser>
        <c:ser>
          <c:idx val="4"/>
          <c:order val="3"/>
          <c:tx>
            <c:strRef>
              <c:f>Sheet1!$A$5</c:f>
              <c:strCache>
                <c:ptCount val="1"/>
                <c:pt idx="0">
                  <c:v>Bar 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4"/>
                <c:pt idx="0">
                  <c:v>Group 1</c:v>
                </c:pt>
                <c:pt idx="1">
                  <c:v>Group 2</c:v>
                </c:pt>
                <c:pt idx="2">
                  <c:v>Group 3</c:v>
                </c:pt>
                <c:pt idx="3">
                  <c:v>Group 4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20</c:v>
                </c:pt>
                <c:pt idx="1">
                  <c:v>30</c:v>
                </c:pt>
                <c:pt idx="2">
                  <c:v>40</c:v>
                </c:pt>
                <c:pt idx="3">
                  <c:v>50</c:v>
                </c:pt>
              </c:numCache>
            </c:numRef>
          </c:val>
        </c:ser>
        <c:ser>
          <c:idx val="0"/>
          <c:order val="4"/>
          <c:tx>
            <c:strRef>
              <c:f>Sheet1!$A$6</c:f>
              <c:strCache>
                <c:ptCount val="1"/>
                <c:pt idx="0">
                  <c:v>Bar 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4"/>
                <c:pt idx="0">
                  <c:v>Group 1</c:v>
                </c:pt>
                <c:pt idx="1">
                  <c:v>Group 2</c:v>
                </c:pt>
                <c:pt idx="2">
                  <c:v>Group 3</c:v>
                </c:pt>
                <c:pt idx="3">
                  <c:v>Group 4</c:v>
                </c:pt>
              </c:strCache>
            </c:strRef>
          </c:cat>
          <c:val>
            <c:numRef>
              <c:f>Sheet1!$B$6:$E$6</c:f>
              <c:numCache>
                <c:formatCode>General</c:formatCode>
                <c:ptCount val="4"/>
                <c:pt idx="0">
                  <c:v>15</c:v>
                </c:pt>
                <c:pt idx="1">
                  <c:v>8</c:v>
                </c:pt>
                <c:pt idx="2">
                  <c:v>22</c:v>
                </c:pt>
                <c:pt idx="3">
                  <c:v>55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60458176"/>
        <c:axId val="660457392"/>
      </c:barChart>
      <c:catAx>
        <c:axId val="6604581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Value</a:t>
                </a:r>
              </a:p>
            </c:rich>
          </c:tx>
          <c:layout>
            <c:manualLayout>
              <c:xMode val="edge"/>
              <c:yMode val="edge"/>
              <c:x val="0.83133971291866005"/>
              <c:y val="0.82758620689655205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60457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045739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Value</a:t>
                </a:r>
              </a:p>
            </c:rich>
          </c:tx>
          <c:layout>
            <c:manualLayout>
              <c:xMode val="edge"/>
              <c:yMode val="edge"/>
              <c:x val="2.3923444976076499E-2"/>
              <c:y val="0"/>
            </c:manualLayout>
          </c:layout>
          <c:overlay val="0"/>
        </c:title>
        <c:numFmt formatCode="0%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60458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296650717703301"/>
          <c:y val="6.6810344827586202E-2"/>
          <c:w val="0.14253524995422101"/>
          <c:h val="0.2155172413793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146579804560206E-2"/>
          <c:y val="1.8927444794952699E-2"/>
          <c:w val="0.34364820846905503"/>
          <c:h val="0.66561514195583604"/>
        </c:manualLayout>
      </c:layout>
      <c:doughnutChart>
        <c:varyColors val="1"/>
        <c:ser>
          <c:idx val="1"/>
          <c:order val="0"/>
          <c:tx>
            <c:strRef>
              <c:f>Sheet1!$A$2</c:f>
              <c:strCache>
                <c:ptCount val="1"/>
                <c:pt idx="0">
                  <c:v>Bar 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Sheet1!$B$1:$G$1</c:f>
              <c:strCache>
                <c:ptCount val="6"/>
                <c:pt idx="0">
                  <c:v>part 1</c:v>
                </c:pt>
                <c:pt idx="1">
                  <c:v>part 2</c:v>
                </c:pt>
                <c:pt idx="2">
                  <c:v>part 3</c:v>
                </c:pt>
                <c:pt idx="3">
                  <c:v>part 4</c:v>
                </c:pt>
                <c:pt idx="4">
                  <c:v>part 5</c:v>
                </c:pt>
                <c:pt idx="5">
                  <c:v>part 6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  <c:pt idx="4">
                  <c:v>12</c:v>
                </c:pt>
                <c:pt idx="5">
                  <c:v>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20"/>
      </c:doughnutChart>
    </c:plotArea>
    <c:legend>
      <c:legendPos val="r"/>
      <c:layout>
        <c:manualLayout>
          <c:xMode val="edge"/>
          <c:yMode val="edge"/>
          <c:x val="0.45559525334106299"/>
          <c:y val="0"/>
          <c:w val="0.10586319218241"/>
          <c:h val="0.38485804416403802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pfzeilenplatzhalter 1"/>
          <p:cNvSpPr>
            <a:spLocks noGrp="1"/>
          </p:cNvSpPr>
          <p:nvPr>
            <p:ph type="hdr" sz="quarter"/>
          </p:nvPr>
        </p:nvSpPr>
        <p:spPr bwMode="gray">
          <a:xfrm>
            <a:off x="777873" y="292101"/>
            <a:ext cx="2952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7" name="Datumsplatzhalter 2"/>
          <p:cNvSpPr>
            <a:spLocks noGrp="1"/>
          </p:cNvSpPr>
          <p:nvPr>
            <p:ph type="dt" idx="1"/>
          </p:nvPr>
        </p:nvSpPr>
        <p:spPr bwMode="gray">
          <a:xfrm>
            <a:off x="3729787" y="292100"/>
            <a:ext cx="2952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/>
            </a:lvl1pPr>
          </a:lstStyle>
          <a:p>
            <a:fld id="{FF376558-D17E-478E-B05C-B600CBB90B3A}" type="datetimeFigureOut">
              <a:rPr lang="en-US" smtClean="0"/>
              <a:pPr/>
              <a:t>2/14/2015</a:t>
            </a:fld>
            <a:endParaRPr lang="en-US" dirty="0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2"/>
          </p:nvPr>
        </p:nvSpPr>
        <p:spPr bwMode="gray">
          <a:xfrm>
            <a:off x="777873" y="9761537"/>
            <a:ext cx="2952000" cy="216000"/>
          </a:xfrm>
          <a:prstGeom prst="rect">
            <a:avLst/>
          </a:prstGeom>
        </p:spPr>
        <p:txBody>
          <a:bodyPr vert="horz" lIns="99048" tIns="49524" rIns="99048" bIns="49524" rtlCol="0" anchor="ctr" anchorCtr="0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3"/>
          </p:nvPr>
        </p:nvSpPr>
        <p:spPr bwMode="gray">
          <a:xfrm>
            <a:off x="3729787" y="9761537"/>
            <a:ext cx="2952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/>
            </a:lvl1pPr>
          </a:lstStyle>
          <a:p>
            <a:fld id="{78D175BF-D7F5-40CD-844F-A242106505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365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gray">
          <a:xfrm>
            <a:off x="777873" y="292101"/>
            <a:ext cx="2952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gray">
          <a:xfrm>
            <a:off x="3729787" y="292100"/>
            <a:ext cx="2952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/>
            </a:lvl1pPr>
          </a:lstStyle>
          <a:p>
            <a:fld id="{FF376558-D17E-478E-B05C-B600CBB90B3A}" type="datetimeFigureOut">
              <a:rPr lang="en-US" smtClean="0"/>
              <a:pPr/>
              <a:t>2/14/2015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 bwMode="gray">
          <a:xfrm>
            <a:off x="777873" y="511731"/>
            <a:ext cx="5903914" cy="442885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gray">
          <a:xfrm>
            <a:off x="777874" y="5116513"/>
            <a:ext cx="5903914" cy="435050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US" dirty="0" smtClean="0"/>
              <a:t>Textmasterformat bearbeiten</a:t>
            </a:r>
          </a:p>
          <a:p>
            <a:pPr lvl="1"/>
            <a:r>
              <a:rPr lang="en-US" dirty="0" smtClean="0"/>
              <a:t>Zweite Ebene</a:t>
            </a:r>
          </a:p>
          <a:p>
            <a:pPr lvl="2"/>
            <a:r>
              <a:rPr lang="en-US" dirty="0" smtClean="0"/>
              <a:t>Dritte Ebene</a:t>
            </a:r>
          </a:p>
          <a:p>
            <a:pPr lvl="3"/>
            <a:r>
              <a:rPr lang="en-US" dirty="0" smtClean="0"/>
              <a:t>Vierte Ebene</a:t>
            </a:r>
          </a:p>
          <a:p>
            <a:pPr lvl="4"/>
            <a:r>
              <a:rPr lang="en-US" dirty="0" smtClean="0"/>
              <a:t>Fünfte Ebene</a:t>
            </a:r>
          </a:p>
          <a:p>
            <a:pPr lvl="5"/>
            <a:r>
              <a:rPr lang="en-US" dirty="0" smtClean="0"/>
              <a:t>Sechste Ebene</a:t>
            </a:r>
          </a:p>
          <a:p>
            <a:pPr lvl="6"/>
            <a:r>
              <a:rPr lang="en-US" dirty="0" smtClean="0"/>
              <a:t>Siebte Ebene</a:t>
            </a:r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gray">
          <a:xfrm>
            <a:off x="777873" y="9761537"/>
            <a:ext cx="2952000" cy="216000"/>
          </a:xfrm>
          <a:prstGeom prst="rect">
            <a:avLst/>
          </a:prstGeom>
        </p:spPr>
        <p:txBody>
          <a:bodyPr vert="horz" lIns="99048" tIns="49524" rIns="99048" bIns="49524" rtlCol="0" anchor="ctr" anchorCtr="0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gray">
          <a:xfrm>
            <a:off x="3729787" y="9761537"/>
            <a:ext cx="2952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/>
            </a:lvl1pPr>
          </a:lstStyle>
          <a:p>
            <a:fld id="{78D175BF-D7F5-40CD-844F-A242106505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685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90488" indent="-90488" algn="l" defTabSz="914400" rtl="0" eaLnBrk="1" latinLnBrk="0" hangingPunct="1">
      <a:spcBef>
        <a:spcPts val="700"/>
      </a:spcBef>
      <a:buClr>
        <a:schemeClr val="tx2"/>
      </a:buClr>
      <a:buSzPct val="70000"/>
      <a:buFont typeface="Wingdings" pitchFamily="2" charset="2"/>
      <a:buChar char="§"/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57188" indent="-90488" algn="l" defTabSz="914400" rtl="0" eaLnBrk="1" latinLnBrk="0" hangingPunct="1">
      <a:spcBef>
        <a:spcPts val="700"/>
      </a:spcBef>
      <a:buClr>
        <a:schemeClr val="tx2"/>
      </a:buClr>
      <a:buSzPct val="70000"/>
      <a:buFont typeface="Wingdings" pitchFamily="2" charset="2"/>
      <a:buChar char="§"/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28650" indent="-90488" algn="l" defTabSz="914400" rtl="0" eaLnBrk="1" latinLnBrk="0" hangingPunct="1">
      <a:spcBef>
        <a:spcPts val="700"/>
      </a:spcBef>
      <a:buClr>
        <a:schemeClr val="tx2"/>
      </a:buClr>
      <a:buSzPct val="70000"/>
      <a:buFont typeface="Wingdings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0" indent="0" algn="l" defTabSz="914400" rtl="0" eaLnBrk="1" latinLnBrk="0" hangingPunct="1">
      <a:spcBef>
        <a:spcPts val="700"/>
      </a:spcBef>
      <a:buClr>
        <a:schemeClr val="tx2"/>
      </a:buClr>
      <a:buSzPct val="70000"/>
      <a:buFont typeface="Wingdings" pitchFamily="2" charset="2"/>
      <a:buNone/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0" indent="0" algn="l" defTabSz="914400" rtl="0" eaLnBrk="1" latinLnBrk="0" hangingPunct="1">
      <a:spcBef>
        <a:spcPts val="700"/>
      </a:spcBef>
      <a:buClr>
        <a:schemeClr val="tx2"/>
      </a:buClr>
      <a:buSzPct val="70000"/>
      <a:buFont typeface="Wingdings" pitchFamily="2" charset="2"/>
      <a:buNone/>
      <a:defRPr sz="1000" b="1" kern="1200">
        <a:solidFill>
          <a:schemeClr val="tx1"/>
        </a:solidFill>
        <a:latin typeface="+mn-lt"/>
        <a:ea typeface="+mn-ea"/>
        <a:cs typeface="+mn-cs"/>
      </a:defRPr>
    </a:lvl5pPr>
    <a:lvl6pPr marL="0" indent="0" algn="l" defTabSz="914400" rtl="0" eaLnBrk="1" latinLnBrk="0" hangingPunct="1">
      <a:spcBef>
        <a:spcPts val="700"/>
      </a:spcBef>
      <a:buFont typeface="Arial" pitchFamily="34" charset="0"/>
      <a:buNone/>
      <a:defRPr sz="1000" b="1" kern="1200">
        <a:solidFill>
          <a:schemeClr val="accent1"/>
        </a:solidFill>
        <a:latin typeface="+mn-lt"/>
        <a:ea typeface="+mn-ea"/>
        <a:cs typeface="+mn-cs"/>
      </a:defRPr>
    </a:lvl6pPr>
    <a:lvl7pPr marL="0" indent="0" algn="l" defTabSz="914400" rtl="0" eaLnBrk="1" latinLnBrk="0" hangingPunct="1">
      <a:spcBef>
        <a:spcPts val="700"/>
      </a:spcBef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69930" indent="-296126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84509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58313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132115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605919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3079724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553527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4027330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8F4C12D-2611-AA43-AE6C-FB79E78003C9}" type="slidenum">
              <a:rPr lang="de-CH" sz="1000">
                <a:solidFill>
                  <a:schemeClr val="tx1"/>
                </a:solidFill>
              </a:rPr>
              <a:pPr eaLnBrk="1" hangingPunct="1"/>
              <a:t>2</a:t>
            </a:fld>
            <a:endParaRPr lang="de-CH" sz="1000">
              <a:solidFill>
                <a:schemeClr val="tx1"/>
              </a:solidFill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39442" y="510667"/>
            <a:ext cx="5980191" cy="4429052"/>
          </a:xfrm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29917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69930" indent="-296126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84509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58313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132115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605919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3079724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553527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4027330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F945A2D-7975-7942-99D6-E5312FF9F556}" type="slidenum">
              <a:rPr lang="de-CH" sz="1000">
                <a:solidFill>
                  <a:schemeClr val="tx1"/>
                </a:solidFill>
              </a:rPr>
              <a:pPr eaLnBrk="1" hangingPunct="1"/>
              <a:t>14</a:t>
            </a:fld>
            <a:endParaRPr lang="de-CH" sz="1000">
              <a:solidFill>
                <a:schemeClr val="tx1"/>
              </a:solidFill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6288" y="511175"/>
            <a:ext cx="5907087" cy="4429125"/>
          </a:xfrm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8998" tIns="49498" rIns="98998" bIns="49498"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4330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1pPr>
            <a:lvl2pPr marL="769993" indent="-296151"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84605" indent="-236921"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58447" indent="-236921"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132289" indent="-236921"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606131" indent="-236921" defTabSz="99046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3079974" indent="-236921" defTabSz="99046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553816" indent="-236921" defTabSz="99046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4027658" indent="-236921" defTabSz="99046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8463F45-4D44-F04F-BA13-D744B9292E0D}" type="slidenum">
              <a:rPr lang="de-CH">
                <a:solidFill>
                  <a:schemeClr val="tx1"/>
                </a:solidFill>
              </a:rPr>
              <a:pPr eaLnBrk="1" hangingPunct="1"/>
              <a:t>16</a:t>
            </a:fld>
            <a:endParaRPr lang="de-CH">
              <a:solidFill>
                <a:schemeClr val="tx1"/>
              </a:solidFill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902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1pPr>
            <a:lvl2pPr marL="769993" indent="-296151"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84605" indent="-236921"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58447" indent="-236921"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132289" indent="-236921"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606131" indent="-236921" defTabSz="99046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3079974" indent="-236921" defTabSz="99046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553816" indent="-236921" defTabSz="99046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4027658" indent="-236921" defTabSz="99046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24BB5D1-D763-C640-A16E-B3963E9E061A}" type="slidenum">
              <a:rPr lang="de-CH">
                <a:solidFill>
                  <a:schemeClr val="tx1"/>
                </a:solidFill>
              </a:rPr>
              <a:pPr eaLnBrk="1" hangingPunct="1"/>
              <a:t>17</a:t>
            </a:fld>
            <a:endParaRPr lang="de-CH">
              <a:solidFill>
                <a:schemeClr val="tx1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75" y="511175"/>
            <a:ext cx="5903913" cy="4429125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24127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1pPr>
            <a:lvl2pPr marL="769993" indent="-296151"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84605" indent="-236921"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58447" indent="-236921"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132289" indent="-236921"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606131" indent="-236921" defTabSz="99046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3079974" indent="-236921" defTabSz="99046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553816" indent="-236921" defTabSz="99046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4027658" indent="-236921" defTabSz="99046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3E6EDA0-3730-1949-BF9F-186CA92A91BB}" type="slidenum">
              <a:rPr lang="de-CH">
                <a:solidFill>
                  <a:schemeClr val="tx1"/>
                </a:solidFill>
              </a:rPr>
              <a:pPr eaLnBrk="1" hangingPunct="1"/>
              <a:t>18</a:t>
            </a:fld>
            <a:endParaRPr lang="de-CH">
              <a:solidFill>
                <a:schemeClr val="tx1"/>
              </a:solidFill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75" y="511175"/>
            <a:ext cx="5903913" cy="4429125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11562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1pPr>
            <a:lvl2pPr marL="769993" indent="-296151"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84605" indent="-236921"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58447" indent="-236921"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132289" indent="-236921" defTabSz="990462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606131" indent="-236921" defTabSz="99046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3079974" indent="-236921" defTabSz="99046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553816" indent="-236921" defTabSz="99046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4027658" indent="-236921" defTabSz="99046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D2B3F2C-D672-EA49-BECA-6E4CE9A3DD28}" type="slidenum">
              <a:rPr lang="de-CH">
                <a:solidFill>
                  <a:schemeClr val="tx1"/>
                </a:solidFill>
              </a:rPr>
              <a:pPr eaLnBrk="1" hangingPunct="1"/>
              <a:t>19</a:t>
            </a:fld>
            <a:endParaRPr lang="de-CH">
              <a:solidFill>
                <a:schemeClr val="tx1"/>
              </a:solidFill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75" y="511175"/>
            <a:ext cx="5903913" cy="4429125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9006" tIns="49503" rIns="99006" bIns="49503"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7722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69930" indent="-296126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84509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58313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132115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605919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3079724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553527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4027330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5F32EA1-0255-9643-A241-69FC9591610B}" type="slidenum">
              <a:rPr lang="de-CH" sz="1000">
                <a:solidFill>
                  <a:schemeClr val="tx1"/>
                </a:solidFill>
              </a:rPr>
              <a:pPr eaLnBrk="1" hangingPunct="1"/>
              <a:t>3</a:t>
            </a:fld>
            <a:endParaRPr lang="de-CH" sz="1000">
              <a:solidFill>
                <a:schemeClr val="tx1"/>
              </a:solidFill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39442" y="510667"/>
            <a:ext cx="5980191" cy="4429052"/>
          </a:xfrm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9382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69930" indent="-296126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84509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58313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132115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605919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3079724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553527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4027330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209030C-EDB3-2A4A-9791-29509ED0A37F}" type="slidenum">
              <a:rPr lang="de-CH" sz="1000">
                <a:solidFill>
                  <a:schemeClr val="tx1"/>
                </a:solidFill>
              </a:rPr>
              <a:pPr eaLnBrk="1" hangingPunct="1"/>
              <a:t>4</a:t>
            </a:fld>
            <a:endParaRPr lang="de-CH" sz="1000">
              <a:solidFill>
                <a:schemeClr val="tx1"/>
              </a:solidFill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39442" y="510667"/>
            <a:ext cx="5980191" cy="4429052"/>
          </a:xfrm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05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69930" indent="-296126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84509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58313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132115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605919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3079724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553527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4027330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2196B7A-2EEA-0B44-AE54-333124034353}" type="slidenum">
              <a:rPr lang="de-CH" sz="1000">
                <a:solidFill>
                  <a:schemeClr val="tx1"/>
                </a:solidFill>
              </a:rPr>
              <a:pPr eaLnBrk="1" hangingPunct="1"/>
              <a:t>5</a:t>
            </a:fld>
            <a:endParaRPr lang="de-CH" sz="1000">
              <a:solidFill>
                <a:schemeClr val="tx1"/>
              </a:solidFill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39442" y="510667"/>
            <a:ext cx="5980191" cy="4429052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47180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69930" indent="-296126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84509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58313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132115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605919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3079724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553527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4027330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E2A451A-8FB0-EA47-90E4-126E8A04E181}" type="slidenum">
              <a:rPr lang="de-CH" sz="1000">
                <a:solidFill>
                  <a:schemeClr val="tx1"/>
                </a:solidFill>
              </a:rPr>
              <a:pPr eaLnBrk="1" hangingPunct="1"/>
              <a:t>9</a:t>
            </a:fld>
            <a:endParaRPr lang="de-CH" sz="1000">
              <a:solidFill>
                <a:schemeClr val="tx1"/>
              </a:solidFill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39442" y="510667"/>
            <a:ext cx="5980191" cy="4429052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131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69930" indent="-296126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84509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58313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132115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605919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3079724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553527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4027330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22CA3F2-D6C1-5A40-B4F6-A7B61B973781}" type="slidenum">
              <a:rPr lang="de-CH" sz="1000">
                <a:solidFill>
                  <a:schemeClr val="tx1"/>
                </a:solidFill>
              </a:rPr>
              <a:pPr eaLnBrk="1" hangingPunct="1"/>
              <a:t>10</a:t>
            </a:fld>
            <a:endParaRPr lang="de-CH" sz="1000">
              <a:solidFill>
                <a:schemeClr val="tx1"/>
              </a:solidFill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39442" y="510667"/>
            <a:ext cx="5980191" cy="4429052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23929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69930" indent="-296126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84509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58313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132115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605919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3079724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553527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4027330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BC83BF6-02C2-624E-848C-EA72F44F1E89}" type="slidenum">
              <a:rPr lang="de-CH" sz="1000">
                <a:solidFill>
                  <a:schemeClr val="tx1"/>
                </a:solidFill>
              </a:rPr>
              <a:pPr eaLnBrk="1" hangingPunct="1"/>
              <a:t>11</a:t>
            </a:fld>
            <a:endParaRPr lang="de-CH" sz="1000">
              <a:solidFill>
                <a:schemeClr val="tx1"/>
              </a:solidFill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39442" y="510667"/>
            <a:ext cx="5980191" cy="4429052"/>
          </a:xfrm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3143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69930" indent="-296126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84509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58313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132115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605919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3079724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553527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4027330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E31159C-526B-BA44-BE7A-286916754A8B}" type="slidenum">
              <a:rPr lang="de-CH" sz="1000">
                <a:solidFill>
                  <a:schemeClr val="tx1"/>
                </a:solidFill>
              </a:rPr>
              <a:pPr eaLnBrk="1" hangingPunct="1"/>
              <a:t>12</a:t>
            </a:fld>
            <a:endParaRPr lang="de-CH" sz="1000">
              <a:solidFill>
                <a:schemeClr val="tx1"/>
              </a:solidFill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39442" y="510667"/>
            <a:ext cx="5980191" cy="4429052"/>
          </a:xfrm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64384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69930" indent="-296126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84509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58313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132115" indent="-236901" defTabSz="990382" eaLnBrk="0" hangingPunct="0"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605919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3079724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553527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4027330" indent="-236901" defTabSz="990382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 sz="25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233EEEF-D426-4B43-B529-771F0ACDC698}" type="slidenum">
              <a:rPr lang="de-CH" sz="1000">
                <a:solidFill>
                  <a:schemeClr val="tx1"/>
                </a:solidFill>
              </a:rPr>
              <a:pPr eaLnBrk="1" hangingPunct="1"/>
              <a:t>13</a:t>
            </a:fld>
            <a:endParaRPr lang="de-CH" sz="1000">
              <a:solidFill>
                <a:schemeClr val="tx1"/>
              </a:solidFill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39442" y="510667"/>
            <a:ext cx="5980191" cy="4429052"/>
          </a:xfrm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445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52"/>
            <a:ext cx="9144000" cy="5954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 userDrawn="1"/>
        </p:nvSpPr>
        <p:spPr bwMode="gray">
          <a:xfrm>
            <a:off x="0" y="6057292"/>
            <a:ext cx="9144000" cy="80070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11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sz="1600" dirty="0" err="1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685800" y="2880360"/>
            <a:ext cx="7315200" cy="1097280"/>
          </a:xfrm>
        </p:spPr>
        <p:txBody>
          <a:bodyPr lIns="0" tIns="0" rIns="0"/>
          <a:lstStyle>
            <a:lvl1pPr algn="l">
              <a:defRPr sz="3000">
                <a:solidFill>
                  <a:srgbClr val="00599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685800" y="4389120"/>
            <a:ext cx="7315200" cy="914400"/>
          </a:xfrm>
        </p:spPr>
        <p:txBody>
          <a:bodyPr/>
          <a:lstStyle>
            <a:lvl1pPr marL="0" indent="0" algn="l">
              <a:buNone/>
              <a:defRPr>
                <a:solidFill>
                  <a:srgbClr val="00599B"/>
                </a:solidFill>
                <a:latin typeface="Arial" pitchFamily="34" charset="0"/>
                <a:cs typeface="Arial" pitchFamily="34" charset="0"/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685800" y="6361291"/>
            <a:ext cx="4572000" cy="270662"/>
          </a:xfrm>
        </p:spPr>
        <p:txBody>
          <a:bodyPr/>
          <a:lstStyle>
            <a:lvl1pPr marL="0" indent="0" algn="l">
              <a:buNone/>
              <a:defRPr sz="1300">
                <a:solidFill>
                  <a:srgbClr val="00599B"/>
                </a:solidFill>
              </a:defRPr>
            </a:lvl1pPr>
            <a:lvl2pPr>
              <a:defRPr sz="1600">
                <a:solidFill>
                  <a:srgbClr val="00599B"/>
                </a:solidFill>
              </a:defRPr>
            </a:lvl2pPr>
            <a:lvl3pPr>
              <a:defRPr sz="1600">
                <a:solidFill>
                  <a:srgbClr val="00599B"/>
                </a:solidFill>
              </a:defRPr>
            </a:lvl3pPr>
            <a:lvl4pPr>
              <a:defRPr sz="1600">
                <a:solidFill>
                  <a:srgbClr val="00599B"/>
                </a:solidFill>
              </a:defRPr>
            </a:lvl4pPr>
            <a:lvl5pPr>
              <a:defRPr sz="1600">
                <a:solidFill>
                  <a:srgbClr val="00599B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4308" y="6329340"/>
            <a:ext cx="1591195" cy="323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14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ne pictur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5" y="3968749"/>
            <a:ext cx="6191062" cy="2232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3"/>
            <a:ext cx="6191062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97966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5" y="3968773"/>
            <a:ext cx="6192000" cy="2232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3024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4643437" y="1592262"/>
            <a:ext cx="3024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088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hree pictures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5" y="3968749"/>
            <a:ext cx="6192000" cy="2232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3582375" y="1592262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5688375" y="1592263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8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0603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3024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476375" y="3968750"/>
            <a:ext cx="3024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4644344" y="1592263"/>
            <a:ext cx="3024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643438" y="3968750"/>
            <a:ext cx="3024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8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9980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476375" y="3968750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582000" y="1592263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582000" y="3968750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5687625" y="1592263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5687625" y="3968750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10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396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209550" y="1592263"/>
            <a:ext cx="8712000" cy="460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5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0931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4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1504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"/>
          <p:cNvGrpSpPr>
            <a:grpSpLocks/>
          </p:cNvGrpSpPr>
          <p:nvPr userDrawn="1"/>
        </p:nvGrpSpPr>
        <p:grpSpPr bwMode="gray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gray">
            <a:xfrm>
              <a:off x="0" y="0"/>
              <a:ext cx="5760" cy="43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noProof="0">
                <a:latin typeface="+mn-lt"/>
              </a:endParaRPr>
            </a:p>
          </p:txBody>
        </p:sp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gray">
            <a:xfrm>
              <a:off x="1156" y="1764"/>
              <a:ext cx="3456" cy="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83570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8711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476375" y="1592263"/>
            <a:ext cx="6191250" cy="4608512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15900" y="6200775"/>
            <a:ext cx="2808288" cy="6572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ABB Inc.  November 18, 2014 | Slide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15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gray">
          <a:xfrm>
            <a:off x="215900" y="225425"/>
            <a:ext cx="8712200" cy="5975350"/>
          </a:xfrm>
          <a:prstGeom prst="rect">
            <a:avLst/>
          </a:prstGeom>
          <a:solidFill>
            <a:srgbClr val="6767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215900" y="4185084"/>
            <a:ext cx="8712200" cy="1997993"/>
          </a:xfrm>
        </p:spPr>
        <p:txBody>
          <a:bodyPr lIns="144000" tIns="0" r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0"/>
          </p:nvPr>
        </p:nvSpPr>
        <p:spPr bwMode="gray">
          <a:xfrm>
            <a:off x="215900" y="225425"/>
            <a:ext cx="8712200" cy="3598863"/>
          </a:xfrm>
          <a:solidFill>
            <a:srgbClr val="676767"/>
          </a:solidFill>
          <a:ln>
            <a:noFill/>
          </a:ln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882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15900" y="6200775"/>
            <a:ext cx="2808288" cy="6572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ABB Inc.  November 18, 2014 | Slide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144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15900" y="6200775"/>
            <a:ext cx="2808288" cy="6572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© ABB Inc.  November 18, 2014 | Slide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26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3" y="1592262"/>
            <a:ext cx="6192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>
          <a:xfrm>
            <a:off x="208757" y="6567488"/>
            <a:ext cx="727243" cy="96986"/>
          </a:xfrm>
          <a:prstGeom prst="rect">
            <a:avLst/>
          </a:prstGeom>
        </p:spPr>
        <p:txBody>
          <a:bodyPr/>
          <a:lstStyle/>
          <a:p>
            <a:fld id="{BD90F6A2-59F0-6648-95C0-257FC4894B12}" type="datetime1">
              <a:rPr lang="en-US" smtClean="0"/>
              <a:t>2/14/2015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23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3" y="1592262"/>
            <a:ext cx="6192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>
          <a:xfrm>
            <a:off x="208757" y="6567488"/>
            <a:ext cx="727243" cy="96986"/>
          </a:xfrm>
          <a:prstGeom prst="rect">
            <a:avLst/>
          </a:prstGeom>
        </p:spPr>
        <p:txBody>
          <a:bodyPr/>
          <a:lstStyle/>
          <a:p>
            <a:fld id="{C0791019-D471-B64B-A990-B99D8FE2FF5C}" type="datetime1">
              <a:rPr lang="en-US" smtClean="0"/>
              <a:t>2/14/2015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23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3" y="1592262"/>
            <a:ext cx="6192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>
          <a:xfrm>
            <a:off x="208757" y="6567488"/>
            <a:ext cx="727243" cy="96986"/>
          </a:xfrm>
          <a:prstGeom prst="rect">
            <a:avLst/>
          </a:prstGeom>
        </p:spPr>
        <p:txBody>
          <a:bodyPr/>
          <a:lstStyle/>
          <a:p>
            <a:fld id="{B96B4E4A-593E-E64E-A94C-4BD2B4634917}" type="datetime1">
              <a:rPr lang="en-US" smtClean="0"/>
              <a:t>2/14/2015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23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3" y="1592262"/>
            <a:ext cx="6192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>
          <a:xfrm>
            <a:off x="208757" y="6567488"/>
            <a:ext cx="727243" cy="96986"/>
          </a:xfrm>
          <a:prstGeom prst="rect">
            <a:avLst/>
          </a:prstGeom>
        </p:spPr>
        <p:txBody>
          <a:bodyPr/>
          <a:lstStyle/>
          <a:p>
            <a:fld id="{66DA9E17-E2B6-2444-AC08-29F4A3A36BD4}" type="datetime1">
              <a:rPr lang="en-US" smtClean="0"/>
              <a:t>2/14/2015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23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3" y="1592262"/>
            <a:ext cx="6192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>
          <a:xfrm>
            <a:off x="208757" y="6567488"/>
            <a:ext cx="727243" cy="96986"/>
          </a:xfrm>
          <a:prstGeom prst="rect">
            <a:avLst/>
          </a:prstGeom>
        </p:spPr>
        <p:txBody>
          <a:bodyPr/>
          <a:lstStyle/>
          <a:p>
            <a:fld id="{1BEFD106-23F8-944D-AE73-F77FBFAEAD32}" type="datetime1">
              <a:rPr lang="en-US" smtClean="0"/>
              <a:t>2/14/2015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23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3" y="1592262"/>
            <a:ext cx="6192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>
          <a:xfrm>
            <a:off x="208757" y="6567488"/>
            <a:ext cx="727243" cy="96986"/>
          </a:xfrm>
          <a:prstGeom prst="rect">
            <a:avLst/>
          </a:prstGeom>
        </p:spPr>
        <p:txBody>
          <a:bodyPr/>
          <a:lstStyle/>
          <a:p>
            <a:fld id="{1B3F18BF-0D26-F747-8B2A-E7AC6AE78201}" type="datetime1">
              <a:rPr lang="en-US" smtClean="0"/>
              <a:t>2/14/2015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23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3" y="1592262"/>
            <a:ext cx="6192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>
          <a:xfrm>
            <a:off x="208757" y="6567488"/>
            <a:ext cx="727243" cy="96986"/>
          </a:xfrm>
          <a:prstGeom prst="rect">
            <a:avLst/>
          </a:prstGeom>
        </p:spPr>
        <p:txBody>
          <a:bodyPr/>
          <a:lstStyle/>
          <a:p>
            <a:fld id="{D51364E7-57DE-074C-B9F3-D3F720B1D030}" type="datetime1">
              <a:rPr lang="en-US" smtClean="0"/>
              <a:t>2/14/2015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23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gray">
          <a:xfrm>
            <a:off x="215900" y="225425"/>
            <a:ext cx="8712200" cy="5975350"/>
          </a:xfrm>
          <a:prstGeom prst="rect">
            <a:avLst/>
          </a:prstGeom>
          <a:solidFill>
            <a:srgbClr val="6767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215900" y="225426"/>
            <a:ext cx="8712200" cy="5957652"/>
          </a:xfrm>
        </p:spPr>
        <p:txBody>
          <a:bodyPr lIns="144000" tIns="144000" r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433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3" y="1592262"/>
            <a:ext cx="6192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9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96727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ex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3" y="1592262"/>
            <a:ext cx="3024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43438" y="1592262"/>
            <a:ext cx="3024000" cy="46080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8616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ith smal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3" y="1592262"/>
            <a:ext cx="6192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209550" y="1592263"/>
            <a:ext cx="1122363" cy="460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72736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ith 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643436" y="1592263"/>
            <a:ext cx="4284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3"/>
            <a:ext cx="3024000" cy="460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10442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 besides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643436" y="1592263"/>
            <a:ext cx="4284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3024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476375" y="3968774"/>
            <a:ext cx="3024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3777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hre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643435" y="1592263"/>
            <a:ext cx="4284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3024000" cy="144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476375" y="3176263"/>
            <a:ext cx="3024000" cy="144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476375" y="4760263"/>
            <a:ext cx="3024000" cy="144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8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46168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0" y="-1"/>
            <a:ext cx="9144000" cy="1592263"/>
          </a:xfrm>
          <a:prstGeom prst="rect">
            <a:avLst/>
          </a:prstGeom>
        </p:spPr>
        <p:txBody>
          <a:bodyPr vert="horz" lIns="187200" tIns="313200" rIns="216000" bIns="0" rtlCol="0" anchor="t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1476373" y="1592262"/>
            <a:ext cx="6192000" cy="4608000"/>
          </a:xfrm>
          <a:prstGeom prst="rect">
            <a:avLst/>
          </a:prstGeom>
        </p:spPr>
        <p:txBody>
          <a:bodyPr vert="horz" lIns="0" tIns="0" rIns="0" bIns="0" spcCol="14400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grpSp>
        <p:nvGrpSpPr>
          <p:cNvPr id="6" name="Group 275"/>
          <p:cNvGrpSpPr>
            <a:grpSpLocks/>
          </p:cNvGrpSpPr>
          <p:nvPr/>
        </p:nvGrpSpPr>
        <p:grpSpPr bwMode="gray">
          <a:xfrm>
            <a:off x="-47429" y="225425"/>
            <a:ext cx="25200" cy="5972175"/>
            <a:chOff x="-152" y="142"/>
            <a:chExt cx="113" cy="3762"/>
          </a:xfrm>
        </p:grpSpPr>
        <p:sp>
          <p:nvSpPr>
            <p:cNvPr id="7" name="Line 276"/>
            <p:cNvSpPr>
              <a:spLocks noChangeShapeType="1"/>
            </p:cNvSpPr>
            <p:nvPr/>
          </p:nvSpPr>
          <p:spPr bwMode="gray">
            <a:xfrm>
              <a:off x="-152" y="142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8" name="Line 277"/>
            <p:cNvSpPr>
              <a:spLocks noChangeShapeType="1"/>
            </p:cNvSpPr>
            <p:nvPr/>
          </p:nvSpPr>
          <p:spPr bwMode="gray">
            <a:xfrm>
              <a:off x="-152" y="232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9" name="Line 278"/>
            <p:cNvSpPr>
              <a:spLocks noChangeShapeType="1"/>
            </p:cNvSpPr>
            <p:nvPr/>
          </p:nvSpPr>
          <p:spPr bwMode="gray">
            <a:xfrm>
              <a:off x="-152" y="1003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10" name="Line 279"/>
            <p:cNvSpPr>
              <a:spLocks noChangeShapeType="1"/>
            </p:cNvSpPr>
            <p:nvPr/>
          </p:nvSpPr>
          <p:spPr bwMode="gray">
            <a:xfrm>
              <a:off x="-152" y="2408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11" name="Line 280"/>
            <p:cNvSpPr>
              <a:spLocks noChangeShapeType="1"/>
            </p:cNvSpPr>
            <p:nvPr/>
          </p:nvSpPr>
          <p:spPr bwMode="gray">
            <a:xfrm>
              <a:off x="-152" y="2500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12" name="Line 281"/>
            <p:cNvSpPr>
              <a:spLocks noChangeShapeType="1"/>
            </p:cNvSpPr>
            <p:nvPr/>
          </p:nvSpPr>
          <p:spPr bwMode="gray">
            <a:xfrm>
              <a:off x="-152" y="3904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</p:grpSp>
      <p:grpSp>
        <p:nvGrpSpPr>
          <p:cNvPr id="13" name="Group 282"/>
          <p:cNvGrpSpPr>
            <a:grpSpLocks/>
          </p:cNvGrpSpPr>
          <p:nvPr/>
        </p:nvGrpSpPr>
        <p:grpSpPr bwMode="gray">
          <a:xfrm>
            <a:off x="215900" y="6888048"/>
            <a:ext cx="8709025" cy="25200"/>
            <a:chOff x="136" y="4346"/>
            <a:chExt cx="5486" cy="113"/>
          </a:xfrm>
        </p:grpSpPr>
        <p:sp>
          <p:nvSpPr>
            <p:cNvPr id="14" name="Line 283"/>
            <p:cNvSpPr>
              <a:spLocks noChangeShapeType="1"/>
            </p:cNvSpPr>
            <p:nvPr/>
          </p:nvSpPr>
          <p:spPr bwMode="gray">
            <a:xfrm>
              <a:off x="136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15" name="Line 284"/>
            <p:cNvSpPr>
              <a:spLocks noChangeShapeType="1"/>
            </p:cNvSpPr>
            <p:nvPr/>
          </p:nvSpPr>
          <p:spPr bwMode="gray">
            <a:xfrm>
              <a:off x="837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16" name="Line 285"/>
            <p:cNvSpPr>
              <a:spLocks noChangeShapeType="1"/>
            </p:cNvSpPr>
            <p:nvPr/>
          </p:nvSpPr>
          <p:spPr bwMode="gray">
            <a:xfrm>
              <a:off x="930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17" name="Line 286"/>
            <p:cNvSpPr>
              <a:spLocks noChangeShapeType="1"/>
            </p:cNvSpPr>
            <p:nvPr/>
          </p:nvSpPr>
          <p:spPr bwMode="gray">
            <a:xfrm>
              <a:off x="2833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18" name="Line 287"/>
            <p:cNvSpPr>
              <a:spLocks noChangeShapeType="1"/>
            </p:cNvSpPr>
            <p:nvPr/>
          </p:nvSpPr>
          <p:spPr bwMode="gray">
            <a:xfrm>
              <a:off x="2923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19" name="Line 288"/>
            <p:cNvSpPr>
              <a:spLocks noChangeShapeType="1"/>
            </p:cNvSpPr>
            <p:nvPr/>
          </p:nvSpPr>
          <p:spPr bwMode="gray">
            <a:xfrm>
              <a:off x="4830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20" name="Line 289"/>
            <p:cNvSpPr>
              <a:spLocks noChangeShapeType="1"/>
            </p:cNvSpPr>
            <p:nvPr/>
          </p:nvSpPr>
          <p:spPr bwMode="gray">
            <a:xfrm>
              <a:off x="5622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</p:grpSp>
      <p:grpSp>
        <p:nvGrpSpPr>
          <p:cNvPr id="21" name="Group 290"/>
          <p:cNvGrpSpPr>
            <a:grpSpLocks/>
          </p:cNvGrpSpPr>
          <p:nvPr/>
        </p:nvGrpSpPr>
        <p:grpSpPr bwMode="gray">
          <a:xfrm>
            <a:off x="215900" y="-43061"/>
            <a:ext cx="8709025" cy="25200"/>
            <a:chOff x="136" y="4346"/>
            <a:chExt cx="5486" cy="113"/>
          </a:xfrm>
        </p:grpSpPr>
        <p:sp>
          <p:nvSpPr>
            <p:cNvPr id="22" name="Line 291"/>
            <p:cNvSpPr>
              <a:spLocks noChangeShapeType="1"/>
            </p:cNvSpPr>
            <p:nvPr/>
          </p:nvSpPr>
          <p:spPr bwMode="gray">
            <a:xfrm>
              <a:off x="136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23" name="Line 292"/>
            <p:cNvSpPr>
              <a:spLocks noChangeShapeType="1"/>
            </p:cNvSpPr>
            <p:nvPr/>
          </p:nvSpPr>
          <p:spPr bwMode="gray">
            <a:xfrm>
              <a:off x="837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24" name="Line 293"/>
            <p:cNvSpPr>
              <a:spLocks noChangeShapeType="1"/>
            </p:cNvSpPr>
            <p:nvPr/>
          </p:nvSpPr>
          <p:spPr bwMode="gray">
            <a:xfrm>
              <a:off x="930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25" name="Line 294"/>
            <p:cNvSpPr>
              <a:spLocks noChangeShapeType="1"/>
            </p:cNvSpPr>
            <p:nvPr/>
          </p:nvSpPr>
          <p:spPr bwMode="gray">
            <a:xfrm>
              <a:off x="2833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26" name="Line 295"/>
            <p:cNvSpPr>
              <a:spLocks noChangeShapeType="1"/>
            </p:cNvSpPr>
            <p:nvPr/>
          </p:nvSpPr>
          <p:spPr bwMode="gray">
            <a:xfrm>
              <a:off x="2923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27" name="Line 296"/>
            <p:cNvSpPr>
              <a:spLocks noChangeShapeType="1"/>
            </p:cNvSpPr>
            <p:nvPr/>
          </p:nvSpPr>
          <p:spPr bwMode="gray">
            <a:xfrm>
              <a:off x="4830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28" name="Line 297"/>
            <p:cNvSpPr>
              <a:spLocks noChangeShapeType="1"/>
            </p:cNvSpPr>
            <p:nvPr/>
          </p:nvSpPr>
          <p:spPr bwMode="gray">
            <a:xfrm>
              <a:off x="5622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</p:grpSp>
      <p:grpSp>
        <p:nvGrpSpPr>
          <p:cNvPr id="29" name="Group 298"/>
          <p:cNvGrpSpPr>
            <a:grpSpLocks/>
          </p:cNvGrpSpPr>
          <p:nvPr/>
        </p:nvGrpSpPr>
        <p:grpSpPr bwMode="gray">
          <a:xfrm>
            <a:off x="9166226" y="225425"/>
            <a:ext cx="25200" cy="5972175"/>
            <a:chOff x="-152" y="142"/>
            <a:chExt cx="113" cy="3762"/>
          </a:xfrm>
        </p:grpSpPr>
        <p:sp>
          <p:nvSpPr>
            <p:cNvPr id="30" name="Line 299"/>
            <p:cNvSpPr>
              <a:spLocks noChangeShapeType="1"/>
            </p:cNvSpPr>
            <p:nvPr/>
          </p:nvSpPr>
          <p:spPr bwMode="gray">
            <a:xfrm>
              <a:off x="-152" y="142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31" name="Line 300"/>
            <p:cNvSpPr>
              <a:spLocks noChangeShapeType="1"/>
            </p:cNvSpPr>
            <p:nvPr/>
          </p:nvSpPr>
          <p:spPr bwMode="gray">
            <a:xfrm>
              <a:off x="-152" y="232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32" name="Line 301"/>
            <p:cNvSpPr>
              <a:spLocks noChangeShapeType="1"/>
            </p:cNvSpPr>
            <p:nvPr/>
          </p:nvSpPr>
          <p:spPr bwMode="gray">
            <a:xfrm>
              <a:off x="-152" y="1003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33" name="Line 302"/>
            <p:cNvSpPr>
              <a:spLocks noChangeShapeType="1"/>
            </p:cNvSpPr>
            <p:nvPr/>
          </p:nvSpPr>
          <p:spPr bwMode="gray">
            <a:xfrm>
              <a:off x="-152" y="2408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34" name="Line 303"/>
            <p:cNvSpPr>
              <a:spLocks noChangeShapeType="1"/>
            </p:cNvSpPr>
            <p:nvPr/>
          </p:nvSpPr>
          <p:spPr bwMode="gray">
            <a:xfrm>
              <a:off x="-152" y="2500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35" name="Line 304"/>
            <p:cNvSpPr>
              <a:spLocks noChangeShapeType="1"/>
            </p:cNvSpPr>
            <p:nvPr/>
          </p:nvSpPr>
          <p:spPr bwMode="gray">
            <a:xfrm>
              <a:off x="-152" y="3904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</p:grp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 bwMode="gray">
          <a:xfrm>
            <a:off x="208757" y="6567488"/>
            <a:ext cx="727243" cy="96986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>
              <a:defRPr sz="6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42" name="Fußzeilenplatzhalter 5"/>
          <p:cNvSpPr txBox="1">
            <a:spLocks/>
          </p:cNvSpPr>
          <p:nvPr/>
        </p:nvSpPr>
        <p:spPr bwMode="gray">
          <a:xfrm>
            <a:off x="215901" y="6477435"/>
            <a:ext cx="1112838" cy="89394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lang="en-US" sz="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© Thomas &amp; Betts Corporation</a:t>
            </a:r>
            <a:endParaRPr kumimoji="0" lang="en-US" sz="600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35831" y="6566829"/>
            <a:ext cx="483394" cy="9233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buNone/>
            </a:pPr>
            <a:r>
              <a:rPr lang="en-GB" sz="600" dirty="0" smtClean="0">
                <a:solidFill>
                  <a:schemeClr val="bg2"/>
                </a:solidFill>
              </a:rPr>
              <a:t>| Slide </a:t>
            </a:r>
            <a:fld id="{14AEC320-A186-439B-8B2C-D2DB8CEDAEBD}" type="slidenum">
              <a:rPr lang="en-GB" sz="600" smtClean="0">
                <a:solidFill>
                  <a:schemeClr val="bg2"/>
                </a:solidFill>
              </a:rPr>
              <a:t>‹#›</a:t>
            </a:fld>
            <a:endParaRPr lang="en-GB" sz="600" dirty="0" smtClean="0">
              <a:solidFill>
                <a:schemeClr val="bg2"/>
              </a:solidFill>
            </a:endParaRP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4350" y="6387006"/>
            <a:ext cx="1301153" cy="26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807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925" r:id="rId2"/>
    <p:sldLayoutId id="2147483926" r:id="rId3"/>
    <p:sldLayoutId id="2147483650" r:id="rId4"/>
    <p:sldLayoutId id="2147483732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54" r:id="rId16"/>
    <p:sldLayoutId id="2147483674" r:id="rId17"/>
    <p:sldLayoutId id="2147483930" r:id="rId18"/>
    <p:sldLayoutId id="2147483937" r:id="rId19"/>
    <p:sldLayoutId id="2147483938" r:id="rId20"/>
    <p:sldLayoutId id="2147483940" r:id="rId21"/>
    <p:sldLayoutId id="2147483941" r:id="rId22"/>
    <p:sldLayoutId id="2147483942" r:id="rId23"/>
    <p:sldLayoutId id="2147483943" r:id="rId24"/>
    <p:sldLayoutId id="2147483944" r:id="rId25"/>
    <p:sldLayoutId id="2147483945" r:id="rId26"/>
    <p:sldLayoutId id="2147483946" r:id="rId27"/>
    <p:sldLayoutId id="2147483947" r:id="rId28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spcBef>
          <a:spcPts val="1100"/>
        </a:spcBef>
        <a:spcAft>
          <a:spcPts val="0"/>
        </a:spcAft>
        <a:buClr>
          <a:schemeClr val="tx2"/>
        </a:buClr>
        <a:buSzPct val="7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975" algn="l" defTabSz="914400" rtl="0" eaLnBrk="1" latinLnBrk="0" hangingPunct="1">
        <a:spcBef>
          <a:spcPts val="1100"/>
        </a:spcBef>
        <a:spcAft>
          <a:spcPts val="400"/>
        </a:spcAft>
        <a:buClr>
          <a:schemeClr val="tx2"/>
        </a:buClr>
        <a:buSzPct val="70000"/>
        <a:buFont typeface="Wingdings" pitchFamily="2" charset="2"/>
        <a:buChar char="§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spcBef>
          <a:spcPts val="1100"/>
        </a:spcBef>
        <a:spcAft>
          <a:spcPts val="400"/>
        </a:spcAft>
        <a:buClr>
          <a:schemeClr val="tx2"/>
        </a:buClr>
        <a:buSzPct val="70000"/>
        <a:buFont typeface="Wingdings" pitchFamily="2" charset="2"/>
        <a:buChar char="§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spcBef>
          <a:spcPts val="1100"/>
        </a:spcBef>
        <a:spcAft>
          <a:spcPts val="400"/>
        </a:spcAft>
        <a:buClr>
          <a:schemeClr val="tx2"/>
        </a:buClr>
        <a:buSzPct val="70000"/>
        <a:buFont typeface="Wingdings" pitchFamily="2" charset="2"/>
        <a:buNone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spcBef>
          <a:spcPts val="1100"/>
        </a:spcBef>
        <a:spcAft>
          <a:spcPts val="400"/>
        </a:spcAft>
        <a:buClr>
          <a:schemeClr val="tx2"/>
        </a:buClr>
        <a:buSzPct val="70000"/>
        <a:buFont typeface="Wingdings" pitchFamily="2" charset="2"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1100"/>
        </a:spcBef>
        <a:buClr>
          <a:schemeClr val="tx2"/>
        </a:buClr>
        <a:buSzPct val="70000"/>
        <a:buFont typeface="Arial" pitchFamily="34" charset="0"/>
        <a:buNone/>
        <a:defRPr sz="1800" b="1" kern="1200">
          <a:solidFill>
            <a:schemeClr val="accent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1100"/>
        </a:spcBef>
        <a:buFont typeface="Arial" pitchFamily="34" charset="0"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7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8.xml"/><Relationship Id="rId1" Type="http://schemas.openxmlformats.org/officeDocument/2006/relationships/tags" Target="../tags/tag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new.abb.com/apw/promotion-in-a-box" TargetMode="External"/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3.xml"/><Relationship Id="rId4" Type="http://schemas.openxmlformats.org/officeDocument/2006/relationships/chart" Target="../charts/char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4.xml"/><Relationship Id="rId4" Type="http://schemas.openxmlformats.org/officeDocument/2006/relationships/chart" Target="../charts/char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0.xml"/><Relationship Id="rId1" Type="http://schemas.openxmlformats.org/officeDocument/2006/relationships/tags" Target="../tags/tag15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Important reminders</a:t>
            </a:r>
            <a:br>
              <a:rPr lang="en-US" dirty="0">
                <a:latin typeface="Arial" charset="0"/>
              </a:rPr>
            </a:br>
            <a:r>
              <a:rPr lang="en-US" dirty="0">
                <a:solidFill>
                  <a:schemeClr val="accent1"/>
                </a:solidFill>
                <a:latin typeface="Arial" charset="0"/>
              </a:rPr>
              <a:t>Automation &amp; Power World </a:t>
            </a:r>
            <a:r>
              <a:rPr lang="en-US" dirty="0" smtClean="0">
                <a:solidFill>
                  <a:schemeClr val="accent1"/>
                </a:solidFill>
                <a:latin typeface="Arial" charset="0"/>
              </a:rPr>
              <a:t>2015</a:t>
            </a:r>
            <a:endParaRPr lang="en-US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quarter" idx="10"/>
          </p:nvPr>
        </p:nvSpPr>
        <p:spPr>
          <a:xfrm>
            <a:off x="215900" y="1592263"/>
            <a:ext cx="8528855" cy="4608512"/>
          </a:xfrm>
          <a:prstGeom prst="rect">
            <a:avLst/>
          </a:prstGeo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900"/>
              </a:spcAft>
            </a:pPr>
            <a:r>
              <a:rPr lang="en-US" b="1" dirty="0" smtClean="0">
                <a:solidFill>
                  <a:schemeClr val="tx1"/>
                </a:solidFill>
                <a:latin typeface="Arial" charset="0"/>
              </a:rPr>
              <a:t>Badges are automatically scanned as you enter each classroom</a:t>
            </a:r>
            <a:endParaRPr lang="en-US" dirty="0">
              <a:latin typeface="Arial" charset="0"/>
            </a:endParaRPr>
          </a:p>
          <a:p>
            <a:pPr eaLnBrk="1" hangingPunct="1">
              <a:spcBef>
                <a:spcPts val="600"/>
              </a:spcBef>
              <a:spcAft>
                <a:spcPts val="900"/>
              </a:spcAft>
            </a:pPr>
            <a:r>
              <a:rPr lang="en-US" b="1" dirty="0" smtClean="0">
                <a:solidFill>
                  <a:schemeClr val="tx1"/>
                </a:solidFill>
                <a:latin typeface="Arial" charset="0"/>
              </a:rPr>
              <a:t>Please complete a workshop evaluation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 </a:t>
            </a:r>
            <a:endParaRPr lang="en-US" dirty="0">
              <a:solidFill>
                <a:schemeClr val="tx1"/>
              </a:solidFill>
              <a:latin typeface="Arial" charset="0"/>
            </a:endParaRPr>
          </a:p>
          <a:p>
            <a:pPr lvl="1" eaLnBrk="1" hangingPunct="1">
              <a:spcBef>
                <a:spcPts val="600"/>
              </a:spcBef>
              <a:spcAft>
                <a:spcPts val="500"/>
              </a:spcAft>
            </a:pPr>
            <a:r>
              <a:rPr lang="en-US" sz="1600" dirty="0">
                <a:solidFill>
                  <a:schemeClr val="tx1"/>
                </a:solidFill>
                <a:latin typeface="Arial" charset="0"/>
              </a:rPr>
              <a:t>The workshop evaluation </a:t>
            </a:r>
            <a:r>
              <a:rPr lang="en-US" sz="1600" dirty="0" smtClean="0">
                <a:solidFill>
                  <a:schemeClr val="tx1"/>
                </a:solidFill>
                <a:latin typeface="Arial" charset="0"/>
              </a:rPr>
              <a:t>forms can be completed online via the downloadable </a:t>
            </a:r>
            <a:br>
              <a:rPr lang="en-US" sz="1600" dirty="0" smtClean="0">
                <a:solidFill>
                  <a:schemeClr val="tx1"/>
                </a:solidFill>
                <a:latin typeface="Arial" charset="0"/>
              </a:rPr>
            </a:br>
            <a:r>
              <a:rPr lang="en-US" sz="1600" dirty="0" smtClean="0">
                <a:solidFill>
                  <a:schemeClr val="tx1"/>
                </a:solidFill>
                <a:latin typeface="Arial" charset="0"/>
              </a:rPr>
              <a:t>event application on your smart device or PC. </a:t>
            </a:r>
            <a:endParaRPr lang="en-US" dirty="0"/>
          </a:p>
          <a:p>
            <a:pPr lvl="1"/>
            <a:r>
              <a:rPr lang="en-US" sz="1600" dirty="0"/>
              <a:t>ABB will donate $1 USD for each completed session survey </a:t>
            </a:r>
            <a:r>
              <a:rPr lang="en-US" sz="1600" dirty="0" smtClean="0"/>
              <a:t>to </a:t>
            </a:r>
            <a:r>
              <a:rPr lang="en-US" sz="1600" dirty="0"/>
              <a:t>this year’s charity</a:t>
            </a:r>
            <a:r>
              <a:rPr lang="en-US" sz="1600" dirty="0" smtClean="0"/>
              <a:t>. </a:t>
            </a:r>
            <a:br>
              <a:rPr lang="en-US" sz="1600" dirty="0" smtClean="0"/>
            </a:br>
            <a:r>
              <a:rPr lang="en-US" sz="1600" dirty="0" smtClean="0"/>
              <a:t>Each </a:t>
            </a:r>
            <a:r>
              <a:rPr lang="en-US" sz="1600" dirty="0"/>
              <a:t>completed session survey will also be entered into a drawing to win a $25 gift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card</a:t>
            </a:r>
            <a:r>
              <a:rPr lang="en-US" sz="1600" dirty="0"/>
              <a:t>. Ten gift cards will be awarded daily.</a:t>
            </a:r>
          </a:p>
          <a:p>
            <a:pPr>
              <a:spcBef>
                <a:spcPts val="600"/>
              </a:spcBef>
            </a:pPr>
            <a:r>
              <a:rPr lang="en-US" b="1" dirty="0" smtClean="0">
                <a:solidFill>
                  <a:schemeClr val="tx1"/>
                </a:solidFill>
                <a:latin typeface="Arial" charset="0"/>
              </a:rPr>
              <a:t>Professional 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Development Hours and Continuing Education Credits (CEUs</a:t>
            </a:r>
            <a:r>
              <a:rPr lang="en-US" b="1" dirty="0" smtClean="0">
                <a:solidFill>
                  <a:schemeClr val="tx1"/>
                </a:solidFill>
                <a:latin typeface="Arial" charset="0"/>
              </a:rPr>
              <a:t>)</a:t>
            </a:r>
            <a:br>
              <a:rPr lang="en-US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en-US" dirty="0">
                <a:solidFill>
                  <a:schemeClr val="accent1"/>
                </a:solidFill>
                <a:latin typeface="Arial" charset="0"/>
              </a:rPr>
              <a:t>You may obtain and print a transcript for all workshops attended during the event </a:t>
            </a:r>
            <a:r>
              <a:rPr lang="en-US" dirty="0" smtClean="0">
                <a:solidFill>
                  <a:schemeClr val="accent1"/>
                </a:solidFill>
                <a:latin typeface="Arial" charset="0"/>
              </a:rPr>
              <a:t/>
            </a:r>
            <a:br>
              <a:rPr lang="en-US" dirty="0" smtClean="0">
                <a:solidFill>
                  <a:schemeClr val="accent1"/>
                </a:solidFill>
                <a:latin typeface="Arial" charset="0"/>
              </a:rPr>
            </a:br>
            <a:r>
              <a:rPr lang="en-US" dirty="0" smtClean="0">
                <a:solidFill>
                  <a:schemeClr val="accent1"/>
                </a:solidFill>
                <a:latin typeface="Arial" charset="0"/>
              </a:rPr>
              <a:t>by </a:t>
            </a:r>
            <a:r>
              <a:rPr lang="en-US" dirty="0">
                <a:solidFill>
                  <a:schemeClr val="accent1"/>
                </a:solidFill>
                <a:latin typeface="Arial" charset="0"/>
              </a:rPr>
              <a:t>logging in to the Automation &amp; Power World portal</a:t>
            </a:r>
            <a:r>
              <a:rPr lang="en-US" dirty="0" smtClean="0">
                <a:solidFill>
                  <a:schemeClr val="accent1"/>
                </a:solidFill>
                <a:latin typeface="Arial" charset="0"/>
              </a:rPr>
              <a:t>. You must attend a workshop</a:t>
            </a:r>
            <a:br>
              <a:rPr lang="en-US" dirty="0" smtClean="0">
                <a:solidFill>
                  <a:schemeClr val="accent1"/>
                </a:solidFill>
                <a:latin typeface="Arial" charset="0"/>
              </a:rPr>
            </a:br>
            <a:r>
              <a:rPr lang="en-US" dirty="0" smtClean="0">
                <a:solidFill>
                  <a:schemeClr val="accent1"/>
                </a:solidFill>
                <a:latin typeface="Arial" charset="0"/>
              </a:rPr>
              <a:t>in its entirety in order to obtain PDH and CEU credentials.</a:t>
            </a:r>
            <a:endParaRPr lang="en-US" b="1" dirty="0">
              <a:solidFill>
                <a:schemeClr val="tx1"/>
              </a:solidFill>
              <a:latin typeface="Arial" charset="0"/>
            </a:endParaRPr>
          </a:p>
          <a:p>
            <a:pPr lvl="1" eaLnBrk="1" hangingPunct="1">
              <a:spcBef>
                <a:spcPts val="600"/>
              </a:spcBef>
              <a:spcAft>
                <a:spcPts val="900"/>
              </a:spcAft>
              <a:buFont typeface="Wingdings" charset="0"/>
              <a:buNone/>
            </a:pPr>
            <a:endParaRPr lang="en-US" dirty="0">
              <a:solidFill>
                <a:srgbClr val="FF0000"/>
              </a:solidFill>
              <a:latin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4311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215900" y="225425"/>
            <a:ext cx="8712200" cy="59721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215900" y="225425"/>
            <a:ext cx="8712200" cy="403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000" tIns="144000" rIns="144000" bIns="14400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5400" dirty="0">
                <a:solidFill>
                  <a:schemeClr val="accent2"/>
                </a:solidFill>
              </a:rPr>
              <a:t>Contact information</a:t>
            </a:r>
            <a:br>
              <a:rPr lang="en-US" sz="5400" dirty="0">
                <a:solidFill>
                  <a:schemeClr val="accent2"/>
                </a:solidFill>
              </a:rPr>
            </a:br>
            <a:r>
              <a:rPr lang="en-US" sz="5400" dirty="0">
                <a:solidFill>
                  <a:schemeClr val="hlink"/>
                </a:solidFill>
              </a:rPr>
              <a:t>The following slide should</a:t>
            </a:r>
            <a:br>
              <a:rPr lang="en-US" sz="5400" dirty="0">
                <a:solidFill>
                  <a:schemeClr val="hlink"/>
                </a:solidFill>
              </a:rPr>
            </a:br>
            <a:r>
              <a:rPr lang="en-US" sz="5400" dirty="0">
                <a:solidFill>
                  <a:schemeClr val="hlink"/>
                </a:solidFill>
              </a:rPr>
              <a:t>be completed by the speaker(s) and inserted into the presentation.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Contact information</a:t>
            </a:r>
            <a:br>
              <a:rPr lang="en-US">
                <a:latin typeface="Arial" charset="0"/>
              </a:rPr>
            </a:br>
            <a:endParaRPr lang="en-US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900"/>
              </a:spcAft>
              <a:buFont typeface="Wingdings" charset="0"/>
              <a:buNone/>
              <a:tabLst>
                <a:tab pos="2743200" algn="l"/>
              </a:tabLst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If you have further questions , please contact me at:</a:t>
            </a:r>
            <a:br>
              <a:rPr lang="en-US" dirty="0">
                <a:solidFill>
                  <a:schemeClr val="tx1"/>
                </a:solidFill>
                <a:latin typeface="Arial" charset="0"/>
              </a:rPr>
            </a:br>
            <a:r>
              <a:rPr lang="en-US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Arial" charset="0"/>
              </a:rPr>
            </a:br>
            <a:r>
              <a:rPr lang="en-US" dirty="0">
                <a:solidFill>
                  <a:schemeClr val="tx1"/>
                </a:solidFill>
                <a:latin typeface="Arial" charset="0"/>
              </a:rPr>
              <a:t>PRESENTER 	Your name</a:t>
            </a:r>
            <a:br>
              <a:rPr lang="en-US" dirty="0">
                <a:solidFill>
                  <a:schemeClr val="tx1"/>
                </a:solidFill>
                <a:latin typeface="Arial" charset="0"/>
              </a:rPr>
            </a:br>
            <a:r>
              <a:rPr lang="en-US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Arial" charset="0"/>
              </a:rPr>
            </a:br>
            <a:r>
              <a:rPr lang="en-US" dirty="0">
                <a:solidFill>
                  <a:schemeClr val="tx1"/>
                </a:solidFill>
                <a:latin typeface="Arial" charset="0"/>
              </a:rPr>
              <a:t>COMPANY	Company name</a:t>
            </a:r>
            <a:br>
              <a:rPr lang="en-US" dirty="0">
                <a:solidFill>
                  <a:schemeClr val="tx1"/>
                </a:solidFill>
                <a:latin typeface="Arial" charset="0"/>
              </a:rPr>
            </a:br>
            <a:r>
              <a:rPr lang="en-US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Arial" charset="0"/>
              </a:rPr>
            </a:br>
            <a:r>
              <a:rPr lang="en-US" dirty="0">
                <a:solidFill>
                  <a:schemeClr val="tx1"/>
                </a:solidFill>
                <a:latin typeface="Arial" charset="0"/>
              </a:rPr>
              <a:t>CONTACT PHONE	(xxx) xxx-</a:t>
            </a:r>
            <a:r>
              <a:rPr lang="en-US" dirty="0" err="1">
                <a:solidFill>
                  <a:schemeClr val="tx1"/>
                </a:solidFill>
                <a:latin typeface="Arial" charset="0"/>
              </a:rPr>
              <a:t>xxxx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Arial" charset="0"/>
              </a:rPr>
            </a:br>
            <a:r>
              <a:rPr lang="en-US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Arial" charset="0"/>
              </a:rPr>
            </a:br>
            <a:r>
              <a:rPr lang="en-US" dirty="0">
                <a:solidFill>
                  <a:schemeClr val="tx1"/>
                </a:solidFill>
                <a:latin typeface="Arial" charset="0"/>
              </a:rPr>
              <a:t>CONTACT E-MAIL	@</a:t>
            </a:r>
            <a:r>
              <a:rPr lang="en-US" dirty="0" err="1">
                <a:solidFill>
                  <a:schemeClr val="tx1"/>
                </a:solidFill>
                <a:latin typeface="Arial" charset="0"/>
              </a:rPr>
              <a:t>xxx.com</a:t>
            </a: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215900" y="225425"/>
            <a:ext cx="8712200" cy="59721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215900" y="225425"/>
            <a:ext cx="87122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000" tIns="144000" rIns="144000" bIns="14400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5400">
                <a:solidFill>
                  <a:schemeClr val="accent2"/>
                </a:solidFill>
              </a:rPr>
              <a:t>Final closing slide</a:t>
            </a:r>
            <a:br>
              <a:rPr lang="en-US" sz="5400">
                <a:solidFill>
                  <a:schemeClr val="accent2"/>
                </a:solidFill>
              </a:rPr>
            </a:br>
            <a:r>
              <a:rPr lang="en-US" sz="5400">
                <a:solidFill>
                  <a:schemeClr val="hlink"/>
                </a:solidFill>
              </a:rPr>
              <a:t>The following slide should</a:t>
            </a:r>
            <a:br>
              <a:rPr lang="en-US" sz="5400">
                <a:solidFill>
                  <a:schemeClr val="hlink"/>
                </a:solidFill>
              </a:rPr>
            </a:br>
            <a:r>
              <a:rPr lang="en-US" sz="5400">
                <a:solidFill>
                  <a:schemeClr val="hlink"/>
                </a:solidFill>
              </a:rPr>
              <a:t>be used as your closing</a:t>
            </a:r>
            <a:br>
              <a:rPr lang="en-US" sz="5400">
                <a:solidFill>
                  <a:schemeClr val="hlink"/>
                </a:solidFill>
              </a:rPr>
            </a:br>
            <a:r>
              <a:rPr lang="en-US" sz="5400">
                <a:solidFill>
                  <a:schemeClr val="hlink"/>
                </a:solidFill>
              </a:rPr>
              <a:t>slide.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assistance with your presentation?</a:t>
            </a:r>
            <a:br>
              <a:rPr lang="en-US" dirty="0" smtClean="0"/>
            </a:b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There are various presentation tools posted in the</a:t>
            </a:r>
            <a:br>
              <a:rPr lang="en-US" dirty="0" smtClean="0"/>
            </a:br>
            <a:r>
              <a:rPr lang="en-US" dirty="0" smtClean="0"/>
              <a:t>APW Promotion-in-a-box toolkit.</a:t>
            </a:r>
          </a:p>
          <a:p>
            <a:r>
              <a:rPr lang="en-US" dirty="0">
                <a:hlinkClick r:id="rId2"/>
              </a:rPr>
              <a:t>http://new.abb.com/apw/promotion-in-a-box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 bwMode="gray">
          <a:xfrm>
            <a:off x="2026227" y="1787236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indent="0" algn="l" rtl="0" fontAlgn="base">
              <a:spcBef>
                <a:spcPts val="11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Arial" pitchFamily="34" charset="0"/>
              <a:buNone/>
            </a:pPr>
            <a:endParaRPr lang="en-US" sz="1600" kern="1200" dirty="0" err="1" smtClean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29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215900" y="225425"/>
            <a:ext cx="8712200" cy="59721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215900" y="225425"/>
            <a:ext cx="8712200" cy="403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000" tIns="144000" rIns="144000" bIns="14400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5400">
                <a:solidFill>
                  <a:schemeClr val="accent2"/>
                </a:solidFill>
              </a:rPr>
              <a:t>Example slides</a:t>
            </a:r>
            <a:br>
              <a:rPr lang="en-US" sz="5400">
                <a:solidFill>
                  <a:schemeClr val="accent2"/>
                </a:solidFill>
              </a:rPr>
            </a:br>
            <a:r>
              <a:rPr lang="en-US" sz="5400">
                <a:solidFill>
                  <a:schemeClr val="hlink"/>
                </a:solidFill>
              </a:rPr>
              <a:t>The following slides are</a:t>
            </a:r>
            <a:br>
              <a:rPr lang="en-US" sz="5400">
                <a:solidFill>
                  <a:schemeClr val="hlink"/>
                </a:solidFill>
              </a:rPr>
            </a:br>
            <a:r>
              <a:rPr lang="en-US" sz="5400">
                <a:solidFill>
                  <a:schemeClr val="hlink"/>
                </a:solidFill>
              </a:rPr>
              <a:t>examples of various</a:t>
            </a:r>
            <a:br>
              <a:rPr lang="en-US" sz="5400">
                <a:solidFill>
                  <a:schemeClr val="hlink"/>
                </a:solidFill>
              </a:rPr>
            </a:br>
            <a:r>
              <a:rPr lang="en-US" sz="5400">
                <a:solidFill>
                  <a:schemeClr val="hlink"/>
                </a:solidFill>
              </a:rPr>
              <a:t>charts and graphs. </a:t>
            </a:r>
            <a:br>
              <a:rPr lang="en-US" sz="5400">
                <a:solidFill>
                  <a:schemeClr val="hlink"/>
                </a:solidFill>
              </a:rPr>
            </a:br>
            <a:r>
              <a:rPr lang="en-US" sz="5400">
                <a:solidFill>
                  <a:schemeClr val="hlink"/>
                </a:solidFill>
              </a:rPr>
              <a:t>Use as reference only.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481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Sample bar graphs</a:t>
            </a:r>
            <a:br>
              <a:rPr lang="en-US">
                <a:latin typeface="Arial" charset="0"/>
              </a:rPr>
            </a:br>
            <a:r>
              <a:rPr lang="en-US">
                <a:solidFill>
                  <a:schemeClr val="accent1"/>
                </a:solidFill>
                <a:latin typeface="Arial" charset="0"/>
              </a:rPr>
              <a:t>Subtitle</a:t>
            </a:r>
            <a:endParaRPr lang="en-US">
              <a:latin typeface="Arial" charset="0"/>
            </a:endParaRP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244637744"/>
              </p:ext>
            </p:extLst>
          </p:nvPr>
        </p:nvGraphicFramePr>
        <p:xfrm>
          <a:off x="1455619" y="2209800"/>
          <a:ext cx="7246373" cy="4353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1476375" y="1592263"/>
            <a:ext cx="7451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8000" rIns="0" bIns="0"/>
          <a:lstStyle>
            <a:lvl1pPr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1pPr>
            <a:lvl2pPr marL="742950" indent="-28575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430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002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0574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5146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29718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4290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38862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1"/>
              <a:t>Title for graph</a:t>
            </a:r>
            <a:endParaRPr lang="en-US" sz="140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/>
              <a:t>Subtitle eg, source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228600" y="1581150"/>
            <a:ext cx="1103313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6000" rIns="0" bIns="0"/>
          <a:lstStyle>
            <a:lvl1pPr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1pPr>
            <a:lvl2pPr marL="742950" indent="-28575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430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002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0574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5146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29718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4290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38862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900"/>
              <a:t>The margin column can be used to explain the graph.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443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Sample bar graphs</a:t>
            </a:r>
            <a:br>
              <a:rPr lang="en-US">
                <a:latin typeface="Arial" charset="0"/>
              </a:rPr>
            </a:br>
            <a:r>
              <a:rPr lang="en-US">
                <a:solidFill>
                  <a:schemeClr val="accent1"/>
                </a:solidFill>
                <a:latin typeface="Arial" charset="0"/>
              </a:rPr>
              <a:t>Subtitle</a:t>
            </a:r>
            <a:endParaRPr lang="en-US">
              <a:latin typeface="Arial" charset="0"/>
            </a:endParaRP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88568750"/>
              </p:ext>
            </p:extLst>
          </p:nvPr>
        </p:nvGraphicFramePr>
        <p:xfrm>
          <a:off x="1289050" y="2209800"/>
          <a:ext cx="7645400" cy="4344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1476375" y="1592263"/>
            <a:ext cx="7451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8000" rIns="0" bIns="0"/>
          <a:lstStyle>
            <a:lvl1pPr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1pPr>
            <a:lvl2pPr marL="742950" indent="-28575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430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002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0574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5146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29718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4290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38862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1"/>
              <a:t>Title for graph</a:t>
            </a:r>
            <a:endParaRPr lang="en-US" sz="140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/>
              <a:t>Subtitle eg, source</a:t>
            </a:r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228600" y="1581150"/>
            <a:ext cx="1103313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6000" rIns="0" bIns="0"/>
          <a:lstStyle>
            <a:lvl1pPr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1pPr>
            <a:lvl2pPr marL="742950" indent="-28575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430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002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0574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5146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29718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4290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38862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900"/>
              <a:t>The margin column can be used to explain the graph.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684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Sample pie charts</a:t>
            </a:r>
            <a:br>
              <a:rPr lang="en-US">
                <a:latin typeface="Arial" charset="0"/>
              </a:rPr>
            </a:br>
            <a:r>
              <a:rPr lang="en-US">
                <a:solidFill>
                  <a:schemeClr val="accent1"/>
                </a:solidFill>
                <a:latin typeface="Arial" charset="0"/>
              </a:rPr>
              <a:t>Subtitle</a:t>
            </a:r>
            <a:endParaRPr lang="en-US">
              <a:latin typeface="Arial" charset="0"/>
            </a:endParaRPr>
          </a:p>
        </p:txBody>
      </p:sp>
      <p:graphicFrame>
        <p:nvGraphicFramePr>
          <p:cNvPr id="2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4967112"/>
              </p:ext>
            </p:extLst>
          </p:nvPr>
        </p:nvGraphicFramePr>
        <p:xfrm>
          <a:off x="1331913" y="2382278"/>
          <a:ext cx="8066221" cy="4339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1476375" y="1592263"/>
            <a:ext cx="7451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8000" rIns="0" bIns="0"/>
          <a:lstStyle>
            <a:lvl1pPr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1pPr>
            <a:lvl2pPr marL="742950" indent="-28575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430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002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0574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5146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29718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4290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38862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1"/>
              <a:t>Title for graph</a:t>
            </a:r>
            <a:endParaRPr lang="en-US" sz="140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/>
              <a:t>source unit (eg, mm, in million CHF, years)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400"/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228600" y="1581150"/>
            <a:ext cx="1103313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6000" rIns="0" bIns="0"/>
          <a:lstStyle>
            <a:lvl1pPr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1pPr>
            <a:lvl2pPr marL="742950" indent="-28575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 marL="11430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 marL="16002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 marL="2057400" indent="-228600" defTabSz="642938" eaLnBrk="0" hangingPunct="0"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5146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29718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4290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3886200" indent="-228600" defTabSz="642938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§"/>
              <a:defRPr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900"/>
              <a:t>The key may be positioned within the content area as shown here, or if space allows directly in the chart.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194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Presentation code</a:t>
            </a:r>
            <a:br>
              <a:rPr lang="en-US">
                <a:latin typeface="Arial" charset="0"/>
              </a:rPr>
            </a:br>
            <a:r>
              <a:rPr lang="en-US">
                <a:solidFill>
                  <a:schemeClr val="accent1"/>
                </a:solidFill>
                <a:latin typeface="Arial" charset="0"/>
              </a:rPr>
              <a:t>Title of presentation</a:t>
            </a:r>
            <a:endParaRPr lang="en-US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476375" y="1592263"/>
            <a:ext cx="6191250" cy="4608512"/>
          </a:xfrm>
        </p:spPr>
        <p:txBody>
          <a:bodyPr/>
          <a:lstStyle/>
          <a:p>
            <a:pPr marL="180975" indent="-180975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Speaker name:		Name here</a:t>
            </a:r>
          </a:p>
          <a:p>
            <a:pPr marL="180975" indent="-180975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Speaker title:		Title here</a:t>
            </a:r>
          </a:p>
          <a:p>
            <a:pPr marL="180975" indent="-180975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Company name:	Company name</a:t>
            </a:r>
          </a:p>
          <a:p>
            <a:pPr marL="180975" indent="-180975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Location:		Location</a:t>
            </a:r>
          </a:p>
          <a:p>
            <a:pPr marL="180975" indent="-180975" eaLnBrk="1" hangingPunct="1">
              <a:spcBef>
                <a:spcPts val="600"/>
              </a:spcBef>
              <a:spcAft>
                <a:spcPts val="600"/>
              </a:spcAft>
            </a:pPr>
            <a:endParaRPr lang="en-US" sz="2000" dirty="0">
              <a:solidFill>
                <a:schemeClr val="tx1"/>
              </a:solidFill>
              <a:latin typeface="Arial" charset="0"/>
            </a:endParaRPr>
          </a:p>
          <a:p>
            <a:pPr marL="180975" indent="-180975" eaLnBrk="1" hangingPunct="1">
              <a:spcBef>
                <a:spcPts val="600"/>
              </a:spcBef>
              <a:spcAft>
                <a:spcPts val="600"/>
              </a:spcAft>
              <a:buFont typeface="Wingdings" charset="0"/>
              <a:buNone/>
            </a:pPr>
            <a:r>
              <a:rPr lang="en-US" b="1" dirty="0">
                <a:solidFill>
                  <a:schemeClr val="tx1"/>
                </a:solidFill>
                <a:latin typeface="Arial" charset="0"/>
              </a:rPr>
              <a:t>Co-presenter (if applicable)</a:t>
            </a:r>
          </a:p>
          <a:p>
            <a:pPr marL="180975" indent="-180975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Speaker name:		Name here</a:t>
            </a:r>
          </a:p>
          <a:p>
            <a:pPr marL="180975" indent="-180975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Speaker title:		Title here</a:t>
            </a:r>
          </a:p>
          <a:p>
            <a:pPr marL="180975" indent="-180975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Company name:	Company name</a:t>
            </a:r>
          </a:p>
          <a:p>
            <a:pPr marL="180975" indent="-180975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Location:		Location</a:t>
            </a:r>
          </a:p>
          <a:p>
            <a:pPr marL="180975" indent="-180975" eaLnBrk="1" hangingPunct="1">
              <a:spcBef>
                <a:spcPct val="0"/>
              </a:spcBef>
              <a:buFont typeface="Wingdings" charset="0"/>
              <a:buNone/>
            </a:pPr>
            <a:endParaRPr lang="en-US" sz="2000" dirty="0">
              <a:solidFill>
                <a:schemeClr val="tx1"/>
              </a:solidFill>
              <a:latin typeface="Arial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Headline on this line – maximum one line</a:t>
            </a:r>
            <a:br>
              <a:rPr lang="en-US">
                <a:latin typeface="Arial" charset="0"/>
              </a:rPr>
            </a:br>
            <a:r>
              <a:rPr lang="en-US">
                <a:solidFill>
                  <a:schemeClr val="accent1"/>
                </a:solidFill>
                <a:latin typeface="Arial" charset="0"/>
              </a:rPr>
              <a:t>Subhead on this line – maximum one line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Bullet points begin here </a:t>
            </a:r>
          </a:p>
          <a:p>
            <a:pPr eaLnBrk="1" hangingPunct="1"/>
            <a:r>
              <a:rPr lang="en-US" dirty="0">
                <a:latin typeface="Arial" charset="0"/>
              </a:rPr>
              <a:t>The standard font size is 18 pt. This text is shown in black. Several font size options are possible. </a:t>
            </a:r>
          </a:p>
          <a:p>
            <a:pPr lvl="1" eaLnBrk="1" hangingPunct="1"/>
            <a:r>
              <a:rPr lang="en-US" dirty="0">
                <a:latin typeface="Arial" charset="0"/>
              </a:rPr>
              <a:t>The standard font size is 18 pt. </a:t>
            </a:r>
          </a:p>
          <a:p>
            <a:pPr lvl="2" eaLnBrk="1" hangingPunct="1"/>
            <a:r>
              <a:rPr lang="en-US" dirty="0">
                <a:latin typeface="Arial" charset="0"/>
              </a:rPr>
              <a:t>This text is shown in black. This font size is 16 pt.</a:t>
            </a:r>
          </a:p>
          <a:p>
            <a:pPr lvl="3" eaLnBrk="1" hangingPunct="1"/>
            <a:r>
              <a:rPr lang="en-US" dirty="0">
                <a:latin typeface="Arial" charset="0"/>
              </a:rPr>
              <a:t>This text is shown in black. This font size is 14 pt.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15900" y="225425"/>
            <a:ext cx="8712200" cy="59721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15900" y="225425"/>
            <a:ext cx="8712200" cy="560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000" tIns="144000" rIns="144000" bIns="14400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5400">
                <a:solidFill>
                  <a:schemeClr val="accent2"/>
                </a:solidFill>
              </a:rPr>
              <a:t>Please include the </a:t>
            </a:r>
            <a:br>
              <a:rPr lang="en-US" sz="5400">
                <a:solidFill>
                  <a:schemeClr val="accent2"/>
                </a:solidFill>
              </a:rPr>
            </a:br>
            <a:r>
              <a:rPr lang="en-US" sz="5400">
                <a:solidFill>
                  <a:schemeClr val="accent2"/>
                </a:solidFill>
              </a:rPr>
              <a:t>following safety slides.</a:t>
            </a:r>
            <a:br>
              <a:rPr lang="en-US" sz="5400">
                <a:solidFill>
                  <a:schemeClr val="accent2"/>
                </a:solidFill>
              </a:rPr>
            </a:br>
            <a:r>
              <a:rPr lang="en-US" sz="5400">
                <a:solidFill>
                  <a:schemeClr val="hlink"/>
                </a:solidFill>
              </a:rPr>
              <a:t>Add the next three slides </a:t>
            </a:r>
            <a:br>
              <a:rPr lang="en-US" sz="5400">
                <a:solidFill>
                  <a:schemeClr val="hlink"/>
                </a:solidFill>
              </a:rPr>
            </a:br>
            <a:r>
              <a:rPr lang="en-US" sz="5400">
                <a:solidFill>
                  <a:schemeClr val="hlink"/>
                </a:solidFill>
              </a:rPr>
              <a:t>to your presentation and review at the beginning </a:t>
            </a:r>
            <a:br>
              <a:rPr lang="en-US" sz="5400">
                <a:solidFill>
                  <a:schemeClr val="hlink"/>
                </a:solidFill>
              </a:rPr>
            </a:br>
            <a:r>
              <a:rPr lang="en-US" sz="5400">
                <a:solidFill>
                  <a:schemeClr val="hlink"/>
                </a:solidFill>
              </a:rPr>
              <a:t>of your workshop.</a:t>
            </a:r>
            <a:endParaRPr lang="en-US" sz="20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20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chemeClr val="bg1"/>
                </a:solidFill>
              </a:rPr>
              <a:t>NOTE: This page can be updated and used as a divider slide.</a:t>
            </a:r>
            <a:br>
              <a:rPr lang="en-US" sz="2000">
                <a:solidFill>
                  <a:schemeClr val="bg1"/>
                </a:solidFill>
              </a:rPr>
            </a:br>
            <a:r>
              <a:rPr lang="en-US" sz="2000">
                <a:solidFill>
                  <a:schemeClr val="bg1"/>
                </a:solidFill>
              </a:rPr>
              <a:t>Text can be no longer than six (6) lines in length.</a:t>
            </a:r>
            <a:endParaRPr lang="en-US" sz="5400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Your safety is important to us</a:t>
            </a:r>
            <a:br>
              <a:rPr lang="en-US">
                <a:latin typeface="Arial" charset="0"/>
              </a:rPr>
            </a:br>
            <a:r>
              <a:rPr lang="en-US">
                <a:solidFill>
                  <a:schemeClr val="accent1"/>
                </a:solidFill>
                <a:latin typeface="Arial" charset="0"/>
              </a:rPr>
              <a:t>Please be aware of these emergency procedures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quarter" idx="10"/>
          </p:nvPr>
        </p:nvSpPr>
        <p:spPr>
          <a:xfrm>
            <a:off x="215900" y="2335213"/>
            <a:ext cx="8712200" cy="426085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Arial" charset="0"/>
              </a:rPr>
              <a:t>In the event of an </a:t>
            </a:r>
            <a:r>
              <a:rPr lang="en-US" sz="1600" b="1" dirty="0">
                <a:solidFill>
                  <a:schemeClr val="tx1"/>
                </a:solidFill>
                <a:latin typeface="Arial" charset="0"/>
              </a:rPr>
              <a:t>emergency</a:t>
            </a:r>
            <a:r>
              <a:rPr lang="en-US" sz="1600" dirty="0">
                <a:solidFill>
                  <a:schemeClr val="tx1"/>
                </a:solidFill>
                <a:latin typeface="Arial" charset="0"/>
              </a:rPr>
              <a:t> please call the emergency numbers above... </a:t>
            </a:r>
            <a:br>
              <a:rPr lang="en-US" sz="1600" dirty="0">
                <a:solidFill>
                  <a:schemeClr val="tx1"/>
                </a:solidFill>
                <a:latin typeface="Arial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charset="0"/>
              </a:rPr>
              <a:t>Do not dial 9-1-1 directly</a:t>
            </a:r>
            <a:r>
              <a:rPr lang="en-US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 eaLnBrk="1" hangingPunct="1">
              <a:lnSpc>
                <a:spcPct val="110000"/>
              </a:lnSpc>
            </a:pPr>
            <a:r>
              <a:rPr lang="en-US" sz="1600" dirty="0">
                <a:latin typeface="Arial" charset="0"/>
              </a:rPr>
              <a:t>In the event of an alarm please proceed carefully to the nearest exit or the appropriate exit </a:t>
            </a:r>
            <a:br>
              <a:rPr lang="en-US" sz="1600" dirty="0">
                <a:latin typeface="Arial" charset="0"/>
              </a:rPr>
            </a:br>
            <a:r>
              <a:rPr lang="en-US" sz="1600" dirty="0">
                <a:latin typeface="Arial" charset="0"/>
              </a:rPr>
              <a:t>as directed by Convention Center personnel. </a:t>
            </a:r>
          </a:p>
          <a:p>
            <a:pPr eaLnBrk="1" hangingPunct="1">
              <a:lnSpc>
                <a:spcPct val="110000"/>
              </a:lnSpc>
            </a:pPr>
            <a:r>
              <a:rPr lang="en-US" sz="1600" dirty="0">
                <a:latin typeface="Arial" charset="0"/>
              </a:rPr>
              <a:t>Use the stairwells or escalators to evacuate and do not attempt to use the elevators.</a:t>
            </a:r>
          </a:p>
          <a:p>
            <a:pPr eaLnBrk="1" hangingPunct="1">
              <a:lnSpc>
                <a:spcPct val="110000"/>
              </a:lnSpc>
            </a:pPr>
            <a:r>
              <a:rPr lang="en-US" sz="1600" dirty="0">
                <a:latin typeface="Arial" charset="0"/>
              </a:rPr>
              <a:t>Convention Center associates will be located throughout the public space to assist </a:t>
            </a:r>
            <a:br>
              <a:rPr lang="en-US" sz="1600" dirty="0">
                <a:latin typeface="Arial" charset="0"/>
              </a:rPr>
            </a:br>
            <a:r>
              <a:rPr lang="en-US" sz="1600" dirty="0">
                <a:latin typeface="Arial" charset="0"/>
              </a:rPr>
              <a:t>in directing guests toward the closest exit.</a:t>
            </a:r>
          </a:p>
          <a:p>
            <a:pPr eaLnBrk="1" hangingPunct="1">
              <a:lnSpc>
                <a:spcPct val="110000"/>
              </a:lnSpc>
            </a:pPr>
            <a:r>
              <a:rPr lang="en-US" sz="1600" dirty="0">
                <a:latin typeface="Arial" charset="0"/>
              </a:rPr>
              <a:t>If evacuation is required, please be alert for handicapped or disabled persons </a:t>
            </a:r>
            <a:br>
              <a:rPr lang="en-US" sz="1600" dirty="0">
                <a:latin typeface="Arial" charset="0"/>
              </a:rPr>
            </a:br>
            <a:r>
              <a:rPr lang="en-US" sz="1600" dirty="0">
                <a:latin typeface="Arial" charset="0"/>
              </a:rPr>
              <a:t>who may need your assistance.</a:t>
            </a:r>
          </a:p>
          <a:p>
            <a:pPr eaLnBrk="1" hangingPunct="1">
              <a:lnSpc>
                <a:spcPct val="110000"/>
              </a:lnSpc>
            </a:pPr>
            <a:r>
              <a:rPr lang="en-US" sz="1600" dirty="0">
                <a:latin typeface="Arial" charset="0"/>
              </a:rPr>
              <a:t>Do not re-enter the building until advised by Convention Center personnel or an </a:t>
            </a:r>
            <a:br>
              <a:rPr lang="en-US" sz="1600" dirty="0">
                <a:latin typeface="Arial" charset="0"/>
              </a:rPr>
            </a:br>
            <a:r>
              <a:rPr lang="en-US" sz="1600" dirty="0">
                <a:latin typeface="Arial" charset="0"/>
              </a:rPr>
              <a:t>“all clear” announcement is made</a:t>
            </a:r>
            <a:r>
              <a:rPr lang="en-US" sz="1600" dirty="0" smtClean="0">
                <a:latin typeface="Arial" charset="0"/>
              </a:rPr>
              <a:t>.</a:t>
            </a:r>
            <a:endParaRPr lang="en-US" sz="1600" dirty="0">
              <a:latin typeface="Arial" charset="0"/>
            </a:endParaRP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215900" y="1592263"/>
            <a:ext cx="8712200" cy="628650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lIns="0" tIns="0" rIns="0" bIns="0"/>
          <a:lstStyle/>
          <a:p>
            <a:pPr marL="182563" indent="-182563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1331913"/>
            <a:ext cx="9144000" cy="126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7200" tIns="313200" rIns="216000" bIns="0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b="1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Emergency numbers:  Dial 8087 from any house phone</a:t>
            </a:r>
          </a:p>
          <a:p>
            <a:pPr algn="ctr">
              <a:spcBef>
                <a:spcPct val="0"/>
              </a:spcBef>
              <a:buClrTx/>
              <a:buSzTx/>
              <a:buFont typeface="Wingdings" charset="0"/>
              <a:buNone/>
              <a:defRPr/>
            </a:pPr>
            <a:r>
              <a:rPr lang="en-US" b="1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or (713) 853-8087 from any cell phone or outside line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George R. Brown Convention </a:t>
            </a:r>
            <a:r>
              <a:rPr lang="en-US" dirty="0" smtClean="0">
                <a:latin typeface="Arial" charset="0"/>
              </a:rPr>
              <a:t>Center 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solidFill>
                  <a:schemeClr val="accent1"/>
                </a:solidFill>
                <a:latin typeface="Arial" charset="0"/>
              </a:rPr>
              <a:t>Level one</a:t>
            </a:r>
            <a:endParaRPr lang="en-US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853407" y="5589240"/>
            <a:ext cx="38068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  <a:buFont typeface="Wingdings" charset="0"/>
              <a:buNone/>
            </a:pPr>
            <a:r>
              <a:rPr lang="en-US" sz="1600" b="1" dirty="0">
                <a:solidFill>
                  <a:schemeClr val="tx1"/>
                </a:solidFill>
              </a:rPr>
              <a:t>Know your surroundings:</a:t>
            </a:r>
          </a:p>
          <a:p>
            <a:pPr marL="182563" indent="-182563"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</a:rPr>
              <a:t>Identify the </a:t>
            </a:r>
            <a:r>
              <a:rPr lang="en-US" sz="1600" dirty="0" smtClean="0">
                <a:solidFill>
                  <a:schemeClr val="tx1"/>
                </a:solidFill>
              </a:rPr>
              <a:t>area you </a:t>
            </a:r>
            <a:r>
              <a:rPr lang="en-US" sz="1600" dirty="0">
                <a:solidFill>
                  <a:schemeClr val="tx1"/>
                </a:solidFill>
              </a:rPr>
              <a:t>are in</a:t>
            </a:r>
          </a:p>
          <a:p>
            <a:pPr marL="182563" indent="-182563"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</a:rPr>
              <a:t>Locate the nearest two exits</a:t>
            </a:r>
            <a:endParaRPr lang="en-US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132202" y="1179204"/>
            <a:ext cx="8879595" cy="4219708"/>
            <a:chOff x="132202" y="1179204"/>
            <a:chExt cx="8879595" cy="4219708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202" y="1179204"/>
              <a:ext cx="8879595" cy="4219708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3117773" y="1333041"/>
              <a:ext cx="2974555" cy="451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George R. Brown Convention </a:t>
            </a:r>
            <a:r>
              <a:rPr lang="en-US" dirty="0" smtClean="0">
                <a:latin typeface="Arial" charset="0"/>
              </a:rPr>
              <a:t>Center 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solidFill>
                  <a:schemeClr val="accent1"/>
                </a:solidFill>
                <a:latin typeface="Arial" charset="0"/>
              </a:rPr>
              <a:t>Second floor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endParaRPr lang="en-US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853407" y="3889461"/>
            <a:ext cx="38068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  <a:buFont typeface="Wingdings" charset="0"/>
              <a:buNone/>
            </a:pPr>
            <a:r>
              <a:rPr lang="en-US" sz="1600" b="1" dirty="0">
                <a:solidFill>
                  <a:schemeClr val="tx1"/>
                </a:solidFill>
              </a:rPr>
              <a:t>Know your surroundings:</a:t>
            </a:r>
          </a:p>
          <a:p>
            <a:pPr marL="182563" indent="-182563"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</a:rPr>
              <a:t>Identify the </a:t>
            </a:r>
            <a:r>
              <a:rPr lang="en-US" sz="1600" dirty="0" smtClean="0">
                <a:solidFill>
                  <a:schemeClr val="tx1"/>
                </a:solidFill>
              </a:rPr>
              <a:t>area you </a:t>
            </a:r>
            <a:r>
              <a:rPr lang="en-US" sz="1600" dirty="0">
                <a:solidFill>
                  <a:schemeClr val="tx1"/>
                </a:solidFill>
              </a:rPr>
              <a:t>are in</a:t>
            </a:r>
          </a:p>
          <a:p>
            <a:pPr marL="182563" indent="-182563"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</a:rPr>
              <a:t>Locate the nearest two exits</a:t>
            </a:r>
            <a:endParaRPr lang="en-US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189511" y="1879884"/>
            <a:ext cx="8866353" cy="1359076"/>
            <a:chOff x="0" y="1912934"/>
            <a:chExt cx="9144000" cy="140163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912934"/>
              <a:ext cx="9144000" cy="1401635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2963537" y="1912934"/>
              <a:ext cx="3150824" cy="46670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George R. Brown Convention </a:t>
            </a:r>
            <a:r>
              <a:rPr lang="en-US" dirty="0" smtClean="0">
                <a:latin typeface="Arial" charset="0"/>
              </a:rPr>
              <a:t>Center 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solidFill>
                  <a:schemeClr val="accent1"/>
                </a:solidFill>
                <a:latin typeface="Arial" charset="0"/>
              </a:rPr>
              <a:t>Third floor</a:t>
            </a:r>
            <a:endParaRPr lang="en-US" dirty="0">
              <a:latin typeface="Arial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175525" y="5257800"/>
            <a:ext cx="38068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  <a:buFont typeface="Wingdings" charset="0"/>
              <a:buNone/>
            </a:pPr>
            <a:r>
              <a:rPr lang="en-US" sz="1600" b="1" dirty="0">
                <a:solidFill>
                  <a:schemeClr val="tx1"/>
                </a:solidFill>
              </a:rPr>
              <a:t>Know your surroundings:</a:t>
            </a:r>
          </a:p>
          <a:p>
            <a:pPr marL="182563" indent="-182563"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</a:rPr>
              <a:t>Identify the </a:t>
            </a:r>
            <a:r>
              <a:rPr lang="en-US" sz="1600" dirty="0" smtClean="0">
                <a:solidFill>
                  <a:schemeClr val="tx1"/>
                </a:solidFill>
              </a:rPr>
              <a:t>meeting room you </a:t>
            </a:r>
            <a:r>
              <a:rPr lang="en-US" sz="1600" dirty="0">
                <a:solidFill>
                  <a:schemeClr val="tx1"/>
                </a:solidFill>
              </a:rPr>
              <a:t>are in</a:t>
            </a:r>
          </a:p>
          <a:p>
            <a:pPr marL="182563" indent="-182563"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</a:rPr>
              <a:t>Locate the nearest two exits</a:t>
            </a:r>
            <a:endParaRPr lang="en-US" sz="1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20" y="1425556"/>
            <a:ext cx="8725359" cy="363421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215900" y="225425"/>
            <a:ext cx="8712200" cy="59721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15900" y="225425"/>
            <a:ext cx="8712200" cy="477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000" tIns="144000" rIns="144000" bIns="14400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5400">
                <a:solidFill>
                  <a:schemeClr val="accent2"/>
                </a:solidFill>
              </a:rPr>
              <a:t>Please include the </a:t>
            </a:r>
            <a:br>
              <a:rPr lang="en-US" sz="5400">
                <a:solidFill>
                  <a:schemeClr val="accent2"/>
                </a:solidFill>
              </a:rPr>
            </a:br>
            <a:r>
              <a:rPr lang="en-US" sz="5400">
                <a:solidFill>
                  <a:schemeClr val="accent2"/>
                </a:solidFill>
              </a:rPr>
              <a:t>following slide.</a:t>
            </a:r>
            <a:br>
              <a:rPr lang="en-US" sz="5400">
                <a:solidFill>
                  <a:schemeClr val="accent2"/>
                </a:solidFill>
              </a:rPr>
            </a:br>
            <a:r>
              <a:rPr lang="en-US" sz="5400">
                <a:solidFill>
                  <a:schemeClr val="hlink"/>
                </a:solidFill>
              </a:rPr>
              <a:t>The next slide should be</a:t>
            </a:r>
            <a:br>
              <a:rPr lang="en-US" sz="5400">
                <a:solidFill>
                  <a:schemeClr val="hlink"/>
                </a:solidFill>
              </a:rPr>
            </a:br>
            <a:r>
              <a:rPr lang="en-US" sz="5400">
                <a:solidFill>
                  <a:schemeClr val="hlink"/>
                </a:solidFill>
              </a:rPr>
              <a:t>added to your presentation</a:t>
            </a:r>
            <a:br>
              <a:rPr lang="en-US" sz="5400">
                <a:solidFill>
                  <a:schemeClr val="hlink"/>
                </a:solidFill>
              </a:rPr>
            </a:br>
            <a:r>
              <a:rPr lang="en-US" sz="5400">
                <a:solidFill>
                  <a:schemeClr val="hlink"/>
                </a:solidFill>
              </a:rPr>
              <a:t>and displayed during your</a:t>
            </a:r>
            <a:br>
              <a:rPr lang="en-US" sz="5400">
                <a:solidFill>
                  <a:schemeClr val="hlink"/>
                </a:solidFill>
              </a:rPr>
            </a:br>
            <a:r>
              <a:rPr lang="en-US" sz="5400">
                <a:solidFill>
                  <a:schemeClr val="hlink"/>
                </a:solidFill>
              </a:rPr>
              <a:t>Q&amp;A  period.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4a3251c3-dd07-4c52-8446-d6b88a52a2f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SLIDECATEGORYID" val="SPREtext"/>
  <p:tag name="VARSLIDEID" val="SPREcontent_text"/>
  <p:tag name="ARTICULATE_SLIDE_GUID" val="9d3d8fee-2234-4f76-85fc-d32385d5de3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4a3251c3-dd07-4c52-8446-d6b88a52a2f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SLIDECATEGORYID" val="SPREchart"/>
  <p:tag name="VARSLIDEID" val="SPREcolumn_chart"/>
  <p:tag name="ARTICULATE_SLIDE_GUID" val="0e0f2802-56c2-49e0-ae83-4ed9b195657b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SLIDECATEGORYID" val="SPREchart"/>
  <p:tag name="VARSLIDEID" val="SPREbar_chart_stacked_vertical"/>
  <p:tag name="ARTICULATE_SLIDE_GUID" val="e3403996-efad-4f63-9f82-2ba7f0a248db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SLIDECATEGORYID" val="SPREchart"/>
  <p:tag name="VARSLIDEID" val="SPREdoughnut_chart"/>
  <p:tag name="ARTICULATE_SLIDE_GUID" val="1f1407e7-822e-4560-a1fb-6f6d6f8e7ba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SLIDECATEGORYID" val="SPREtext"/>
  <p:tag name="VARSLIDEID" val="SPREcontent_list_2_column"/>
  <p:tag name="ARTICULATE_SLIDE_GUID" val="cc246957-4d44-47d3-8ecd-06ccbd94d7db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SLIDECATEGORYID" val="SPREtext"/>
  <p:tag name="VARSLIDEID" val="SPREcontent_text"/>
  <p:tag name="ARTICULATE_SLIDE_GUID" val="9677d6e8-f577-4abe-b11c-d716eaea9bc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4a3251c3-dd07-4c52-8446-d6b88a52a2f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SLIDECATEGORYID" val="SPREtext"/>
  <p:tag name="VARSLIDEID" val="SPREcontent_text"/>
  <p:tag name="ARTICULATE_SLIDE_GUID" val="9677d6e8-f577-4abe-b11c-d716eaea9bc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4a3251c3-dd07-4c52-8446-d6b88a52a2f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SLIDECATEGORYID" val="SPREtext"/>
  <p:tag name="VARSLIDEID" val="SPREcontent_text"/>
  <p:tag name="ARTICULATE_SLIDE_GUID" val="9677d6e8-f577-4abe-b11c-d716eaea9bc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4a3251c3-dd07-4c52-8446-d6b88a52a2f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SLIDECATEGORYID" val="SPREtext"/>
  <p:tag name="VARSLIDEID" val="SPREcontent_text"/>
  <p:tag name="ARTICULATE_SLIDE_GUID" val="9677d6e8-f577-4abe-b11c-d716eaea9bc5"/>
</p:tagLst>
</file>

<file path=ppt/theme/theme1.xml><?xml version="1.0" encoding="utf-8"?>
<a:theme xmlns:a="http://schemas.openxmlformats.org/drawingml/2006/main" name="TNB_PPT_Template_10114">
  <a:themeElements>
    <a:clrScheme name="ABB Vorlage 2010">
      <a:dk1>
        <a:srgbClr val="000000"/>
      </a:dk1>
      <a:lt1>
        <a:srgbClr val="FFFFFF"/>
      </a:lt1>
      <a:dk2>
        <a:srgbClr val="002897"/>
      </a:dk2>
      <a:lt2>
        <a:srgbClr val="666666"/>
      </a:lt2>
      <a:accent1>
        <a:srgbClr val="005ADE"/>
      </a:accent1>
      <a:accent2>
        <a:srgbClr val="0096EA"/>
      </a:accent2>
      <a:accent3>
        <a:srgbClr val="5BD8FF"/>
      </a:accent3>
      <a:accent4>
        <a:srgbClr val="999999"/>
      </a:accent4>
      <a:accent5>
        <a:srgbClr val="666666"/>
      </a:accent5>
      <a:accent6>
        <a:srgbClr val="666666"/>
      </a:accent6>
      <a:hlink>
        <a:srgbClr val="5BD8FF"/>
      </a:hlink>
      <a:folHlink>
        <a:srgbClr val="999999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1"/>
        </a:solidFill>
        <a:ln w="9525"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indent="0" algn="ctr">
          <a:spcBef>
            <a:spcPts val="1100"/>
          </a:spcBef>
          <a:buClr>
            <a:schemeClr val="tx2"/>
          </a:buClr>
          <a:buSzPct val="70000"/>
          <a:buFont typeface="Wingdings" pitchFamily="2" charset="2"/>
          <a:buNone/>
          <a:defRPr sz="1600" dirty="0" err="1" smtClean="0">
            <a:solidFill>
              <a:schemeClr val="bg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  <a:ln w="9525">
          <a:noFill/>
          <a:miter lim="800000"/>
          <a:headEnd/>
          <a:tailEnd/>
        </a:ln>
      </a:spPr>
      <a:bodyPr vert="horz" wrap="square" lIns="72000" tIns="72000" rIns="72000" bIns="72000" numCol="1" rtlCol="0" anchor="t" anchorCtr="0" compatLnSpc="1">
        <a:prstTxWarp prst="textNoShape">
          <a:avLst/>
        </a:prstTxWarp>
        <a:noAutofit/>
      </a:bodyPr>
      <a:lstStyle>
        <a:defPPr marL="0" indent="0" algn="l" rtl="0" fontAlgn="base">
          <a:spcBef>
            <a:spcPts val="1100"/>
          </a:spcBef>
          <a:spcAft>
            <a:spcPct val="0"/>
          </a:spcAft>
          <a:buClr>
            <a:schemeClr val="tx2"/>
          </a:buClr>
          <a:buSzPct val="70000"/>
          <a:buFont typeface="Arial" pitchFamily="34" charset="0"/>
          <a:buNone/>
          <a:defRPr sz="1600" kern="1200" dirty="0" err="1" smtClean="0">
            <a:solidFill>
              <a:schemeClr val="tx1"/>
            </a:solidFill>
            <a:latin typeface="Arial" pitchFamily="34" charset="0"/>
            <a:ea typeface="+mn-ea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NB_Template_2014_R2" id="{AD35FCC3-0676-42DB-B203-1EF537E5F973}" vid="{28CFB5D9-A90A-4714-BB41-88789327CC8D}"/>
    </a:ext>
  </a:extLst>
</a:theme>
</file>

<file path=ppt/theme/theme2.xml><?xml version="1.0" encoding="utf-8"?>
<a:theme xmlns:a="http://schemas.openxmlformats.org/drawingml/2006/main" name="Larissa">
  <a:themeElements>
    <a:clrScheme name="01 ABB Blue">
      <a:dk1>
        <a:srgbClr val="000000"/>
      </a:dk1>
      <a:lt1>
        <a:srgbClr val="FFFFFF"/>
      </a:lt1>
      <a:dk2>
        <a:srgbClr val="002897"/>
      </a:dk2>
      <a:lt2>
        <a:srgbClr val="666666"/>
      </a:lt2>
      <a:accent1>
        <a:srgbClr val="005ADE"/>
      </a:accent1>
      <a:accent2>
        <a:srgbClr val="0096EA"/>
      </a:accent2>
      <a:accent3>
        <a:srgbClr val="5BD8FF"/>
      </a:accent3>
      <a:accent4>
        <a:srgbClr val="999999"/>
      </a:accent4>
      <a:accent5>
        <a:srgbClr val="666666"/>
      </a:accent5>
      <a:accent6>
        <a:srgbClr val="666666"/>
      </a:accent6>
      <a:hlink>
        <a:srgbClr val="5BD8FF"/>
      </a:hlink>
      <a:folHlink>
        <a:srgbClr val="999999"/>
      </a:folHlink>
    </a:clrScheme>
    <a:fontScheme name="ABB Vorlage 20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1"/>
        </a:solidFill>
        <a:ln w="9525"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indent="0" algn="ctr">
          <a:spcBef>
            <a:spcPts val="1100"/>
          </a:spcBef>
          <a:buClr>
            <a:schemeClr val="tx2"/>
          </a:buClr>
          <a:buSzPct val="70000"/>
          <a:buFont typeface="Wingdings" pitchFamily="2" charset="2"/>
          <a:buNone/>
          <a:defRPr sz="900" dirty="0" err="1" smtClean="0">
            <a:solidFill>
              <a:schemeClr val="bg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  <a:ln w="9525">
          <a:noFill/>
          <a:miter lim="800000"/>
          <a:headEnd/>
          <a:tailEnd/>
        </a:ln>
      </a:spPr>
      <a:bodyPr vert="horz" wrap="square" lIns="0" tIns="36000" rIns="0" bIns="0" numCol="1" rtlCol="0" anchor="t" anchorCtr="0" compatLnSpc="1">
        <a:prstTxWarp prst="textNoShape">
          <a:avLst/>
        </a:prstTxWarp>
        <a:noAutofit/>
      </a:bodyPr>
      <a:lstStyle>
        <a:defPPr marL="0" indent="0" algn="l" rtl="0" fontAlgn="base">
          <a:spcBef>
            <a:spcPts val="11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None/>
          <a:defRPr sz="900" kern="1200" dirty="0" err="1" smtClean="0">
            <a:solidFill>
              <a:schemeClr val="tx1"/>
            </a:solidFill>
            <a:latin typeface="Arial" pitchFamily="34" charset="0"/>
            <a:ea typeface="+mn-ea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Larissa">
  <a:themeElements>
    <a:clrScheme name="01 ABB Blue">
      <a:dk1>
        <a:srgbClr val="000000"/>
      </a:dk1>
      <a:lt1>
        <a:srgbClr val="FFFFFF"/>
      </a:lt1>
      <a:dk2>
        <a:srgbClr val="002897"/>
      </a:dk2>
      <a:lt2>
        <a:srgbClr val="666666"/>
      </a:lt2>
      <a:accent1>
        <a:srgbClr val="005ADE"/>
      </a:accent1>
      <a:accent2>
        <a:srgbClr val="0096EA"/>
      </a:accent2>
      <a:accent3>
        <a:srgbClr val="5BD8FF"/>
      </a:accent3>
      <a:accent4>
        <a:srgbClr val="999999"/>
      </a:accent4>
      <a:accent5>
        <a:srgbClr val="666666"/>
      </a:accent5>
      <a:accent6>
        <a:srgbClr val="666666"/>
      </a:accent6>
      <a:hlink>
        <a:srgbClr val="5BD8FF"/>
      </a:hlink>
      <a:folHlink>
        <a:srgbClr val="999999"/>
      </a:folHlink>
    </a:clrScheme>
    <a:fontScheme name="ABB Vorlage 20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1"/>
        </a:solidFill>
        <a:ln w="9525"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indent="0" algn="ctr">
          <a:spcBef>
            <a:spcPts val="1100"/>
          </a:spcBef>
          <a:buClr>
            <a:schemeClr val="tx2"/>
          </a:buClr>
          <a:buSzPct val="70000"/>
          <a:buFont typeface="Wingdings" pitchFamily="2" charset="2"/>
          <a:buNone/>
          <a:defRPr dirty="0" err="1" smtClean="0">
            <a:solidFill>
              <a:schemeClr val="bg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  <a:ln w="9525">
          <a:noFill/>
          <a:miter lim="800000"/>
          <a:headEnd/>
          <a:tailEnd/>
        </a:ln>
      </a:spPr>
      <a:bodyPr vert="horz" wrap="square" lIns="0" tIns="36000" rIns="0" bIns="0" numCol="1" rtlCol="0" anchor="t" anchorCtr="0" compatLnSpc="1">
        <a:prstTxWarp prst="textNoShape">
          <a:avLst/>
        </a:prstTxWarp>
        <a:noAutofit/>
      </a:bodyPr>
      <a:lstStyle>
        <a:defPPr marL="0" indent="0" algn="l" rtl="0" fontAlgn="base">
          <a:spcBef>
            <a:spcPts val="11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None/>
          <a:defRPr sz="900" kern="1200" dirty="0" err="1" smtClean="0">
            <a:solidFill>
              <a:schemeClr val="tx1"/>
            </a:solidFill>
            <a:latin typeface="Arial" pitchFamily="34" charset="0"/>
            <a:ea typeface="+mn-ea"/>
            <a:cs typeface="Arial" pitchFamily="34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TNB_PPT_Template_10114</Template>
  <TotalTime>7</TotalTime>
  <Words>347</Words>
  <Application>Microsoft Office PowerPoint</Application>
  <PresentationFormat>On-screen Show (4:3)</PresentationFormat>
  <Paragraphs>86</Paragraphs>
  <Slides>19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Wingdings</vt:lpstr>
      <vt:lpstr>Arial</vt:lpstr>
      <vt:lpstr>ＭＳ Ｐゴシック</vt:lpstr>
      <vt:lpstr>TNB_PPT_Template_10114</vt:lpstr>
      <vt:lpstr>PowerPoint Presentation</vt:lpstr>
      <vt:lpstr>Presentation code Title of presentation</vt:lpstr>
      <vt:lpstr>Headline on this line – maximum one line Subhead on this line – maximum one line</vt:lpstr>
      <vt:lpstr>PowerPoint Presentation</vt:lpstr>
      <vt:lpstr>Your safety is important to us Please be aware of these emergency procedures</vt:lpstr>
      <vt:lpstr>George R. Brown Convention Center  Level one</vt:lpstr>
      <vt:lpstr>George R. Brown Convention Center  Second floor </vt:lpstr>
      <vt:lpstr>George R. Brown Convention Center  Third floor</vt:lpstr>
      <vt:lpstr>PowerPoint Presentation</vt:lpstr>
      <vt:lpstr>Important reminders Automation &amp; Power World 2015</vt:lpstr>
      <vt:lpstr>PowerPoint Presentation</vt:lpstr>
      <vt:lpstr>Contact information </vt:lpstr>
      <vt:lpstr>PowerPoint Presentation</vt:lpstr>
      <vt:lpstr>PowerPoint Presentation</vt:lpstr>
      <vt:lpstr>Need assistance with your presentation? </vt:lpstr>
      <vt:lpstr>PowerPoint Presentation</vt:lpstr>
      <vt:lpstr>Sample bar graphs Subtitle</vt:lpstr>
      <vt:lpstr>Sample bar graphs Subtitle</vt:lpstr>
      <vt:lpstr>Sample pie charts Subtitle</vt:lpstr>
    </vt:vector>
  </TitlesOfParts>
  <Company>Thomas &amp; Betts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gardilm</dc:creator>
  <cp:lastModifiedBy>Marcia Carlton</cp:lastModifiedBy>
  <cp:revision>6</cp:revision>
  <cp:lastPrinted>2011-07-12T00:02:44Z</cp:lastPrinted>
  <dcterms:created xsi:type="dcterms:W3CDTF">2014-10-28T21:18:09Z</dcterms:created>
  <dcterms:modified xsi:type="dcterms:W3CDTF">2015-02-14T16:32:46Z</dcterms:modified>
</cp:coreProperties>
</file>