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  <p:sldMasterId id="2147483967" r:id="rId2"/>
  </p:sldMasterIdLst>
  <p:notesMasterIdLst>
    <p:notesMasterId r:id="rId5"/>
  </p:notesMasterIdLst>
  <p:handoutMasterIdLst>
    <p:handoutMasterId r:id="rId6"/>
  </p:handoutMasterIdLst>
  <p:sldIdLst>
    <p:sldId id="271" r:id="rId3"/>
    <p:sldId id="269" r:id="rId4"/>
  </p:sldIdLst>
  <p:sldSz cx="9144000" cy="6858000" type="screen4x3"/>
  <p:notesSz cx="6858000" cy="9296400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CE1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-120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tags" Target="tags/tag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54491CA-57DF-384F-A0CC-0765F3891F0C}" type="datetimeFigureOut">
              <a:rPr lang="en-US"/>
              <a:pPr>
                <a:defRPr/>
              </a:pPr>
              <a:t>11/21/14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AD5D9CD-958E-474D-A281-0541C5AA1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10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0FD2752-3C99-7846-9695-FA2A813559F1}" type="datetimeFigureOut">
              <a:rPr lang="en-US"/>
              <a:pPr>
                <a:defRPr/>
              </a:pPr>
              <a:t>11/21/14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D5DB4D3-8EC6-7642-B9DF-5BFA044B4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51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159000"/>
            <a:ext cx="91440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05400"/>
            <a:ext cx="7772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/>
          <a:lstStyle>
            <a:lvl1pPr algn="ctr">
              <a:defRPr sz="3200" b="1" spc="-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5334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sz="2400" b="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7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9F19-A4EB-D543-B893-E904F0E365B3}" type="datetimeFigureOut">
              <a:rPr lang="en-US"/>
              <a:pPr>
                <a:defRPr/>
              </a:pPr>
              <a:t>11/21/14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590B6-021F-8A4E-BD89-F6B10972F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4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7B3FE-4F55-CC43-B263-F95465C05727}" type="datetimeFigureOut">
              <a:rPr lang="en-US"/>
              <a:pPr>
                <a:defRPr/>
              </a:pPr>
              <a:t>11/21/14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8D80-7E46-574C-8089-9FB23BDF4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79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CF91-A843-5243-BB1C-B2AE134393E1}" type="datetimeFigureOut">
              <a:rPr lang="en-US"/>
              <a:pPr>
                <a:defRPr/>
              </a:pPr>
              <a:t>11/21/14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E6C7-B5A8-9D45-8D7C-3AC02CF53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9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81D47-1521-5749-A9FD-467F9CC1802F}" type="datetimeFigureOut">
              <a:rPr lang="en-US"/>
              <a:pPr>
                <a:defRPr/>
              </a:pPr>
              <a:t>11/21/14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A2FB2-C809-4145-BED1-30E19FF47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4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A8E9-C1BF-204D-9016-F2F154F7BD35}" type="datetimeFigureOut">
              <a:rPr lang="en-US"/>
              <a:pPr>
                <a:defRPr/>
              </a:pPr>
              <a:t>11/21/14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1D4E7-AF07-F24A-BB7B-7B6CB6B49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60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22B3-D2AC-0A4C-8A91-1C74E2624D73}" type="datetimeFigureOut">
              <a:rPr lang="en-US"/>
              <a:pPr>
                <a:defRPr/>
              </a:pPr>
              <a:t>11/21/14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A9B03-F382-1043-83F4-D0BBC4426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35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F2C7-2F38-5142-90D3-4119AEA8CBBB}" type="datetimeFigureOut">
              <a:rPr lang="en-US"/>
              <a:pPr>
                <a:defRPr/>
              </a:pPr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6B45-47C7-C644-B3A5-A8E726E7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96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F57D6-1F22-974F-BFC4-44B8EDBD9730}" type="datetimeFigureOut">
              <a:rPr lang="en-US"/>
              <a:pPr>
                <a:defRPr/>
              </a:pPr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4317-233D-7A4F-AF66-BBDDB4927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060526"/>
            <a:ext cx="8229600" cy="5176589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093"/>
            <a:ext cx="8534400" cy="838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© Baldor Electric Company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3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9B82E-CE6D-7144-84EC-4C2220FF5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4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/>
          <a:lstStyle>
            <a:lvl1pPr algn="ctr">
              <a:defRPr sz="3200" b="1" spc="-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533400"/>
          </a:xfrm>
          <a:ln>
            <a:noFill/>
          </a:ln>
        </p:spPr>
        <p:txBody>
          <a:bodyPr/>
          <a:lstStyle>
            <a:lvl1pPr marL="0" indent="0" algn="ctr">
              <a:buNone/>
              <a:defRPr sz="2400" b="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© Baldor Electric Company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7F0AF-5C94-594C-8A28-5F54B76BC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3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175250"/>
          </a:xfrm>
          <a:ln>
            <a:noFill/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175250"/>
          </a:xfrm>
          <a:ln>
            <a:noFill/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37093"/>
            <a:ext cx="8534400" cy="838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© Baldor Electric Company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F001-DF4C-2D4F-B6E5-F97746BD3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3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074066"/>
            <a:ext cx="4040188" cy="639762"/>
          </a:xfrm>
          <a:ln>
            <a:noFill/>
          </a:ln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722383"/>
            <a:ext cx="4040188" cy="4403780"/>
          </a:xfrm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74066"/>
            <a:ext cx="4041775" cy="639762"/>
          </a:xfrm>
          <a:ln>
            <a:noFill/>
          </a:ln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22383"/>
            <a:ext cx="4041775" cy="4403780"/>
          </a:xfrm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37093"/>
            <a:ext cx="8534400" cy="838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© Baldor Electric Company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CCCBB-958F-DC46-A113-3CC70CFFD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37093"/>
            <a:ext cx="8534400" cy="838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© Baldor Electric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0311-8E6A-E54A-9194-287FB02D8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5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© Baldor Electric Company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FB664-192C-444C-B531-FC1FDD6D1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1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2B102-B79F-E747-9C47-38492C844234}" type="datetimeFigureOut">
              <a:rPr lang="en-US"/>
              <a:pPr>
                <a:defRPr/>
              </a:pPr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3A2F6-5AC3-D245-BBA1-B14C281B5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3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5D5E-36F3-9145-BF49-30656BA367D4}" type="datetimeFigureOut">
              <a:rPr lang="en-US"/>
              <a:pPr>
                <a:defRPr/>
              </a:pPr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2D1C-B738-7142-AA4B-B1043FD4C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229600" cy="51752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4050" y="6324600"/>
            <a:ext cx="2895600" cy="36512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wrap="square" lIns="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6969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© Baldor Electric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182563" cy="36512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wrap="square" lIns="0" tIns="45720" rIns="0" bIns="9144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6969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9FA2A000-13A9-BA45-AC22-4CCE61C2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278563"/>
            <a:ext cx="159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Arial"/>
          <a:ea typeface="ＭＳ Ｐゴシック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›"/>
        <a:defRPr kern="1200">
          <a:solidFill>
            <a:srgbClr val="000000"/>
          </a:solidFill>
          <a:latin typeface="Arial"/>
          <a:ea typeface="ＭＳ Ｐゴシック" pitchFamily="34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kern="1200">
          <a:solidFill>
            <a:srgbClr val="000000"/>
          </a:solidFill>
          <a:latin typeface="Arial"/>
          <a:ea typeface="ＭＳ Ｐゴシック" pitchFamily="34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sz="1600" kern="1200">
          <a:solidFill>
            <a:srgbClr val="000000"/>
          </a:solidFill>
          <a:latin typeface="Arial"/>
          <a:ea typeface="ＭＳ Ｐゴシック" pitchFamily="34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»"/>
        <a:defRPr sz="1600" kern="1200">
          <a:solidFill>
            <a:srgbClr val="000000"/>
          </a:solidFill>
          <a:latin typeface="Arial"/>
          <a:ea typeface="ＭＳ Ｐゴシック" pitchFamily="34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BC7C439-3CB3-2A43-8678-2506114F7D4A}" type="datetimeFigureOut">
              <a:rPr lang="en-US"/>
              <a:pPr>
                <a:defRPr/>
              </a:pPr>
              <a:t>11/21/14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355F6FD-66B1-EB41-83BF-BB390B531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ABB Automation &amp; Power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World</a:t>
            </a:r>
            <a:br>
              <a:rPr lang="en-US" dirty="0" smtClean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Harnessing the power of change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555999" y="1592262"/>
            <a:ext cx="5224259" cy="4608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›"/>
              <a:defRPr kern="120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–"/>
              <a:defRPr sz="1600" kern="120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»"/>
              <a:defRPr sz="1600" kern="120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9A2801"/>
              </a:buClr>
              <a:buFont typeface="Wingdings" charset="0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Save the date for this “must attend” event</a:t>
            </a:r>
            <a:br>
              <a:rPr lang="en-US" dirty="0" smtClean="0">
                <a:solidFill>
                  <a:schemeClr val="accent1"/>
                </a:solidFill>
                <a:latin typeface="Arial" charset="0"/>
              </a:rPr>
            </a:b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March 2-5, 2015 | Houston, Texas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Be part of the largest educational experience in North America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NEW for 2015: </a:t>
            </a:r>
            <a:r>
              <a:rPr lang="en-US" sz="1800" dirty="0" smtClean="0">
                <a:solidFill>
                  <a:srgbClr val="64A0B5"/>
                </a:solidFill>
              </a:rPr>
              <a:t>No conference registration fee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Technology &amp; Solution Center - see it all in one place: products, experts, solutions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Daily keynote headline sessions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Educational and training opportunities: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Customer case studies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Hands-on training and technical workshops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Panel discussions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Business and industry-specific forums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Register </a:t>
            </a:r>
            <a:r>
              <a:rPr lang="en-US" sz="1800" dirty="0" smtClean="0"/>
              <a:t>today: </a:t>
            </a:r>
            <a:r>
              <a:rPr lang="en-US" sz="1800" dirty="0" err="1" smtClean="0"/>
              <a:t>www.abb.com</a:t>
            </a:r>
            <a:r>
              <a:rPr lang="en-US" sz="1800" dirty="0" smtClean="0"/>
              <a:t>/</a:t>
            </a:r>
            <a:r>
              <a:rPr lang="en-US" sz="1800" dirty="0" err="1" smtClean="0"/>
              <a:t>apw</a:t>
            </a: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035" t="-3969" r="1422" b="-7321"/>
          <a:stretch/>
        </p:blipFill>
        <p:spPr>
          <a:xfrm>
            <a:off x="117234" y="1035545"/>
            <a:ext cx="3199270" cy="42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2844006"/>
            <a:ext cx="47371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CODE_TYPE" val="0"/>
  <p:tag name="ART_ENCODE_INDEX" val="1"/>
  <p:tag name="ARTICULATE_AUDIO_TEMP" val="C:\Users\slaart0\AppData\Local\Temp\articulate\presenter\ae\audio\20110503150659\"/>
  <p:tag name="ARTICULATE_PRESENTER_VERSION" val="6"/>
  <p:tag name="LMS_PUBLISH" val="No"/>
  <p:tag name="ARTICULATE_TEMPLATE" val="Corporate Communications"/>
  <p:tag name="PRESENTER_PREVIEW_MODE" val="0"/>
  <p:tag name="ARTICULATE_PROJECT_OPEN" val="0"/>
</p:tagLst>
</file>

<file path=ppt/theme/theme1.xml><?xml version="1.0" encoding="utf-8"?>
<a:theme xmlns:a="http://schemas.openxmlformats.org/drawingml/2006/main" name="Corporate template">
  <a:themeElements>
    <a:clrScheme name="Corporate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326496"/>
      </a:accent1>
      <a:accent2>
        <a:srgbClr val="64A0B5"/>
      </a:accent2>
      <a:accent3>
        <a:srgbClr val="82A046"/>
      </a:accent3>
      <a:accent4>
        <a:srgbClr val="C8B45A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</TotalTime>
  <Words>15</Words>
  <Application>Microsoft Macintosh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Corporate template</vt:lpstr>
      <vt:lpstr>Custom Design</vt:lpstr>
      <vt:lpstr>ABB Automation &amp; Power World Harnessing the power of change </vt:lpstr>
      <vt:lpstr>PowerPoint Presentation</vt:lpstr>
    </vt:vector>
  </TitlesOfParts>
  <Company>Baldor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Thomas</dc:creator>
  <cp:lastModifiedBy>Natalie Alexander</cp:lastModifiedBy>
  <cp:revision>219</cp:revision>
  <dcterms:created xsi:type="dcterms:W3CDTF">2011-01-31T15:04:16Z</dcterms:created>
  <dcterms:modified xsi:type="dcterms:W3CDTF">2014-11-21T16:12:58Z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Baldor motor family overview - part 1</vt:lpwstr>
  </property>
  <property fmtid="{D5CDD505-2E9C-101B-9397-08002B2CF9AE}" pid="4" name="ArticulateGUID">
    <vt:lpwstr>ED964C9A-E87E-440D-AB42-3E54FA5B4E8F</vt:lpwstr>
  </property>
  <property fmtid="{D5CDD505-2E9C-101B-9397-08002B2CF9AE}" pid="5" name="ArticulateProjectFull">
    <vt:lpwstr>C:\Users\slaart0\Desktop\PowerPoint\Baldor\PowerPoint Template - Baldor.ppta</vt:lpwstr>
  </property>
</Properties>
</file>