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4" r:id="rId2"/>
    <p:sldId id="263" r:id="rId3"/>
  </p:sldIdLst>
  <p:sldSz cx="9144000" cy="6858000" type="screen4x3"/>
  <p:notesSz cx="7099300" cy="10234613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42">
          <p15:clr>
            <a:srgbClr val="A4A3A4"/>
          </p15:clr>
        </p15:guide>
        <p15:guide id="2" orient="horz" pos="3906">
          <p15:clr>
            <a:srgbClr val="A4A3A4"/>
          </p15:clr>
        </p15:guide>
        <p15:guide id="3" orient="horz" pos="2409">
          <p15:clr>
            <a:srgbClr val="A4A3A4"/>
          </p15:clr>
        </p15:guide>
        <p15:guide id="4" orient="horz" pos="2500">
          <p15:clr>
            <a:srgbClr val="A4A3A4"/>
          </p15:clr>
        </p15:guide>
        <p15:guide id="5" orient="horz" pos="232">
          <p15:clr>
            <a:srgbClr val="A4A3A4"/>
          </p15:clr>
        </p15:guide>
        <p15:guide id="6" orient="horz" pos="1003">
          <p15:clr>
            <a:srgbClr val="A4A3A4"/>
          </p15:clr>
        </p15:guide>
        <p15:guide id="7" pos="136">
          <p15:clr>
            <a:srgbClr val="A4A3A4"/>
          </p15:clr>
        </p15:guide>
        <p15:guide id="8" pos="5624">
          <p15:clr>
            <a:srgbClr val="A4A3A4"/>
          </p15:clr>
        </p15:guide>
        <p15:guide id="9" pos="4830">
          <p15:clr>
            <a:srgbClr val="A4A3A4"/>
          </p15:clr>
        </p15:guide>
        <p15:guide id="10" pos="2925">
          <p15:clr>
            <a:srgbClr val="A4A3A4"/>
          </p15:clr>
        </p15:guide>
        <p15:guide id="11" pos="2835">
          <p15:clr>
            <a:srgbClr val="A4A3A4"/>
          </p15:clr>
        </p15:guide>
        <p15:guide id="12" pos="930">
          <p15:clr>
            <a:srgbClr val="A4A3A4"/>
          </p15:clr>
        </p15:guide>
        <p15:guide id="13" pos="839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184">
          <p15:clr>
            <a:srgbClr val="A4A3A4"/>
          </p15:clr>
        </p15:guide>
        <p15:guide id="2" orient="horz" pos="320">
          <p15:clr>
            <a:srgbClr val="A4A3A4"/>
          </p15:clr>
        </p15:guide>
        <p15:guide id="3" orient="horz" pos="3110">
          <p15:clr>
            <a:srgbClr val="A4A3A4"/>
          </p15:clr>
        </p15:guide>
        <p15:guide id="4" orient="horz" pos="3223">
          <p15:clr>
            <a:srgbClr val="A4A3A4"/>
          </p15:clr>
        </p15:guide>
        <p15:guide id="5" orient="horz" pos="6149">
          <p15:clr>
            <a:srgbClr val="A4A3A4"/>
          </p15:clr>
        </p15:guide>
        <p15:guide id="6" orient="horz" pos="6285">
          <p15:clr>
            <a:srgbClr val="A4A3A4"/>
          </p15:clr>
        </p15:guide>
        <p15:guide id="7" pos="490">
          <p15:clr>
            <a:srgbClr val="A4A3A4"/>
          </p15:clr>
        </p15:guide>
        <p15:guide id="8" pos="4209">
          <p15:clr>
            <a:srgbClr val="A4A3A4"/>
          </p15:clr>
        </p15:guide>
        <p15:guide id="9" pos="234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6767"/>
    <a:srgbClr val="000000"/>
    <a:srgbClr val="ED1E24"/>
    <a:srgbClr val="0059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4" autoAdjust="0"/>
    <p:restoredTop sz="95693" autoAdjust="0"/>
  </p:normalViewPr>
  <p:slideViewPr>
    <p:cSldViewPr snapToObjects="1" showGuides="1">
      <p:cViewPr>
        <p:scale>
          <a:sx n="113" d="100"/>
          <a:sy n="113" d="100"/>
        </p:scale>
        <p:origin x="-1368" y="-1160"/>
      </p:cViewPr>
      <p:guideLst>
        <p:guide orient="horz" pos="142"/>
        <p:guide orient="horz" pos="3906"/>
        <p:guide orient="horz" pos="2409"/>
        <p:guide orient="horz" pos="2500"/>
        <p:guide orient="horz" pos="232"/>
        <p:guide orient="horz" pos="1003"/>
        <p:guide pos="136"/>
        <p:guide pos="5624"/>
        <p:guide pos="4830"/>
        <p:guide pos="2925"/>
        <p:guide pos="2835"/>
        <p:guide pos="930"/>
        <p:guide pos="83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>
        <p:scale>
          <a:sx n="66" d="100"/>
          <a:sy n="66" d="100"/>
        </p:scale>
        <p:origin x="-4212" y="-396"/>
      </p:cViewPr>
      <p:guideLst>
        <p:guide orient="horz" pos="184"/>
        <p:guide orient="horz" pos="320"/>
        <p:guide orient="horz" pos="3110"/>
        <p:guide orient="horz" pos="3223"/>
        <p:guide orient="horz" pos="6149"/>
        <p:guide orient="horz" pos="6285"/>
        <p:guide pos="490"/>
        <p:guide pos="4209"/>
        <p:guide pos="234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tags" Target="tags/tag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pfzeilenplatzhalter 1"/>
          <p:cNvSpPr>
            <a:spLocks noGrp="1"/>
          </p:cNvSpPr>
          <p:nvPr>
            <p:ph type="hdr" sz="quarter"/>
          </p:nvPr>
        </p:nvSpPr>
        <p:spPr bwMode="gray">
          <a:xfrm>
            <a:off x="777873" y="292101"/>
            <a:ext cx="2952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7" name="Datumsplatzhalter 2"/>
          <p:cNvSpPr>
            <a:spLocks noGrp="1"/>
          </p:cNvSpPr>
          <p:nvPr>
            <p:ph type="dt" idx="1"/>
          </p:nvPr>
        </p:nvSpPr>
        <p:spPr bwMode="gray">
          <a:xfrm>
            <a:off x="3729787" y="292100"/>
            <a:ext cx="2952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/>
            </a:lvl1pPr>
          </a:lstStyle>
          <a:p>
            <a:fld id="{FF376558-D17E-478E-B05C-B600CBB90B3A}" type="datetimeFigureOut">
              <a:rPr lang="en-US" smtClean="0"/>
              <a:pPr/>
              <a:t>11/21/14</a:t>
            </a:fld>
            <a:endParaRPr lang="en-US" dirty="0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2"/>
          </p:nvPr>
        </p:nvSpPr>
        <p:spPr bwMode="gray">
          <a:xfrm>
            <a:off x="777873" y="9761537"/>
            <a:ext cx="2952000" cy="216000"/>
          </a:xfrm>
          <a:prstGeom prst="rect">
            <a:avLst/>
          </a:prstGeom>
        </p:spPr>
        <p:txBody>
          <a:bodyPr vert="horz" lIns="99048" tIns="49524" rIns="99048" bIns="49524" rtlCol="0" anchor="ctr" anchorCtr="0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3"/>
          </p:nvPr>
        </p:nvSpPr>
        <p:spPr bwMode="gray">
          <a:xfrm>
            <a:off x="3729787" y="9761537"/>
            <a:ext cx="2952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/>
            </a:lvl1pPr>
          </a:lstStyle>
          <a:p>
            <a:fld id="{78D175BF-D7F5-40CD-844F-A242106505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365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gray">
          <a:xfrm>
            <a:off x="777873" y="292101"/>
            <a:ext cx="2952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gray">
          <a:xfrm>
            <a:off x="3729787" y="292100"/>
            <a:ext cx="2952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/>
            </a:lvl1pPr>
          </a:lstStyle>
          <a:p>
            <a:fld id="{FF376558-D17E-478E-B05C-B600CBB90B3A}" type="datetimeFigureOut">
              <a:rPr lang="en-US" smtClean="0"/>
              <a:pPr/>
              <a:t>11/21/14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 bwMode="gray">
          <a:xfrm>
            <a:off x="777873" y="511731"/>
            <a:ext cx="5903914" cy="442885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gray">
          <a:xfrm>
            <a:off x="777874" y="5116513"/>
            <a:ext cx="5903914" cy="435050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US" dirty="0" smtClean="0"/>
              <a:t>Textmasterformat bearbeiten</a:t>
            </a:r>
          </a:p>
          <a:p>
            <a:pPr lvl="1"/>
            <a:r>
              <a:rPr lang="en-US" dirty="0" smtClean="0"/>
              <a:t>Zweite Ebene</a:t>
            </a:r>
          </a:p>
          <a:p>
            <a:pPr lvl="2"/>
            <a:r>
              <a:rPr lang="en-US" dirty="0" smtClean="0"/>
              <a:t>Dritte Ebene</a:t>
            </a:r>
          </a:p>
          <a:p>
            <a:pPr lvl="3"/>
            <a:r>
              <a:rPr lang="en-US" dirty="0" smtClean="0"/>
              <a:t>Vierte Ebene</a:t>
            </a:r>
          </a:p>
          <a:p>
            <a:pPr lvl="4"/>
            <a:r>
              <a:rPr lang="en-US" dirty="0" smtClean="0"/>
              <a:t>Fünfte Ebene</a:t>
            </a:r>
          </a:p>
          <a:p>
            <a:pPr lvl="5"/>
            <a:r>
              <a:rPr lang="en-US" dirty="0" smtClean="0"/>
              <a:t>Sechste Ebene</a:t>
            </a:r>
          </a:p>
          <a:p>
            <a:pPr lvl="6"/>
            <a:r>
              <a:rPr lang="en-US" dirty="0" smtClean="0"/>
              <a:t>Siebte Ebene</a:t>
            </a:r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gray">
          <a:xfrm>
            <a:off x="777873" y="9761537"/>
            <a:ext cx="2952000" cy="216000"/>
          </a:xfrm>
          <a:prstGeom prst="rect">
            <a:avLst/>
          </a:prstGeom>
        </p:spPr>
        <p:txBody>
          <a:bodyPr vert="horz" lIns="99048" tIns="49524" rIns="99048" bIns="49524" rtlCol="0" anchor="ctr" anchorCtr="0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gray">
          <a:xfrm>
            <a:off x="3729787" y="9761537"/>
            <a:ext cx="2952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/>
            </a:lvl1pPr>
          </a:lstStyle>
          <a:p>
            <a:fld id="{78D175BF-D7F5-40CD-844F-A242106505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685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90488" indent="-90488" algn="l" defTabSz="914400" rtl="0" eaLnBrk="1" latinLnBrk="0" hangingPunct="1">
      <a:spcBef>
        <a:spcPts val="700"/>
      </a:spcBef>
      <a:buClr>
        <a:schemeClr val="tx2"/>
      </a:buClr>
      <a:buSzPct val="70000"/>
      <a:buFont typeface="Wingdings" pitchFamily="2" charset="2"/>
      <a:buChar char="§"/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57188" indent="-90488" algn="l" defTabSz="914400" rtl="0" eaLnBrk="1" latinLnBrk="0" hangingPunct="1">
      <a:spcBef>
        <a:spcPts val="700"/>
      </a:spcBef>
      <a:buClr>
        <a:schemeClr val="tx2"/>
      </a:buClr>
      <a:buSzPct val="70000"/>
      <a:buFont typeface="Wingdings" pitchFamily="2" charset="2"/>
      <a:buChar char="§"/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28650" indent="-90488" algn="l" defTabSz="914400" rtl="0" eaLnBrk="1" latinLnBrk="0" hangingPunct="1">
      <a:spcBef>
        <a:spcPts val="700"/>
      </a:spcBef>
      <a:buClr>
        <a:schemeClr val="tx2"/>
      </a:buClr>
      <a:buSzPct val="70000"/>
      <a:buFont typeface="Wingdings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0" indent="0" algn="l" defTabSz="914400" rtl="0" eaLnBrk="1" latinLnBrk="0" hangingPunct="1">
      <a:spcBef>
        <a:spcPts val="700"/>
      </a:spcBef>
      <a:buClr>
        <a:schemeClr val="tx2"/>
      </a:buClr>
      <a:buSzPct val="70000"/>
      <a:buFont typeface="Wingdings" pitchFamily="2" charset="2"/>
      <a:buNone/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0" indent="0" algn="l" defTabSz="914400" rtl="0" eaLnBrk="1" latinLnBrk="0" hangingPunct="1">
      <a:spcBef>
        <a:spcPts val="700"/>
      </a:spcBef>
      <a:buClr>
        <a:schemeClr val="tx2"/>
      </a:buClr>
      <a:buSzPct val="70000"/>
      <a:buFont typeface="Wingdings" pitchFamily="2" charset="2"/>
      <a:buNone/>
      <a:defRPr sz="1000" b="1" kern="1200">
        <a:solidFill>
          <a:schemeClr val="tx1"/>
        </a:solidFill>
        <a:latin typeface="+mn-lt"/>
        <a:ea typeface="+mn-ea"/>
        <a:cs typeface="+mn-cs"/>
      </a:defRPr>
    </a:lvl5pPr>
    <a:lvl6pPr marL="0" indent="0" algn="l" defTabSz="914400" rtl="0" eaLnBrk="1" latinLnBrk="0" hangingPunct="1">
      <a:spcBef>
        <a:spcPts val="700"/>
      </a:spcBef>
      <a:buFont typeface="Arial" pitchFamily="34" charset="0"/>
      <a:buNone/>
      <a:defRPr sz="1000" b="1" kern="1200">
        <a:solidFill>
          <a:schemeClr val="accent1"/>
        </a:solidFill>
        <a:latin typeface="+mn-lt"/>
        <a:ea typeface="+mn-ea"/>
        <a:cs typeface="+mn-cs"/>
      </a:defRPr>
    </a:lvl6pPr>
    <a:lvl7pPr marL="0" indent="0" algn="l" defTabSz="914400" rtl="0" eaLnBrk="1" latinLnBrk="0" hangingPunct="1">
      <a:spcBef>
        <a:spcPts val="700"/>
      </a:spcBef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52"/>
            <a:ext cx="9144000" cy="5954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 userDrawn="1"/>
        </p:nvSpPr>
        <p:spPr bwMode="gray">
          <a:xfrm>
            <a:off x="0" y="6057292"/>
            <a:ext cx="9144000" cy="80070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11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sz="1600" dirty="0" err="1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685800" y="2880360"/>
            <a:ext cx="7315200" cy="1097280"/>
          </a:xfrm>
        </p:spPr>
        <p:txBody>
          <a:bodyPr lIns="0" tIns="0" rIns="0"/>
          <a:lstStyle>
            <a:lvl1pPr algn="l">
              <a:defRPr sz="3000">
                <a:solidFill>
                  <a:srgbClr val="00599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685800" y="4389120"/>
            <a:ext cx="7315200" cy="914400"/>
          </a:xfrm>
        </p:spPr>
        <p:txBody>
          <a:bodyPr/>
          <a:lstStyle>
            <a:lvl1pPr marL="0" indent="0" algn="l">
              <a:buNone/>
              <a:defRPr>
                <a:solidFill>
                  <a:srgbClr val="00599B"/>
                </a:solidFill>
                <a:latin typeface="Arial" pitchFamily="34" charset="0"/>
                <a:cs typeface="Arial" pitchFamily="34" charset="0"/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685800" y="6361291"/>
            <a:ext cx="4572000" cy="270662"/>
          </a:xfrm>
        </p:spPr>
        <p:txBody>
          <a:bodyPr/>
          <a:lstStyle>
            <a:lvl1pPr marL="0" indent="0" algn="l">
              <a:buNone/>
              <a:defRPr sz="1300">
                <a:solidFill>
                  <a:srgbClr val="00599B"/>
                </a:solidFill>
              </a:defRPr>
            </a:lvl1pPr>
            <a:lvl2pPr>
              <a:defRPr sz="1600">
                <a:solidFill>
                  <a:srgbClr val="00599B"/>
                </a:solidFill>
              </a:defRPr>
            </a:lvl2pPr>
            <a:lvl3pPr>
              <a:defRPr sz="1600">
                <a:solidFill>
                  <a:srgbClr val="00599B"/>
                </a:solidFill>
              </a:defRPr>
            </a:lvl3pPr>
            <a:lvl4pPr>
              <a:defRPr sz="1600">
                <a:solidFill>
                  <a:srgbClr val="00599B"/>
                </a:solidFill>
              </a:defRPr>
            </a:lvl4pPr>
            <a:lvl5pPr>
              <a:defRPr sz="1600">
                <a:solidFill>
                  <a:srgbClr val="00599B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4308" y="6329340"/>
            <a:ext cx="1591195" cy="323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14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ne pictur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5" y="3968749"/>
            <a:ext cx="6191062" cy="2232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3"/>
            <a:ext cx="6191062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97966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5" y="3968773"/>
            <a:ext cx="6192000" cy="2232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3024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4643437" y="1592262"/>
            <a:ext cx="3024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088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hree pictures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5" y="3968749"/>
            <a:ext cx="6192000" cy="2232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3582375" y="1592262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5688375" y="1592263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8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0603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3024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476375" y="3968750"/>
            <a:ext cx="3024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4644344" y="1592263"/>
            <a:ext cx="3024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643438" y="3968750"/>
            <a:ext cx="3024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8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9980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476375" y="3968750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582000" y="1592263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582000" y="3968750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5687625" y="1592263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5687625" y="3968750"/>
            <a:ext cx="1980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10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396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209550" y="1592263"/>
            <a:ext cx="8712000" cy="460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5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0931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4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1504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"/>
          <p:cNvGrpSpPr>
            <a:grpSpLocks/>
          </p:cNvGrpSpPr>
          <p:nvPr userDrawn="1"/>
        </p:nvGrpSpPr>
        <p:grpSpPr bwMode="gray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gray">
            <a:xfrm>
              <a:off x="0" y="0"/>
              <a:ext cx="5760" cy="43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noProof="0">
                <a:latin typeface="+mn-lt"/>
              </a:endParaRPr>
            </a:p>
          </p:txBody>
        </p:sp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gray">
            <a:xfrm>
              <a:off x="1156" y="1764"/>
              <a:ext cx="3456" cy="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83570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gray">
          <a:xfrm>
            <a:off x="215900" y="225425"/>
            <a:ext cx="8712200" cy="5975350"/>
          </a:xfrm>
          <a:prstGeom prst="rect">
            <a:avLst/>
          </a:prstGeom>
          <a:solidFill>
            <a:srgbClr val="6767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215900" y="4185084"/>
            <a:ext cx="8712200" cy="1997993"/>
          </a:xfrm>
        </p:spPr>
        <p:txBody>
          <a:bodyPr lIns="144000" tIns="0" r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0"/>
          </p:nvPr>
        </p:nvSpPr>
        <p:spPr bwMode="gray">
          <a:xfrm>
            <a:off x="215900" y="225425"/>
            <a:ext cx="8712200" cy="3598863"/>
          </a:xfrm>
          <a:solidFill>
            <a:srgbClr val="676767"/>
          </a:solidFill>
          <a:ln>
            <a:noFill/>
          </a:ln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882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gray">
          <a:xfrm>
            <a:off x="215900" y="225425"/>
            <a:ext cx="8712200" cy="5975350"/>
          </a:xfrm>
          <a:prstGeom prst="rect">
            <a:avLst/>
          </a:prstGeom>
          <a:solidFill>
            <a:srgbClr val="6767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215900" y="225426"/>
            <a:ext cx="8712200" cy="5957652"/>
          </a:xfrm>
        </p:spPr>
        <p:txBody>
          <a:bodyPr lIns="144000" tIns="144000" r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433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3" y="1592262"/>
            <a:ext cx="6192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9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96727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ex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3" y="1592262"/>
            <a:ext cx="3024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43438" y="1592262"/>
            <a:ext cx="3024000" cy="46080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8616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ith smal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3" y="1592262"/>
            <a:ext cx="6192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209550" y="1592263"/>
            <a:ext cx="1122363" cy="460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72736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ith 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643436" y="1592263"/>
            <a:ext cx="4284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3"/>
            <a:ext cx="3024000" cy="460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10442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 besides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643436" y="1592263"/>
            <a:ext cx="4284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3024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476375" y="3968774"/>
            <a:ext cx="3024000" cy="2232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3777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hre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643435" y="1592263"/>
            <a:ext cx="4284000" cy="4608000"/>
          </a:xfrm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3024000" cy="144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476375" y="3176263"/>
            <a:ext cx="3024000" cy="144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476375" y="4760263"/>
            <a:ext cx="3024000" cy="144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8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46168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0" y="-1"/>
            <a:ext cx="9144000" cy="1592263"/>
          </a:xfrm>
          <a:prstGeom prst="rect">
            <a:avLst/>
          </a:prstGeom>
        </p:spPr>
        <p:txBody>
          <a:bodyPr vert="horz" lIns="187200" tIns="313200" rIns="216000" bIns="0" rtlCol="0" anchor="t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1476373" y="1592262"/>
            <a:ext cx="6192000" cy="4608000"/>
          </a:xfrm>
          <a:prstGeom prst="rect">
            <a:avLst/>
          </a:prstGeom>
        </p:spPr>
        <p:txBody>
          <a:bodyPr vert="horz" lIns="0" tIns="0" rIns="0" bIns="0" spcCol="14400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grpSp>
        <p:nvGrpSpPr>
          <p:cNvPr id="6" name="Group 275"/>
          <p:cNvGrpSpPr>
            <a:grpSpLocks/>
          </p:cNvGrpSpPr>
          <p:nvPr/>
        </p:nvGrpSpPr>
        <p:grpSpPr bwMode="gray">
          <a:xfrm>
            <a:off x="-47429" y="225425"/>
            <a:ext cx="25200" cy="5972175"/>
            <a:chOff x="-152" y="142"/>
            <a:chExt cx="113" cy="3762"/>
          </a:xfrm>
        </p:grpSpPr>
        <p:sp>
          <p:nvSpPr>
            <p:cNvPr id="7" name="Line 276"/>
            <p:cNvSpPr>
              <a:spLocks noChangeShapeType="1"/>
            </p:cNvSpPr>
            <p:nvPr/>
          </p:nvSpPr>
          <p:spPr bwMode="gray">
            <a:xfrm>
              <a:off x="-152" y="142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8" name="Line 277"/>
            <p:cNvSpPr>
              <a:spLocks noChangeShapeType="1"/>
            </p:cNvSpPr>
            <p:nvPr/>
          </p:nvSpPr>
          <p:spPr bwMode="gray">
            <a:xfrm>
              <a:off x="-152" y="232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9" name="Line 278"/>
            <p:cNvSpPr>
              <a:spLocks noChangeShapeType="1"/>
            </p:cNvSpPr>
            <p:nvPr/>
          </p:nvSpPr>
          <p:spPr bwMode="gray">
            <a:xfrm>
              <a:off x="-152" y="1003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10" name="Line 279"/>
            <p:cNvSpPr>
              <a:spLocks noChangeShapeType="1"/>
            </p:cNvSpPr>
            <p:nvPr/>
          </p:nvSpPr>
          <p:spPr bwMode="gray">
            <a:xfrm>
              <a:off x="-152" y="2408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11" name="Line 280"/>
            <p:cNvSpPr>
              <a:spLocks noChangeShapeType="1"/>
            </p:cNvSpPr>
            <p:nvPr/>
          </p:nvSpPr>
          <p:spPr bwMode="gray">
            <a:xfrm>
              <a:off x="-152" y="2500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12" name="Line 281"/>
            <p:cNvSpPr>
              <a:spLocks noChangeShapeType="1"/>
            </p:cNvSpPr>
            <p:nvPr/>
          </p:nvSpPr>
          <p:spPr bwMode="gray">
            <a:xfrm>
              <a:off x="-152" y="3904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</p:grpSp>
      <p:grpSp>
        <p:nvGrpSpPr>
          <p:cNvPr id="13" name="Group 282"/>
          <p:cNvGrpSpPr>
            <a:grpSpLocks/>
          </p:cNvGrpSpPr>
          <p:nvPr/>
        </p:nvGrpSpPr>
        <p:grpSpPr bwMode="gray">
          <a:xfrm>
            <a:off x="215900" y="6888048"/>
            <a:ext cx="8709025" cy="25200"/>
            <a:chOff x="136" y="4346"/>
            <a:chExt cx="5486" cy="113"/>
          </a:xfrm>
        </p:grpSpPr>
        <p:sp>
          <p:nvSpPr>
            <p:cNvPr id="14" name="Line 283"/>
            <p:cNvSpPr>
              <a:spLocks noChangeShapeType="1"/>
            </p:cNvSpPr>
            <p:nvPr/>
          </p:nvSpPr>
          <p:spPr bwMode="gray">
            <a:xfrm>
              <a:off x="136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15" name="Line 284"/>
            <p:cNvSpPr>
              <a:spLocks noChangeShapeType="1"/>
            </p:cNvSpPr>
            <p:nvPr/>
          </p:nvSpPr>
          <p:spPr bwMode="gray">
            <a:xfrm>
              <a:off x="837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16" name="Line 285"/>
            <p:cNvSpPr>
              <a:spLocks noChangeShapeType="1"/>
            </p:cNvSpPr>
            <p:nvPr/>
          </p:nvSpPr>
          <p:spPr bwMode="gray">
            <a:xfrm>
              <a:off x="930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17" name="Line 286"/>
            <p:cNvSpPr>
              <a:spLocks noChangeShapeType="1"/>
            </p:cNvSpPr>
            <p:nvPr/>
          </p:nvSpPr>
          <p:spPr bwMode="gray">
            <a:xfrm>
              <a:off x="2833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18" name="Line 287"/>
            <p:cNvSpPr>
              <a:spLocks noChangeShapeType="1"/>
            </p:cNvSpPr>
            <p:nvPr/>
          </p:nvSpPr>
          <p:spPr bwMode="gray">
            <a:xfrm>
              <a:off x="2923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19" name="Line 288"/>
            <p:cNvSpPr>
              <a:spLocks noChangeShapeType="1"/>
            </p:cNvSpPr>
            <p:nvPr/>
          </p:nvSpPr>
          <p:spPr bwMode="gray">
            <a:xfrm>
              <a:off x="4830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20" name="Line 289"/>
            <p:cNvSpPr>
              <a:spLocks noChangeShapeType="1"/>
            </p:cNvSpPr>
            <p:nvPr/>
          </p:nvSpPr>
          <p:spPr bwMode="gray">
            <a:xfrm>
              <a:off x="5622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</p:grpSp>
      <p:grpSp>
        <p:nvGrpSpPr>
          <p:cNvPr id="21" name="Group 290"/>
          <p:cNvGrpSpPr>
            <a:grpSpLocks/>
          </p:cNvGrpSpPr>
          <p:nvPr/>
        </p:nvGrpSpPr>
        <p:grpSpPr bwMode="gray">
          <a:xfrm>
            <a:off x="215900" y="-43061"/>
            <a:ext cx="8709025" cy="25200"/>
            <a:chOff x="136" y="4346"/>
            <a:chExt cx="5486" cy="113"/>
          </a:xfrm>
        </p:grpSpPr>
        <p:sp>
          <p:nvSpPr>
            <p:cNvPr id="22" name="Line 291"/>
            <p:cNvSpPr>
              <a:spLocks noChangeShapeType="1"/>
            </p:cNvSpPr>
            <p:nvPr/>
          </p:nvSpPr>
          <p:spPr bwMode="gray">
            <a:xfrm>
              <a:off x="136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23" name="Line 292"/>
            <p:cNvSpPr>
              <a:spLocks noChangeShapeType="1"/>
            </p:cNvSpPr>
            <p:nvPr/>
          </p:nvSpPr>
          <p:spPr bwMode="gray">
            <a:xfrm>
              <a:off x="837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24" name="Line 293"/>
            <p:cNvSpPr>
              <a:spLocks noChangeShapeType="1"/>
            </p:cNvSpPr>
            <p:nvPr/>
          </p:nvSpPr>
          <p:spPr bwMode="gray">
            <a:xfrm>
              <a:off x="930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25" name="Line 294"/>
            <p:cNvSpPr>
              <a:spLocks noChangeShapeType="1"/>
            </p:cNvSpPr>
            <p:nvPr/>
          </p:nvSpPr>
          <p:spPr bwMode="gray">
            <a:xfrm>
              <a:off x="2833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26" name="Line 295"/>
            <p:cNvSpPr>
              <a:spLocks noChangeShapeType="1"/>
            </p:cNvSpPr>
            <p:nvPr/>
          </p:nvSpPr>
          <p:spPr bwMode="gray">
            <a:xfrm>
              <a:off x="2923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27" name="Line 296"/>
            <p:cNvSpPr>
              <a:spLocks noChangeShapeType="1"/>
            </p:cNvSpPr>
            <p:nvPr/>
          </p:nvSpPr>
          <p:spPr bwMode="gray">
            <a:xfrm>
              <a:off x="4830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28" name="Line 297"/>
            <p:cNvSpPr>
              <a:spLocks noChangeShapeType="1"/>
            </p:cNvSpPr>
            <p:nvPr/>
          </p:nvSpPr>
          <p:spPr bwMode="gray">
            <a:xfrm>
              <a:off x="5622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</p:grpSp>
      <p:grpSp>
        <p:nvGrpSpPr>
          <p:cNvPr id="29" name="Group 298"/>
          <p:cNvGrpSpPr>
            <a:grpSpLocks/>
          </p:cNvGrpSpPr>
          <p:nvPr/>
        </p:nvGrpSpPr>
        <p:grpSpPr bwMode="gray">
          <a:xfrm>
            <a:off x="9166226" y="225425"/>
            <a:ext cx="25200" cy="5972175"/>
            <a:chOff x="-152" y="142"/>
            <a:chExt cx="113" cy="3762"/>
          </a:xfrm>
        </p:grpSpPr>
        <p:sp>
          <p:nvSpPr>
            <p:cNvPr id="30" name="Line 299"/>
            <p:cNvSpPr>
              <a:spLocks noChangeShapeType="1"/>
            </p:cNvSpPr>
            <p:nvPr/>
          </p:nvSpPr>
          <p:spPr bwMode="gray">
            <a:xfrm>
              <a:off x="-152" y="142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31" name="Line 300"/>
            <p:cNvSpPr>
              <a:spLocks noChangeShapeType="1"/>
            </p:cNvSpPr>
            <p:nvPr/>
          </p:nvSpPr>
          <p:spPr bwMode="gray">
            <a:xfrm>
              <a:off x="-152" y="232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32" name="Line 301"/>
            <p:cNvSpPr>
              <a:spLocks noChangeShapeType="1"/>
            </p:cNvSpPr>
            <p:nvPr/>
          </p:nvSpPr>
          <p:spPr bwMode="gray">
            <a:xfrm>
              <a:off x="-152" y="1003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33" name="Line 302"/>
            <p:cNvSpPr>
              <a:spLocks noChangeShapeType="1"/>
            </p:cNvSpPr>
            <p:nvPr/>
          </p:nvSpPr>
          <p:spPr bwMode="gray">
            <a:xfrm>
              <a:off x="-152" y="2408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34" name="Line 303"/>
            <p:cNvSpPr>
              <a:spLocks noChangeShapeType="1"/>
            </p:cNvSpPr>
            <p:nvPr/>
          </p:nvSpPr>
          <p:spPr bwMode="gray">
            <a:xfrm>
              <a:off x="-152" y="2500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  <p:sp>
          <p:nvSpPr>
            <p:cNvPr id="35" name="Line 304"/>
            <p:cNvSpPr>
              <a:spLocks noChangeShapeType="1"/>
            </p:cNvSpPr>
            <p:nvPr/>
          </p:nvSpPr>
          <p:spPr bwMode="gray">
            <a:xfrm>
              <a:off x="-152" y="3904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/>
            </a:p>
          </p:txBody>
        </p:sp>
      </p:grp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 bwMode="gray">
          <a:xfrm>
            <a:off x="208757" y="6567488"/>
            <a:ext cx="727243" cy="96986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>
              <a:defRPr sz="6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Month DD, YYYY</a:t>
            </a:r>
            <a:endParaRPr lang="en-US" dirty="0"/>
          </a:p>
        </p:txBody>
      </p:sp>
      <p:sp>
        <p:nvSpPr>
          <p:cNvPr id="42" name="Fußzeilenplatzhalter 5"/>
          <p:cNvSpPr txBox="1">
            <a:spLocks/>
          </p:cNvSpPr>
          <p:nvPr/>
        </p:nvSpPr>
        <p:spPr bwMode="gray">
          <a:xfrm>
            <a:off x="215901" y="6477435"/>
            <a:ext cx="1112838" cy="89394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lang="en-US" sz="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© Thomas &amp; Betts Corporation</a:t>
            </a:r>
            <a:endParaRPr kumimoji="0" lang="en-US" sz="600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35831" y="6566829"/>
            <a:ext cx="483394" cy="9233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buNone/>
            </a:pPr>
            <a:r>
              <a:rPr lang="en-GB" sz="600" dirty="0" smtClean="0">
                <a:solidFill>
                  <a:schemeClr val="bg2"/>
                </a:solidFill>
              </a:rPr>
              <a:t>| Slide </a:t>
            </a:r>
            <a:fld id="{14AEC320-A186-439B-8B2C-D2DB8CEDAEBD}" type="slidenum">
              <a:rPr lang="en-GB" sz="600" smtClean="0">
                <a:solidFill>
                  <a:schemeClr val="bg2"/>
                </a:solidFill>
              </a:rPr>
              <a:t>‹#›</a:t>
            </a:fld>
            <a:endParaRPr lang="en-GB" sz="600" dirty="0" smtClean="0">
              <a:solidFill>
                <a:schemeClr val="bg2"/>
              </a:solidFill>
            </a:endParaRP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4350" y="6387006"/>
            <a:ext cx="1301153" cy="26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807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925" r:id="rId2"/>
    <p:sldLayoutId id="2147483926" r:id="rId3"/>
    <p:sldLayoutId id="2147483650" r:id="rId4"/>
    <p:sldLayoutId id="2147483732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54" r:id="rId16"/>
    <p:sldLayoutId id="2147483674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spcBef>
          <a:spcPts val="1100"/>
        </a:spcBef>
        <a:spcAft>
          <a:spcPts val="0"/>
        </a:spcAft>
        <a:buClr>
          <a:schemeClr val="tx2"/>
        </a:buClr>
        <a:buSzPct val="7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975" algn="l" defTabSz="914400" rtl="0" eaLnBrk="1" latinLnBrk="0" hangingPunct="1">
        <a:spcBef>
          <a:spcPts val="1100"/>
        </a:spcBef>
        <a:spcAft>
          <a:spcPts val="400"/>
        </a:spcAft>
        <a:buClr>
          <a:schemeClr val="tx2"/>
        </a:buClr>
        <a:buSzPct val="70000"/>
        <a:buFont typeface="Wingdings" pitchFamily="2" charset="2"/>
        <a:buChar char="§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spcBef>
          <a:spcPts val="1100"/>
        </a:spcBef>
        <a:spcAft>
          <a:spcPts val="400"/>
        </a:spcAft>
        <a:buClr>
          <a:schemeClr val="tx2"/>
        </a:buClr>
        <a:buSzPct val="70000"/>
        <a:buFont typeface="Wingdings" pitchFamily="2" charset="2"/>
        <a:buChar char="§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spcBef>
          <a:spcPts val="1100"/>
        </a:spcBef>
        <a:spcAft>
          <a:spcPts val="400"/>
        </a:spcAft>
        <a:buClr>
          <a:schemeClr val="tx2"/>
        </a:buClr>
        <a:buSzPct val="70000"/>
        <a:buFont typeface="Wingdings" pitchFamily="2" charset="2"/>
        <a:buNone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spcBef>
          <a:spcPts val="1100"/>
        </a:spcBef>
        <a:spcAft>
          <a:spcPts val="400"/>
        </a:spcAft>
        <a:buClr>
          <a:schemeClr val="tx2"/>
        </a:buClr>
        <a:buSzPct val="70000"/>
        <a:buFont typeface="Wingdings" pitchFamily="2" charset="2"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1100"/>
        </a:spcBef>
        <a:buClr>
          <a:schemeClr val="tx2"/>
        </a:buClr>
        <a:buSzPct val="70000"/>
        <a:buFont typeface="Arial" pitchFamily="34" charset="0"/>
        <a:buNone/>
        <a:defRPr sz="1800" b="1" kern="1200">
          <a:solidFill>
            <a:schemeClr val="accent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1100"/>
        </a:spcBef>
        <a:buFont typeface="Arial" pitchFamily="34" charset="0"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505200" y="1592262"/>
            <a:ext cx="5029200" cy="4608000"/>
          </a:xfrm>
        </p:spPr>
        <p:txBody>
          <a:bodyPr>
            <a:noAutofit/>
          </a:bodyPr>
          <a:lstStyle/>
          <a:p>
            <a:pPr marL="0" lvl="0" indent="0">
              <a:lnSpc>
                <a:spcPct val="80000"/>
              </a:lnSpc>
              <a:buClr>
                <a:srgbClr val="9A2801"/>
              </a:buClr>
              <a:buNone/>
              <a:defRPr/>
            </a:pPr>
            <a:r>
              <a:rPr lang="en-US" sz="2000" dirty="0">
                <a:solidFill>
                  <a:schemeClr val="tx2"/>
                </a:solidFill>
                <a:latin typeface="Arial" charset="0"/>
              </a:rPr>
              <a:t>Save the date for this “must attend” event</a:t>
            </a:r>
            <a:r>
              <a:rPr lang="en-US" sz="2000" dirty="0">
                <a:solidFill>
                  <a:srgbClr val="BF4500"/>
                </a:solidFill>
                <a:latin typeface="Arial" charset="0"/>
              </a:rPr>
              <a:t/>
            </a:r>
            <a:br>
              <a:rPr lang="en-US" sz="2000" dirty="0">
                <a:solidFill>
                  <a:srgbClr val="BF4500"/>
                </a:solidFill>
                <a:latin typeface="Arial" charset="0"/>
              </a:rPr>
            </a:br>
            <a:r>
              <a:rPr lang="en-US" sz="2000" dirty="0">
                <a:solidFill>
                  <a:schemeClr val="accent1"/>
                </a:solidFill>
                <a:latin typeface="Arial" charset="0"/>
              </a:rPr>
              <a:t>March 2-5, 2015 | Houston, Texas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Be </a:t>
            </a:r>
            <a:r>
              <a:rPr lang="en-US" dirty="0"/>
              <a:t>part of the largest educational </a:t>
            </a:r>
            <a:r>
              <a:rPr lang="en-US" dirty="0" smtClean="0"/>
              <a:t>experience in </a:t>
            </a:r>
            <a:r>
              <a:rPr lang="en-US" dirty="0"/>
              <a:t>North America</a:t>
            </a:r>
          </a:p>
          <a:p>
            <a:pPr>
              <a:lnSpc>
                <a:spcPct val="80000"/>
              </a:lnSpc>
            </a:pPr>
            <a:r>
              <a:rPr lang="en-US" dirty="0"/>
              <a:t>NEW for 2015: </a:t>
            </a:r>
            <a:r>
              <a:rPr lang="en-US" dirty="0">
                <a:solidFill>
                  <a:schemeClr val="accent1"/>
                </a:solidFill>
              </a:rPr>
              <a:t>No conference registration fee</a:t>
            </a:r>
          </a:p>
          <a:p>
            <a:pPr>
              <a:lnSpc>
                <a:spcPct val="80000"/>
              </a:lnSpc>
            </a:pPr>
            <a:r>
              <a:rPr lang="en-US" dirty="0"/>
              <a:t>Technology &amp; Solution Center - see it all </a:t>
            </a:r>
            <a:r>
              <a:rPr lang="en-US" dirty="0" smtClean="0"/>
              <a:t>in one </a:t>
            </a:r>
            <a:r>
              <a:rPr lang="en-US" dirty="0"/>
              <a:t>place: products, experts, solutions</a:t>
            </a:r>
          </a:p>
          <a:p>
            <a:pPr>
              <a:lnSpc>
                <a:spcPct val="80000"/>
              </a:lnSpc>
            </a:pPr>
            <a:r>
              <a:rPr lang="en-US" dirty="0"/>
              <a:t>Daily keynote headline sessions</a:t>
            </a:r>
          </a:p>
          <a:p>
            <a:pPr>
              <a:lnSpc>
                <a:spcPct val="80000"/>
              </a:lnSpc>
            </a:pPr>
            <a:r>
              <a:rPr lang="en-US" dirty="0"/>
              <a:t>Educational and training opportunities: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Customer case </a:t>
            </a:r>
            <a:r>
              <a:rPr lang="en-US" dirty="0" smtClean="0"/>
              <a:t>studies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Hands</a:t>
            </a:r>
            <a:r>
              <a:rPr lang="en-US" dirty="0"/>
              <a:t>-on training and technical workshops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Panel discussions</a:t>
            </a:r>
          </a:p>
          <a:p>
            <a:pPr lvl="1">
              <a:lnSpc>
                <a:spcPct val="80000"/>
              </a:lnSpc>
              <a:spcBef>
                <a:spcPts val="0"/>
              </a:spcBef>
            </a:pPr>
            <a:r>
              <a:rPr lang="en-US" dirty="0"/>
              <a:t>Business and industry-specific forums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Register </a:t>
            </a:r>
            <a:r>
              <a:rPr lang="en-US" dirty="0"/>
              <a:t>today: </a:t>
            </a:r>
            <a:r>
              <a:rPr lang="en-US" dirty="0" err="1"/>
              <a:t>www.abb.com</a:t>
            </a:r>
            <a:r>
              <a:rPr lang="en-US" dirty="0"/>
              <a:t>/</a:t>
            </a:r>
            <a:r>
              <a:rPr lang="en-US" dirty="0" err="1"/>
              <a:t>apw</a:t>
            </a:r>
            <a:endParaRPr lang="en-US" dirty="0"/>
          </a:p>
          <a:p>
            <a:pPr>
              <a:lnSpc>
                <a:spcPct val="80000"/>
              </a:lnSpc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Arial" charset="0"/>
              </a:rPr>
              <a:t>ABB Automation &amp; Power World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Harnessing the power of change</a:t>
            </a:r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3035" t="-3969" r="1422" b="-7321"/>
          <a:stretch/>
        </p:blipFill>
        <p:spPr>
          <a:xfrm>
            <a:off x="117234" y="1035545"/>
            <a:ext cx="3199270" cy="4230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38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1028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TNB_PPT_Template_10114">
  <a:themeElements>
    <a:clrScheme name="ABB Vorlage 2010">
      <a:dk1>
        <a:srgbClr val="000000"/>
      </a:dk1>
      <a:lt1>
        <a:srgbClr val="FFFFFF"/>
      </a:lt1>
      <a:dk2>
        <a:srgbClr val="002897"/>
      </a:dk2>
      <a:lt2>
        <a:srgbClr val="666666"/>
      </a:lt2>
      <a:accent1>
        <a:srgbClr val="005ADE"/>
      </a:accent1>
      <a:accent2>
        <a:srgbClr val="0096EA"/>
      </a:accent2>
      <a:accent3>
        <a:srgbClr val="5BD8FF"/>
      </a:accent3>
      <a:accent4>
        <a:srgbClr val="999999"/>
      </a:accent4>
      <a:accent5>
        <a:srgbClr val="666666"/>
      </a:accent5>
      <a:accent6>
        <a:srgbClr val="666666"/>
      </a:accent6>
      <a:hlink>
        <a:srgbClr val="5BD8FF"/>
      </a:hlink>
      <a:folHlink>
        <a:srgbClr val="999999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1"/>
        </a:solidFill>
        <a:ln w="9525"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indent="0" algn="ctr">
          <a:spcBef>
            <a:spcPts val="1100"/>
          </a:spcBef>
          <a:buClr>
            <a:schemeClr val="tx2"/>
          </a:buClr>
          <a:buSzPct val="70000"/>
          <a:buFont typeface="Wingdings" pitchFamily="2" charset="2"/>
          <a:buNone/>
          <a:defRPr sz="1600" dirty="0" err="1" smtClean="0">
            <a:solidFill>
              <a:schemeClr val="bg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  <a:ln w="9525">
          <a:noFill/>
          <a:miter lim="800000"/>
          <a:headEnd/>
          <a:tailEnd/>
        </a:ln>
      </a:spPr>
      <a:bodyPr vert="horz" wrap="square" lIns="72000" tIns="72000" rIns="72000" bIns="72000" numCol="1" rtlCol="0" anchor="t" anchorCtr="0" compatLnSpc="1">
        <a:prstTxWarp prst="textNoShape">
          <a:avLst/>
        </a:prstTxWarp>
        <a:noAutofit/>
      </a:bodyPr>
      <a:lstStyle>
        <a:defPPr marL="0" indent="0" algn="l" rtl="0" fontAlgn="base">
          <a:spcBef>
            <a:spcPts val="1100"/>
          </a:spcBef>
          <a:spcAft>
            <a:spcPct val="0"/>
          </a:spcAft>
          <a:buClr>
            <a:schemeClr val="tx2"/>
          </a:buClr>
          <a:buSzPct val="70000"/>
          <a:buFont typeface="Arial" pitchFamily="34" charset="0"/>
          <a:buNone/>
          <a:defRPr sz="1600" kern="1200" dirty="0" err="1" smtClean="0">
            <a:solidFill>
              <a:schemeClr val="tx1"/>
            </a:solidFill>
            <a:latin typeface="Arial" pitchFamily="34" charset="0"/>
            <a:ea typeface="+mn-ea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TNB_Template_2014_R2" id="{AD35FCC3-0676-42DB-B203-1EF537E5F973}" vid="{28CFB5D9-A90A-4714-BB41-88789327CC8D}"/>
    </a:ext>
  </a:extLst>
</a:theme>
</file>

<file path=ppt/theme/theme2.xml><?xml version="1.0" encoding="utf-8"?>
<a:theme xmlns:a="http://schemas.openxmlformats.org/drawingml/2006/main" name="Larissa">
  <a:themeElements>
    <a:clrScheme name="01 ABB Blue">
      <a:dk1>
        <a:srgbClr val="000000"/>
      </a:dk1>
      <a:lt1>
        <a:srgbClr val="FFFFFF"/>
      </a:lt1>
      <a:dk2>
        <a:srgbClr val="002897"/>
      </a:dk2>
      <a:lt2>
        <a:srgbClr val="666666"/>
      </a:lt2>
      <a:accent1>
        <a:srgbClr val="005ADE"/>
      </a:accent1>
      <a:accent2>
        <a:srgbClr val="0096EA"/>
      </a:accent2>
      <a:accent3>
        <a:srgbClr val="5BD8FF"/>
      </a:accent3>
      <a:accent4>
        <a:srgbClr val="999999"/>
      </a:accent4>
      <a:accent5>
        <a:srgbClr val="666666"/>
      </a:accent5>
      <a:accent6>
        <a:srgbClr val="666666"/>
      </a:accent6>
      <a:hlink>
        <a:srgbClr val="5BD8FF"/>
      </a:hlink>
      <a:folHlink>
        <a:srgbClr val="999999"/>
      </a:folHlink>
    </a:clrScheme>
    <a:fontScheme name="ABB Vorlage 20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1"/>
        </a:solidFill>
        <a:ln w="9525"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indent="0" algn="ctr">
          <a:spcBef>
            <a:spcPts val="1100"/>
          </a:spcBef>
          <a:buClr>
            <a:schemeClr val="tx2"/>
          </a:buClr>
          <a:buSzPct val="70000"/>
          <a:buFont typeface="Wingdings" pitchFamily="2" charset="2"/>
          <a:buNone/>
          <a:defRPr sz="900" dirty="0" err="1" smtClean="0">
            <a:solidFill>
              <a:schemeClr val="bg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  <a:ln w="9525">
          <a:noFill/>
          <a:miter lim="800000"/>
          <a:headEnd/>
          <a:tailEnd/>
        </a:ln>
      </a:spPr>
      <a:bodyPr vert="horz" wrap="square" lIns="0" tIns="36000" rIns="0" bIns="0" numCol="1" rtlCol="0" anchor="t" anchorCtr="0" compatLnSpc="1">
        <a:prstTxWarp prst="textNoShape">
          <a:avLst/>
        </a:prstTxWarp>
        <a:noAutofit/>
      </a:bodyPr>
      <a:lstStyle>
        <a:defPPr marL="0" indent="0" algn="l" rtl="0" fontAlgn="base">
          <a:spcBef>
            <a:spcPts val="11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None/>
          <a:defRPr sz="900" kern="1200" dirty="0" err="1" smtClean="0">
            <a:solidFill>
              <a:schemeClr val="tx1"/>
            </a:solidFill>
            <a:latin typeface="Arial" pitchFamily="34" charset="0"/>
            <a:ea typeface="+mn-ea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Larissa">
  <a:themeElements>
    <a:clrScheme name="01 ABB Blue">
      <a:dk1>
        <a:srgbClr val="000000"/>
      </a:dk1>
      <a:lt1>
        <a:srgbClr val="FFFFFF"/>
      </a:lt1>
      <a:dk2>
        <a:srgbClr val="002897"/>
      </a:dk2>
      <a:lt2>
        <a:srgbClr val="666666"/>
      </a:lt2>
      <a:accent1>
        <a:srgbClr val="005ADE"/>
      </a:accent1>
      <a:accent2>
        <a:srgbClr val="0096EA"/>
      </a:accent2>
      <a:accent3>
        <a:srgbClr val="5BD8FF"/>
      </a:accent3>
      <a:accent4>
        <a:srgbClr val="999999"/>
      </a:accent4>
      <a:accent5>
        <a:srgbClr val="666666"/>
      </a:accent5>
      <a:accent6>
        <a:srgbClr val="666666"/>
      </a:accent6>
      <a:hlink>
        <a:srgbClr val="5BD8FF"/>
      </a:hlink>
      <a:folHlink>
        <a:srgbClr val="999999"/>
      </a:folHlink>
    </a:clrScheme>
    <a:fontScheme name="ABB Vorlage 20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1"/>
        </a:solidFill>
        <a:ln w="9525"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indent="0" algn="ctr">
          <a:spcBef>
            <a:spcPts val="1100"/>
          </a:spcBef>
          <a:buClr>
            <a:schemeClr val="tx2"/>
          </a:buClr>
          <a:buSzPct val="70000"/>
          <a:buFont typeface="Wingdings" pitchFamily="2" charset="2"/>
          <a:buNone/>
          <a:defRPr dirty="0" err="1" smtClean="0">
            <a:solidFill>
              <a:schemeClr val="bg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  <a:ln w="9525">
          <a:noFill/>
          <a:miter lim="800000"/>
          <a:headEnd/>
          <a:tailEnd/>
        </a:ln>
      </a:spPr>
      <a:bodyPr vert="horz" wrap="square" lIns="0" tIns="36000" rIns="0" bIns="0" numCol="1" rtlCol="0" anchor="t" anchorCtr="0" compatLnSpc="1">
        <a:prstTxWarp prst="textNoShape">
          <a:avLst/>
        </a:prstTxWarp>
        <a:noAutofit/>
      </a:bodyPr>
      <a:lstStyle>
        <a:defPPr marL="0" indent="0" algn="l" rtl="0" fontAlgn="base">
          <a:spcBef>
            <a:spcPts val="11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None/>
          <a:defRPr sz="900" kern="1200" dirty="0" err="1" smtClean="0">
            <a:solidFill>
              <a:schemeClr val="tx1"/>
            </a:solidFill>
            <a:latin typeface="Arial" pitchFamily="34" charset="0"/>
            <a:ea typeface="+mn-ea"/>
            <a:cs typeface="Arial" pitchFamily="34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TNB_PPT_Template_10114</Template>
  <TotalTime>12</TotalTime>
  <Words>20</Words>
  <Application>Microsoft Macintosh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TNB_PPT_Template_10114</vt:lpstr>
      <vt:lpstr>ABB Automation &amp; Power World</vt:lpstr>
      <vt:lpstr>PowerPoint Presentation</vt:lpstr>
    </vt:vector>
  </TitlesOfParts>
  <Company>Thomas &amp; Betts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gardilm</dc:creator>
  <cp:lastModifiedBy>Natalie Alexander</cp:lastModifiedBy>
  <cp:revision>6</cp:revision>
  <cp:lastPrinted>2011-07-12T00:02:44Z</cp:lastPrinted>
  <dcterms:created xsi:type="dcterms:W3CDTF">2014-10-28T21:18:09Z</dcterms:created>
  <dcterms:modified xsi:type="dcterms:W3CDTF">2014-11-21T16:14:02Z</dcterms:modified>
</cp:coreProperties>
</file>