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84" r:id="rId2"/>
    <p:sldMasterId id="2147483803" r:id="rId3"/>
    <p:sldMasterId id="2147483822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9144000" cy="6858000" type="screen4x3"/>
  <p:notesSz cx="7102475" cy="10234613"/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4625" autoAdjust="0"/>
  </p:normalViewPr>
  <p:slideViewPr>
    <p:cSldViewPr snapToObjects="1" showGuides="1">
      <p:cViewPr>
        <p:scale>
          <a:sx n="100" d="100"/>
          <a:sy n="100" d="100"/>
        </p:scale>
        <p:origin x="-1338" y="-252"/>
      </p:cViewPr>
      <p:guideLst>
        <p:guide orient="horz" pos="142"/>
        <p:guide orient="horz" pos="232"/>
        <p:guide orient="horz" pos="1003"/>
        <p:guide orient="horz" pos="2409"/>
        <p:guide orient="horz" pos="2500"/>
        <p:guide orient="horz" pos="3906"/>
        <p:guide pos="136"/>
        <p:guide pos="839"/>
        <p:guide pos="930"/>
        <p:guide pos="2835"/>
        <p:guide pos="2925"/>
        <p:guide pos="4830"/>
        <p:guide pos="56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>
        <p:scale>
          <a:sx n="100" d="100"/>
          <a:sy n="100" d="100"/>
        </p:scale>
        <p:origin x="-1548" y="-72"/>
      </p:cViewPr>
      <p:guideLst>
        <p:guide orient="horz" pos="3224"/>
        <p:guide orient="horz" pos="177"/>
        <p:guide orient="horz" pos="6270"/>
        <p:guide orient="horz" pos="355"/>
        <p:guide orient="horz" pos="3426"/>
        <p:guide orient="horz" pos="6143"/>
        <p:guide pos="2237"/>
        <p:guide pos="499"/>
        <p:guide pos="4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8D03B4F8-66DA-4759-BBCF-21143B03512C}" type="datetimeFigureOut">
              <a:rPr lang="de-DE" smtClean="0"/>
              <a:pPr/>
              <a:t>01.04.2014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1DF87EB-03CB-4160-AE11-2ACD444D5857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94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792453" y="280740"/>
            <a:ext cx="3212561" cy="259357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05013" y="280740"/>
            <a:ext cx="2678219" cy="259357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fld id="{701B32B9-094B-402B-98EB-989925ADEEAB}" type="datetimeFigureOut">
              <a:rPr lang="de-DE" smtClean="0"/>
              <a:pPr/>
              <a:t>01.04.2014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25" y="539750"/>
            <a:ext cx="6364288" cy="477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92452" y="5444250"/>
            <a:ext cx="5890780" cy="4291133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792451" y="9721106"/>
            <a:ext cx="2758786" cy="232766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551238" y="9721106"/>
            <a:ext cx="3131995" cy="232766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fld id="{20CE3404-78B9-4819-95A6-F9D07B45CDE8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423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1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25425"/>
            <a:ext cx="8713787" cy="3602038"/>
          </a:xfrm>
          <a:prstGeom prst="rect">
            <a:avLst/>
          </a:prstGeom>
          <a:noFill/>
        </p:spPr>
      </p:pic>
      <p:sp>
        <p:nvSpPr>
          <p:cNvPr id="14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4" cy="4608512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592263"/>
            <a:ext cx="3024187" cy="4608511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3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half" idx="2"/>
          </p:nvPr>
        </p:nvSpPr>
        <p:spPr>
          <a:xfrm>
            <a:off x="4646612" y="1592263"/>
            <a:ext cx="3021013" cy="46085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8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Inhaltsplatzhalter 2"/>
          <p:cNvSpPr>
            <a:spLocks noGrp="1"/>
          </p:cNvSpPr>
          <p:nvPr>
            <p:ph idx="12"/>
          </p:nvPr>
        </p:nvSpPr>
        <p:spPr>
          <a:xfrm>
            <a:off x="4643436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Inhaltsplatzhalter 2"/>
          <p:cNvSpPr>
            <a:spLocks noGrp="1"/>
          </p:cNvSpPr>
          <p:nvPr>
            <p:ph idx="13"/>
          </p:nvPr>
        </p:nvSpPr>
        <p:spPr>
          <a:xfrm>
            <a:off x="4643436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8712200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0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4284663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2"/>
          </p:nvPr>
        </p:nvSpPr>
        <p:spPr>
          <a:xfrm>
            <a:off x="4643439" y="1592263"/>
            <a:ext cx="4284662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2"/>
          <p:cNvSpPr>
            <a:spLocks noGrp="1"/>
          </p:cNvSpPr>
          <p:nvPr>
            <p:ph sz="quarter" idx="15"/>
          </p:nvPr>
        </p:nvSpPr>
        <p:spPr>
          <a:xfrm>
            <a:off x="1476375" y="2162175"/>
            <a:ext cx="7451725" cy="40386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1476375" y="1581149"/>
            <a:ext cx="7451725" cy="581025"/>
          </a:xfrm>
        </p:spPr>
        <p:txBody>
          <a:bodyPr>
            <a:normAutofit/>
          </a:bodyPr>
          <a:lstStyle>
            <a:lvl1pPr marL="179388" marR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 sz="1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Inhaltsplatzhalter 10"/>
          <p:cNvSpPr>
            <a:spLocks noGrp="1"/>
          </p:cNvSpPr>
          <p:nvPr>
            <p:ph sz="quarter" idx="13"/>
          </p:nvPr>
        </p:nvSpPr>
        <p:spPr>
          <a:xfrm>
            <a:off x="215900" y="1592263"/>
            <a:ext cx="1116013" cy="4608512"/>
          </a:xfrm>
        </p:spPr>
        <p:txBody>
          <a:bodyPr vert="horz" lIns="0" tIns="36000" rIns="0" bIns="0" numCol="1" spcCol="39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lang="de-DE" sz="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1592262"/>
            <a:ext cx="9144000" cy="5265737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hteck 3"/>
          <p:cNvSpPr/>
          <p:nvPr userDrawn="1"/>
        </p:nvSpPr>
        <p:spPr>
          <a:xfrm>
            <a:off x="0" y="0"/>
            <a:ext cx="9144000" cy="15922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4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Rechteck 4"/>
          <p:cNvSpPr/>
          <p:nvPr userDrawn="1"/>
        </p:nvSpPr>
        <p:spPr>
          <a:xfrm>
            <a:off x="7667625" y="6200775"/>
            <a:ext cx="1476375" cy="6572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</a:endParaRPr>
          </a:p>
        </p:txBody>
      </p:sp>
      <p:grpSp>
        <p:nvGrpSpPr>
          <p:cNvPr id="5122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5124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5" name="Rectangle 23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defRPr/>
              </a:pPr>
              <a:endParaRPr lang="en-GB" sz="1700" baseline="0">
                <a:solidFill>
                  <a:schemeClr val="tx1"/>
                </a:solidFill>
                <a:cs typeface="+mn-cs"/>
              </a:endParaRPr>
            </a:p>
          </p:txBody>
        </p:sp>
        <p:sp>
          <p:nvSpPr>
            <p:cNvPr id="6" name="Line 23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7" name="Line 23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8" name="Line 23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9" name="Line 23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0" name="Line 24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1" name="Line 24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2" name="Line 24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3" name="Line 24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4" name="Line 24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5" name="Line 24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6" name="Line 24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7" name="Line 24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18" name="Line 24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grpSp>
          <p:nvGrpSpPr>
            <p:cNvPr id="19" name="Group 24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31" name="Line 25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  <p:sp>
            <p:nvSpPr>
              <p:cNvPr id="32" name="Line 25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</p:grpSp>
        <p:sp>
          <p:nvSpPr>
            <p:cNvPr id="20" name="Line 25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grpSp>
          <p:nvGrpSpPr>
            <p:cNvPr id="21" name="Group 25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29" name="Line 25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  <p:sp>
            <p:nvSpPr>
              <p:cNvPr id="30" name="Line 25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</p:grpSp>
        <p:sp>
          <p:nvSpPr>
            <p:cNvPr id="22" name="Line 25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23" name="Line 25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24" name="Line 25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sp>
          <p:nvSpPr>
            <p:cNvPr id="25" name="Line 25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spcBef>
                  <a:spcPct val="5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§"/>
                <a:defRPr/>
              </a:pPr>
              <a:endParaRPr lang="de-CH" baseline="0">
                <a:cs typeface="+mn-cs"/>
              </a:endParaRPr>
            </a:p>
          </p:txBody>
        </p:sp>
        <p:grpSp>
          <p:nvGrpSpPr>
            <p:cNvPr id="26" name="Group 26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27" name="Line 26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  <p:sp>
            <p:nvSpPr>
              <p:cNvPr id="28" name="Line 26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spcBef>
                    <a:spcPct val="5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§"/>
                  <a:defRPr/>
                </a:pPr>
                <a:endParaRPr lang="de-CH" baseline="0">
                  <a:cs typeface="+mn-cs"/>
                </a:endParaRPr>
              </a:p>
            </p:txBody>
          </p:sp>
        </p:grpSp>
      </p:grpSp>
      <p:pic>
        <p:nvPicPr>
          <p:cNvPr id="33" name="Picture 289" descr="ABB2logo RGB"/>
          <p:cNvPicPr>
            <a:picLocks noChangeAspect="1" noChangeArrowheads="1"/>
          </p:cNvPicPr>
          <p:nvPr/>
        </p:nvPicPr>
        <p:blipFill>
          <a:blip r:embed="rId2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6697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75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4" y="225426"/>
            <a:ext cx="8702674" cy="359886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1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25425"/>
            <a:ext cx="8713787" cy="3602038"/>
          </a:xfrm>
          <a:prstGeom prst="rect">
            <a:avLst/>
          </a:prstGeom>
          <a:noFill/>
        </p:spPr>
      </p:pic>
      <p:sp>
        <p:nvSpPr>
          <p:cNvPr id="14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5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75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4" y="225426"/>
            <a:ext cx="8702674" cy="359886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3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9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215900" y="225425"/>
            <a:ext cx="8712200" cy="3970348"/>
          </a:xfrm>
        </p:spPr>
        <p:txBody>
          <a:bodyPr lIns="144000" tIns="144000" rIns="0" bIns="0" anchor="t">
            <a:normAutofit/>
          </a:bodyPr>
          <a:lstStyle>
            <a:lvl1pPr algn="l">
              <a:defRPr sz="54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5254650"/>
            <a:ext cx="8712200" cy="203175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3" y="225425"/>
            <a:ext cx="8713787" cy="3598863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15900" y="225424"/>
            <a:ext cx="8712200" cy="5975351"/>
          </a:xfrm>
        </p:spPr>
        <p:txBody>
          <a:bodyPr vert="horz" lIns="144000" tIns="14400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5400" kern="1200" dirty="0" smtClean="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4608512"/>
          </a:xfrm>
        </p:spPr>
        <p:txBody>
          <a:bodyPr>
            <a:normAutofit/>
          </a:bodyPr>
          <a:lstStyle>
            <a:lvl1pPr marL="179388" indent="-179388"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22" name="Inhaltsplatzhalter 3"/>
          <p:cNvSpPr>
            <a:spLocks noGrp="1"/>
          </p:cNvSpPr>
          <p:nvPr>
            <p:ph sz="half" idx="11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0"/>
            <a:endParaRPr lang="de-DE" dirty="0" smtClean="0"/>
          </a:p>
        </p:txBody>
      </p:sp>
      <p:sp>
        <p:nvSpPr>
          <p:cNvPr id="23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4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1793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3021013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1"/>
          </p:nvPr>
        </p:nvSpPr>
        <p:spPr>
          <a:xfrm>
            <a:off x="4643438" y="1592263"/>
            <a:ext cx="302418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3"/>
          <p:cNvSpPr>
            <a:spLocks noGrp="1"/>
          </p:cNvSpPr>
          <p:nvPr>
            <p:ph sz="half" idx="2"/>
          </p:nvPr>
        </p:nvSpPr>
        <p:spPr>
          <a:xfrm>
            <a:off x="147637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50"/>
            <a:ext cx="6191250" cy="22320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1"/>
          </p:nvPr>
        </p:nvSpPr>
        <p:spPr>
          <a:xfrm>
            <a:off x="3583800" y="1592263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8" name="Inhaltsplatzhalter 3"/>
          <p:cNvSpPr>
            <a:spLocks noGrp="1"/>
          </p:cNvSpPr>
          <p:nvPr>
            <p:ph sz="half" idx="12"/>
          </p:nvPr>
        </p:nvSpPr>
        <p:spPr>
          <a:xfrm>
            <a:off x="569122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4" cy="4608512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592263"/>
            <a:ext cx="3024187" cy="4608511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3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9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215900" y="225425"/>
            <a:ext cx="8712200" cy="3970348"/>
          </a:xfrm>
        </p:spPr>
        <p:txBody>
          <a:bodyPr lIns="144000" tIns="144000" rIns="0" bIns="0" anchor="t">
            <a:normAutofit/>
          </a:bodyPr>
          <a:lstStyle>
            <a:lvl1pPr algn="l">
              <a:defRPr sz="54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5254650"/>
            <a:ext cx="8712200" cy="203175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2"/>
          </p:nvPr>
        </p:nvSpPr>
        <p:spPr>
          <a:xfrm>
            <a:off x="4646612" y="1592263"/>
            <a:ext cx="3021013" cy="46085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7" name="Inhaltsplatzhalter 2"/>
          <p:cNvSpPr>
            <a:spLocks noGrp="1"/>
          </p:cNvSpPr>
          <p:nvPr>
            <p:ph idx="12"/>
          </p:nvPr>
        </p:nvSpPr>
        <p:spPr>
          <a:xfrm>
            <a:off x="4643436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8" name="Inhaltsplatzhalter 2"/>
          <p:cNvSpPr>
            <a:spLocks noGrp="1"/>
          </p:cNvSpPr>
          <p:nvPr>
            <p:ph idx="13"/>
          </p:nvPr>
        </p:nvSpPr>
        <p:spPr>
          <a:xfrm>
            <a:off x="4643436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8712200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0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4284663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3" name="Inhaltsplatzhalter 2"/>
          <p:cNvSpPr>
            <a:spLocks noGrp="1"/>
          </p:cNvSpPr>
          <p:nvPr>
            <p:ph idx="12"/>
          </p:nvPr>
        </p:nvSpPr>
        <p:spPr>
          <a:xfrm>
            <a:off x="4643439" y="1592263"/>
            <a:ext cx="4284662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2"/>
          <p:cNvSpPr>
            <a:spLocks noGrp="1"/>
          </p:cNvSpPr>
          <p:nvPr>
            <p:ph sz="quarter" idx="15"/>
          </p:nvPr>
        </p:nvSpPr>
        <p:spPr>
          <a:xfrm>
            <a:off x="1476375" y="2162175"/>
            <a:ext cx="7451725" cy="40386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1476375" y="1581149"/>
            <a:ext cx="7451725" cy="581025"/>
          </a:xfrm>
        </p:spPr>
        <p:txBody>
          <a:bodyPr>
            <a:normAutofit/>
          </a:bodyPr>
          <a:lstStyle>
            <a:lvl1pPr marL="179388" marR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 sz="1400" b="1"/>
            </a:lvl1pPr>
          </a:lstStyle>
          <a:p>
            <a:pPr lvl="0"/>
            <a:endParaRPr lang="de-DE" dirty="0"/>
          </a:p>
        </p:txBody>
      </p:sp>
      <p:sp>
        <p:nvSpPr>
          <p:cNvPr id="15" name="Inhaltsplatzhalter 10"/>
          <p:cNvSpPr>
            <a:spLocks noGrp="1"/>
          </p:cNvSpPr>
          <p:nvPr>
            <p:ph sz="quarter" idx="13"/>
          </p:nvPr>
        </p:nvSpPr>
        <p:spPr>
          <a:xfrm>
            <a:off x="215900" y="1592263"/>
            <a:ext cx="1116013" cy="4608512"/>
          </a:xfrm>
        </p:spPr>
        <p:txBody>
          <a:bodyPr vert="horz" lIns="0" tIns="36000" rIns="0" bIns="0" numCol="1" spcCol="39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lang="de-DE" sz="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1592262"/>
            <a:ext cx="9144000" cy="5265737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4" name="Rechteck 3"/>
          <p:cNvSpPr/>
          <p:nvPr userDrawn="1"/>
        </p:nvSpPr>
        <p:spPr>
          <a:xfrm>
            <a:off x="0" y="0"/>
            <a:ext cx="9144000" cy="15922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4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Rechteck 4"/>
          <p:cNvSpPr/>
          <p:nvPr userDrawn="1"/>
        </p:nvSpPr>
        <p:spPr>
          <a:xfrm>
            <a:off x="7667625" y="6200775"/>
            <a:ext cx="1476375" cy="6572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5124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1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25425"/>
            <a:ext cx="8713787" cy="3602038"/>
          </a:xfrm>
          <a:prstGeom prst="rect">
            <a:avLst/>
          </a:prstGeom>
          <a:noFill/>
        </p:spPr>
      </p:pic>
      <p:sp>
        <p:nvSpPr>
          <p:cNvPr id="14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5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75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4" y="225426"/>
            <a:ext cx="8702674" cy="359886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3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3" y="225425"/>
            <a:ext cx="8713787" cy="359886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9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215900" y="225425"/>
            <a:ext cx="8712200" cy="3970348"/>
          </a:xfrm>
        </p:spPr>
        <p:txBody>
          <a:bodyPr lIns="144000" tIns="144000" rIns="0" bIns="0" anchor="t">
            <a:normAutofit/>
          </a:bodyPr>
          <a:lstStyle>
            <a:lvl1pPr algn="l">
              <a:defRPr sz="54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5254650"/>
            <a:ext cx="8712200" cy="203175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3" y="225425"/>
            <a:ext cx="8713787" cy="3598863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15900" y="225424"/>
            <a:ext cx="8712200" cy="5975351"/>
          </a:xfrm>
        </p:spPr>
        <p:txBody>
          <a:bodyPr vert="horz" lIns="144000" tIns="14400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5400" kern="1200" dirty="0" smtClean="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4608512"/>
          </a:xfrm>
        </p:spPr>
        <p:txBody>
          <a:bodyPr>
            <a:normAutofit/>
          </a:bodyPr>
          <a:lstStyle>
            <a:lvl1pPr marL="179388" indent="-179388"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22" name="Inhaltsplatzhalter 3"/>
          <p:cNvSpPr>
            <a:spLocks noGrp="1"/>
          </p:cNvSpPr>
          <p:nvPr>
            <p:ph sz="half" idx="11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0"/>
            <a:endParaRPr lang="de-DE" dirty="0" smtClean="0"/>
          </a:p>
        </p:txBody>
      </p:sp>
      <p:sp>
        <p:nvSpPr>
          <p:cNvPr id="23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4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1793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3021013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1"/>
          </p:nvPr>
        </p:nvSpPr>
        <p:spPr>
          <a:xfrm>
            <a:off x="4643438" y="1592263"/>
            <a:ext cx="302418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3"/>
          <p:cNvSpPr>
            <a:spLocks noGrp="1"/>
          </p:cNvSpPr>
          <p:nvPr>
            <p:ph sz="half" idx="2"/>
          </p:nvPr>
        </p:nvSpPr>
        <p:spPr>
          <a:xfrm>
            <a:off x="147637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50"/>
            <a:ext cx="6191250" cy="22320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1"/>
          </p:nvPr>
        </p:nvSpPr>
        <p:spPr>
          <a:xfrm>
            <a:off x="3583800" y="1592263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8" name="Inhaltsplatzhalter 3"/>
          <p:cNvSpPr>
            <a:spLocks noGrp="1"/>
          </p:cNvSpPr>
          <p:nvPr>
            <p:ph sz="half" idx="12"/>
          </p:nvPr>
        </p:nvSpPr>
        <p:spPr>
          <a:xfrm>
            <a:off x="569122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4" cy="4608512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592263"/>
            <a:ext cx="3024187" cy="4608511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3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2"/>
          </p:nvPr>
        </p:nvSpPr>
        <p:spPr>
          <a:xfrm>
            <a:off x="4646612" y="1592263"/>
            <a:ext cx="3021013" cy="46085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7" name="Inhaltsplatzhalter 2"/>
          <p:cNvSpPr>
            <a:spLocks noGrp="1"/>
          </p:cNvSpPr>
          <p:nvPr>
            <p:ph idx="12"/>
          </p:nvPr>
        </p:nvSpPr>
        <p:spPr>
          <a:xfrm>
            <a:off x="4643436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8" name="Inhaltsplatzhalter 2"/>
          <p:cNvSpPr>
            <a:spLocks noGrp="1"/>
          </p:cNvSpPr>
          <p:nvPr>
            <p:ph idx="13"/>
          </p:nvPr>
        </p:nvSpPr>
        <p:spPr>
          <a:xfrm>
            <a:off x="4643436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15900" y="225424"/>
            <a:ext cx="8712200" cy="5975351"/>
          </a:xfrm>
        </p:spPr>
        <p:txBody>
          <a:bodyPr vert="horz" lIns="144000" tIns="14400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5400" kern="1200" dirty="0" smtClean="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8712200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0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4284663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3" name="Inhaltsplatzhalter 2"/>
          <p:cNvSpPr>
            <a:spLocks noGrp="1"/>
          </p:cNvSpPr>
          <p:nvPr>
            <p:ph idx="12"/>
          </p:nvPr>
        </p:nvSpPr>
        <p:spPr>
          <a:xfrm>
            <a:off x="4643439" y="1592263"/>
            <a:ext cx="4284662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2"/>
          <p:cNvSpPr>
            <a:spLocks noGrp="1"/>
          </p:cNvSpPr>
          <p:nvPr>
            <p:ph sz="quarter" idx="15"/>
          </p:nvPr>
        </p:nvSpPr>
        <p:spPr>
          <a:xfrm>
            <a:off x="1476375" y="2162175"/>
            <a:ext cx="7451725" cy="40386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1476375" y="1581149"/>
            <a:ext cx="7451725" cy="581025"/>
          </a:xfrm>
        </p:spPr>
        <p:txBody>
          <a:bodyPr>
            <a:normAutofit/>
          </a:bodyPr>
          <a:lstStyle>
            <a:lvl1pPr marL="179388" marR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 sz="1400" b="1"/>
            </a:lvl1pPr>
          </a:lstStyle>
          <a:p>
            <a:pPr lvl="0"/>
            <a:endParaRPr lang="de-DE" dirty="0"/>
          </a:p>
        </p:txBody>
      </p:sp>
      <p:sp>
        <p:nvSpPr>
          <p:cNvPr id="15" name="Inhaltsplatzhalter 10"/>
          <p:cNvSpPr>
            <a:spLocks noGrp="1"/>
          </p:cNvSpPr>
          <p:nvPr>
            <p:ph sz="quarter" idx="13"/>
          </p:nvPr>
        </p:nvSpPr>
        <p:spPr>
          <a:xfrm>
            <a:off x="215900" y="1592263"/>
            <a:ext cx="1116013" cy="4608512"/>
          </a:xfrm>
        </p:spPr>
        <p:txBody>
          <a:bodyPr vert="horz" lIns="0" tIns="36000" rIns="0" bIns="0" numCol="1" spcCol="39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lang="de-DE" sz="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1592262"/>
            <a:ext cx="9144000" cy="5265737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4" name="Rechteck 3"/>
          <p:cNvSpPr/>
          <p:nvPr userDrawn="1"/>
        </p:nvSpPr>
        <p:spPr>
          <a:xfrm>
            <a:off x="0" y="0"/>
            <a:ext cx="9144000" cy="15922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4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Rechteck 4"/>
          <p:cNvSpPr/>
          <p:nvPr userDrawn="1"/>
        </p:nvSpPr>
        <p:spPr>
          <a:xfrm>
            <a:off x="7667625" y="6200775"/>
            <a:ext cx="1476375" cy="6572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5124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1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25425"/>
            <a:ext cx="8713787" cy="3602038"/>
          </a:xfrm>
          <a:prstGeom prst="rect">
            <a:avLst/>
          </a:prstGeom>
          <a:noFill/>
        </p:spPr>
      </p:pic>
      <p:sp>
        <p:nvSpPr>
          <p:cNvPr id="14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5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75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4" y="225426"/>
            <a:ext cx="8702674" cy="359886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3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099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215900" y="225425"/>
            <a:ext cx="8712200" cy="3970348"/>
          </a:xfrm>
        </p:spPr>
        <p:txBody>
          <a:bodyPr lIns="144000" tIns="144000" rIns="0" bIns="0" anchor="t">
            <a:normAutofit/>
          </a:bodyPr>
          <a:lstStyle>
            <a:lvl1pPr algn="l">
              <a:defRPr sz="54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15900" y="5254650"/>
            <a:ext cx="8712200" cy="203175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1200" b="1" kern="12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3" y="225425"/>
            <a:ext cx="8713787" cy="3598863"/>
          </a:xfrm>
        </p:spPr>
        <p:txBody>
          <a:bodyPr/>
          <a:lstStyle>
            <a:lvl1pPr>
              <a:buNone/>
              <a:defRPr/>
            </a:lvl1pPr>
          </a:lstStyle>
          <a:p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 smtClean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15900" y="4740195"/>
            <a:ext cx="8712200" cy="1460580"/>
          </a:xfrm>
        </p:spPr>
        <p:txBody>
          <a:bodyPr vert="horz" lIns="14400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4000" kern="1200" dirty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2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4608512"/>
          </a:xfrm>
        </p:spPr>
        <p:txBody>
          <a:bodyPr>
            <a:normAutofit/>
          </a:bodyPr>
          <a:lstStyle>
            <a:lvl1pPr marL="179388" indent="-179388"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22" name="Inhaltsplatzhalter 3"/>
          <p:cNvSpPr>
            <a:spLocks noGrp="1"/>
          </p:cNvSpPr>
          <p:nvPr>
            <p:ph sz="half" idx="11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Second level</a:t>
            </a:r>
          </a:p>
        </p:txBody>
      </p:sp>
      <p:sp>
        <p:nvSpPr>
          <p:cNvPr id="23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15900" y="225424"/>
            <a:ext cx="8712200" cy="5975351"/>
          </a:xfrm>
        </p:spPr>
        <p:txBody>
          <a:bodyPr vert="horz" lIns="144000" tIns="14400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5400" kern="1200" dirty="0" smtClean="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4608512"/>
          </a:xfrm>
        </p:spPr>
        <p:txBody>
          <a:bodyPr>
            <a:normAutofit/>
          </a:bodyPr>
          <a:lstStyle>
            <a:lvl1pPr marL="179388" indent="-179388"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22" name="Inhaltsplatzhalter 3"/>
          <p:cNvSpPr>
            <a:spLocks noGrp="1"/>
          </p:cNvSpPr>
          <p:nvPr>
            <p:ph sz="half" idx="11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0"/>
            <a:endParaRPr lang="de-DE" dirty="0" smtClean="0"/>
          </a:p>
        </p:txBody>
      </p:sp>
      <p:sp>
        <p:nvSpPr>
          <p:cNvPr id="23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4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1793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3021013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1"/>
          </p:nvPr>
        </p:nvSpPr>
        <p:spPr>
          <a:xfrm>
            <a:off x="4643438" y="1592263"/>
            <a:ext cx="302418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3"/>
          <p:cNvSpPr>
            <a:spLocks noGrp="1"/>
          </p:cNvSpPr>
          <p:nvPr>
            <p:ph sz="half" idx="2"/>
          </p:nvPr>
        </p:nvSpPr>
        <p:spPr>
          <a:xfrm>
            <a:off x="147637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50"/>
            <a:ext cx="6191250" cy="22320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1"/>
          </p:nvPr>
        </p:nvSpPr>
        <p:spPr>
          <a:xfrm>
            <a:off x="3583800" y="1592263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8" name="Inhaltsplatzhalter 3"/>
          <p:cNvSpPr>
            <a:spLocks noGrp="1"/>
          </p:cNvSpPr>
          <p:nvPr>
            <p:ph sz="half" idx="12"/>
          </p:nvPr>
        </p:nvSpPr>
        <p:spPr>
          <a:xfrm>
            <a:off x="569122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4" cy="4608512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592263"/>
            <a:ext cx="3024187" cy="4608511"/>
          </a:xfrm>
        </p:spPr>
        <p:txBody>
          <a:bodyPr vert="horz" lIns="0" tIns="0" rIns="0" bIns="0" rtlCol="0">
            <a:normAutofit/>
          </a:bodyPr>
          <a:lstStyle>
            <a:lvl1pPr marL="179388" indent="-179388"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1100"/>
              </a:spcBef>
              <a:buClr>
                <a:schemeClr val="tx2"/>
              </a:buClr>
              <a:buFont typeface="Wingdings" pitchFamily="2" charset="2"/>
              <a:buChar char="§"/>
              <a:defRPr lang="de-DE" sz="14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lang="de-DE" sz="1800" b="1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</a:pPr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3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5" name="Inhaltsplatzhalter 3"/>
          <p:cNvSpPr>
            <a:spLocks noGrp="1"/>
          </p:cNvSpPr>
          <p:nvPr>
            <p:ph sz="half" idx="2"/>
          </p:nvPr>
        </p:nvSpPr>
        <p:spPr>
          <a:xfrm>
            <a:off x="4646612" y="1592263"/>
            <a:ext cx="3021013" cy="46085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8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7" name="Inhaltsplatzhalter 2"/>
          <p:cNvSpPr>
            <a:spLocks noGrp="1"/>
          </p:cNvSpPr>
          <p:nvPr>
            <p:ph idx="12"/>
          </p:nvPr>
        </p:nvSpPr>
        <p:spPr>
          <a:xfrm>
            <a:off x="4643436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8" name="Inhaltsplatzhalter 2"/>
          <p:cNvSpPr>
            <a:spLocks noGrp="1"/>
          </p:cNvSpPr>
          <p:nvPr>
            <p:ph idx="13"/>
          </p:nvPr>
        </p:nvSpPr>
        <p:spPr>
          <a:xfrm>
            <a:off x="4643436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5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8712200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0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4284663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3" name="Inhaltsplatzhalter 2"/>
          <p:cNvSpPr>
            <a:spLocks noGrp="1"/>
          </p:cNvSpPr>
          <p:nvPr>
            <p:ph idx="12"/>
          </p:nvPr>
        </p:nvSpPr>
        <p:spPr>
          <a:xfrm>
            <a:off x="4643439" y="1592263"/>
            <a:ext cx="4284662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179388" marR="0" lvl="0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smtClean="0"/>
              <a:t>Click to edit Master text styles</a:t>
            </a:r>
          </a:p>
          <a:p>
            <a:pPr marL="179388" marR="0" lvl="1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smtClean="0"/>
              <a:t>Second level</a:t>
            </a:r>
          </a:p>
          <a:p>
            <a:pPr marL="179388" marR="0" lvl="2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smtClean="0"/>
              <a:t>Third level</a:t>
            </a:r>
          </a:p>
          <a:p>
            <a:pPr marL="179388" marR="0" lvl="3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smtClean="0"/>
              <a:t>Fourth level</a:t>
            </a:r>
          </a:p>
          <a:p>
            <a:pPr marL="179388" marR="0" lvl="4" indent="-179388" algn="l" defTabSz="914400" rtl="0" eaLnBrk="1" fontAlgn="auto" latinLnBrk="0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tabLst/>
              <a:defRPr/>
            </a:pPr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5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2"/>
          <p:cNvSpPr>
            <a:spLocks noGrp="1"/>
          </p:cNvSpPr>
          <p:nvPr>
            <p:ph sz="quarter" idx="15"/>
          </p:nvPr>
        </p:nvSpPr>
        <p:spPr>
          <a:xfrm>
            <a:off x="1476375" y="2162175"/>
            <a:ext cx="7451725" cy="40386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1476375" y="1581149"/>
            <a:ext cx="7451725" cy="581025"/>
          </a:xfrm>
        </p:spPr>
        <p:txBody>
          <a:bodyPr>
            <a:normAutofit/>
          </a:bodyPr>
          <a:lstStyle>
            <a:lvl1pPr marL="179388" marR="0" indent="-1793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 sz="1400" b="1"/>
            </a:lvl1pPr>
          </a:lstStyle>
          <a:p>
            <a:pPr lvl="0"/>
            <a:endParaRPr lang="de-DE" dirty="0"/>
          </a:p>
        </p:txBody>
      </p:sp>
      <p:sp>
        <p:nvSpPr>
          <p:cNvPr id="15" name="Inhaltsplatzhalter 10"/>
          <p:cNvSpPr>
            <a:spLocks noGrp="1"/>
          </p:cNvSpPr>
          <p:nvPr>
            <p:ph sz="quarter" idx="13"/>
          </p:nvPr>
        </p:nvSpPr>
        <p:spPr>
          <a:xfrm>
            <a:off x="215900" y="1592263"/>
            <a:ext cx="1116013" cy="4608512"/>
          </a:xfrm>
        </p:spPr>
        <p:txBody>
          <a:bodyPr vert="horz" lIns="0" tIns="36000" rIns="0" bIns="0" numCol="1" spcCol="39600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lang="de-DE" sz="9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de-DE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1592262"/>
            <a:ext cx="9144000" cy="5265737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4" name="Rechteck 3"/>
          <p:cNvSpPr/>
          <p:nvPr userDrawn="1"/>
        </p:nvSpPr>
        <p:spPr>
          <a:xfrm>
            <a:off x="0" y="0"/>
            <a:ext cx="9144000" cy="15922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4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Rechteck 4"/>
          <p:cNvSpPr/>
          <p:nvPr userDrawn="1"/>
        </p:nvSpPr>
        <p:spPr>
          <a:xfrm>
            <a:off x="7667625" y="6200775"/>
            <a:ext cx="1476375" cy="6572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pic>
          <p:nvPicPr>
            <p:cNvPr id="5124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3021013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6" name="Inhaltsplatzhalter 3"/>
          <p:cNvSpPr>
            <a:spLocks noGrp="1"/>
          </p:cNvSpPr>
          <p:nvPr>
            <p:ph sz="half" idx="11"/>
          </p:nvPr>
        </p:nvSpPr>
        <p:spPr>
          <a:xfrm>
            <a:off x="4643438" y="1592263"/>
            <a:ext cx="302418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3"/>
          <p:cNvSpPr>
            <a:spLocks noGrp="1"/>
          </p:cNvSpPr>
          <p:nvPr>
            <p:ph sz="half" idx="2"/>
          </p:nvPr>
        </p:nvSpPr>
        <p:spPr>
          <a:xfrm>
            <a:off x="147637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50"/>
            <a:ext cx="6191250" cy="22320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17" name="Inhaltsplatzhalter 3"/>
          <p:cNvSpPr>
            <a:spLocks noGrp="1"/>
          </p:cNvSpPr>
          <p:nvPr>
            <p:ph sz="half" idx="11"/>
          </p:nvPr>
        </p:nvSpPr>
        <p:spPr>
          <a:xfrm>
            <a:off x="3583800" y="1592263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Inhaltsplatzhalter 3"/>
          <p:cNvSpPr>
            <a:spLocks noGrp="1"/>
          </p:cNvSpPr>
          <p:nvPr>
            <p:ph sz="half" idx="12"/>
          </p:nvPr>
        </p:nvSpPr>
        <p:spPr>
          <a:xfrm>
            <a:off x="569122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/>
          </p:nvPr>
        </p:nvSpPr>
        <p:spPr>
          <a:xfrm>
            <a:off x="0" y="694799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© ABB Group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18" Type="http://schemas.openxmlformats.org/officeDocument/2006/relationships/slideLayout" Target="../slideLayouts/slideLayout7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17" Type="http://schemas.openxmlformats.org/officeDocument/2006/relationships/slideLayout" Target="../slideLayouts/slideLayout72.xml"/><Relationship Id="rId2" Type="http://schemas.openxmlformats.org/officeDocument/2006/relationships/slideLayout" Target="../slideLayouts/slideLayout57.xml"/><Relationship Id="rId16" Type="http://schemas.openxmlformats.org/officeDocument/2006/relationships/slideLayout" Target="../slideLayouts/slideLayout71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65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15900" y="6200776"/>
            <a:ext cx="1260474" cy="657224"/>
          </a:xfrm>
          <a:prstGeom prst="rect">
            <a:avLst/>
          </a:prstGeom>
        </p:spPr>
        <p:txBody>
          <a:bodyPr vert="horz" lIns="0" tIns="0" rIns="0" bIns="198000" rtlCol="0" anchor="b" anchorCtr="0"/>
          <a:lstStyle>
            <a:lvl1pPr marL="0" algn="l" defTabSz="914400" rtl="0" eaLnBrk="1" latinLnBrk="0" hangingPunct="1">
              <a:defRPr lang="de-DE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© ABB Group</a:t>
            </a:r>
          </a:p>
          <a:p>
            <a:endParaRPr lang="en-US" dirty="0" smtClean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6374" y="1592264"/>
            <a:ext cx="6191251" cy="46085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27" name="Picture 3" descr="ABB2logo RGB"/>
          <p:cNvPicPr>
            <a:picLocks noChangeAspect="1" noChangeArrowheads="1"/>
          </p:cNvPicPr>
          <p:nvPr/>
        </p:nvPicPr>
        <p:blipFill>
          <a:blip r:embed="rId21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207944" y="6568154"/>
            <a:ext cx="59288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>
          <a:xfrm>
            <a:off x="918319" y="6569118"/>
            <a:ext cx="44851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DE" dirty="0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68" r:id="rId3"/>
    <p:sldLayoutId id="2147483782" r:id="rId4"/>
    <p:sldLayoutId id="2147483783" r:id="rId5"/>
    <p:sldLayoutId id="2147483664" r:id="rId6"/>
    <p:sldLayoutId id="2147483662" r:id="rId7"/>
    <p:sldLayoutId id="2147483663" r:id="rId8"/>
    <p:sldLayoutId id="2147483661" r:id="rId9"/>
    <p:sldLayoutId id="2147483652" r:id="rId10"/>
    <p:sldLayoutId id="2147483659" r:id="rId11"/>
    <p:sldLayoutId id="2147483669" r:id="rId12"/>
    <p:sldLayoutId id="2147483660" r:id="rId13"/>
    <p:sldLayoutId id="2147483777" r:id="rId14"/>
    <p:sldLayoutId id="2147483722" r:id="rId15"/>
    <p:sldLayoutId id="2147483665" r:id="rId16"/>
    <p:sldLayoutId id="2147483666" r:id="rId17"/>
    <p:sldLayoutId id="2147483657" r:id="rId18"/>
    <p:sldLayoutId id="2147483841" r:id="rId1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kern="1200" baseline="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8650" indent="-17145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4738" indent="-16033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24000" marR="0" indent="-15240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0" marR="0" indent="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accent1"/>
        </a:buClr>
        <a:buSzPct val="70000"/>
        <a:buFontTx/>
        <a:buNone/>
        <a:tabLst/>
        <a:defRPr sz="18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15900" y="6200776"/>
            <a:ext cx="1260474" cy="657224"/>
          </a:xfrm>
          <a:prstGeom prst="rect">
            <a:avLst/>
          </a:prstGeom>
        </p:spPr>
        <p:txBody>
          <a:bodyPr vert="horz" lIns="0" tIns="0" rIns="0" bIns="198000" rtlCol="0" anchor="b" anchorCtr="0"/>
          <a:lstStyle>
            <a:lvl1pPr marL="0" algn="l" defTabSz="914400" rtl="0" eaLnBrk="1" latinLnBrk="0" hangingPunct="1">
              <a:defRPr lang="de-DE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© ABB Group</a:t>
            </a:r>
          </a:p>
          <a:p>
            <a:endParaRPr lang="en-US" dirty="0" smtClean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6374" y="1592264"/>
            <a:ext cx="6191251" cy="46085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27" name="Picture 3" descr="ABB2logo RGB"/>
          <p:cNvPicPr>
            <a:picLocks noChangeAspect="1" noChangeArrowheads="1"/>
          </p:cNvPicPr>
          <p:nvPr/>
        </p:nvPicPr>
        <p:blipFill>
          <a:blip r:embed="rId20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207944" y="6568154"/>
            <a:ext cx="59288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>
          <a:xfrm>
            <a:off x="918319" y="6569118"/>
            <a:ext cx="44851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DE" dirty="0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  <p:sldLayoutId id="2147483802" r:id="rId1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kern="1200" baseline="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8650" indent="-17145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4738" indent="-16033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24000" marR="0" indent="-15240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0" marR="0" indent="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accent1"/>
        </a:buClr>
        <a:buSzPct val="70000"/>
        <a:buFontTx/>
        <a:buNone/>
        <a:tabLst/>
        <a:defRPr sz="18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15900" y="6200776"/>
            <a:ext cx="1260474" cy="657224"/>
          </a:xfrm>
          <a:prstGeom prst="rect">
            <a:avLst/>
          </a:prstGeom>
        </p:spPr>
        <p:txBody>
          <a:bodyPr vert="horz" lIns="0" tIns="0" rIns="0" bIns="198000" rtlCol="0" anchor="b" anchorCtr="0"/>
          <a:lstStyle>
            <a:lvl1pPr marL="0" algn="l" defTabSz="914400" rtl="0" eaLnBrk="1" latinLnBrk="0" hangingPunct="1">
              <a:defRPr lang="de-DE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© ABB Group</a:t>
            </a:r>
          </a:p>
          <a:p>
            <a:endParaRPr lang="en-US" dirty="0" smtClean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6374" y="1592264"/>
            <a:ext cx="6191251" cy="46085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27" name="Picture 3" descr="ABB2logo RGB"/>
          <p:cNvPicPr>
            <a:picLocks noChangeAspect="1" noChangeArrowheads="1"/>
          </p:cNvPicPr>
          <p:nvPr/>
        </p:nvPicPr>
        <p:blipFill>
          <a:blip r:embed="rId20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207944" y="6568154"/>
            <a:ext cx="59288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>
          <a:xfrm>
            <a:off x="918319" y="6569118"/>
            <a:ext cx="44851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DE" dirty="0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  <p:sldLayoutId id="2147483821" r:id="rId1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kern="1200" baseline="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8650" indent="-17145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4738" indent="-16033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24000" marR="0" indent="-15240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0" marR="0" indent="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accent1"/>
        </a:buClr>
        <a:buSzPct val="70000"/>
        <a:buFontTx/>
        <a:buNone/>
        <a:tabLst/>
        <a:defRPr sz="18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15900" y="6200776"/>
            <a:ext cx="1260474" cy="657224"/>
          </a:xfrm>
          <a:prstGeom prst="rect">
            <a:avLst/>
          </a:prstGeom>
        </p:spPr>
        <p:txBody>
          <a:bodyPr vert="horz" lIns="0" tIns="0" rIns="0" bIns="198000" rtlCol="0" anchor="b" anchorCtr="0"/>
          <a:lstStyle>
            <a:lvl1pPr marL="0" algn="l" defTabSz="914400" rtl="0" eaLnBrk="1" latinLnBrk="0" hangingPunct="1">
              <a:defRPr lang="de-DE" sz="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© ABB Group</a:t>
            </a:r>
          </a:p>
          <a:p>
            <a:endParaRPr lang="en-US" dirty="0" smtClean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6374" y="1592264"/>
            <a:ext cx="6191251" cy="46085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27" name="Picture 3" descr="ABB2logo RGB"/>
          <p:cNvPicPr>
            <a:picLocks noChangeAspect="1" noChangeArrowheads="1"/>
          </p:cNvPicPr>
          <p:nvPr/>
        </p:nvPicPr>
        <p:blipFill>
          <a:blip r:embed="rId20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207944" y="6568154"/>
            <a:ext cx="59288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smtClean="0"/>
              <a:t>Month DD, Year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>
          <a:xfrm>
            <a:off x="918319" y="6569118"/>
            <a:ext cx="448519" cy="1088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algn="l" defTabSz="914400" rtl="0" eaLnBrk="1" latinLnBrk="0" hangingPunct="1">
              <a:defRPr lang="de-DE" sz="6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DE" dirty="0" smtClean="0"/>
              <a:t>| Slide </a:t>
            </a:r>
            <a:fld id="{CF363E95-653D-48D7-8EB0-A81FED805B5F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  <p:sldLayoutId id="2147483840" r:id="rId1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kern="1200" baseline="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8650" indent="-171450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4738" indent="-160338" algn="l" defTabSz="914400" rtl="0" eaLnBrk="1" latinLnBrk="0" hangingPunct="1">
        <a:spcBef>
          <a:spcPts val="1100"/>
        </a:spcBef>
        <a:buClr>
          <a:schemeClr val="tx2"/>
        </a:buClr>
        <a:buSzPct val="7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24000" marR="0" indent="-15240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0" marR="0" indent="0" algn="l" defTabSz="914400" rtl="0" eaLnBrk="1" fontAlgn="auto" latinLnBrk="0" hangingPunct="1">
        <a:lnSpc>
          <a:spcPct val="100000"/>
        </a:lnSpc>
        <a:spcBef>
          <a:spcPts val="1100"/>
        </a:spcBef>
        <a:spcAft>
          <a:spcPts val="0"/>
        </a:spcAft>
        <a:buClr>
          <a:schemeClr val="accent1"/>
        </a:buClr>
        <a:buSzPct val="70000"/>
        <a:buFontTx/>
        <a:buNone/>
        <a:tabLst/>
        <a:defRPr sz="18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ABB outstanding bonds as of </a:t>
            </a:r>
            <a:r>
              <a:rPr lang="en-US" dirty="0" smtClean="0">
                <a:cs typeface="Arial" charset="0"/>
              </a:rPr>
              <a:t>Mar 31, </a:t>
            </a:r>
            <a:r>
              <a:rPr lang="en-US" dirty="0" smtClean="0">
                <a:cs typeface="Arial" charset="0"/>
              </a:rPr>
              <a:t>2014</a:t>
            </a:r>
            <a:br>
              <a:rPr lang="en-US" dirty="0" smtClean="0">
                <a:cs typeface="Arial" charset="0"/>
              </a:rPr>
            </a:br>
            <a:endParaRPr lang="de-CH" dirty="0" smtClean="0">
              <a:cs typeface="Arial" charset="0"/>
            </a:endParaRPr>
          </a:p>
        </p:txBody>
      </p:sp>
      <p:sp>
        <p:nvSpPr>
          <p:cNvPr id="343044" name="Text Box 16"/>
          <p:cNvSpPr txBox="1">
            <a:spLocks noChangeArrowheads="1"/>
          </p:cNvSpPr>
          <p:nvPr/>
        </p:nvSpPr>
        <p:spPr bwMode="auto">
          <a:xfrm>
            <a:off x="899593" y="1103498"/>
            <a:ext cx="7200799" cy="261235"/>
          </a:xfrm>
          <a:prstGeom prst="rect">
            <a:avLst/>
          </a:prstGeom>
          <a:solidFill>
            <a:srgbClr val="00B0F0"/>
          </a:solidFill>
          <a:ln w="25400">
            <a:noFill/>
            <a:miter lim="800000"/>
            <a:headEnd/>
            <a:tailEnd/>
          </a:ln>
        </p:spPr>
        <p:txBody>
          <a:bodyPr wrap="square" lIns="75582" tIns="15116" rIns="60460" bIns="30233" anchor="ctr">
            <a:spAutoFit/>
          </a:bodyPr>
          <a:lstStyle/>
          <a:p>
            <a:pPr defTabSz="384175">
              <a:buFont typeface="Wingdings" pitchFamily="48" charset="2"/>
              <a:buNone/>
            </a:pPr>
            <a:r>
              <a:rPr lang="en-US" sz="1400" b="1" baseline="0" dirty="0" smtClean="0">
                <a:solidFill>
                  <a:schemeClr val="bg1"/>
                </a:solidFill>
                <a:ea typeface="MS PGothic" pitchFamily="34" charset="-128"/>
              </a:rPr>
              <a:t>Total amount: USD 7.4 billion – Average maturity: </a:t>
            </a:r>
            <a:r>
              <a:rPr lang="en-US" sz="1400" b="1" baseline="0" dirty="0" smtClean="0">
                <a:solidFill>
                  <a:schemeClr val="bg1"/>
                </a:solidFill>
                <a:ea typeface="MS PGothic" pitchFamily="34" charset="-128"/>
              </a:rPr>
              <a:t>7.6</a:t>
            </a:r>
            <a:r>
              <a:rPr lang="en-US" sz="1400" b="1" dirty="0" smtClean="0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en-US" sz="1400" b="1" baseline="0" dirty="0" smtClean="0">
                <a:solidFill>
                  <a:schemeClr val="bg1"/>
                </a:solidFill>
                <a:ea typeface="MS PGothic" pitchFamily="34" charset="-128"/>
              </a:rPr>
              <a:t>years</a:t>
            </a:r>
            <a:endParaRPr lang="en-US" sz="1400" b="1" baseline="0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343045" name="Text Box 11"/>
          <p:cNvSpPr txBox="1">
            <a:spLocks noChangeArrowheads="1"/>
          </p:cNvSpPr>
          <p:nvPr/>
        </p:nvSpPr>
        <p:spPr bwMode="auto">
          <a:xfrm>
            <a:off x="971600" y="1370062"/>
            <a:ext cx="4587931" cy="214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0230" tIns="30230" rIns="30230" bIns="30230" anchor="ctr">
            <a:spAutoFit/>
          </a:bodyPr>
          <a:lstStyle/>
          <a:p>
            <a:pPr defTabSz="384175">
              <a:buFont typeface="Wingdings" pitchFamily="48" charset="2"/>
              <a:buNone/>
            </a:pPr>
            <a:r>
              <a:rPr lang="en-US" sz="1000" i="1" baseline="0" dirty="0">
                <a:ea typeface="MS PGothic" pitchFamily="34" charset="-128"/>
              </a:rPr>
              <a:t>Principal amounts in US$ millions using end of </a:t>
            </a:r>
            <a:r>
              <a:rPr lang="en-US" sz="1000" i="1" dirty="0" smtClean="0">
                <a:ea typeface="MS PGothic" pitchFamily="34" charset="-128"/>
              </a:rPr>
              <a:t>Mar </a:t>
            </a:r>
            <a:r>
              <a:rPr lang="en-US" sz="1000" i="1" baseline="0" dirty="0" smtClean="0">
                <a:ea typeface="MS PGothic" pitchFamily="34" charset="-128"/>
              </a:rPr>
              <a:t>2014 </a:t>
            </a:r>
            <a:r>
              <a:rPr lang="en-US" sz="1000" i="1" dirty="0" smtClean="0">
                <a:ea typeface="MS PGothic" pitchFamily="34" charset="-128"/>
              </a:rPr>
              <a:t>foreign </a:t>
            </a:r>
            <a:r>
              <a:rPr lang="en-US" sz="1000" i="1" baseline="0" dirty="0" smtClean="0">
                <a:ea typeface="MS PGothic" pitchFamily="34" charset="-128"/>
              </a:rPr>
              <a:t>exchange </a:t>
            </a:r>
            <a:r>
              <a:rPr lang="en-US" sz="1000" i="1" baseline="0" dirty="0">
                <a:ea typeface="MS PGothic" pitchFamily="34" charset="-128"/>
              </a:rPr>
              <a:t>rates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98" y="3933056"/>
            <a:ext cx="7337449" cy="2561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" t="2170" r="1733" b="1706"/>
          <a:stretch/>
        </p:blipFill>
        <p:spPr bwMode="auto">
          <a:xfrm>
            <a:off x="1285875" y="1619251"/>
            <a:ext cx="6462714" cy="224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9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">
  <a:themeElements>
    <a:clrScheme name="ABB Blau 2">
      <a:dk1>
        <a:srgbClr val="000000"/>
      </a:dk1>
      <a:lt1>
        <a:srgbClr val="FFFFFF"/>
      </a:lt1>
      <a:dk2>
        <a:srgbClr val="002897"/>
      </a:dk2>
      <a:lt2>
        <a:srgbClr val="666666"/>
      </a:lt2>
      <a:accent1>
        <a:srgbClr val="005ADE"/>
      </a:accent1>
      <a:accent2>
        <a:srgbClr val="0096EA"/>
      </a:accent2>
      <a:accent3>
        <a:srgbClr val="5BD8FF"/>
      </a:accent3>
      <a:accent4>
        <a:srgbClr val="999999"/>
      </a:accent4>
      <a:accent5>
        <a:srgbClr val="666666"/>
      </a:accent5>
      <a:accent6>
        <a:srgbClr val="666666"/>
      </a:accent6>
      <a:hlink>
        <a:srgbClr val="5BD8FF"/>
      </a:hlink>
      <a:folHlink>
        <a:srgbClr val="999999"/>
      </a:folHlink>
    </a:clrScheme>
    <a:fontScheme name="A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tlCol="0" anchor="ctr"/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rmAutofit/>
      </a:bodyPr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ABB Design 2 Green">
  <a:themeElements>
    <a:clrScheme name="ABB Green 2">
      <a:dk1>
        <a:srgbClr val="000000"/>
      </a:dk1>
      <a:lt1>
        <a:srgbClr val="FFFFFF"/>
      </a:lt1>
      <a:dk2>
        <a:srgbClr val="084C07"/>
      </a:dk2>
      <a:lt2>
        <a:srgbClr val="666666"/>
      </a:lt2>
      <a:accent1>
        <a:srgbClr val="028208"/>
      </a:accent1>
      <a:accent2>
        <a:srgbClr val="3AB200"/>
      </a:accent2>
      <a:accent3>
        <a:srgbClr val="98DB38"/>
      </a:accent3>
      <a:accent4>
        <a:srgbClr val="999999"/>
      </a:accent4>
      <a:accent5>
        <a:srgbClr val="666666"/>
      </a:accent5>
      <a:accent6>
        <a:srgbClr val="666666"/>
      </a:accent6>
      <a:hlink>
        <a:srgbClr val="98DB38"/>
      </a:hlink>
      <a:folHlink>
        <a:srgbClr val="999999"/>
      </a:folHlink>
    </a:clrScheme>
    <a:fontScheme name="A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tlCol="0" anchor="ctr"/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rmAutofit/>
      </a:bodyPr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ABB Design 3 Violet">
  <a:themeElements>
    <a:clrScheme name="ABB Violet 2">
      <a:dk1>
        <a:srgbClr val="000000"/>
      </a:dk1>
      <a:lt1>
        <a:srgbClr val="FFFFFF"/>
      </a:lt1>
      <a:dk2>
        <a:srgbClr val="601F69"/>
      </a:dk2>
      <a:lt2>
        <a:srgbClr val="666666"/>
      </a:lt2>
      <a:accent1>
        <a:srgbClr val="904AB0"/>
      </a:accent1>
      <a:accent2>
        <a:srgbClr val="9868EF"/>
      </a:accent2>
      <a:accent3>
        <a:srgbClr val="B4A0E8"/>
      </a:accent3>
      <a:accent4>
        <a:srgbClr val="999999"/>
      </a:accent4>
      <a:accent5>
        <a:srgbClr val="666666"/>
      </a:accent5>
      <a:accent6>
        <a:srgbClr val="666666"/>
      </a:accent6>
      <a:hlink>
        <a:srgbClr val="B4A0E8"/>
      </a:hlink>
      <a:folHlink>
        <a:srgbClr val="999999"/>
      </a:folHlink>
    </a:clrScheme>
    <a:fontScheme name="A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tlCol="0" anchor="ctr"/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rmAutofit/>
      </a:bodyPr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ABB Design 4 Orange">
  <a:themeElements>
    <a:clrScheme name="ABB Orange 2">
      <a:dk1>
        <a:srgbClr val="000000"/>
      </a:dk1>
      <a:lt1>
        <a:srgbClr val="FFFFFF"/>
      </a:lt1>
      <a:dk2>
        <a:srgbClr val="9A2801"/>
      </a:dk2>
      <a:lt2>
        <a:srgbClr val="666666"/>
      </a:lt2>
      <a:accent1>
        <a:srgbClr val="BF4500"/>
      </a:accent1>
      <a:accent2>
        <a:srgbClr val="FF6C00"/>
      </a:accent2>
      <a:accent3>
        <a:srgbClr val="FDAC25"/>
      </a:accent3>
      <a:accent4>
        <a:srgbClr val="999999"/>
      </a:accent4>
      <a:accent5>
        <a:srgbClr val="666666"/>
      </a:accent5>
      <a:accent6>
        <a:srgbClr val="666666"/>
      </a:accent6>
      <a:hlink>
        <a:srgbClr val="FDAC25"/>
      </a:hlink>
      <a:folHlink>
        <a:srgbClr val="999999"/>
      </a:folHlink>
    </a:clrScheme>
    <a:fontScheme name="A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tlCol="0" anchor="ctr"/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rmAutofit/>
      </a:bodyPr>
      <a:lstStyle>
        <a:defPPr marL="179388" indent="-179388">
          <a:spcBef>
            <a:spcPts val="1100"/>
          </a:spcBef>
          <a:buClr>
            <a:schemeClr val="tx2"/>
          </a:buClr>
          <a:buSzPct val="70000"/>
          <a:buFont typeface="Wingdings" pitchFamily="2" charset="2"/>
          <a:buChar char="§"/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blank</vt:lpstr>
      <vt:lpstr>ABB Design 2 Green</vt:lpstr>
      <vt:lpstr>ABB Design 3 Violet</vt:lpstr>
      <vt:lpstr>ABB Design 4 Orange</vt:lpstr>
      <vt:lpstr>ABB outstanding bonds as of Mar 31, 2014 </vt:lpstr>
    </vt:vector>
  </TitlesOfParts>
  <Company>ABB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 outstanding bonds as of 31 May 2012</dc:title>
  <dc:creator>Dersy, Veronique</dc:creator>
  <cp:lastModifiedBy>Natalia Ratnovskaya</cp:lastModifiedBy>
  <cp:revision>52</cp:revision>
  <cp:lastPrinted>2012-07-02T10:47:34Z</cp:lastPrinted>
  <dcterms:created xsi:type="dcterms:W3CDTF">2012-06-05T15:05:04Z</dcterms:created>
  <dcterms:modified xsi:type="dcterms:W3CDTF">2014-04-01T08:00:13Z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313548</vt:lpwstr>
  </property>
  <property fmtid="{D5CDD505-2E9C-101B-9397-08002B2CF9AE}" pid="3" name="NXPowerLiteVersion">
    <vt:lpwstr>D4.1.2</vt:lpwstr>
  </property>
</Properties>
</file>