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8" r:id="rId6"/>
  </p:sldMasterIdLst>
  <p:notesMasterIdLst>
    <p:notesMasterId r:id="rId37"/>
  </p:notesMasterIdLst>
  <p:handoutMasterIdLst>
    <p:handoutMasterId r:id="rId38"/>
  </p:handoutMasterIdLst>
  <p:sldIdLst>
    <p:sldId id="1168" r:id="rId7"/>
    <p:sldId id="1169" r:id="rId8"/>
    <p:sldId id="1124" r:id="rId9"/>
    <p:sldId id="1071" r:id="rId10"/>
    <p:sldId id="1142" r:id="rId11"/>
    <p:sldId id="1181" r:id="rId12"/>
    <p:sldId id="1183" r:id="rId13"/>
    <p:sldId id="1186" r:id="rId14"/>
    <p:sldId id="1207" r:id="rId15"/>
    <p:sldId id="1208" r:id="rId16"/>
    <p:sldId id="1097" r:id="rId17"/>
    <p:sldId id="1209" r:id="rId18"/>
    <p:sldId id="1167" r:id="rId19"/>
    <p:sldId id="1220" r:id="rId20"/>
    <p:sldId id="1211" r:id="rId21"/>
    <p:sldId id="1210" r:id="rId22"/>
    <p:sldId id="1081" r:id="rId23"/>
    <p:sldId id="1213" r:id="rId24"/>
    <p:sldId id="1214" r:id="rId25"/>
    <p:sldId id="1195" r:id="rId26"/>
    <p:sldId id="1205" r:id="rId27"/>
    <p:sldId id="1204" r:id="rId28"/>
    <p:sldId id="1221" r:id="rId29"/>
    <p:sldId id="1179" r:id="rId30"/>
    <p:sldId id="1219" r:id="rId31"/>
    <p:sldId id="1107" r:id="rId32"/>
    <p:sldId id="1206" r:id="rId33"/>
    <p:sldId id="1109" r:id="rId34"/>
    <p:sldId id="1217" r:id="rId35"/>
    <p:sldId id="1025" r:id="rId36"/>
  </p:sldIdLst>
  <p:sldSz cx="9144000" cy="6858000" type="screen4x3"/>
  <p:notesSz cx="7315200" cy="9601200"/>
  <p:custDataLst>
    <p:tags r:id="rId39"/>
  </p:custDataLst>
  <p:defaultTextStyle>
    <a:defPPr>
      <a:defRPr lang="de-CH"/>
    </a:defPPr>
    <a:lvl1pPr algn="l" rtl="0" fontAlgn="base">
      <a:spcBef>
        <a:spcPct val="0"/>
      </a:spcBef>
      <a:spcAft>
        <a:spcPct val="0"/>
      </a:spcAft>
      <a:defRPr kern="1200">
        <a:solidFill>
          <a:srgbClr val="000000"/>
        </a:solidFill>
        <a:latin typeface="Arial" charset="0"/>
        <a:ea typeface="+mn-ea"/>
        <a:cs typeface="Arial" charset="0"/>
      </a:defRPr>
    </a:lvl1pPr>
    <a:lvl2pPr marL="457200" algn="l" rtl="0" fontAlgn="base">
      <a:spcBef>
        <a:spcPct val="0"/>
      </a:spcBef>
      <a:spcAft>
        <a:spcPct val="0"/>
      </a:spcAft>
      <a:defRPr kern="1200">
        <a:solidFill>
          <a:srgbClr val="000000"/>
        </a:solidFill>
        <a:latin typeface="Arial" charset="0"/>
        <a:ea typeface="+mn-ea"/>
        <a:cs typeface="Arial" charset="0"/>
      </a:defRPr>
    </a:lvl2pPr>
    <a:lvl3pPr marL="914400" algn="l" rtl="0" fontAlgn="base">
      <a:spcBef>
        <a:spcPct val="0"/>
      </a:spcBef>
      <a:spcAft>
        <a:spcPct val="0"/>
      </a:spcAft>
      <a:defRPr kern="1200">
        <a:solidFill>
          <a:srgbClr val="000000"/>
        </a:solidFill>
        <a:latin typeface="Arial" charset="0"/>
        <a:ea typeface="+mn-ea"/>
        <a:cs typeface="Arial" charset="0"/>
      </a:defRPr>
    </a:lvl3pPr>
    <a:lvl4pPr marL="1371600" algn="l" rtl="0" fontAlgn="base">
      <a:spcBef>
        <a:spcPct val="0"/>
      </a:spcBef>
      <a:spcAft>
        <a:spcPct val="0"/>
      </a:spcAft>
      <a:defRPr kern="1200">
        <a:solidFill>
          <a:srgbClr val="000000"/>
        </a:solidFill>
        <a:latin typeface="Arial" charset="0"/>
        <a:ea typeface="+mn-ea"/>
        <a:cs typeface="Arial" charset="0"/>
      </a:defRPr>
    </a:lvl4pPr>
    <a:lvl5pPr marL="1828800" algn="l" rtl="0" fontAlgn="base">
      <a:spcBef>
        <a:spcPct val="0"/>
      </a:spcBef>
      <a:spcAft>
        <a:spcPct val="0"/>
      </a:spcAft>
      <a:defRPr kern="1200">
        <a:solidFill>
          <a:srgbClr val="000000"/>
        </a:solidFill>
        <a:latin typeface="Arial" charset="0"/>
        <a:ea typeface="+mn-ea"/>
        <a:cs typeface="Arial" charset="0"/>
      </a:defRPr>
    </a:lvl5pPr>
    <a:lvl6pPr marL="2286000" algn="l" defTabSz="914400" rtl="0" eaLnBrk="1" latinLnBrk="0" hangingPunct="1">
      <a:defRPr kern="1200">
        <a:solidFill>
          <a:srgbClr val="000000"/>
        </a:solidFill>
        <a:latin typeface="Arial" charset="0"/>
        <a:ea typeface="+mn-ea"/>
        <a:cs typeface="Arial" charset="0"/>
      </a:defRPr>
    </a:lvl6pPr>
    <a:lvl7pPr marL="2743200" algn="l" defTabSz="914400" rtl="0" eaLnBrk="1" latinLnBrk="0" hangingPunct="1">
      <a:defRPr kern="1200">
        <a:solidFill>
          <a:srgbClr val="000000"/>
        </a:solidFill>
        <a:latin typeface="Arial" charset="0"/>
        <a:ea typeface="+mn-ea"/>
        <a:cs typeface="Arial" charset="0"/>
      </a:defRPr>
    </a:lvl7pPr>
    <a:lvl8pPr marL="3200400" algn="l" defTabSz="914400" rtl="0" eaLnBrk="1" latinLnBrk="0" hangingPunct="1">
      <a:defRPr kern="1200">
        <a:solidFill>
          <a:srgbClr val="000000"/>
        </a:solidFill>
        <a:latin typeface="Arial" charset="0"/>
        <a:ea typeface="+mn-ea"/>
        <a:cs typeface="Arial" charset="0"/>
      </a:defRPr>
    </a:lvl8pPr>
    <a:lvl9pPr marL="3657600" algn="l" defTabSz="914400" rtl="0" eaLnBrk="1" latinLnBrk="0" hangingPunct="1">
      <a:defRPr kern="1200">
        <a:solidFill>
          <a:srgbClr val="000000"/>
        </a:solidFill>
        <a:latin typeface="Arial" charset="0"/>
        <a:ea typeface="+mn-ea"/>
        <a:cs typeface="Arial" charset="0"/>
      </a:defRPr>
    </a:lvl9pPr>
  </p:defaultTextStyle>
  <p:extLst>
    <p:ext uri="{EFAFB233-063F-42B5-8137-9DF3F51BA10A}">
      <p15:sldGuideLst xmlns:p15="http://schemas.microsoft.com/office/powerpoint/2012/main">
        <p15:guide id="1" orient="horz" pos="2405">
          <p15:clr>
            <a:srgbClr val="A4A3A4"/>
          </p15:clr>
        </p15:guide>
        <p15:guide id="2" orient="horz" pos="2498">
          <p15:clr>
            <a:srgbClr val="A4A3A4"/>
          </p15:clr>
        </p15:guide>
        <p15:guide id="3" orient="horz" pos="4186">
          <p15:clr>
            <a:srgbClr val="A4A3A4"/>
          </p15:clr>
        </p15:guide>
        <p15:guide id="4" orient="horz" pos="417">
          <p15:clr>
            <a:srgbClr val="A4A3A4"/>
          </p15:clr>
        </p15:guide>
        <p15:guide id="5" orient="horz" pos="993">
          <p15:clr>
            <a:srgbClr val="A4A3A4"/>
          </p15:clr>
        </p15:guide>
        <p15:guide id="6" orient="horz" pos="141">
          <p15:clr>
            <a:srgbClr val="A4A3A4"/>
          </p15:clr>
        </p15:guide>
        <p15:guide id="7" orient="horz" pos="3904">
          <p15:clr>
            <a:srgbClr val="A4A3A4"/>
          </p15:clr>
        </p15:guide>
        <p15:guide id="8" orient="horz" pos="232">
          <p15:clr>
            <a:srgbClr val="A4A3A4"/>
          </p15:clr>
        </p15:guide>
        <p15:guide id="9" pos="2821">
          <p15:clr>
            <a:srgbClr val="A4A3A4"/>
          </p15:clr>
        </p15:guide>
        <p15:guide id="10" pos="2923">
          <p15:clr>
            <a:srgbClr val="A4A3A4"/>
          </p15:clr>
        </p15:guide>
        <p15:guide id="11" pos="4822">
          <p15:clr>
            <a:srgbClr val="A4A3A4"/>
          </p15:clr>
        </p15:guide>
        <p15:guide id="12" pos="5621">
          <p15:clr>
            <a:srgbClr val="A4A3A4"/>
          </p15:clr>
        </p15:guide>
        <p15:guide id="13" pos="927">
          <p15:clr>
            <a:srgbClr val="A4A3A4"/>
          </p15:clr>
        </p15:guide>
        <p15:guide id="14" pos="840">
          <p15:clr>
            <a:srgbClr val="A4A3A4"/>
          </p15:clr>
        </p15:guide>
        <p15:guide id="15" pos="139">
          <p15:clr>
            <a:srgbClr val="A4A3A4"/>
          </p15:clr>
        </p15:guide>
        <p15:guide id="16" orient="horz" pos="2364">
          <p15:clr>
            <a:srgbClr val="A4A3A4"/>
          </p15:clr>
        </p15:guide>
        <p15:guide id="17" orient="horz" pos="2615">
          <p15:clr>
            <a:srgbClr val="A4A3A4"/>
          </p15:clr>
        </p15:guide>
        <p15:guide id="18" orient="horz" pos="3994">
          <p15:clr>
            <a:srgbClr val="A4A3A4"/>
          </p15:clr>
        </p15:guide>
        <p15:guide id="19" orient="horz" pos="403">
          <p15:clr>
            <a:srgbClr val="A4A3A4"/>
          </p15:clr>
        </p15:guide>
        <p15:guide id="20" orient="horz" pos="998">
          <p15:clr>
            <a:srgbClr val="A4A3A4"/>
          </p15:clr>
        </p15:guide>
        <p15:guide id="21" orient="horz" pos="233">
          <p15:clr>
            <a:srgbClr val="A4A3A4"/>
          </p15:clr>
        </p15:guide>
        <p15:guide id="22" orient="horz" pos="3991">
          <p15:clr>
            <a:srgbClr val="A4A3A4"/>
          </p15:clr>
        </p15:guide>
        <p15:guide id="23" pos="2829">
          <p15:clr>
            <a:srgbClr val="A4A3A4"/>
          </p15:clr>
        </p15:guide>
        <p15:guide id="24" pos="127">
          <p15:clr>
            <a:srgbClr val="A4A3A4"/>
          </p15:clr>
        </p15:guide>
        <p15:guide id="25" pos="84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c Leroux" initials="" lastIdx="1" clrIdx="0"/>
  <p:cmAuthor id="1" name="Richard T. Ungar" initials="RT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023"/>
    <a:srgbClr val="004B7A"/>
    <a:srgbClr val="BDBEBD"/>
    <a:srgbClr val="6A7400"/>
    <a:srgbClr val="0076B7"/>
    <a:srgbClr val="DDA00A"/>
    <a:srgbClr val="DCA00A"/>
    <a:srgbClr val="028208"/>
    <a:srgbClr val="3AB200"/>
    <a:srgbClr val="C6C1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6" autoAdjust="0"/>
    <p:restoredTop sz="77863" autoAdjust="0"/>
  </p:normalViewPr>
  <p:slideViewPr>
    <p:cSldViewPr snapToGrid="0">
      <p:cViewPr varScale="1">
        <p:scale>
          <a:sx n="91" d="100"/>
          <a:sy n="91" d="100"/>
        </p:scale>
        <p:origin x="1332" y="84"/>
      </p:cViewPr>
      <p:guideLst>
        <p:guide orient="horz" pos="2405"/>
        <p:guide orient="horz" pos="2498"/>
        <p:guide orient="horz" pos="4186"/>
        <p:guide orient="horz" pos="417"/>
        <p:guide orient="horz" pos="993"/>
        <p:guide orient="horz" pos="141"/>
        <p:guide orient="horz" pos="3904"/>
        <p:guide orient="horz" pos="232"/>
        <p:guide pos="2821"/>
        <p:guide pos="2923"/>
        <p:guide pos="4822"/>
        <p:guide pos="5621"/>
        <p:guide pos="927"/>
        <p:guide pos="840"/>
        <p:guide pos="139"/>
        <p:guide orient="horz" pos="2364"/>
        <p:guide orient="horz" pos="2615"/>
        <p:guide orient="horz" pos="3994"/>
        <p:guide orient="horz" pos="403"/>
        <p:guide orient="horz" pos="998"/>
        <p:guide orient="horz" pos="233"/>
        <p:guide orient="horz" pos="3991"/>
        <p:guide pos="2829"/>
        <p:guide pos="127"/>
        <p:guide pos="842"/>
      </p:guideLst>
    </p:cSldViewPr>
  </p:slideViewPr>
  <p:notesTextViewPr>
    <p:cViewPr>
      <p:scale>
        <a:sx n="100" d="100"/>
        <a:sy n="100" d="100"/>
      </p:scale>
      <p:origin x="0" y="0"/>
    </p:cViewPr>
  </p:notesTextViewPr>
  <p:sorterViewPr>
    <p:cViewPr>
      <p:scale>
        <a:sx n="110" d="100"/>
        <a:sy n="110" d="100"/>
      </p:scale>
      <p:origin x="0" y="-3678"/>
    </p:cViewPr>
  </p:sorterViewPr>
  <p:notesViewPr>
    <p:cSldViewPr snapToGrid="0">
      <p:cViewPr varScale="1">
        <p:scale>
          <a:sx n="85" d="100"/>
          <a:sy n="85" d="100"/>
        </p:scale>
        <p:origin x="-3660"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170717" cy="479062"/>
          </a:xfrm>
          <a:prstGeom prst="rect">
            <a:avLst/>
          </a:prstGeom>
          <a:noFill/>
          <a:ln w="9525">
            <a:noFill/>
            <a:miter lim="800000"/>
            <a:headEnd/>
            <a:tailEnd/>
          </a:ln>
          <a:effectLst/>
        </p:spPr>
        <p:txBody>
          <a:bodyPr vert="horz" wrap="square" lIns="95529" tIns="47764" rIns="95529" bIns="47764" numCol="1" anchor="t" anchorCtr="0" compatLnSpc="1">
            <a:prstTxWarp prst="textNoShape">
              <a:avLst/>
            </a:prstTxWarp>
          </a:bodyPr>
          <a:lstStyle>
            <a:lvl1pPr defTabSz="955675">
              <a:spcBef>
                <a:spcPct val="0"/>
              </a:spcBef>
              <a:buClrTx/>
              <a:buSzTx/>
              <a:buFontTx/>
              <a:buNone/>
              <a:defRPr sz="1300">
                <a:solidFill>
                  <a:schemeClr val="tx1"/>
                </a:solidFill>
                <a:cs typeface="+mn-cs"/>
              </a:defRPr>
            </a:lvl1pPr>
          </a:lstStyle>
          <a:p>
            <a:pPr>
              <a:defRPr/>
            </a:pPr>
            <a:endParaRPr lang="de-CH"/>
          </a:p>
        </p:txBody>
      </p:sp>
      <p:sp>
        <p:nvSpPr>
          <p:cNvPr id="55299" name="Rectangle 3"/>
          <p:cNvSpPr>
            <a:spLocks noGrp="1" noChangeArrowheads="1"/>
          </p:cNvSpPr>
          <p:nvPr>
            <p:ph type="dt" sz="quarter" idx="1"/>
          </p:nvPr>
        </p:nvSpPr>
        <p:spPr bwMode="auto">
          <a:xfrm>
            <a:off x="4144483" y="0"/>
            <a:ext cx="3170717" cy="479062"/>
          </a:xfrm>
          <a:prstGeom prst="rect">
            <a:avLst/>
          </a:prstGeom>
          <a:noFill/>
          <a:ln w="9525">
            <a:noFill/>
            <a:miter lim="800000"/>
            <a:headEnd/>
            <a:tailEnd/>
          </a:ln>
          <a:effectLst/>
        </p:spPr>
        <p:txBody>
          <a:bodyPr vert="horz" wrap="square" lIns="95529" tIns="47764" rIns="95529" bIns="47764" numCol="1" anchor="t" anchorCtr="0" compatLnSpc="1">
            <a:prstTxWarp prst="textNoShape">
              <a:avLst/>
            </a:prstTxWarp>
          </a:bodyPr>
          <a:lstStyle>
            <a:lvl1pPr algn="r" defTabSz="955675">
              <a:spcBef>
                <a:spcPct val="0"/>
              </a:spcBef>
              <a:buClrTx/>
              <a:buSzTx/>
              <a:buFontTx/>
              <a:buNone/>
              <a:defRPr sz="1300">
                <a:solidFill>
                  <a:schemeClr val="tx1"/>
                </a:solidFill>
                <a:cs typeface="+mn-cs"/>
              </a:defRPr>
            </a:lvl1pPr>
          </a:lstStyle>
          <a:p>
            <a:pPr>
              <a:defRPr/>
            </a:pPr>
            <a:endParaRPr lang="de-CH"/>
          </a:p>
        </p:txBody>
      </p:sp>
      <p:sp>
        <p:nvSpPr>
          <p:cNvPr id="55300" name="Rectangle 4"/>
          <p:cNvSpPr>
            <a:spLocks noGrp="1" noChangeArrowheads="1"/>
          </p:cNvSpPr>
          <p:nvPr>
            <p:ph type="ftr" sz="quarter" idx="2"/>
          </p:nvPr>
        </p:nvSpPr>
        <p:spPr bwMode="auto">
          <a:xfrm>
            <a:off x="0" y="9122138"/>
            <a:ext cx="3170717" cy="479062"/>
          </a:xfrm>
          <a:prstGeom prst="rect">
            <a:avLst/>
          </a:prstGeom>
          <a:noFill/>
          <a:ln w="9525">
            <a:noFill/>
            <a:miter lim="800000"/>
            <a:headEnd/>
            <a:tailEnd/>
          </a:ln>
          <a:effectLst/>
        </p:spPr>
        <p:txBody>
          <a:bodyPr vert="horz" wrap="square" lIns="95529" tIns="47764" rIns="95529" bIns="47764" numCol="1" anchor="b" anchorCtr="0" compatLnSpc="1">
            <a:prstTxWarp prst="textNoShape">
              <a:avLst/>
            </a:prstTxWarp>
          </a:bodyPr>
          <a:lstStyle>
            <a:lvl1pPr defTabSz="955675">
              <a:spcBef>
                <a:spcPct val="0"/>
              </a:spcBef>
              <a:buClrTx/>
              <a:buSzTx/>
              <a:buFontTx/>
              <a:buNone/>
              <a:defRPr sz="1300">
                <a:solidFill>
                  <a:schemeClr val="tx1"/>
                </a:solidFill>
                <a:cs typeface="+mn-cs"/>
              </a:defRPr>
            </a:lvl1pPr>
          </a:lstStyle>
          <a:p>
            <a:pPr>
              <a:defRPr/>
            </a:pPr>
            <a:endParaRPr lang="de-CH"/>
          </a:p>
        </p:txBody>
      </p:sp>
      <p:sp>
        <p:nvSpPr>
          <p:cNvPr id="55301" name="Rectangle 5"/>
          <p:cNvSpPr>
            <a:spLocks noGrp="1" noChangeArrowheads="1"/>
          </p:cNvSpPr>
          <p:nvPr>
            <p:ph type="sldNum" sz="quarter" idx="3"/>
          </p:nvPr>
        </p:nvSpPr>
        <p:spPr bwMode="auto">
          <a:xfrm>
            <a:off x="4144483" y="9122138"/>
            <a:ext cx="3170717" cy="479062"/>
          </a:xfrm>
          <a:prstGeom prst="rect">
            <a:avLst/>
          </a:prstGeom>
          <a:noFill/>
          <a:ln w="9525">
            <a:noFill/>
            <a:miter lim="800000"/>
            <a:headEnd/>
            <a:tailEnd/>
          </a:ln>
          <a:effectLst/>
        </p:spPr>
        <p:txBody>
          <a:bodyPr vert="horz" wrap="square" lIns="95529" tIns="47764" rIns="95529" bIns="47764" numCol="1" anchor="b" anchorCtr="0" compatLnSpc="1">
            <a:prstTxWarp prst="textNoShape">
              <a:avLst/>
            </a:prstTxWarp>
          </a:bodyPr>
          <a:lstStyle>
            <a:lvl1pPr algn="r" defTabSz="955675">
              <a:spcBef>
                <a:spcPct val="0"/>
              </a:spcBef>
              <a:buClrTx/>
              <a:buSzTx/>
              <a:buFontTx/>
              <a:buNone/>
              <a:defRPr sz="1300">
                <a:solidFill>
                  <a:schemeClr val="tx1"/>
                </a:solidFill>
                <a:cs typeface="+mn-cs"/>
              </a:defRPr>
            </a:lvl1pPr>
          </a:lstStyle>
          <a:p>
            <a:pPr>
              <a:defRPr/>
            </a:pPr>
            <a:fld id="{555C166C-57E2-422C-9659-2F36CA128256}" type="slidenum">
              <a:rPr lang="de-CH"/>
              <a:pPr>
                <a:defRPr/>
              </a:pPr>
              <a:t>‹#›</a:t>
            </a:fld>
            <a:endParaRPr lang="de-CH"/>
          </a:p>
        </p:txBody>
      </p:sp>
    </p:spTree>
    <p:extLst>
      <p:ext uri="{BB962C8B-B14F-4D97-AF65-F5344CB8AC3E}">
        <p14:creationId xmlns:p14="http://schemas.microsoft.com/office/powerpoint/2010/main" val="3465153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782429" y="271776"/>
            <a:ext cx="3170717" cy="25795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55675">
              <a:spcBef>
                <a:spcPct val="0"/>
              </a:spcBef>
              <a:buClrTx/>
              <a:buSzTx/>
              <a:buFontTx/>
              <a:buNone/>
              <a:defRPr sz="1000">
                <a:solidFill>
                  <a:schemeClr val="tx1"/>
                </a:solidFill>
                <a:cs typeface="+mn-cs"/>
              </a:defRPr>
            </a:lvl1pPr>
          </a:lstStyle>
          <a:p>
            <a:pPr>
              <a:defRPr/>
            </a:pPr>
            <a:endParaRPr lang="de-CH"/>
          </a:p>
        </p:txBody>
      </p:sp>
      <p:sp>
        <p:nvSpPr>
          <p:cNvPr id="3075" name="Rectangle 3"/>
          <p:cNvSpPr>
            <a:spLocks noGrp="1" noChangeArrowheads="1"/>
          </p:cNvSpPr>
          <p:nvPr>
            <p:ph type="dt" idx="1"/>
          </p:nvPr>
        </p:nvSpPr>
        <p:spPr bwMode="auto">
          <a:xfrm>
            <a:off x="3961688" y="271776"/>
            <a:ext cx="2970839" cy="25795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defTabSz="955675">
              <a:spcBef>
                <a:spcPct val="0"/>
              </a:spcBef>
              <a:buClrTx/>
              <a:buSzTx/>
              <a:buFontTx/>
              <a:buNone/>
              <a:defRPr sz="1000">
                <a:solidFill>
                  <a:schemeClr val="tx1"/>
                </a:solidFill>
                <a:cs typeface="+mn-cs"/>
              </a:defRPr>
            </a:lvl1pPr>
          </a:lstStyle>
          <a:p>
            <a:pPr>
              <a:defRPr/>
            </a:pPr>
            <a:endParaRPr lang="de-CH"/>
          </a:p>
        </p:txBody>
      </p:sp>
      <p:sp>
        <p:nvSpPr>
          <p:cNvPr id="15364" name="Rectangle 4"/>
          <p:cNvSpPr>
            <a:spLocks noGrp="1" noRot="1" noChangeAspect="1" noChangeArrowheads="1" noTextEdit="1"/>
          </p:cNvSpPr>
          <p:nvPr>
            <p:ph type="sldImg" idx="2"/>
          </p:nvPr>
        </p:nvSpPr>
        <p:spPr bwMode="auto">
          <a:xfrm>
            <a:off x="788988" y="561975"/>
            <a:ext cx="1377156" cy="1033066"/>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82429" y="1771650"/>
            <a:ext cx="6131307" cy="734127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CH" noProof="0" smtClean="0"/>
              <a:t>Click to edit Master text styles</a:t>
            </a:r>
          </a:p>
          <a:p>
            <a:pPr lvl="1"/>
            <a:r>
              <a:rPr lang="de-CH" noProof="0" smtClean="0"/>
              <a:t>Second level</a:t>
            </a:r>
          </a:p>
          <a:p>
            <a:pPr lvl="2"/>
            <a:r>
              <a:rPr lang="de-CH" noProof="0" smtClean="0"/>
              <a:t>Third level</a:t>
            </a:r>
          </a:p>
          <a:p>
            <a:pPr lvl="3"/>
            <a:r>
              <a:rPr lang="de-CH" noProof="0" smtClean="0"/>
              <a:t>Fourth level</a:t>
            </a:r>
          </a:p>
          <a:p>
            <a:pPr lvl="4"/>
            <a:r>
              <a:rPr lang="de-CH" noProof="0" smtClean="0"/>
              <a:t>Fifth level</a:t>
            </a:r>
          </a:p>
        </p:txBody>
      </p:sp>
      <p:sp>
        <p:nvSpPr>
          <p:cNvPr id="3078" name="Rectangle 6"/>
          <p:cNvSpPr>
            <a:spLocks noGrp="1" noChangeArrowheads="1"/>
          </p:cNvSpPr>
          <p:nvPr>
            <p:ph type="ftr" sz="quarter" idx="4"/>
          </p:nvPr>
        </p:nvSpPr>
        <p:spPr bwMode="auto">
          <a:xfrm>
            <a:off x="782429" y="9112926"/>
            <a:ext cx="3170717" cy="26563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955675">
              <a:spcBef>
                <a:spcPct val="0"/>
              </a:spcBef>
              <a:buClrTx/>
              <a:buSzTx/>
              <a:buFontTx/>
              <a:buNone/>
              <a:defRPr sz="1000">
                <a:solidFill>
                  <a:schemeClr val="tx1"/>
                </a:solidFill>
                <a:cs typeface="+mn-cs"/>
              </a:defRPr>
            </a:lvl1pPr>
          </a:lstStyle>
          <a:p>
            <a:pPr>
              <a:defRPr/>
            </a:pPr>
            <a:endParaRPr lang="de-CH"/>
          </a:p>
        </p:txBody>
      </p:sp>
      <p:sp>
        <p:nvSpPr>
          <p:cNvPr id="3079" name="Rectangle 7"/>
          <p:cNvSpPr>
            <a:spLocks noGrp="1" noChangeArrowheads="1"/>
          </p:cNvSpPr>
          <p:nvPr>
            <p:ph type="sldNum" sz="quarter" idx="5"/>
          </p:nvPr>
        </p:nvSpPr>
        <p:spPr bwMode="auto">
          <a:xfrm>
            <a:off x="3958273" y="9122139"/>
            <a:ext cx="2974255" cy="26563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defTabSz="955675">
              <a:spcBef>
                <a:spcPct val="0"/>
              </a:spcBef>
              <a:buClrTx/>
              <a:buSzTx/>
              <a:buFontTx/>
              <a:buNone/>
              <a:defRPr sz="1000">
                <a:solidFill>
                  <a:schemeClr val="tx1"/>
                </a:solidFill>
                <a:cs typeface="+mn-cs"/>
              </a:defRPr>
            </a:lvl1pPr>
          </a:lstStyle>
          <a:p>
            <a:pPr>
              <a:defRPr/>
            </a:pPr>
            <a:fld id="{9BDEF27E-B6F0-489C-8793-D933AB760F68}" type="slidenum">
              <a:rPr lang="de-CH"/>
              <a:pPr>
                <a:defRPr/>
              </a:pPr>
              <a:t>‹#›</a:t>
            </a:fld>
            <a:endParaRPr lang="de-CH"/>
          </a:p>
        </p:txBody>
      </p:sp>
    </p:spTree>
    <p:extLst>
      <p:ext uri="{BB962C8B-B14F-4D97-AF65-F5344CB8AC3E}">
        <p14:creationId xmlns:p14="http://schemas.microsoft.com/office/powerpoint/2010/main" val="1325112008"/>
      </p:ext>
    </p:extLst>
  </p:cSld>
  <p:clrMap bg1="lt1" tx1="dk1" bg2="lt2" tx2="dk2" accent1="accent1" accent2="accent2" accent3="accent3" accent4="accent4" accent5="accent5" accent6="accent6" hlink="hlink" folHlink="folHlink"/>
  <p:notesStyle>
    <a:lvl1pPr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1pPr>
    <a:lvl2pPr marL="4572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2pPr>
    <a:lvl3pPr marL="9144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3pPr>
    <a:lvl4pPr marL="13716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4pPr>
    <a:lvl5pPr marL="1828800" algn="l" rtl="0" eaLnBrk="0" fontAlgn="base" hangingPunct="0">
      <a:lnSpc>
        <a:spcPct val="110000"/>
      </a:lnSpc>
      <a:spcBef>
        <a:spcPct val="5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ia.gov/countries/country-data.cfm?fips=US&amp;trk=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a:buClr>
                <a:srgbClr val="1F497D"/>
              </a:buClr>
            </a:pPr>
            <a:fld id="{9D5F3CBB-D50D-4959-8F85-0B8DC0DF9CB3}" type="slidenum">
              <a:rPr lang="de-CH" smtClean="0"/>
              <a:pPr>
                <a:buClr>
                  <a:srgbClr val="1F497D"/>
                </a:buClr>
              </a:pPr>
              <a:t>1</a:t>
            </a:fld>
            <a:endParaRPr lang="de-CH" smtClean="0"/>
          </a:p>
        </p:txBody>
      </p:sp>
      <p:sp>
        <p:nvSpPr>
          <p:cNvPr id="18434" name="Rectangle 2"/>
          <p:cNvSpPr>
            <a:spLocks noGrp="1" noRot="1" noChangeAspect="1" noChangeArrowheads="1" noTextEdit="1"/>
          </p:cNvSpPr>
          <p:nvPr>
            <p:ph type="sldImg"/>
          </p:nvPr>
        </p:nvSpPr>
        <p:spPr>
          <a:xfrm>
            <a:off x="788988" y="561975"/>
            <a:ext cx="1377950" cy="1033463"/>
          </a:xfrm>
          <a:ln/>
        </p:spPr>
      </p:sp>
      <p:sp>
        <p:nvSpPr>
          <p:cNvPr id="18435" name="Rectangle 3"/>
          <p:cNvSpPr>
            <a:spLocks noGrp="1" noChangeArrowheads="1"/>
          </p:cNvSpPr>
          <p:nvPr>
            <p:ph type="body" idx="1"/>
          </p:nvPr>
        </p:nvSpPr>
        <p:spPr>
          <a:noFill/>
          <a:ln/>
        </p:spPr>
        <p:txBody>
          <a:bodyPr/>
          <a:lstStyle/>
          <a:p>
            <a:pPr eaLnBrk="1" hangingPunct="1"/>
            <a:r>
              <a:rPr lang="de-DE" dirty="0" smtClean="0"/>
              <a:t>Conference:</a:t>
            </a:r>
            <a:r>
              <a:rPr lang="de-DE" baseline="0" dirty="0" smtClean="0"/>
              <a:t>  Utility Analytics:  The Big Data Revolution</a:t>
            </a:r>
          </a:p>
          <a:p>
            <a:pPr eaLnBrk="1" hangingPunct="1"/>
            <a:r>
              <a:rPr lang="de-DE" baseline="0" dirty="0" smtClean="0"/>
              <a:t>Date: January 13 – 15, 2015</a:t>
            </a:r>
          </a:p>
          <a:p>
            <a:pPr eaLnBrk="1" hangingPunct="1"/>
            <a:r>
              <a:rPr lang="de-DE" baseline="0" dirty="0" smtClean="0"/>
              <a:t>Location:  San Diego, CA</a:t>
            </a:r>
          </a:p>
          <a:p>
            <a:pPr eaLnBrk="1" hangingPunct="1"/>
            <a:endParaRPr lang="de-DE" baseline="0" dirty="0" smtClean="0"/>
          </a:p>
          <a:p>
            <a:pPr marL="0" marR="0" indent="0" algn="l" defTabSz="914400" rtl="0" eaLnBrk="1" fontAlgn="base" latinLnBrk="0" hangingPunct="1">
              <a:lnSpc>
                <a:spcPct val="110000"/>
              </a:lnSpc>
              <a:spcBef>
                <a:spcPct val="50000"/>
              </a:spcBef>
              <a:spcAft>
                <a:spcPct val="0"/>
              </a:spcAft>
              <a:buClrTx/>
              <a:buSzTx/>
              <a:buFontTx/>
              <a:buNone/>
              <a:tabLst/>
              <a:defRPr/>
            </a:pPr>
            <a:r>
              <a:rPr lang="de-DE" b="1" baseline="0" dirty="0" smtClean="0"/>
              <a:t>Session Abstract:  </a:t>
            </a:r>
            <a:r>
              <a:rPr lang="en-US" sz="1000" kern="1200" dirty="0" smtClean="0">
                <a:solidFill>
                  <a:schemeClr val="tx1"/>
                </a:solidFill>
                <a:effectLst/>
                <a:latin typeface="Arial" charset="0"/>
                <a:ea typeface="+mn-ea"/>
                <a:cs typeface="Arial" charset="0"/>
              </a:rPr>
              <a:t>Amid the Big Data din of 2014, a profound change in today’s energy-driven market place quietly emerged:  Enterprises have begun integrating their ‘back office’ data center performance metrics—including energy consumption—into their ‘front office’ bottom line business strategies. This session does not solely focus on sustainability or efficiency initiatives. Instead, this session introduces how forward thinking enterprises are now using their data center performance metrics to analyze profit, adjust pricing, and to better understand how products and services are sold to and used by customers. </a:t>
            </a:r>
          </a:p>
        </p:txBody>
      </p:sp>
    </p:spTree>
    <p:extLst>
      <p:ext uri="{BB962C8B-B14F-4D97-AF65-F5344CB8AC3E}">
        <p14:creationId xmlns:p14="http://schemas.microsoft.com/office/powerpoint/2010/main" val="560993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r>
              <a:rPr lang="en-US" b="0" dirty="0" smtClean="0"/>
              <a:t>This</a:t>
            </a:r>
            <a:r>
              <a:rPr lang="en-US" b="0" baseline="0" dirty="0" smtClean="0"/>
              <a:t> illustration represents the typical facility profile over time &lt;read slide – emphasize growth&gt;.</a:t>
            </a:r>
          </a:p>
          <a:p>
            <a:endParaRPr lang="en-US" b="1" baseline="0" dirty="0" smtClean="0"/>
          </a:p>
          <a:p>
            <a:r>
              <a:rPr lang="en-US" dirty="0" smtClean="0"/>
              <a:t>Logically, you can see why ABB is migrating its solutions into the data center. But, why the focus on data centers now? </a:t>
            </a:r>
          </a:p>
          <a:p>
            <a:r>
              <a:rPr lang="en-US" dirty="0" smtClean="0"/>
              <a:t>Because, we see: </a:t>
            </a:r>
          </a:p>
          <a:p>
            <a:pPr marL="228600" indent="-228600">
              <a:buAutoNum type="arabicParenR"/>
            </a:pPr>
            <a:r>
              <a:rPr lang="en-US" dirty="0" smtClean="0"/>
              <a:t>Dependencies on data centers steadily growing—e.g., big data, mobile apps. </a:t>
            </a:r>
          </a:p>
          <a:p>
            <a:pPr marL="228600" indent="-228600">
              <a:buAutoNum type="arabicParenR"/>
            </a:pPr>
            <a:r>
              <a:rPr lang="en-US" dirty="0" smtClean="0"/>
              <a:t>The SLAs for data centers have become more </a:t>
            </a:r>
            <a:r>
              <a:rPr lang="en-US" dirty="0" smtClean="0"/>
              <a:t>uncompromising:</a:t>
            </a:r>
            <a:r>
              <a:rPr lang="en-US" baseline="0" dirty="0" smtClean="0"/>
              <a:t>  100% uptime.</a:t>
            </a:r>
            <a:endParaRPr lang="en-US" dirty="0" smtClean="0"/>
          </a:p>
          <a:p>
            <a:pPr marL="228600" indent="-228600">
              <a:buAutoNum type="arabicParenR"/>
            </a:pPr>
            <a:r>
              <a:rPr lang="en-US" dirty="0" smtClean="0"/>
              <a:t>Complexity is also up—e.g., new technologies, new applications, new best practices.</a:t>
            </a:r>
          </a:p>
          <a:p>
            <a:pPr marL="228600" indent="-228600">
              <a:buAutoNum type="arabicParenR"/>
            </a:pPr>
            <a:r>
              <a:rPr lang="en-US" dirty="0" smtClean="0"/>
              <a:t>At the same time, there is continuous cost pressure—I’m sure you’ve experienced this first-hand: do more with less; get more productivity with the same resources.</a:t>
            </a:r>
          </a:p>
          <a:p>
            <a:pPr marL="228600" indent="-228600">
              <a:buAutoNum type="arabicParenR"/>
            </a:pPr>
            <a:r>
              <a:rPr lang="en-US" dirty="0" smtClean="0"/>
              <a:t>And environmental concerns are mounting—e.g., in Dec 2013 the NY Times</a:t>
            </a:r>
            <a:r>
              <a:rPr lang="en-US" baseline="30000" dirty="0" smtClean="0"/>
              <a:t>1</a:t>
            </a:r>
            <a:r>
              <a:rPr lang="en-US" dirty="0" smtClean="0"/>
              <a:t> reported 29 US companies—large companies like ExxonMobil, Walmart and American Electric Power—are incorporating a price on carbon in their long-term financial plans. </a:t>
            </a:r>
          </a:p>
          <a:p>
            <a:pPr marL="0" indent="0">
              <a:buNone/>
            </a:pPr>
            <a:endParaRPr lang="en-US" dirty="0" smtClean="0"/>
          </a:p>
          <a:p>
            <a:pPr marL="0" indent="0">
              <a:buNone/>
            </a:pPr>
            <a:r>
              <a:rPr lang="en-US" dirty="0" smtClean="0"/>
              <a:t>These </a:t>
            </a:r>
            <a:r>
              <a:rPr lang="en-US" dirty="0" smtClean="0"/>
              <a:t>changes drive the need for better management of one of the most critical resources of any enterprise: the data center. And, these changes require capabilities that go beyond a traditional building management system (BMS) or </a:t>
            </a:r>
            <a:r>
              <a:rPr lang="en-US" dirty="0" smtClean="0"/>
              <a:t>a building automation system (BAS).</a:t>
            </a:r>
          </a:p>
          <a:p>
            <a:pPr marL="0" indent="0">
              <a:buNone/>
            </a:pPr>
            <a:endParaRPr lang="en-US" dirty="0" smtClean="0"/>
          </a:p>
          <a:p>
            <a:r>
              <a:rPr lang="en-US" baseline="0" dirty="0" smtClean="0"/>
              <a:t>------------------------------</a:t>
            </a:r>
          </a:p>
          <a:p>
            <a:r>
              <a:rPr lang="en-US" baseline="0" dirty="0" smtClean="0"/>
              <a:t>Sources:  </a:t>
            </a:r>
          </a:p>
          <a:p>
            <a:pPr marL="171450" indent="-171450">
              <a:buFont typeface="Arial" pitchFamily="34" charset="0"/>
              <a:buChar char="•"/>
            </a:pPr>
            <a:r>
              <a:rPr lang="en-US" baseline="0" dirty="0" smtClean="0"/>
              <a:t>White space:  Various sources – empirical research</a:t>
            </a:r>
          </a:p>
          <a:p>
            <a:pPr marL="171450" marR="0" indent="-171450" algn="l" defTabSz="914400" rtl="0" eaLnBrk="0" fontAlgn="base" latinLnBrk="0" hangingPunct="0">
              <a:lnSpc>
                <a:spcPct val="110000"/>
              </a:lnSpc>
              <a:spcBef>
                <a:spcPct val="50000"/>
              </a:spcBef>
              <a:spcAft>
                <a:spcPct val="0"/>
              </a:spcAft>
              <a:buClrTx/>
              <a:buSzTx/>
              <a:buFont typeface="Arial" pitchFamily="34" charset="0"/>
              <a:buChar char="•"/>
              <a:tabLst/>
              <a:defRPr/>
            </a:pPr>
            <a:r>
              <a:rPr lang="en-US" baseline="0" dirty="0" smtClean="0"/>
              <a:t>Avg kW/rack:  DCD Census</a:t>
            </a:r>
          </a:p>
          <a:p>
            <a:pPr marL="171450" indent="-171450">
              <a:buFont typeface="Arial" pitchFamily="34" charset="0"/>
              <a:buChar char="•"/>
            </a:pPr>
            <a:r>
              <a:rPr lang="en-US" baseline="0" dirty="0" smtClean="0"/>
              <a:t>DCIM Adoption (market size):  According to Gartner Research, March 6, 2013, the global DCIM adoption rate will reach $1.7B by 2016, a CAGR of 53%. The 451 Group has a similar projection at $1.8B by 2016.  Their projections are based on surveys and customer feedback, primarily among enterprise and large-scale data centers in North America and Western Europe.</a:t>
            </a:r>
          </a:p>
          <a:p>
            <a:pPr marL="171450" indent="-171450">
              <a:buFont typeface="Arial" pitchFamily="34" charset="0"/>
              <a:buChar char="•"/>
            </a:pPr>
            <a:r>
              <a:rPr lang="en-US" baseline="30000" dirty="0" smtClean="0"/>
              <a:t>1</a:t>
            </a:r>
            <a:r>
              <a:rPr lang="en-US" baseline="0" dirty="0" smtClean="0"/>
              <a:t>New York Times, “Large Companies Prepared to Pay Price on Carbon,” Coral Davenport, 12/5/2013. </a:t>
            </a:r>
          </a:p>
        </p:txBody>
      </p:sp>
      <p:sp>
        <p:nvSpPr>
          <p:cNvPr id="4" name="Slide Number Placeholder 3"/>
          <p:cNvSpPr>
            <a:spLocks noGrp="1"/>
          </p:cNvSpPr>
          <p:nvPr>
            <p:ph type="sldNum" sz="quarter" idx="10"/>
          </p:nvPr>
        </p:nvSpPr>
        <p:spPr/>
        <p:txBody>
          <a:bodyPr/>
          <a:lstStyle/>
          <a:p>
            <a:pPr>
              <a:defRPr/>
            </a:pPr>
            <a:fld id="{9BDEF27E-B6F0-489C-8793-D933AB760F68}" type="slidenum">
              <a:rPr lang="de-CH"/>
              <a:pPr>
                <a:defRPr/>
              </a:pPr>
              <a:t>10</a:t>
            </a:fld>
            <a:endParaRPr lang="de-CH"/>
          </a:p>
        </p:txBody>
      </p:sp>
    </p:spTree>
    <p:extLst>
      <p:ext uri="{BB962C8B-B14F-4D97-AF65-F5344CB8AC3E}">
        <p14:creationId xmlns:p14="http://schemas.microsoft.com/office/powerpoint/2010/main" val="3234097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r>
              <a:rPr lang="en-US" dirty="0" smtClean="0"/>
              <a:t>So, why should utilities</a:t>
            </a:r>
            <a:r>
              <a:rPr lang="en-US" baseline="0" dirty="0" smtClean="0"/>
              <a:t> care about whether your data center customers are using a DCIM system?  We’ve just seen how data centers consume a vast amount of energy—with no end in sight. How do these data centers—your customers—manage their energy resources? How can you help them become more efficient in order to attain federal and state energy conservation goals? How well are your energy incentives working? In the following slides, we’ll examine a solution that can help optimize and audit energy use. </a:t>
            </a:r>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11</a:t>
            </a:fld>
            <a:endParaRPr lang="de-CH"/>
          </a:p>
        </p:txBody>
      </p:sp>
    </p:spTree>
    <p:extLst>
      <p:ext uri="{BB962C8B-B14F-4D97-AF65-F5344CB8AC3E}">
        <p14:creationId xmlns:p14="http://schemas.microsoft.com/office/powerpoint/2010/main" val="207914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r>
              <a:rPr lang="en-US" sz="1000" dirty="0" smtClean="0">
                <a:latin typeface="Arial" panose="020B0604020202020204" pitchFamily="34" charset="0"/>
                <a:cs typeface="Arial" panose="020B0604020202020204" pitchFamily="34" charset="0"/>
              </a:rPr>
              <a:t>The solution is commonly referred to as</a:t>
            </a:r>
            <a:r>
              <a:rPr lang="en-US" sz="1000" baseline="0" dirty="0" smtClean="0">
                <a:latin typeface="Arial" panose="020B0604020202020204" pitchFamily="34" charset="0"/>
                <a:cs typeface="Arial" panose="020B0604020202020204" pitchFamily="34" charset="0"/>
              </a:rPr>
              <a:t> data center infrastructure management or DCIM. It refers to good practices enabled by a tool—a software platform. It’s important to understand what this tool is and what it does… L</a:t>
            </a:r>
            <a:r>
              <a:rPr lang="en-US" sz="1000" dirty="0" smtClean="0">
                <a:latin typeface="Arial" panose="020B0604020202020204" pitchFamily="34" charset="0"/>
                <a:cs typeface="Arial" panose="020B0604020202020204" pitchFamily="34" charset="0"/>
              </a:rPr>
              <a:t>et’s </a:t>
            </a:r>
            <a:r>
              <a:rPr lang="en-US" sz="1000" dirty="0" smtClean="0">
                <a:latin typeface="Arial" panose="020B0604020202020204" pitchFamily="34" charset="0"/>
                <a:cs typeface="Arial" panose="020B0604020202020204" pitchFamily="34" charset="0"/>
              </a:rPr>
              <a:t>take a quick look at definitions and models from Gartner Research and 451 Research.  In short: &lt;read slide</a:t>
            </a:r>
            <a:r>
              <a:rPr lang="en-US" sz="1000" dirty="0" smtClean="0">
                <a:latin typeface="Arial" panose="020B0604020202020204" pitchFamily="34" charset="0"/>
                <a:cs typeface="Arial" panose="020B0604020202020204" pitchFamily="34" charset="0"/>
              </a:rPr>
              <a:t>&gt;</a:t>
            </a:r>
          </a:p>
          <a:p>
            <a:endParaRPr lang="en-US" sz="1000" dirty="0" smtClean="0">
              <a:latin typeface="Arial" panose="020B0604020202020204" pitchFamily="34" charset="0"/>
              <a:cs typeface="Arial" panose="020B0604020202020204" pitchFamily="34" charset="0"/>
            </a:endParaRPr>
          </a:p>
          <a:p>
            <a:r>
              <a:rPr lang="en-US" sz="1000" dirty="0" smtClean="0">
                <a:solidFill>
                  <a:schemeClr val="tx1">
                    <a:lumMod val="75000"/>
                    <a:lumOff val="25000"/>
                  </a:schemeClr>
                </a:solidFill>
                <a:latin typeface="Arial" panose="020B0604020202020204" pitchFamily="34" charset="0"/>
                <a:cs typeface="Arial" panose="020B0604020202020204" pitchFamily="34" charset="0"/>
              </a:rPr>
              <a:t>Both research firms go on to explain that this information is processed, integrated, analyzed and applied in ways that help managers meet business and service-oriented goals while </a:t>
            </a:r>
            <a:r>
              <a:rPr lang="en-US" sz="1000" u="sng" dirty="0" smtClean="0">
                <a:solidFill>
                  <a:schemeClr val="tx1">
                    <a:lumMod val="75000"/>
                    <a:lumOff val="25000"/>
                  </a:schemeClr>
                </a:solidFill>
                <a:latin typeface="Arial" panose="020B0604020202020204" pitchFamily="34" charset="0"/>
                <a:cs typeface="Arial" panose="020B0604020202020204" pitchFamily="34" charset="0"/>
              </a:rPr>
              <a:t>continually optimizing</a:t>
            </a:r>
            <a:r>
              <a:rPr lang="en-US" sz="1000" dirty="0" smtClean="0">
                <a:solidFill>
                  <a:schemeClr val="tx1">
                    <a:lumMod val="75000"/>
                    <a:lumOff val="25000"/>
                  </a:schemeClr>
                </a:solidFill>
                <a:latin typeface="Arial" panose="020B0604020202020204" pitchFamily="34" charset="0"/>
                <a:cs typeface="Arial" panose="020B0604020202020204" pitchFamily="34" charset="0"/>
              </a:rPr>
              <a:t> their data center’s performance.</a:t>
            </a:r>
          </a:p>
          <a:p>
            <a:r>
              <a:rPr lang="en-US" sz="1000" dirty="0" smtClean="0">
                <a:solidFill>
                  <a:schemeClr val="tx1">
                    <a:lumMod val="75000"/>
                    <a:lumOff val="25000"/>
                  </a:schemeClr>
                </a:solidFill>
                <a:latin typeface="Arial" panose="020B0604020202020204" pitchFamily="34" charset="0"/>
                <a:cs typeface="Arial" panose="020B0604020202020204" pitchFamily="34" charset="0"/>
              </a:rPr>
              <a:t>The definitions are nearly identical, but the models look very different. Gartner’s model, introduced around 2011, holds up very well.  It includes a controls component and resembles what we see in the process automation industry. 451 recently introduced this model. It resembles a software stack. </a:t>
            </a:r>
            <a:r>
              <a:rPr lang="en-US" sz="1000" dirty="0" smtClean="0">
                <a:latin typeface="Arial" panose="020B0604020202020204" pitchFamily="34" charset="0"/>
                <a:cs typeface="Arial" panose="020B0604020202020204" pitchFamily="34" charset="0"/>
              </a:rPr>
              <a:t>&lt;click&gt; </a:t>
            </a:r>
            <a:r>
              <a:rPr lang="en-US" sz="1000" dirty="0" smtClean="0">
                <a:solidFill>
                  <a:schemeClr val="tx1">
                    <a:lumMod val="75000"/>
                    <a:lumOff val="25000"/>
                  </a:schemeClr>
                </a:solidFill>
                <a:latin typeface="Arial" panose="020B0604020202020204" pitchFamily="34" charset="0"/>
                <a:cs typeface="Arial" panose="020B0604020202020204" pitchFamily="34" charset="0"/>
              </a:rPr>
              <a:t>Indeed, they are emphasizing SaaS capabilities on top of the DCIM platform. </a:t>
            </a:r>
            <a:endParaRPr lang="en-US" sz="1000" dirty="0" smtClean="0">
              <a:solidFill>
                <a:schemeClr val="tx1">
                  <a:lumMod val="75000"/>
                  <a:lumOff val="25000"/>
                </a:schemeClr>
              </a:solidFill>
              <a:latin typeface="Arial" panose="020B0604020202020204" pitchFamily="34" charset="0"/>
              <a:cs typeface="Arial" panose="020B0604020202020204" pitchFamily="34" charset="0"/>
            </a:endParaRPr>
          </a:p>
          <a:p>
            <a:endParaRPr lang="en-US" sz="1000" dirty="0" smtClean="0">
              <a:solidFill>
                <a:schemeClr val="tx1">
                  <a:lumMod val="75000"/>
                  <a:lumOff val="25000"/>
                </a:schemeClr>
              </a:solidFill>
              <a:latin typeface="Arial" panose="020B0604020202020204" pitchFamily="34" charset="0"/>
              <a:cs typeface="Arial" panose="020B0604020202020204" pitchFamily="34" charset="0"/>
            </a:endParaRPr>
          </a:p>
          <a:p>
            <a:r>
              <a:rPr lang="en-US" sz="1000" dirty="0" smtClean="0">
                <a:latin typeface="Arial" panose="020B0604020202020204" pitchFamily="34" charset="0"/>
                <a:cs typeface="Arial" panose="020B0604020202020204" pitchFamily="34" charset="0"/>
              </a:rPr>
              <a:t>What is different today are the services that work with a DCIM </a:t>
            </a:r>
            <a:r>
              <a:rPr lang="en-US" sz="1000" dirty="0" smtClean="0">
                <a:latin typeface="Arial" panose="020B0604020202020204" pitchFamily="34" charset="0"/>
                <a:cs typeface="Arial" panose="020B0604020202020204" pitchFamily="34" charset="0"/>
              </a:rPr>
              <a:t>system—referred</a:t>
            </a:r>
            <a:r>
              <a:rPr lang="en-US" sz="1000" baseline="0" dirty="0" smtClean="0">
                <a:latin typeface="Arial" panose="020B0604020202020204" pitchFamily="34" charset="0"/>
                <a:cs typeface="Arial" panose="020B0604020202020204" pitchFamily="34" charset="0"/>
              </a:rPr>
              <a:t> to as data center service optimization or DCSO—</a:t>
            </a:r>
            <a:r>
              <a:rPr lang="en-US" sz="1000" dirty="0" smtClean="0">
                <a:latin typeface="Arial" panose="020B0604020202020204" pitchFamily="34" charset="0"/>
                <a:cs typeface="Arial" panose="020B0604020202020204" pitchFamily="34" charset="0"/>
              </a:rPr>
              <a:t>for </a:t>
            </a:r>
            <a:r>
              <a:rPr lang="en-US" sz="1000" dirty="0" smtClean="0">
                <a:latin typeface="Arial" panose="020B0604020202020204" pitchFamily="34" charset="0"/>
                <a:cs typeface="Arial" panose="020B0604020202020204" pitchFamily="34" charset="0"/>
              </a:rPr>
              <a:t>planning and </a:t>
            </a:r>
            <a:r>
              <a:rPr lang="en-US" sz="1000" dirty="0" smtClean="0">
                <a:latin typeface="Arial" panose="020B0604020202020204" pitchFamily="34" charset="0"/>
                <a:cs typeface="Arial" panose="020B0604020202020204" pitchFamily="34" charset="0"/>
              </a:rPr>
              <a:t>optimization,</a:t>
            </a:r>
            <a:r>
              <a:rPr lang="en-US" sz="1000" baseline="0"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such </a:t>
            </a:r>
            <a:r>
              <a:rPr lang="en-US" sz="1000" dirty="0" smtClean="0">
                <a:latin typeface="Arial" panose="020B0604020202020204" pitchFamily="34" charset="0"/>
                <a:cs typeface="Arial" panose="020B0604020202020204" pitchFamily="34" charset="0"/>
              </a:rPr>
              <a:t>as business planning, service-based costing, service management and energy management. </a:t>
            </a:r>
            <a:r>
              <a:rPr lang="en-US" sz="1000" dirty="0" smtClean="0">
                <a:latin typeface="Arial" panose="020B0604020202020204" pitchFamily="34" charset="0"/>
                <a:cs typeface="Arial" panose="020B0604020202020204" pitchFamily="34" charset="0"/>
              </a:rPr>
              <a:t>These </a:t>
            </a:r>
            <a:r>
              <a:rPr lang="en-US" sz="1000" dirty="0" smtClean="0">
                <a:latin typeface="Arial" panose="020B0604020202020204" pitchFamily="34" charset="0"/>
                <a:cs typeface="Arial" panose="020B0604020202020204" pitchFamily="34" charset="0"/>
              </a:rPr>
              <a:t>services enable a more agile data center. </a:t>
            </a:r>
            <a:r>
              <a:rPr lang="en-US" sz="1000" dirty="0" smtClean="0">
                <a:solidFill>
                  <a:prstClr val="black"/>
                </a:solidFill>
                <a:latin typeface="Arial" panose="020B0604020202020204" pitchFamily="34" charset="0"/>
                <a:cs typeface="Arial" panose="020B0604020202020204" pitchFamily="34" charset="0"/>
              </a:rPr>
              <a:t> </a:t>
            </a:r>
          </a:p>
          <a:p>
            <a:endParaRPr lang="en-US" baseline="0" dirty="0" smtClean="0"/>
          </a:p>
          <a:p>
            <a:r>
              <a:rPr lang="en-US" baseline="0" dirty="0" smtClean="0"/>
              <a:t>--------------------</a:t>
            </a:r>
          </a:p>
          <a:p>
            <a:pPr marL="0" indent="0">
              <a:buNone/>
            </a:pPr>
            <a:r>
              <a:rPr lang="en-US" dirty="0" smtClean="0">
                <a:solidFill>
                  <a:schemeClr val="accent2"/>
                </a:solidFill>
              </a:rPr>
              <a:t>Sources:</a:t>
            </a:r>
          </a:p>
          <a:p>
            <a:pPr marL="90488" indent="-90488"/>
            <a:r>
              <a:rPr lang="en-US" baseline="30000" dirty="0" smtClean="0">
                <a:solidFill>
                  <a:schemeClr val="accent2"/>
                </a:solidFill>
              </a:rPr>
              <a:t>1</a:t>
            </a:r>
            <a:r>
              <a:rPr lang="en-US" dirty="0" smtClean="0">
                <a:solidFill>
                  <a:schemeClr val="accent2"/>
                </a:solidFill>
              </a:rPr>
              <a:t> 451</a:t>
            </a:r>
            <a:r>
              <a:rPr lang="en-US" baseline="0" dirty="0" smtClean="0">
                <a:solidFill>
                  <a:schemeClr val="accent2"/>
                </a:solidFill>
              </a:rPr>
              <a:t> Market Monitor Report, Data Center Technologies: DCIM, Dec 2011, page 2. </a:t>
            </a:r>
            <a:endParaRPr lang="en-US" dirty="0" smtClean="0">
              <a:solidFill>
                <a:schemeClr val="accent2"/>
              </a:solidFill>
            </a:endParaRPr>
          </a:p>
          <a:p>
            <a:r>
              <a:rPr lang="en-US" baseline="30000" dirty="0" smtClean="0">
                <a:solidFill>
                  <a:schemeClr val="accent2"/>
                </a:solidFill>
              </a:rPr>
              <a:t>2</a:t>
            </a:r>
            <a:r>
              <a:rPr lang="en-US" dirty="0" smtClean="0">
                <a:solidFill>
                  <a:schemeClr val="accent2"/>
                </a:solidFill>
              </a:rPr>
              <a:t> Gartner</a:t>
            </a:r>
            <a:r>
              <a:rPr lang="en-US" baseline="0" dirty="0" smtClean="0">
                <a:solidFill>
                  <a:schemeClr val="accent2"/>
                </a:solidFill>
              </a:rPr>
              <a:t> Market and Analysis Statistics Report, Market Trends:  Total Addressable DCIM Market Will Reach $1.7 B by 2016, 27-Nov-12, pages 2-3. </a:t>
            </a:r>
          </a:p>
          <a:p>
            <a:r>
              <a:rPr lang="en-US" baseline="30000" dirty="0" smtClean="0">
                <a:solidFill>
                  <a:schemeClr val="accent2"/>
                </a:solidFill>
              </a:rPr>
              <a:t>3</a:t>
            </a:r>
            <a:r>
              <a:rPr lang="en-US" baseline="0" dirty="0" smtClean="0">
                <a:solidFill>
                  <a:schemeClr val="accent2"/>
                </a:solidFill>
              </a:rPr>
              <a:t> Forrester Market Overview:  DCIM Solutions,  Updated 3-Apr-2012, page 5.</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BDEF27E-B6F0-489C-8793-D933AB760F68}" type="slidenum">
              <a:rPr lang="de-CH"/>
              <a:pPr>
                <a:defRPr/>
              </a:pPr>
              <a:t>12</a:t>
            </a:fld>
            <a:endParaRPr lang="de-CH"/>
          </a:p>
        </p:txBody>
      </p:sp>
    </p:spTree>
    <p:extLst>
      <p:ext uri="{BB962C8B-B14F-4D97-AF65-F5344CB8AC3E}">
        <p14:creationId xmlns:p14="http://schemas.microsoft.com/office/powerpoint/2010/main" val="2582703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r>
              <a:rPr lang="en-US" dirty="0" smtClean="0"/>
              <a:t>Another important concept</a:t>
            </a:r>
            <a:r>
              <a:rPr lang="en-US" baseline="0" dirty="0" smtClean="0"/>
              <a:t> to understand is data center automation, because through automation your data center customers can enjoy the highest levels of reliability and efficiency. </a:t>
            </a:r>
          </a:p>
          <a:p>
            <a:endParaRPr lang="en-US" baseline="0" dirty="0" smtClean="0"/>
          </a:p>
          <a:p>
            <a:r>
              <a:rPr lang="en-US" baseline="0" dirty="0" smtClean="0"/>
              <a:t>This is ABB’s definition of data center automation &lt;read slide&gt;. </a:t>
            </a:r>
          </a:p>
          <a:p>
            <a:pPr marL="0" marR="0" indent="0" algn="l" defTabSz="914400" rtl="0" eaLnBrk="0" fontAlgn="base" latinLnBrk="0" hangingPunct="0">
              <a:lnSpc>
                <a:spcPct val="110000"/>
              </a:lnSpc>
              <a:spcBef>
                <a:spcPct val="50000"/>
              </a:spcBef>
              <a:spcAft>
                <a:spcPct val="0"/>
              </a:spcAft>
              <a:buClrTx/>
              <a:buSzTx/>
              <a:buFontTx/>
              <a:buNone/>
              <a:tabLst/>
              <a:defRPr/>
            </a:pPr>
            <a:endParaRPr lang="en-US" dirty="0" smtClean="0"/>
          </a:p>
          <a:p>
            <a:pPr marL="0" marR="0" indent="0" algn="l" defTabSz="914400" rtl="0" eaLnBrk="0" fontAlgn="base" latinLnBrk="0" hangingPunct="0">
              <a:lnSpc>
                <a:spcPct val="110000"/>
              </a:lnSpc>
              <a:spcBef>
                <a:spcPct val="50000"/>
              </a:spcBef>
              <a:spcAft>
                <a:spcPct val="0"/>
              </a:spcAft>
              <a:buClrTx/>
              <a:buSzTx/>
              <a:buFontTx/>
              <a:buNone/>
              <a:tabLst/>
              <a:defRPr/>
            </a:pPr>
            <a:endParaRPr lang="en-US" dirty="0" smtClean="0"/>
          </a:p>
          <a:p>
            <a:pPr marL="0" marR="0" indent="0" algn="l" defTabSz="914400" rtl="0" eaLnBrk="0" fontAlgn="base" latinLnBrk="0" hangingPunct="0">
              <a:lnSpc>
                <a:spcPct val="110000"/>
              </a:lnSpc>
              <a:spcBef>
                <a:spcPct val="50000"/>
              </a:spcBef>
              <a:spcAft>
                <a:spcPct val="0"/>
              </a:spcAft>
              <a:buClrTx/>
              <a:buSzTx/>
              <a:buFontTx/>
              <a:buNone/>
              <a:tabLst/>
              <a:defRPr/>
            </a:pPr>
            <a:r>
              <a:rPr lang="en-US" dirty="0" smtClean="0"/>
              <a:t>With that understanding</a:t>
            </a:r>
            <a:r>
              <a:rPr lang="en-US" baseline="0" dirty="0" smtClean="0"/>
              <a:t>, let’s take another look why DCIM/DCSO and the evolution of data centers and when DCIM and DSCO have come into play &lt;next slide&gt;. </a:t>
            </a:r>
            <a:endParaRPr lang="en-US" b="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13</a:t>
            </a:fld>
            <a:endParaRPr lang="de-CH"/>
          </a:p>
        </p:txBody>
      </p:sp>
    </p:spTree>
    <p:extLst>
      <p:ext uri="{BB962C8B-B14F-4D97-AF65-F5344CB8AC3E}">
        <p14:creationId xmlns:p14="http://schemas.microsoft.com/office/powerpoint/2010/main" val="43569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r>
              <a:rPr lang="en-US" baseline="0" dirty="0" smtClean="0"/>
              <a:t>Prior to DCIM and DSCO, data </a:t>
            </a:r>
            <a:r>
              <a:rPr lang="en-US" baseline="0" dirty="0" smtClean="0"/>
              <a:t>center managers </a:t>
            </a:r>
            <a:r>
              <a:rPr lang="en-US" baseline="0" dirty="0" smtClean="0"/>
              <a:t>faced </a:t>
            </a:r>
            <a:r>
              <a:rPr lang="en-US" baseline="0" dirty="0" smtClean="0"/>
              <a:t>ongoing </a:t>
            </a:r>
            <a:r>
              <a:rPr lang="en-US" baseline="0" dirty="0" smtClean="0"/>
              <a:t>challenges  </a:t>
            </a:r>
            <a:r>
              <a:rPr lang="en-US" baseline="0" dirty="0" smtClean="0"/>
              <a:t>to optimize the efficiency of </a:t>
            </a:r>
            <a:r>
              <a:rPr lang="en-US" baseline="0" dirty="0" smtClean="0"/>
              <a:t>their data center resources—including energy—without </a:t>
            </a:r>
            <a:r>
              <a:rPr lang="en-US" baseline="0" dirty="0" smtClean="0"/>
              <a:t>adequate tools that would allow them to gain insight into power and environmental parameters, or to do capacity planning or predictive analysis</a:t>
            </a:r>
            <a:r>
              <a:rPr lang="en-US" baseline="0" dirty="0" smtClean="0"/>
              <a:t>. Economic pressures created a demand for tools to </a:t>
            </a:r>
            <a:r>
              <a:rPr lang="en-US" baseline="0" dirty="0" smtClean="0"/>
              <a:t>enable the monitoring, managing and control of </a:t>
            </a:r>
            <a:r>
              <a:rPr lang="en-US" baseline="0" dirty="0" smtClean="0"/>
              <a:t>data </a:t>
            </a:r>
            <a:r>
              <a:rPr lang="en-US" baseline="0" dirty="0" smtClean="0"/>
              <a:t>center assets and resources, such as IT and facilities infrastructure and the power needed run them</a:t>
            </a:r>
            <a:r>
              <a:rPr lang="en-US" baseline="0" dirty="0" smtClean="0"/>
              <a:t>.</a:t>
            </a:r>
          </a:p>
          <a:p>
            <a:endParaRPr lang="en-US" baseline="0" dirty="0" smtClean="0"/>
          </a:p>
          <a:p>
            <a:r>
              <a:rPr lang="en-US" baseline="0" dirty="0" smtClean="0"/>
              <a:t>Thus, you can see here where DCIM and DCSO solutions were recognized as a viable new market. Both Gartner and 451 project market growth to reach about $1.7B next year! This means that your data center customers—most likely among your largest consumers of energy in your territory—care very much about lowering their energy consumption—and avoiding penalties as a consequence of overages… </a:t>
            </a:r>
            <a:endParaRPr lang="en-US" baseline="0" dirty="0" smtClean="0"/>
          </a:p>
          <a:p>
            <a:endParaRPr lang="en-US" baseline="0" dirty="0" smtClean="0"/>
          </a:p>
          <a:p>
            <a:pPr marL="0" indent="0">
              <a:buFont typeface="Arial" pitchFamily="34" charset="0"/>
              <a:buNone/>
            </a:pPr>
            <a:r>
              <a:rPr lang="en-US" baseline="0" dirty="0" smtClean="0"/>
              <a:t>----------</a:t>
            </a:r>
            <a:endParaRPr lang="en-US" baseline="0" dirty="0" smtClean="0"/>
          </a:p>
          <a:p>
            <a:pPr marL="0" indent="0">
              <a:buFont typeface="Arial" pitchFamily="34" charset="0"/>
              <a:buNone/>
            </a:pPr>
            <a:r>
              <a:rPr lang="en-US" baseline="0" dirty="0" smtClean="0"/>
              <a:t>Definitions from CIO.com: </a:t>
            </a:r>
          </a:p>
          <a:p>
            <a:pPr marL="171450" indent="-171450">
              <a:buFont typeface="Arial" pitchFamily="34" charset="0"/>
              <a:buChar char="•"/>
            </a:pPr>
            <a:r>
              <a:rPr lang="en-US" b="1" baseline="0" dirty="0" smtClean="0"/>
              <a:t>Data center:  </a:t>
            </a:r>
            <a:r>
              <a:rPr lang="en-US" baseline="0" dirty="0" smtClean="0"/>
              <a:t>Known as the server farm or the computer room, the data center is where the majority of an enterprise servers and storage are located, operated and managed. There are four primary components to a data center: </a:t>
            </a:r>
          </a:p>
          <a:p>
            <a:pPr marL="171450" indent="-171450">
              <a:buFont typeface="Arial" pitchFamily="34" charset="0"/>
              <a:buChar char="•"/>
            </a:pPr>
            <a:r>
              <a:rPr lang="en-US" b="1" baseline="0" dirty="0" smtClean="0"/>
              <a:t>White space:  </a:t>
            </a:r>
            <a:r>
              <a:rPr lang="en-US" baseline="0" dirty="0" smtClean="0"/>
              <a:t>This typically refers to the usable raised floor environment measured in square feet. For data centers that don’t use a raised floor environment, the term “white space” may still be used to show usable square footage.</a:t>
            </a:r>
          </a:p>
          <a:p>
            <a:pPr marL="171450" indent="-171450">
              <a:buFont typeface="Arial" pitchFamily="34" charset="0"/>
              <a:buChar char="•"/>
            </a:pPr>
            <a:r>
              <a:rPr lang="en-US" b="1" baseline="0" dirty="0" smtClean="0"/>
              <a:t>Support infrastructure: </a:t>
            </a:r>
            <a:r>
              <a:rPr lang="en-US" baseline="0" dirty="0" smtClean="0"/>
              <a:t>This refers to the additional space and equipment required to support data center operations — including power transformers, your uninterruptible power source (UPS), generators, computer room air conditioners (CRACs), remote transmission units (RTUs), chillers, air distribution systems, etc. In a high-density, Tier 3 class data center (i.e. a concurrently maintainable facility), this support infrastructure can consume 4-6 times more space than the white space and must be accounted for in data center planning.</a:t>
            </a:r>
          </a:p>
          <a:p>
            <a:pPr marL="171450" indent="-171450">
              <a:buFont typeface="Arial" pitchFamily="34" charset="0"/>
              <a:buChar char="•"/>
            </a:pPr>
            <a:r>
              <a:rPr lang="en-US" b="1" baseline="0" dirty="0" smtClean="0"/>
              <a:t>IT equipment: </a:t>
            </a:r>
            <a:r>
              <a:rPr lang="en-US" baseline="0" dirty="0" smtClean="0"/>
              <a:t>This includes the racks, cabling, servers, storage, management systems and network gear required to deliver computing services to the organization.</a:t>
            </a:r>
          </a:p>
          <a:p>
            <a:pPr marL="171450" indent="-171450">
              <a:buFont typeface="Arial" pitchFamily="34" charset="0"/>
              <a:buChar char="•"/>
            </a:pPr>
            <a:r>
              <a:rPr lang="en-US" b="1" baseline="0" dirty="0" smtClean="0"/>
              <a:t>Operations: </a:t>
            </a:r>
            <a:r>
              <a:rPr lang="en-US" baseline="0" dirty="0" smtClean="0"/>
              <a:t>The operations staff assures that the systems (both IT and infrastructure) are properly operated, maintained, upgraded and repaired when necessary. In most companies, there is a division of responsibility between the Technical Operations group in IT and the staff responsible for the facilities support systems</a:t>
            </a:r>
          </a:p>
          <a:p>
            <a:endParaRPr lang="en-US" dirty="0"/>
          </a:p>
        </p:txBody>
      </p:sp>
      <p:sp>
        <p:nvSpPr>
          <p:cNvPr id="4" name="Slide Number Placeholder 3"/>
          <p:cNvSpPr>
            <a:spLocks noGrp="1"/>
          </p:cNvSpPr>
          <p:nvPr>
            <p:ph type="sldNum" sz="quarter" idx="10"/>
          </p:nvPr>
        </p:nvSpPr>
        <p:spPr/>
        <p:txBody>
          <a:bodyPr/>
          <a:lstStyle/>
          <a:p>
            <a:pPr>
              <a:defRPr/>
            </a:pPr>
            <a:fld id="{9BDEF27E-B6F0-489C-8793-D933AB760F68}" type="slidenum">
              <a:rPr lang="de-CH"/>
              <a:pPr>
                <a:defRPr/>
              </a:pPr>
              <a:t>14</a:t>
            </a:fld>
            <a:endParaRPr lang="de-CH"/>
          </a:p>
        </p:txBody>
      </p:sp>
    </p:spTree>
    <p:extLst>
      <p:ext uri="{BB962C8B-B14F-4D97-AF65-F5344CB8AC3E}">
        <p14:creationId xmlns:p14="http://schemas.microsoft.com/office/powerpoint/2010/main" val="3234097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10000"/>
              </a:lnSpc>
              <a:spcBef>
                <a:spcPct val="50000"/>
              </a:spcBef>
              <a:spcAft>
                <a:spcPct val="0"/>
              </a:spcAft>
              <a:buClrTx/>
              <a:buSzTx/>
              <a:buFont typeface="Arial" panose="020B0604020202020204" pitchFamily="34" charset="0"/>
              <a:buNone/>
              <a:tabLst/>
              <a:defRPr/>
            </a:pPr>
            <a:r>
              <a:rPr lang="en-US" baseline="0" dirty="0" smtClean="0"/>
              <a:t>By listening to our customers, we learned that all data center operators strive to do two things consistently:  (1) deal with their capacity and (2) get a competitive advantage to process information and deliver data services faster than their competitors. To accomplish this, it’s important to continuously monitor and evaluate data center capacity, and to continuously invest in ‘tech refresh’ to stay in front of market demand… Our customers know what their budget is. One of their biggest concerns is spending it wisely to stay ahead of the market demand that their infrastructure must deliver. An excellent DCIM system, like Decathlon for Data Centers, provides the visibility, decision support and automation to enable them to manage their 3Cs: cost, capacity and control.</a:t>
            </a:r>
          </a:p>
          <a:p>
            <a:pPr marL="0" marR="0" indent="0" algn="l" defTabSz="914400" rtl="0" eaLnBrk="0" fontAlgn="base" latinLnBrk="0" hangingPunct="0">
              <a:lnSpc>
                <a:spcPct val="110000"/>
              </a:lnSpc>
              <a:spcBef>
                <a:spcPct val="50000"/>
              </a:spcBef>
              <a:spcAft>
                <a:spcPct val="0"/>
              </a:spcAft>
              <a:buClrTx/>
              <a:buSzTx/>
              <a:buFont typeface="Arial" panose="020B0604020202020204" pitchFamily="34" charset="0"/>
              <a:buNone/>
              <a:tabLst/>
              <a:defRPr/>
            </a:pPr>
            <a:endParaRPr lang="en-US" sz="1000" baseline="0" dirty="0" smtClean="0"/>
          </a:p>
          <a:p>
            <a:pPr marL="0" marR="0" indent="0" algn="l" defTabSz="914400" rtl="0" eaLnBrk="0" fontAlgn="base" latinLnBrk="0" hangingPunct="0">
              <a:lnSpc>
                <a:spcPct val="110000"/>
              </a:lnSpc>
              <a:spcBef>
                <a:spcPct val="50000"/>
              </a:spcBef>
              <a:spcAft>
                <a:spcPct val="0"/>
              </a:spcAft>
              <a:buClrTx/>
              <a:buSzTx/>
              <a:buFont typeface="Arial" panose="020B0604020202020204" pitchFamily="34" charset="0"/>
              <a:buNone/>
              <a:tabLst/>
              <a:defRPr/>
            </a:pPr>
            <a:r>
              <a:rPr lang="en-US" sz="1000" baseline="0" dirty="0" smtClean="0"/>
              <a:t>Without a DCIM system, resources can easily be squandered in the form of wasted energy and more… </a:t>
            </a:r>
            <a:endParaRPr lang="en-US" sz="1000" dirty="0" smtClean="0"/>
          </a:p>
          <a:p>
            <a:endParaRPr lang="en-US" sz="1000" dirty="0" smtClean="0"/>
          </a:p>
          <a:p>
            <a:endParaRPr lang="en-US" sz="1000" dirty="0" smtClean="0"/>
          </a:p>
          <a:p>
            <a:pPr marL="0" indent="0">
              <a:buNone/>
            </a:pPr>
            <a:r>
              <a:rPr lang="en-US" baseline="0" dirty="0" smtClean="0"/>
              <a:t>&lt;Read slide.&gt;</a:t>
            </a:r>
            <a:endParaRPr lang="en-US" baseline="0" dirty="0" smtClean="0"/>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15</a:t>
            </a:fld>
            <a:endParaRPr lang="de-CH"/>
          </a:p>
        </p:txBody>
      </p:sp>
    </p:spTree>
    <p:extLst>
      <p:ext uri="{BB962C8B-B14F-4D97-AF65-F5344CB8AC3E}">
        <p14:creationId xmlns:p14="http://schemas.microsoft.com/office/powerpoint/2010/main" val="209262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95563" y="561975"/>
            <a:ext cx="2130425" cy="1597025"/>
          </a:xfrm>
        </p:spPr>
      </p:sp>
      <p:sp>
        <p:nvSpPr>
          <p:cNvPr id="3" name="Notes Placeholder 2"/>
          <p:cNvSpPr>
            <a:spLocks noGrp="1"/>
          </p:cNvSpPr>
          <p:nvPr>
            <p:ph type="body" idx="1"/>
          </p:nvPr>
        </p:nvSpPr>
        <p:spPr>
          <a:xfrm>
            <a:off x="782429" y="2305050"/>
            <a:ext cx="6131307" cy="6807876"/>
          </a:xfrm>
        </p:spPr>
        <p:txBody>
          <a:bodyPr/>
          <a:lstStyle/>
          <a:p>
            <a:pPr marL="0" marR="0" indent="0" algn="l" defTabSz="483233" rtl="0" eaLnBrk="0" fontAlgn="base" latinLnBrk="0" hangingPunct="0">
              <a:lnSpc>
                <a:spcPct val="110000"/>
              </a:lnSpc>
              <a:spcBef>
                <a:spcPct val="50000"/>
              </a:spcBef>
              <a:spcAft>
                <a:spcPct val="0"/>
              </a:spcAft>
              <a:buClrTx/>
              <a:buSzTx/>
              <a:buFontTx/>
              <a:buNone/>
              <a:tabLst/>
              <a:defRPr/>
            </a:pPr>
            <a:r>
              <a:rPr lang="en-US" sz="1200" dirty="0" smtClean="0"/>
              <a:t>In</a:t>
            </a:r>
            <a:r>
              <a:rPr lang="en-US" sz="1200" baseline="0" dirty="0" smtClean="0"/>
              <a:t> addition to enabling data center operators to improve their energy efficiency TODAY, equally important is a</a:t>
            </a:r>
            <a:r>
              <a:rPr lang="en-US" sz="1200" dirty="0" smtClean="0"/>
              <a:t> DCIM system is the platform from which to integrate NEW technologies that will help data centers evolve and achieve even greater operational benefits down the road. It’s one component of a comprehensive data center management strategy that improves reliability and efficiency today and ON THE HORIZON.</a:t>
            </a:r>
          </a:p>
          <a:p>
            <a:pPr marL="0" marR="0" indent="0" algn="l" defTabSz="483233" rtl="0" eaLnBrk="0" fontAlgn="base" latinLnBrk="0" hangingPunct="0">
              <a:lnSpc>
                <a:spcPct val="110000"/>
              </a:lnSpc>
              <a:spcBef>
                <a:spcPct val="50000"/>
              </a:spcBef>
              <a:spcAft>
                <a:spcPct val="0"/>
              </a:spcAft>
              <a:buClrTx/>
              <a:buSzTx/>
              <a:buFontTx/>
              <a:buNone/>
              <a:tabLst/>
              <a:defRPr/>
            </a:pPr>
            <a:endParaRPr lang="en-US" sz="1200" dirty="0" smtClean="0"/>
          </a:p>
          <a:p>
            <a:pPr marL="0" marR="0" indent="0" algn="l" defTabSz="483233" rtl="0" eaLnBrk="0" fontAlgn="base" latinLnBrk="0" hangingPunct="0">
              <a:lnSpc>
                <a:spcPct val="110000"/>
              </a:lnSpc>
              <a:spcBef>
                <a:spcPct val="50000"/>
              </a:spcBef>
              <a:spcAft>
                <a:spcPct val="0"/>
              </a:spcAft>
              <a:buClrTx/>
              <a:buSzTx/>
              <a:buFontTx/>
              <a:buNone/>
              <a:tabLst/>
              <a:defRPr/>
            </a:pPr>
            <a:r>
              <a:rPr lang="en-US" sz="1200" dirty="0" smtClean="0"/>
              <a:t>How many of you here</a:t>
            </a:r>
            <a:r>
              <a:rPr lang="en-US" sz="1200" baseline="0" dirty="0" smtClean="0"/>
              <a:t> have been in a data center? Perhaps your customer’s data centers? </a:t>
            </a:r>
            <a:endParaRPr lang="en-US" sz="1200" dirty="0" smtClean="0"/>
          </a:p>
          <a:p>
            <a:pPr marL="0" marR="0" indent="0" algn="l" defTabSz="483233" rtl="0" eaLnBrk="0" fontAlgn="base" latinLnBrk="0" hangingPunct="0">
              <a:lnSpc>
                <a:spcPct val="110000"/>
              </a:lnSpc>
              <a:spcBef>
                <a:spcPct val="50000"/>
              </a:spcBef>
              <a:spcAft>
                <a:spcPct val="0"/>
              </a:spcAft>
              <a:buClrTx/>
              <a:buSzTx/>
              <a:buFontTx/>
              <a:buNone/>
              <a:tabLst/>
              <a:defRPr/>
            </a:pPr>
            <a:endParaRPr lang="en-US" sz="1200" dirty="0" smtClean="0"/>
          </a:p>
          <a:p>
            <a:pPr defTabSz="483233">
              <a:defRPr/>
            </a:pPr>
            <a:r>
              <a:rPr lang="en-US" sz="1200" dirty="0" smtClean="0"/>
              <a:t>A</a:t>
            </a:r>
            <a:r>
              <a:rPr lang="en-US" sz="1200" baseline="0" dirty="0" smtClean="0"/>
              <a:t> </a:t>
            </a:r>
            <a:r>
              <a:rPr lang="en-US" sz="1200" dirty="0" smtClean="0"/>
              <a:t>HUGE </a:t>
            </a:r>
            <a:r>
              <a:rPr lang="en-US" sz="1200" dirty="0"/>
              <a:t>reason for </a:t>
            </a:r>
            <a:r>
              <a:rPr lang="en-US" sz="1200" dirty="0" smtClean="0"/>
              <a:t>the </a:t>
            </a:r>
            <a:r>
              <a:rPr lang="en-US" sz="1200" dirty="0"/>
              <a:t>expanding role </a:t>
            </a:r>
            <a:r>
              <a:rPr lang="en-US" sz="1200" dirty="0" smtClean="0"/>
              <a:t>of DCIM is </a:t>
            </a:r>
            <a:r>
              <a:rPr lang="en-US" sz="1200" dirty="0"/>
              <a:t>that it helps integrate operations… Let’s take a look at this illustration of a data center landscape to see why</a:t>
            </a:r>
            <a:r>
              <a:rPr lang="en-US" sz="1200" dirty="0" smtClean="0"/>
              <a:t>.</a:t>
            </a:r>
            <a:endParaRPr lang="en-US" sz="1200" dirty="0"/>
          </a:p>
          <a:p>
            <a:pPr defTabSz="483233">
              <a:defRPr/>
            </a:pPr>
            <a:r>
              <a:rPr lang="en-US" sz="1200" dirty="0"/>
              <a:t>Here, we see the power chain—from distributed energy sources to servers in the racks. Plus we see the cooling  infrastructure and even a NOC.  Also, the top 10 capabilities necessary to manage a data center are labeled here. </a:t>
            </a:r>
            <a:r>
              <a:rPr lang="en-US" sz="1200" dirty="0" smtClean="0"/>
              <a:t>Each</a:t>
            </a:r>
            <a:r>
              <a:rPr lang="en-US" sz="1200" baseline="0" dirty="0" smtClean="0"/>
              <a:t> functional area</a:t>
            </a:r>
            <a:r>
              <a:rPr lang="en-US" sz="1200" dirty="0" smtClean="0"/>
              <a:t> of the data center requires specific </a:t>
            </a:r>
            <a:r>
              <a:rPr lang="en-US" sz="1200" dirty="0"/>
              <a:t>expertise related to one or more of these capabilities. Each area of expertise has its own tools and technologies, for example: </a:t>
            </a:r>
          </a:p>
          <a:p>
            <a:pPr marL="181212" indent="-181212" defTabSz="483233">
              <a:buFont typeface="Arial" panose="020B0604020202020204" pitchFamily="34" charset="0"/>
              <a:buChar char="•"/>
              <a:defRPr/>
            </a:pPr>
            <a:r>
              <a:rPr lang="en-US" sz="1200" dirty="0"/>
              <a:t>&lt;click&gt; Your BMS may use BACnet. </a:t>
            </a:r>
          </a:p>
          <a:p>
            <a:pPr marL="181212" indent="-181212" defTabSz="483233">
              <a:buFont typeface="Arial" panose="020B0604020202020204" pitchFamily="34" charset="0"/>
              <a:buChar char="•"/>
              <a:defRPr/>
            </a:pPr>
            <a:r>
              <a:rPr lang="en-US" sz="1200" dirty="0"/>
              <a:t>&lt;click&gt; Your PMS may use Modbus, as well as hardwired I/O.</a:t>
            </a:r>
          </a:p>
          <a:p>
            <a:pPr marL="181212" indent="-181212" defTabSz="483233">
              <a:buFont typeface="Arial" panose="020B0604020202020204" pitchFamily="34" charset="0"/>
              <a:buChar char="•"/>
              <a:defRPr/>
            </a:pPr>
            <a:r>
              <a:rPr lang="en-US" sz="1200" dirty="0"/>
              <a:t>&lt;click&gt; Your EMS may use custom protocols, like ION.  </a:t>
            </a:r>
          </a:p>
          <a:p>
            <a:pPr marL="181212" indent="-181212" defTabSz="483233">
              <a:buFont typeface="Arial" panose="020B0604020202020204" pitchFamily="34" charset="0"/>
              <a:buChar char="•"/>
              <a:defRPr/>
            </a:pPr>
            <a:r>
              <a:rPr lang="en-US" sz="1200" dirty="0"/>
              <a:t>&lt;click&gt; And, your IT systems may use SNMP, IPMI, ILOM, and so on. </a:t>
            </a:r>
            <a:endParaRPr lang="en-US" sz="1200" dirty="0" smtClean="0"/>
          </a:p>
          <a:p>
            <a:pPr marL="181212" indent="-181212" defTabSz="483233">
              <a:buFont typeface="Arial" panose="020B0604020202020204" pitchFamily="34" charset="0"/>
              <a:buChar char="•"/>
              <a:defRPr/>
            </a:pPr>
            <a:endParaRPr lang="en-US" sz="1200" dirty="0"/>
          </a:p>
          <a:p>
            <a:pPr defTabSz="483233" eaLnBrk="1" fontAlgn="auto" hangingPunct="1">
              <a:lnSpc>
                <a:spcPct val="100000"/>
              </a:lnSpc>
              <a:spcBef>
                <a:spcPts val="0"/>
              </a:spcBef>
              <a:spcAft>
                <a:spcPts val="0"/>
              </a:spcAft>
              <a:defRPr/>
            </a:pPr>
            <a:r>
              <a:rPr lang="en-US" sz="1200" dirty="0"/>
              <a:t>The specialization required to run a mission critical facility can frequently contribute to chaos because of the lack of shared visibility  and integration. Using a DCIM system helps take out the chaos from managing a data center because, fundamentally, it is the platform that enables you to have a truly holistic view of your data center operations. A good DCIM system is purpose-built to collect and normalize data from all types of communication protocols.  A holistic view means the data set is complete: In theory, there are no gaps from which to arrive at faulty conclusions because of missing </a:t>
            </a:r>
            <a:r>
              <a:rPr lang="en-US" sz="1200" dirty="0" smtClean="0"/>
              <a:t>data…</a:t>
            </a:r>
          </a:p>
          <a:p>
            <a:pPr defTabSz="483233" eaLnBrk="1" fontAlgn="auto" hangingPunct="1">
              <a:lnSpc>
                <a:spcPct val="100000"/>
              </a:lnSpc>
              <a:spcBef>
                <a:spcPts val="0"/>
              </a:spcBef>
              <a:spcAft>
                <a:spcPts val="0"/>
              </a:spcAft>
              <a:defRPr/>
            </a:pPr>
            <a:endParaRPr lang="en-US" sz="1200" dirty="0" smtClean="0"/>
          </a:p>
          <a:p>
            <a:pPr defTabSz="483233" eaLnBrk="1" fontAlgn="auto" hangingPunct="1">
              <a:lnSpc>
                <a:spcPct val="100000"/>
              </a:lnSpc>
              <a:spcBef>
                <a:spcPts val="0"/>
              </a:spcBef>
              <a:spcAft>
                <a:spcPts val="0"/>
              </a:spcAft>
              <a:defRPr/>
            </a:pPr>
            <a:r>
              <a:rPr lang="en-US" sz="1200" dirty="0" smtClean="0"/>
              <a:t>Next,</a:t>
            </a:r>
            <a:r>
              <a:rPr lang="en-US" sz="1200" baseline="0" dirty="0" smtClean="0"/>
              <a:t> we’ll examine a customer case study and how they are using DCIM to significantly improve their energy efficiency and operations.</a:t>
            </a:r>
            <a:endParaRPr lang="en-US" sz="1200" dirty="0" smtClean="0"/>
          </a:p>
          <a:p>
            <a:pPr defTabSz="483233" eaLnBrk="1" fontAlgn="auto" hangingPunct="1">
              <a:lnSpc>
                <a:spcPct val="100000"/>
              </a:lnSpc>
              <a:spcBef>
                <a:spcPts val="0"/>
              </a:spcBef>
              <a:spcAft>
                <a:spcPts val="0"/>
              </a:spcAft>
              <a:defRPr/>
            </a:pPr>
            <a:r>
              <a:rPr lang="en-US" sz="1200" dirty="0" smtClean="0"/>
              <a:t> </a:t>
            </a:r>
            <a:endParaRPr lang="en-US" sz="1200" dirty="0" smtClean="0"/>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16</a:t>
            </a:fld>
            <a:endParaRPr lang="de-CH"/>
          </a:p>
        </p:txBody>
      </p:sp>
    </p:spTree>
    <p:extLst>
      <p:ext uri="{BB962C8B-B14F-4D97-AF65-F5344CB8AC3E}">
        <p14:creationId xmlns:p14="http://schemas.microsoft.com/office/powerpoint/2010/main" val="2633368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17</a:t>
            </a:fld>
            <a:endParaRPr lang="de-CH"/>
          </a:p>
        </p:txBody>
      </p:sp>
    </p:spTree>
    <p:extLst>
      <p:ext uri="{BB962C8B-B14F-4D97-AF65-F5344CB8AC3E}">
        <p14:creationId xmlns:p14="http://schemas.microsoft.com/office/powerpoint/2010/main" val="3493292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a:xfrm>
            <a:off x="772904" y="1771650"/>
            <a:ext cx="6131307" cy="7341276"/>
          </a:xfrm>
        </p:spPr>
        <p:txBody>
          <a:bodyPr/>
          <a:lstStyle/>
          <a:p>
            <a:r>
              <a:rPr lang="en-US" sz="1000" b="1" dirty="0" smtClean="0"/>
              <a:t>Challenge:  </a:t>
            </a:r>
            <a:r>
              <a:rPr lang="en-US" sz="1000" dirty="0" smtClean="0"/>
              <a:t>This customer had been managing their IT operations with standard desktop productivity tools, such as Visio and Excel spreadsheets. These tools prevented their team from attaining real-time information because the data had to be imported into spreadsheets, or documents had to be manually updated and archived on a collaboration site. Plus, information sharing was more reactive than proactive. That is, if an IT operations manager wanted to see power and cooling information, then he would need to ask for it. </a:t>
            </a:r>
          </a:p>
          <a:p>
            <a:endParaRPr lang="en-US" sz="1000" dirty="0" smtClean="0"/>
          </a:p>
          <a:p>
            <a:r>
              <a:rPr lang="en-US" sz="1000" dirty="0" smtClean="0"/>
              <a:t>Consequently</a:t>
            </a:r>
            <a:r>
              <a:rPr lang="en-US" sz="1000" dirty="0" smtClean="0"/>
              <a:t>, their capacity </a:t>
            </a:r>
            <a:r>
              <a:rPr lang="en-US" sz="1000" dirty="0" smtClean="0"/>
              <a:t>management </a:t>
            </a:r>
            <a:r>
              <a:rPr lang="en-US" sz="1000" dirty="0" smtClean="0"/>
              <a:t>relied on wide margins of </a:t>
            </a:r>
            <a:r>
              <a:rPr lang="en-US" sz="1000" dirty="0" smtClean="0"/>
              <a:t>error,</a:t>
            </a:r>
            <a:r>
              <a:rPr lang="en-US" sz="1000" baseline="0" dirty="0" smtClean="0"/>
              <a:t> which also impacted the quality of their business analysis.</a:t>
            </a:r>
            <a:r>
              <a:rPr lang="en-US" sz="1000" dirty="0" smtClean="0"/>
              <a:t> </a:t>
            </a:r>
            <a:r>
              <a:rPr lang="en-US" sz="1000" dirty="0" smtClean="0"/>
              <a:t>That worked for a while—until </a:t>
            </a:r>
            <a:r>
              <a:rPr lang="en-US" sz="1000" dirty="0" smtClean="0"/>
              <a:t>they experienced </a:t>
            </a:r>
            <a:r>
              <a:rPr lang="en-US" sz="1000" dirty="0" smtClean="0"/>
              <a:t>market pressures that invited scrutiny of their operational effectiveness and web service </a:t>
            </a:r>
            <a:r>
              <a:rPr lang="en-US" sz="1000" dirty="0" smtClean="0"/>
              <a:t>delivery. </a:t>
            </a:r>
            <a:r>
              <a:rPr lang="en-US" sz="1000" dirty="0" smtClean="0"/>
              <a:t>They needed to </a:t>
            </a:r>
            <a:r>
              <a:rPr lang="en-US" sz="1000" dirty="0" smtClean="0"/>
              <a:t>modernize both </a:t>
            </a:r>
            <a:r>
              <a:rPr lang="en-US" sz="1000" dirty="0" smtClean="0"/>
              <a:t>their data center </a:t>
            </a:r>
            <a:r>
              <a:rPr lang="en-US" sz="1000" u="sng" dirty="0" smtClean="0"/>
              <a:t>and</a:t>
            </a:r>
            <a:r>
              <a:rPr lang="en-US" sz="1000" dirty="0" smtClean="0"/>
              <a:t> their operations to keep up with changing business demands</a:t>
            </a:r>
            <a:r>
              <a:rPr lang="en-US" sz="1000" dirty="0" smtClean="0"/>
              <a:t>.</a:t>
            </a:r>
          </a:p>
          <a:p>
            <a:endParaRPr lang="en-US" sz="1000" dirty="0" smtClean="0"/>
          </a:p>
          <a:p>
            <a:pPr marL="0" marR="0" indent="0" algn="l" defTabSz="914400" rtl="0" eaLnBrk="0" fontAlgn="base" latinLnBrk="0" hangingPunct="0">
              <a:lnSpc>
                <a:spcPct val="110000"/>
              </a:lnSpc>
              <a:spcBef>
                <a:spcPct val="50000"/>
              </a:spcBef>
              <a:spcAft>
                <a:spcPct val="0"/>
              </a:spcAft>
              <a:buClrTx/>
              <a:buSzTx/>
              <a:buFontTx/>
              <a:buNone/>
              <a:tabLst/>
              <a:defRPr/>
            </a:pPr>
            <a:r>
              <a:rPr lang="en-US" dirty="0" smtClean="0"/>
              <a:t>Consider</a:t>
            </a:r>
            <a:r>
              <a:rPr lang="en-US" sz="1000" kern="1200" dirty="0" smtClean="0">
                <a:solidFill>
                  <a:schemeClr val="tx1"/>
                </a:solidFill>
                <a:latin typeface="Arial" charset="0"/>
                <a:ea typeface="+mn-ea"/>
                <a:cs typeface="Arial" charset="0"/>
              </a:rPr>
              <a:t>:  </a:t>
            </a:r>
            <a:r>
              <a:rPr lang="en-US" dirty="0" smtClean="0"/>
              <a:t>The operations </a:t>
            </a:r>
            <a:r>
              <a:rPr lang="en-US" sz="1000" kern="1200" dirty="0" smtClean="0">
                <a:solidFill>
                  <a:schemeClr val="tx1"/>
                </a:solidFill>
                <a:latin typeface="Arial" charset="0"/>
                <a:ea typeface="+mn-ea"/>
                <a:cs typeface="Arial" charset="0"/>
              </a:rPr>
              <a:t>team had to run around to collect data manually—from electric meters and RPP/branch circuits, to the outlet that supplies the power strips to the racks.  Then, </a:t>
            </a:r>
            <a:r>
              <a:rPr lang="en-US" dirty="0" smtClean="0"/>
              <a:t>they</a:t>
            </a:r>
            <a:r>
              <a:rPr lang="en-US" sz="1000" kern="1200" dirty="0" smtClean="0">
                <a:solidFill>
                  <a:schemeClr val="tx1"/>
                </a:solidFill>
                <a:latin typeface="Arial" charset="0"/>
                <a:ea typeface="+mn-ea"/>
                <a:cs typeface="Arial" charset="0"/>
              </a:rPr>
              <a:t> dumped everything into spreadsheets so </a:t>
            </a:r>
            <a:r>
              <a:rPr lang="en-US" dirty="0" smtClean="0"/>
              <a:t>they</a:t>
            </a:r>
            <a:r>
              <a:rPr lang="en-US" sz="1000" kern="1200" dirty="0" smtClean="0">
                <a:solidFill>
                  <a:schemeClr val="tx1"/>
                </a:solidFill>
                <a:latin typeface="Arial" charset="0"/>
                <a:ea typeface="+mn-ea"/>
                <a:cs typeface="Arial" charset="0"/>
              </a:rPr>
              <a:t> could see trends and use this to analyze and forecast  energy requirements. But none of this was integrated, so </a:t>
            </a:r>
            <a:r>
              <a:rPr lang="en-US" dirty="0" smtClean="0"/>
              <a:t>their </a:t>
            </a:r>
            <a:r>
              <a:rPr lang="en-US" sz="1000" kern="1200" dirty="0" smtClean="0">
                <a:solidFill>
                  <a:schemeClr val="tx1"/>
                </a:solidFill>
                <a:latin typeface="Arial" charset="0"/>
                <a:ea typeface="+mn-ea"/>
                <a:cs typeface="Arial" charset="0"/>
              </a:rPr>
              <a:t>data became unwieldy and prone to errors. To illustrate, </a:t>
            </a:r>
            <a:r>
              <a:rPr lang="en-US" dirty="0" smtClean="0"/>
              <a:t>the Energy Manager </a:t>
            </a:r>
            <a:r>
              <a:rPr lang="en-US" sz="1000" kern="1200" dirty="0" smtClean="0">
                <a:solidFill>
                  <a:schemeClr val="tx1"/>
                </a:solidFill>
                <a:latin typeface="Arial" charset="0"/>
                <a:ea typeface="+mn-ea"/>
                <a:cs typeface="Arial" charset="0"/>
              </a:rPr>
              <a:t>had to consolidate dozens of energy bills every month. Not just one power bill for each data center—some sites have multiple power bills depending on the site configuration! It</a:t>
            </a:r>
            <a:r>
              <a:rPr lang="en-US" sz="1000" kern="1200" baseline="0" dirty="0" smtClean="0">
                <a:solidFill>
                  <a:schemeClr val="tx1"/>
                </a:solidFill>
                <a:latin typeface="Arial" charset="0"/>
                <a:ea typeface="+mn-ea"/>
                <a:cs typeface="Arial" charset="0"/>
              </a:rPr>
              <a:t> was </a:t>
            </a:r>
            <a:r>
              <a:rPr lang="en-US" sz="1000" kern="1200" dirty="0" smtClean="0">
                <a:solidFill>
                  <a:schemeClr val="tx1"/>
                </a:solidFill>
                <a:latin typeface="Arial" charset="0"/>
                <a:ea typeface="+mn-ea"/>
                <a:cs typeface="Arial" charset="0"/>
              </a:rPr>
              <a:t>exceedingly time-consuming and tedious work. It took valuable time away from the actual analysis and forecasting</a:t>
            </a:r>
            <a:r>
              <a:rPr lang="en-US" dirty="0" smtClean="0"/>
              <a:t>—not to mention time </a:t>
            </a:r>
            <a:r>
              <a:rPr lang="en-US" sz="1000" dirty="0" smtClean="0"/>
              <a:t>away from resolving maintenance issues</a:t>
            </a:r>
            <a:r>
              <a:rPr lang="en-US" sz="1000" baseline="0" dirty="0" smtClean="0"/>
              <a:t> and making performance improvements.</a:t>
            </a:r>
            <a:endParaRPr lang="en-US" sz="1000" dirty="0" smtClean="0"/>
          </a:p>
          <a:p>
            <a:endParaRPr lang="en-US" sz="1000" dirty="0" smtClean="0"/>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18</a:t>
            </a:fld>
            <a:endParaRPr lang="de-CH"/>
          </a:p>
        </p:txBody>
      </p:sp>
    </p:spTree>
    <p:extLst>
      <p:ext uri="{BB962C8B-B14F-4D97-AF65-F5344CB8AC3E}">
        <p14:creationId xmlns:p14="http://schemas.microsoft.com/office/powerpoint/2010/main" val="1662253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r>
              <a:rPr lang="en-US" sz="1000" dirty="0" smtClean="0"/>
              <a:t>One </a:t>
            </a:r>
            <a:r>
              <a:rPr lang="en-US" sz="1000" dirty="0" smtClean="0"/>
              <a:t>component of their new data center strategy was to streamline their operations using one tool—a single operational environment—that provided real-time power and cooling information for IT asset management. </a:t>
            </a:r>
            <a:r>
              <a:rPr lang="en-US" sz="1000" dirty="0" smtClean="0"/>
              <a:t>It </a:t>
            </a:r>
            <a:r>
              <a:rPr lang="en-US" sz="1000" dirty="0" smtClean="0"/>
              <a:t>was very important to this customer to ensure both their CMDB data and ticketing system were integrated into their workflow using this tool. </a:t>
            </a:r>
            <a:r>
              <a:rPr lang="en-US" sz="1000" dirty="0" smtClean="0"/>
              <a:t>Plus, </a:t>
            </a:r>
            <a:r>
              <a:rPr lang="en-US" sz="1000" dirty="0" smtClean="0"/>
              <a:t>they desired a system they could maintain themselves—just like they had been doing with their spreadsheets. </a:t>
            </a:r>
            <a:endParaRPr lang="en-US" sz="1000" dirty="0" smtClean="0"/>
          </a:p>
          <a:p>
            <a:endParaRPr lang="en-US" sz="1000" dirty="0" smtClean="0"/>
          </a:p>
          <a:p>
            <a:pPr defTabSz="483233">
              <a:defRPr/>
            </a:pPr>
            <a:r>
              <a:rPr lang="en-US" sz="1000" b="0" dirty="0" smtClean="0"/>
              <a:t>Based on thus</a:t>
            </a:r>
            <a:r>
              <a:rPr lang="en-US" sz="1000" b="0" baseline="0" dirty="0" smtClean="0"/>
              <a:t> customer’s</a:t>
            </a:r>
            <a:r>
              <a:rPr lang="en-US" sz="1000" b="0" dirty="0" smtClean="0"/>
              <a:t> requirements,</a:t>
            </a:r>
            <a:r>
              <a:rPr lang="en-US" sz="1000" b="0" baseline="0" dirty="0" smtClean="0"/>
              <a:t> it was critical for t</a:t>
            </a:r>
            <a:r>
              <a:rPr lang="en-US" sz="1000" b="0" dirty="0" smtClean="0"/>
              <a:t>heir </a:t>
            </a:r>
            <a:r>
              <a:rPr lang="en-US" sz="1000" dirty="0" smtClean="0"/>
              <a:t>data </a:t>
            </a:r>
            <a:r>
              <a:rPr lang="en-US" sz="1000" dirty="0" smtClean="0"/>
              <a:t>to </a:t>
            </a:r>
            <a:r>
              <a:rPr lang="en-US" sz="1000" dirty="0" smtClean="0"/>
              <a:t>be transferred to the asset planning environment, and transformed if required. </a:t>
            </a:r>
            <a:r>
              <a:rPr lang="en-US" sz="1000" dirty="0" smtClean="0"/>
              <a:t>Integration </a:t>
            </a:r>
            <a:r>
              <a:rPr lang="en-US" sz="1000" dirty="0" smtClean="0"/>
              <a:t>included: </a:t>
            </a:r>
          </a:p>
          <a:p>
            <a:pPr marL="171424" indent="-171424" defTabSz="483233">
              <a:buFont typeface="Arial" panose="020B0604020202020204" pitchFamily="34" charset="0"/>
              <a:buChar char="•"/>
              <a:defRPr/>
            </a:pPr>
            <a:r>
              <a:rPr lang="en-US" sz="1000" dirty="0" smtClean="0"/>
              <a:t>System power and temperature data</a:t>
            </a:r>
          </a:p>
          <a:p>
            <a:pPr marL="171424" indent="-171424" defTabSz="483233">
              <a:buFont typeface="Arial" panose="020B0604020202020204" pitchFamily="34" charset="0"/>
              <a:buChar char="•"/>
              <a:defRPr/>
            </a:pPr>
            <a:r>
              <a:rPr lang="en-US" sz="1000" dirty="0" smtClean="0"/>
              <a:t>IT asset tracking data</a:t>
            </a:r>
          </a:p>
          <a:p>
            <a:pPr marL="171424" indent="-171424" defTabSz="483233">
              <a:buFont typeface="Arial" panose="020B0604020202020204" pitchFamily="34" charset="0"/>
              <a:buChar char="•"/>
              <a:defRPr/>
            </a:pPr>
            <a:r>
              <a:rPr lang="en-US" sz="1000" dirty="0" smtClean="0"/>
              <a:t>Third-party BMS, PMS and EMS system </a:t>
            </a:r>
            <a:r>
              <a:rPr lang="en-US" sz="1000" dirty="0" smtClean="0"/>
              <a:t>data</a:t>
            </a:r>
          </a:p>
          <a:p>
            <a:pPr marL="0" indent="0" defTabSz="483233">
              <a:buFont typeface="Arial" panose="020B0604020202020204" pitchFamily="34" charset="0"/>
              <a:buNone/>
              <a:defRPr/>
            </a:pPr>
            <a:endParaRPr lang="en-US" sz="1000" dirty="0" smtClean="0"/>
          </a:p>
          <a:p>
            <a:pPr marL="0" indent="0" defTabSz="483233">
              <a:buFont typeface="Arial" panose="020B0604020202020204" pitchFamily="34" charset="0"/>
              <a:buNone/>
              <a:defRPr/>
            </a:pPr>
            <a:r>
              <a:rPr lang="en-US" sz="1000" dirty="0" smtClean="0"/>
              <a:t>They also brought</a:t>
            </a:r>
            <a:r>
              <a:rPr lang="en-US" sz="1000" baseline="0" dirty="0" smtClean="0"/>
              <a:t> on-board a data architect to work with their engineering team.</a:t>
            </a:r>
          </a:p>
          <a:p>
            <a:pPr marL="0" indent="0" defTabSz="483233">
              <a:buFont typeface="Arial" panose="020B0604020202020204" pitchFamily="34" charset="0"/>
              <a:buNone/>
              <a:defRPr/>
            </a:pPr>
            <a:r>
              <a:rPr lang="en-US" sz="1000" baseline="0" dirty="0" smtClean="0"/>
              <a:t>And, they understood it was imperative for </a:t>
            </a:r>
            <a:r>
              <a:rPr lang="en-US" sz="1000" dirty="0" smtClean="0"/>
              <a:t>colleagues </a:t>
            </a:r>
            <a:r>
              <a:rPr lang="en-US" sz="1000" dirty="0" smtClean="0"/>
              <a:t>on </a:t>
            </a:r>
            <a:r>
              <a:rPr lang="en-US" sz="1000" dirty="0" smtClean="0"/>
              <a:t>both the </a:t>
            </a:r>
            <a:r>
              <a:rPr lang="en-US" sz="1000" dirty="0" smtClean="0"/>
              <a:t>facility </a:t>
            </a:r>
            <a:r>
              <a:rPr lang="en-US" sz="1000" dirty="0" smtClean="0"/>
              <a:t>and IT teams to embrace </a:t>
            </a:r>
            <a:r>
              <a:rPr lang="en-US" sz="1000" dirty="0" smtClean="0"/>
              <a:t>the tool…</a:t>
            </a:r>
          </a:p>
          <a:p>
            <a:pPr defTabSz="483233">
              <a:defRPr/>
            </a:pPr>
            <a:endParaRPr lang="en-US" dirty="0" smtClean="0"/>
          </a:p>
          <a:p>
            <a:pPr defTabSz="483233">
              <a:defRPr/>
            </a:pPr>
            <a:r>
              <a:rPr lang="en-US" dirty="0" smtClean="0"/>
              <a:t>Last but not least, </a:t>
            </a:r>
            <a:r>
              <a:rPr lang="en-US" sz="1000" dirty="0" smtClean="0"/>
              <a:t>t</a:t>
            </a:r>
            <a:r>
              <a:rPr lang="en-US" dirty="0" smtClean="0"/>
              <a:t>he </a:t>
            </a:r>
            <a:r>
              <a:rPr lang="en-US" dirty="0" smtClean="0"/>
              <a:t>operations team</a:t>
            </a:r>
            <a:r>
              <a:rPr lang="en-US" sz="1000" kern="1200" dirty="0" smtClean="0">
                <a:solidFill>
                  <a:schemeClr val="tx1"/>
                </a:solidFill>
                <a:latin typeface="Arial" charset="0"/>
                <a:ea typeface="+mn-ea"/>
                <a:cs typeface="Arial" charset="0"/>
              </a:rPr>
              <a:t> wanted to integrate and streamline a solution to address business objectives, not just </a:t>
            </a:r>
            <a:r>
              <a:rPr lang="en-US" sz="1000" kern="1200" dirty="0" smtClean="0">
                <a:solidFill>
                  <a:schemeClr val="tx1"/>
                </a:solidFill>
                <a:latin typeface="Arial" charset="0"/>
                <a:ea typeface="+mn-ea"/>
                <a:cs typeface="Arial" charset="0"/>
              </a:rPr>
              <a:t>facility and IT operations objectives.</a:t>
            </a:r>
            <a:r>
              <a:rPr lang="en-US" sz="1000" kern="1200" baseline="0" dirty="0" smtClean="0">
                <a:solidFill>
                  <a:schemeClr val="tx1"/>
                </a:solidFill>
                <a:latin typeface="Arial" charset="0"/>
                <a:ea typeface="+mn-ea"/>
                <a:cs typeface="Arial" charset="0"/>
              </a:rPr>
              <a:t> T</a:t>
            </a:r>
            <a:r>
              <a:rPr lang="en-US" dirty="0" smtClean="0"/>
              <a:t>heir </a:t>
            </a:r>
            <a:r>
              <a:rPr lang="en-US" sz="1000" kern="1200" dirty="0" smtClean="0">
                <a:solidFill>
                  <a:schemeClr val="tx1"/>
                </a:solidFill>
                <a:latin typeface="Arial" charset="0"/>
                <a:ea typeface="+mn-ea"/>
                <a:cs typeface="Arial" charset="0"/>
              </a:rPr>
              <a:t>executive team </a:t>
            </a:r>
            <a:r>
              <a:rPr lang="en-US" sz="1000" kern="1200" dirty="0" smtClean="0">
                <a:solidFill>
                  <a:schemeClr val="tx1"/>
                </a:solidFill>
                <a:latin typeface="Arial" charset="0"/>
                <a:ea typeface="+mn-ea"/>
                <a:cs typeface="Arial" charset="0"/>
              </a:rPr>
              <a:t>required </a:t>
            </a:r>
            <a:r>
              <a:rPr lang="en-US" sz="1000" kern="1200" dirty="0" smtClean="0">
                <a:solidFill>
                  <a:schemeClr val="tx1"/>
                </a:solidFill>
                <a:latin typeface="Arial" charset="0"/>
                <a:ea typeface="+mn-ea"/>
                <a:cs typeface="Arial" charset="0"/>
              </a:rPr>
              <a:t>insight into </a:t>
            </a:r>
            <a:r>
              <a:rPr lang="en-US" sz="1000" kern="1200" dirty="0" smtClean="0">
                <a:solidFill>
                  <a:schemeClr val="tx1"/>
                </a:solidFill>
                <a:latin typeface="Arial" charset="0"/>
                <a:ea typeface="+mn-ea"/>
                <a:cs typeface="Arial" charset="0"/>
              </a:rPr>
              <a:t>operations to better </a:t>
            </a:r>
            <a:r>
              <a:rPr lang="en-US" sz="1000" kern="1200" dirty="0" smtClean="0">
                <a:solidFill>
                  <a:schemeClr val="tx1"/>
                </a:solidFill>
                <a:latin typeface="Arial" charset="0"/>
                <a:ea typeface="+mn-ea"/>
                <a:cs typeface="Arial" charset="0"/>
              </a:rPr>
              <a:t>allocate capital to </a:t>
            </a:r>
            <a:r>
              <a:rPr lang="en-US" dirty="0" smtClean="0"/>
              <a:t>their various</a:t>
            </a:r>
            <a:r>
              <a:rPr lang="en-US" sz="1000" kern="1200" dirty="0" smtClean="0">
                <a:solidFill>
                  <a:schemeClr val="tx1"/>
                </a:solidFill>
                <a:latin typeface="Arial" charset="0"/>
                <a:ea typeface="+mn-ea"/>
                <a:cs typeface="Arial" charset="0"/>
              </a:rPr>
              <a:t> </a:t>
            </a:r>
            <a:r>
              <a:rPr lang="en-US" sz="1000" kern="1200" dirty="0" smtClean="0">
                <a:solidFill>
                  <a:schemeClr val="tx1"/>
                </a:solidFill>
                <a:latin typeface="Arial" charset="0"/>
                <a:ea typeface="+mn-ea"/>
                <a:cs typeface="Arial" charset="0"/>
              </a:rPr>
              <a:t>data center sites. </a:t>
            </a:r>
            <a:r>
              <a:rPr lang="en-US" dirty="0" smtClean="0"/>
              <a:t>They</a:t>
            </a:r>
            <a:r>
              <a:rPr lang="en-US" sz="1000" kern="1200" dirty="0" smtClean="0">
                <a:solidFill>
                  <a:schemeClr val="tx1"/>
                </a:solidFill>
                <a:latin typeface="Arial" charset="0"/>
                <a:ea typeface="+mn-ea"/>
                <a:cs typeface="Arial" charset="0"/>
              </a:rPr>
              <a:t> needed a way of sharing performance </a:t>
            </a:r>
            <a:r>
              <a:rPr lang="en-US" sz="1000" kern="1200" dirty="0" smtClean="0">
                <a:solidFill>
                  <a:schemeClr val="tx1"/>
                </a:solidFill>
                <a:latin typeface="Arial" charset="0"/>
                <a:ea typeface="+mn-ea"/>
                <a:cs typeface="Arial" charset="0"/>
              </a:rPr>
              <a:t>data across the various</a:t>
            </a:r>
            <a:r>
              <a:rPr lang="en-US" sz="1000" kern="1200" baseline="0" dirty="0" smtClean="0">
                <a:solidFill>
                  <a:schemeClr val="tx1"/>
                </a:solidFill>
                <a:latin typeface="Arial" charset="0"/>
                <a:ea typeface="+mn-ea"/>
                <a:cs typeface="Arial" charset="0"/>
              </a:rPr>
              <a:t> roles—sales, marketing, operations and the ELT—so </a:t>
            </a:r>
            <a:r>
              <a:rPr lang="en-US" dirty="0" smtClean="0"/>
              <a:t>they </a:t>
            </a:r>
            <a:r>
              <a:rPr lang="en-US" sz="1000" kern="1200" dirty="0" smtClean="0">
                <a:solidFill>
                  <a:schemeClr val="tx1"/>
                </a:solidFill>
                <a:latin typeface="Arial" charset="0"/>
                <a:ea typeface="+mn-ea"/>
                <a:cs typeface="Arial" charset="0"/>
              </a:rPr>
              <a:t>could all work together toward realistic goals. </a:t>
            </a:r>
            <a:endParaRPr lang="en-US" sz="1000" kern="1200" dirty="0" smtClean="0">
              <a:solidFill>
                <a:schemeClr val="tx1"/>
              </a:solidFill>
              <a:latin typeface="Arial" charset="0"/>
              <a:ea typeface="+mn-ea"/>
              <a:cs typeface="Arial" charset="0"/>
            </a:endParaRPr>
          </a:p>
          <a:p>
            <a:endParaRPr lang="en-US" sz="1000" dirty="0" smtClean="0"/>
          </a:p>
          <a:p>
            <a:endParaRPr lang="en-US" dirty="0"/>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19</a:t>
            </a:fld>
            <a:endParaRPr lang="de-CH"/>
          </a:p>
        </p:txBody>
      </p:sp>
    </p:spTree>
    <p:extLst>
      <p:ext uri="{BB962C8B-B14F-4D97-AF65-F5344CB8AC3E}">
        <p14:creationId xmlns:p14="http://schemas.microsoft.com/office/powerpoint/2010/main" val="166225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BDEF27E-B6F0-489C-8793-D933AB760F68}" type="slidenum">
              <a:rPr lang="de-CH"/>
              <a:pPr>
                <a:defRPr/>
              </a:pPr>
              <a:t>2</a:t>
            </a:fld>
            <a:endParaRPr lang="de-CH"/>
          </a:p>
        </p:txBody>
      </p:sp>
    </p:spTree>
    <p:extLst>
      <p:ext uri="{BB962C8B-B14F-4D97-AF65-F5344CB8AC3E}">
        <p14:creationId xmlns:p14="http://schemas.microsoft.com/office/powerpoint/2010/main" val="1596582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pPr marL="0" marR="0" indent="0" algn="l" defTabSz="483233" rtl="0" eaLnBrk="0" fontAlgn="base" latinLnBrk="0" hangingPunct="0">
              <a:lnSpc>
                <a:spcPct val="110000"/>
              </a:lnSpc>
              <a:spcBef>
                <a:spcPct val="50000"/>
              </a:spcBef>
              <a:spcAft>
                <a:spcPct val="0"/>
              </a:spcAft>
              <a:buClrTx/>
              <a:buSzTx/>
              <a:buFont typeface="Arial" panose="020B0604020202020204" pitchFamily="34" charset="0"/>
              <a:buNone/>
              <a:tabLst/>
              <a:defRPr/>
            </a:pPr>
            <a:r>
              <a:rPr lang="en-US" sz="1000" dirty="0" smtClean="0"/>
              <a:t>They now have a real-time, interactive tool to proactively provide oversight of their data center operations. They are able to integrate their existing monitoring solutions (e.g., BMS, PMS, EMS) with other IT management tools, such as ticketing systems and service management tools through their DCIM system.</a:t>
            </a:r>
            <a:r>
              <a:rPr lang="en-US" sz="1000" baseline="0" dirty="0" smtClean="0"/>
              <a:t> </a:t>
            </a:r>
            <a:r>
              <a:rPr lang="en-US" sz="1000" dirty="0" smtClean="0"/>
              <a:t>As a result, they have more complete information that allows them to focus on advancing service delivery rather than chasing the information to resolve maintenance issues.</a:t>
            </a:r>
          </a:p>
          <a:p>
            <a:pPr marL="0" indent="0" defTabSz="483233">
              <a:buFont typeface="Arial" panose="020B0604020202020204" pitchFamily="34" charset="0"/>
              <a:buNone/>
              <a:defRPr/>
            </a:pPr>
            <a:endParaRPr lang="en-US" sz="1000" b="0" dirty="0" smtClean="0"/>
          </a:p>
          <a:p>
            <a:r>
              <a:rPr lang="en-US" kern="1200" baseline="0" dirty="0" smtClean="0">
                <a:solidFill>
                  <a:schemeClr val="tx1"/>
                </a:solidFill>
                <a:effectLst/>
              </a:rPr>
              <a:t>This customer now has a single data source with multiple view for various roles. On this slide, it’s not important to see the details of these dashboards; rather understand the improvements to business analyses and forecasting, cost containment and capacity planning enabled by holistic visibility and automation.  </a:t>
            </a:r>
            <a:r>
              <a:rPr lang="en-US" kern="1200" dirty="0" smtClean="0">
                <a:solidFill>
                  <a:schemeClr val="tx1"/>
                </a:solidFill>
                <a:effectLst/>
              </a:rPr>
              <a:t>For example, </a:t>
            </a:r>
            <a:r>
              <a:rPr lang="en-US" kern="1200" baseline="0" dirty="0" smtClean="0">
                <a:solidFill>
                  <a:schemeClr val="tx1"/>
                </a:solidFill>
                <a:effectLst/>
              </a:rPr>
              <a:t>you can see &lt;click&gt; one of their facility floor plans with system performance data used by facilities, &lt;click&gt; their customer optimization report used by finance, &lt;click&gt; one of their power distribution dashboards used by electrical engineering, and &lt;click&gt; one of their glycol loops dashboards used by their mechanical engineers. Various roles looking at different view coming from the same data source.</a:t>
            </a:r>
          </a:p>
          <a:p>
            <a:endParaRPr lang="en-US" kern="1200" baseline="0" dirty="0" smtClean="0">
              <a:solidFill>
                <a:schemeClr val="tx1"/>
              </a:solidFill>
              <a:effectLst/>
            </a:endParaRPr>
          </a:p>
          <a:p>
            <a:r>
              <a:rPr lang="en-US" kern="1200" baseline="0" dirty="0" smtClean="0">
                <a:solidFill>
                  <a:schemeClr val="tx1"/>
                </a:solidFill>
                <a:effectLst/>
              </a:rPr>
              <a:t>Sharing performance data enabled significant improvements to their business analyses and forecasting, cost containment and capacity management.</a:t>
            </a:r>
            <a:endParaRPr lang="en-US" kern="1200" baseline="0" dirty="0" smtClean="0">
              <a:solidFill>
                <a:schemeClr val="tx1"/>
              </a:solidFill>
              <a:effectLst/>
            </a:endParaRPr>
          </a:p>
        </p:txBody>
      </p:sp>
      <p:sp>
        <p:nvSpPr>
          <p:cNvPr id="4" name="Slide Number Placeholder 3"/>
          <p:cNvSpPr>
            <a:spLocks noGrp="1"/>
          </p:cNvSpPr>
          <p:nvPr>
            <p:ph type="sldNum" sz="quarter" idx="10"/>
          </p:nvPr>
        </p:nvSpPr>
        <p:spPr/>
        <p:txBody>
          <a:bodyPr/>
          <a:lstStyle/>
          <a:p>
            <a:pPr>
              <a:defRPr/>
            </a:pPr>
            <a:fld id="{9BDEF27E-B6F0-489C-8793-D933AB760F68}" type="slidenum">
              <a:rPr lang="de-CH"/>
              <a:pPr>
                <a:defRPr/>
              </a:pPr>
              <a:t>20</a:t>
            </a:fld>
            <a:endParaRPr lang="de-CH"/>
          </a:p>
        </p:txBody>
      </p:sp>
    </p:spTree>
    <p:extLst>
      <p:ext uri="{BB962C8B-B14F-4D97-AF65-F5344CB8AC3E}">
        <p14:creationId xmlns:p14="http://schemas.microsoft.com/office/powerpoint/2010/main" val="808287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pPr defTabSz="469864" eaLnBrk="1" fontAlgn="auto" hangingPunct="1">
              <a:lnSpc>
                <a:spcPct val="100000"/>
              </a:lnSpc>
              <a:spcBef>
                <a:spcPts val="0"/>
              </a:spcBef>
              <a:spcAft>
                <a:spcPts val="0"/>
              </a:spcAft>
              <a:defRPr/>
            </a:pPr>
            <a:r>
              <a:rPr lang="en-US" sz="1000" dirty="0" smtClean="0"/>
              <a:t>Here</a:t>
            </a:r>
            <a:r>
              <a:rPr lang="en-US" sz="1000" baseline="0" dirty="0" smtClean="0"/>
              <a:t> are a few examples of how this customer is using their DCIM system to bring visibility to key performance indicators. </a:t>
            </a:r>
            <a:endParaRPr lang="en-US" sz="1000" dirty="0"/>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21</a:t>
            </a:fld>
            <a:endParaRPr lang="de-CH"/>
          </a:p>
        </p:txBody>
      </p:sp>
    </p:spTree>
    <p:extLst>
      <p:ext uri="{BB962C8B-B14F-4D97-AF65-F5344CB8AC3E}">
        <p14:creationId xmlns:p14="http://schemas.microsoft.com/office/powerpoint/2010/main" val="1662253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pPr marL="0" marR="0" indent="0" algn="l" defTabSz="469864" rtl="0" eaLnBrk="1" fontAlgn="auto" latinLnBrk="0" hangingPunct="1">
              <a:lnSpc>
                <a:spcPct val="100000"/>
              </a:lnSpc>
              <a:spcBef>
                <a:spcPts val="0"/>
              </a:spcBef>
              <a:spcAft>
                <a:spcPts val="0"/>
              </a:spcAft>
              <a:buClrTx/>
              <a:buSzTx/>
              <a:buFontTx/>
              <a:buNone/>
              <a:tabLst/>
              <a:defRPr/>
            </a:pPr>
            <a:r>
              <a:rPr lang="en-US" sz="1000" dirty="0" smtClean="0"/>
              <a:t>And h</a:t>
            </a:r>
            <a:r>
              <a:rPr lang="en-US" sz="1000" baseline="0" dirty="0" smtClean="0"/>
              <a:t>ere are some key performance indicators (KPIs) that directly apply to utility analytics.</a:t>
            </a:r>
            <a:endParaRPr lang="en-US" sz="1000" dirty="0"/>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22</a:t>
            </a:fld>
            <a:endParaRPr lang="de-CH"/>
          </a:p>
        </p:txBody>
      </p:sp>
    </p:spTree>
    <p:extLst>
      <p:ext uri="{BB962C8B-B14F-4D97-AF65-F5344CB8AC3E}">
        <p14:creationId xmlns:p14="http://schemas.microsoft.com/office/powerpoint/2010/main" val="1662253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pPr defTabSz="483233">
              <a:defRPr/>
            </a:pPr>
            <a:r>
              <a:rPr lang="en-US" sz="1000" dirty="0" smtClean="0"/>
              <a:t>In another</a:t>
            </a:r>
            <a:r>
              <a:rPr lang="en-US" sz="1000" baseline="0" dirty="0" smtClean="0"/>
              <a:t> example, Ericsson is using their data center performance metrics as an integral part of managing their data centers. For more information, follow the URL on this slide to see their sustainability and corporate responsibility reports. </a:t>
            </a:r>
            <a:endParaRPr lang="en-US" sz="1000" dirty="0" smtClean="0"/>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23</a:t>
            </a:fld>
            <a:endParaRPr lang="de-CH"/>
          </a:p>
        </p:txBody>
      </p:sp>
    </p:spTree>
    <p:extLst>
      <p:ext uri="{BB962C8B-B14F-4D97-AF65-F5344CB8AC3E}">
        <p14:creationId xmlns:p14="http://schemas.microsoft.com/office/powerpoint/2010/main" val="1662253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pPr marL="0" indent="0">
              <a:buNone/>
            </a:pPr>
            <a:r>
              <a:rPr lang="en-US" baseline="0" dirty="0" smtClean="0"/>
              <a:t>These KPIs and performance efficiencies are made possible by a DCIM system, like Decathlon for Data Centers.</a:t>
            </a:r>
            <a:endParaRPr lang="en-US" baseline="0" dirty="0" smtClean="0"/>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24</a:t>
            </a:fld>
            <a:endParaRPr lang="de-CH"/>
          </a:p>
        </p:txBody>
      </p:sp>
    </p:spTree>
    <p:extLst>
      <p:ext uri="{BB962C8B-B14F-4D97-AF65-F5344CB8AC3E}">
        <p14:creationId xmlns:p14="http://schemas.microsoft.com/office/powerpoint/2010/main" val="2092621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2700" y="479425"/>
            <a:ext cx="2166938" cy="1624013"/>
          </a:xfrm>
        </p:spPr>
      </p:sp>
      <p:sp>
        <p:nvSpPr>
          <p:cNvPr id="3" name="Notes Placeholder 2"/>
          <p:cNvSpPr>
            <a:spLocks noGrp="1"/>
          </p:cNvSpPr>
          <p:nvPr>
            <p:ph type="body" idx="1"/>
          </p:nvPr>
        </p:nvSpPr>
        <p:spPr>
          <a:xfrm>
            <a:off x="782429" y="2324100"/>
            <a:ext cx="6131307" cy="6788826"/>
          </a:xfrm>
        </p:spPr>
        <p:txBody>
          <a:bodyPr/>
          <a:lstStyle/>
          <a:p>
            <a:pPr defTabSz="483233" eaLnBrk="1" fontAlgn="auto" hangingPunct="1">
              <a:lnSpc>
                <a:spcPct val="100000"/>
              </a:lnSpc>
              <a:spcBef>
                <a:spcPts val="0"/>
              </a:spcBef>
              <a:spcAft>
                <a:spcPts val="0"/>
              </a:spcAft>
              <a:defRPr/>
            </a:pPr>
            <a:r>
              <a:rPr lang="en-US" sz="1200" dirty="0"/>
              <a:t>That’s a lot to digest… Here’s a summary that’s easier to remember:  </a:t>
            </a:r>
          </a:p>
          <a:p>
            <a:pPr defTabSz="483233" eaLnBrk="1" fontAlgn="auto" hangingPunct="1">
              <a:lnSpc>
                <a:spcPct val="100000"/>
              </a:lnSpc>
              <a:spcBef>
                <a:spcPts val="0"/>
              </a:spcBef>
              <a:spcAft>
                <a:spcPts val="0"/>
              </a:spcAft>
              <a:defRPr/>
            </a:pPr>
            <a:endParaRPr lang="en-US" sz="1200" dirty="0"/>
          </a:p>
          <a:p>
            <a:pPr marL="0" indent="0" defTabSz="483233" eaLnBrk="1" fontAlgn="auto" hangingPunct="1">
              <a:lnSpc>
                <a:spcPct val="100000"/>
              </a:lnSpc>
              <a:spcBef>
                <a:spcPts val="0"/>
              </a:spcBef>
              <a:spcAft>
                <a:spcPts val="0"/>
              </a:spcAft>
              <a:buFont typeface="Arial" panose="020B0604020202020204" pitchFamily="34" charset="0"/>
              <a:buNone/>
              <a:defRPr/>
            </a:pPr>
            <a:r>
              <a:rPr lang="en-US" sz="1200" dirty="0"/>
              <a:t>A DCIM system provides the </a:t>
            </a:r>
            <a:r>
              <a:rPr lang="en-US" sz="1200" b="1" dirty="0"/>
              <a:t>visibility, decision support, and automation </a:t>
            </a:r>
            <a:r>
              <a:rPr lang="en-US" sz="1200" dirty="0"/>
              <a:t>to effectively manage a </a:t>
            </a:r>
            <a:r>
              <a:rPr lang="en-US" sz="1200" b="1" dirty="0"/>
              <a:t>flexible network </a:t>
            </a:r>
            <a:r>
              <a:rPr lang="en-US" sz="1200" dirty="0"/>
              <a:t>of power, cooling and IT systems</a:t>
            </a:r>
            <a:r>
              <a:rPr lang="en-US" sz="1200" dirty="0" smtClean="0"/>
              <a:t>.</a:t>
            </a:r>
            <a:endParaRPr lang="en-US" sz="1200" dirty="0"/>
          </a:p>
        </p:txBody>
      </p:sp>
      <p:sp>
        <p:nvSpPr>
          <p:cNvPr id="4" name="Slide Number Placeholder 3"/>
          <p:cNvSpPr>
            <a:spLocks noGrp="1"/>
          </p:cNvSpPr>
          <p:nvPr>
            <p:ph type="sldNum" sz="quarter" idx="10"/>
          </p:nvPr>
        </p:nvSpPr>
        <p:spPr/>
        <p:txBody>
          <a:bodyPr/>
          <a:lstStyle/>
          <a:p>
            <a:fld id="{5E03024D-695E-634D-B010-448DEA45BBA3}" type="slidenum">
              <a:rPr lang="en-US" smtClean="0"/>
              <a:t>25</a:t>
            </a:fld>
            <a:endParaRPr lang="en-US" dirty="0"/>
          </a:p>
        </p:txBody>
      </p:sp>
    </p:spTree>
    <p:extLst>
      <p:ext uri="{BB962C8B-B14F-4D97-AF65-F5344CB8AC3E}">
        <p14:creationId xmlns:p14="http://schemas.microsoft.com/office/powerpoint/2010/main" val="1822294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26</a:t>
            </a:fld>
            <a:endParaRPr lang="de-CH"/>
          </a:p>
        </p:txBody>
      </p:sp>
    </p:spTree>
    <p:extLst>
      <p:ext uri="{BB962C8B-B14F-4D97-AF65-F5344CB8AC3E}">
        <p14:creationId xmlns:p14="http://schemas.microsoft.com/office/powerpoint/2010/main" val="3313524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pPr defTabSz="469864" eaLnBrk="1" fontAlgn="auto" hangingPunct="1">
              <a:lnSpc>
                <a:spcPct val="100000"/>
              </a:lnSpc>
              <a:spcBef>
                <a:spcPts val="0"/>
              </a:spcBef>
              <a:spcAft>
                <a:spcPts val="0"/>
              </a:spcAft>
              <a:defRPr/>
            </a:pPr>
            <a:endParaRPr lang="en-US" sz="1000" dirty="0"/>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27</a:t>
            </a:fld>
            <a:endParaRPr lang="de-CH"/>
          </a:p>
        </p:txBody>
      </p:sp>
    </p:spTree>
    <p:extLst>
      <p:ext uri="{BB962C8B-B14F-4D97-AF65-F5344CB8AC3E}">
        <p14:creationId xmlns:p14="http://schemas.microsoft.com/office/powerpoint/2010/main" val="1662253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28</a:t>
            </a:fld>
            <a:endParaRPr lang="de-CH"/>
          </a:p>
        </p:txBody>
      </p:sp>
    </p:spTree>
    <p:extLst>
      <p:ext uri="{BB962C8B-B14F-4D97-AF65-F5344CB8AC3E}">
        <p14:creationId xmlns:p14="http://schemas.microsoft.com/office/powerpoint/2010/main" val="1676304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10000"/>
              </a:lnSpc>
              <a:spcBef>
                <a:spcPct val="50000"/>
              </a:spcBef>
              <a:spcAft>
                <a:spcPct val="0"/>
              </a:spcAft>
              <a:buClrTx/>
              <a:buSzTx/>
              <a:buFontTx/>
              <a:buNone/>
              <a:tabLst/>
              <a:defRPr/>
            </a:pPr>
            <a:endParaRPr lang="en-US" sz="1000" baseline="0" dirty="0" smtClean="0"/>
          </a:p>
        </p:txBody>
      </p:sp>
      <p:sp>
        <p:nvSpPr>
          <p:cNvPr id="4" name="Slide Number Placeholder 3"/>
          <p:cNvSpPr>
            <a:spLocks noGrp="1"/>
          </p:cNvSpPr>
          <p:nvPr>
            <p:ph type="sldNum" sz="quarter" idx="10"/>
          </p:nvPr>
        </p:nvSpPr>
        <p:spPr/>
        <p:txBody>
          <a:bodyPr/>
          <a:lstStyle/>
          <a:p>
            <a:pPr>
              <a:defRPr/>
            </a:pPr>
            <a:fld id="{9BDEF27E-B6F0-489C-8793-D933AB760F68}" type="slidenum">
              <a:rPr lang="de-CH"/>
              <a:pPr>
                <a:defRPr/>
              </a:pPr>
              <a:t>29</a:t>
            </a:fld>
            <a:endParaRPr lang="de-CH"/>
          </a:p>
        </p:txBody>
      </p:sp>
    </p:spTree>
    <p:extLst>
      <p:ext uri="{BB962C8B-B14F-4D97-AF65-F5344CB8AC3E}">
        <p14:creationId xmlns:p14="http://schemas.microsoft.com/office/powerpoint/2010/main" val="18990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DEF27E-B6F0-489C-8793-D933AB760F68}" type="slidenum">
              <a:rPr lang="de-CH"/>
              <a:pPr>
                <a:defRPr/>
              </a:pPr>
              <a:t>3</a:t>
            </a:fld>
            <a:endParaRPr lang="de-CH"/>
          </a:p>
        </p:txBody>
      </p:sp>
    </p:spTree>
    <p:extLst>
      <p:ext uri="{BB962C8B-B14F-4D97-AF65-F5344CB8AC3E}">
        <p14:creationId xmlns:p14="http://schemas.microsoft.com/office/powerpoint/2010/main" val="1953460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9531" eaLnBrk="0" hangingPunct="0">
              <a:defRPr>
                <a:solidFill>
                  <a:srgbClr val="000000"/>
                </a:solidFill>
                <a:latin typeface="Arial" charset="0"/>
              </a:defRPr>
            </a:lvl1pPr>
            <a:lvl2pPr marL="777044" indent="-298863" defTabSz="999531" eaLnBrk="0" hangingPunct="0">
              <a:defRPr>
                <a:solidFill>
                  <a:srgbClr val="000000"/>
                </a:solidFill>
                <a:latin typeface="Arial" charset="0"/>
              </a:defRPr>
            </a:lvl2pPr>
            <a:lvl3pPr marL="1195452" indent="-239090" defTabSz="999531" eaLnBrk="0" hangingPunct="0">
              <a:defRPr>
                <a:solidFill>
                  <a:srgbClr val="000000"/>
                </a:solidFill>
                <a:latin typeface="Arial" charset="0"/>
              </a:defRPr>
            </a:lvl3pPr>
            <a:lvl4pPr marL="1673634" indent="-239090" defTabSz="999531" eaLnBrk="0" hangingPunct="0">
              <a:defRPr>
                <a:solidFill>
                  <a:srgbClr val="000000"/>
                </a:solidFill>
                <a:latin typeface="Arial" charset="0"/>
              </a:defRPr>
            </a:lvl4pPr>
            <a:lvl5pPr marL="2151815" indent="-239090" defTabSz="999531" eaLnBrk="0" hangingPunct="0">
              <a:defRPr>
                <a:solidFill>
                  <a:srgbClr val="000000"/>
                </a:solidFill>
                <a:latin typeface="Arial" charset="0"/>
              </a:defRPr>
            </a:lvl5pPr>
            <a:lvl6pPr marL="2629995" indent="-239090" defTabSz="999531"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6pPr>
            <a:lvl7pPr marL="3108177" indent="-239090" defTabSz="999531"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7pPr>
            <a:lvl8pPr marL="3586357" indent="-239090" defTabSz="999531"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8pPr>
            <a:lvl9pPr marL="4064539" indent="-239090" defTabSz="999531" eaLnBrk="0" fontAlgn="base" hangingPunct="0">
              <a:spcBef>
                <a:spcPct val="50000"/>
              </a:spcBef>
              <a:spcAft>
                <a:spcPct val="0"/>
              </a:spcAft>
              <a:buClr>
                <a:schemeClr val="tx2"/>
              </a:buClr>
              <a:buSzPct val="70000"/>
              <a:buFont typeface="Wingdings" pitchFamily="2" charset="2"/>
              <a:buChar char="§"/>
              <a:defRPr>
                <a:solidFill>
                  <a:srgbClr val="000000"/>
                </a:solidFill>
                <a:latin typeface="Arial" charset="0"/>
              </a:defRPr>
            </a:lvl9pPr>
          </a:lstStyle>
          <a:p>
            <a:pPr eaLnBrk="1" hangingPunct="1"/>
            <a:fld id="{69AEAFAB-CBBE-4060-9E25-8FBE853D48A9}" type="slidenum">
              <a:rPr lang="de-CH" smtClean="0">
                <a:solidFill>
                  <a:schemeClr val="tx1"/>
                </a:solidFill>
              </a:rPr>
              <a:pPr eaLnBrk="1" hangingPunct="1"/>
              <a:t>30</a:t>
            </a:fld>
            <a:endParaRPr lang="de-CH" smtClean="0">
              <a:solidFill>
                <a:schemeClr val="tx1"/>
              </a:solidFill>
            </a:endParaRPr>
          </a:p>
        </p:txBody>
      </p:sp>
      <p:sp>
        <p:nvSpPr>
          <p:cNvPr id="22531" name="Rectangle 2"/>
          <p:cNvSpPr>
            <a:spLocks noGrp="1" noRot="1" noChangeAspect="1" noChangeArrowheads="1" noTextEdit="1"/>
          </p:cNvSpPr>
          <p:nvPr>
            <p:ph type="sldImg"/>
          </p:nvPr>
        </p:nvSpPr>
        <p:spPr>
          <a:xfrm>
            <a:off x="1920875" y="471488"/>
            <a:ext cx="3506788" cy="2630487"/>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913" tIns="49955" rIns="99913" bIns="49955"/>
          <a:lstStyle/>
          <a:p>
            <a:pPr eaLnBrk="1" hangingPunct="1"/>
            <a:endParaRPr lang="de-DE" dirty="0" smtClean="0"/>
          </a:p>
        </p:txBody>
      </p:sp>
    </p:spTree>
    <p:extLst>
      <p:ext uri="{BB962C8B-B14F-4D97-AF65-F5344CB8AC3E}">
        <p14:creationId xmlns:p14="http://schemas.microsoft.com/office/powerpoint/2010/main" val="72263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pPr defTabSz="930585">
              <a:defRPr/>
            </a:pPr>
            <a:r>
              <a:rPr lang="en-US" dirty="0" smtClean="0"/>
              <a:t>ABB is a global leader in power and automation technologies.</a:t>
            </a:r>
            <a:r>
              <a:rPr lang="en-US" baseline="0" dirty="0" smtClean="0"/>
              <a:t> We’ve built our reputation on successfully helping utility, industrial and other enterprise customers improve the performance of their mission critical systems and facilities. We continue to innovate, as well as acquire excellent data center technologies, products and services—like the ones listed on this slide. </a:t>
            </a:r>
          </a:p>
          <a:p>
            <a:pPr defTabSz="930585">
              <a:defRPr/>
            </a:pPr>
            <a:endParaRPr lang="en-US" baseline="0" dirty="0" smtClean="0"/>
          </a:p>
          <a:p>
            <a:pPr defTabSz="930585">
              <a:defRPr/>
            </a:pPr>
            <a:r>
              <a:rPr lang="en-US" baseline="0" dirty="0" smtClean="0"/>
              <a:t>In today’s presentation you’ll find a recurring theme inherent in our power and automation history that has defined our approach with data centers today. That is, we help you manage the 3 Cs:  cost, capacity and control. </a:t>
            </a:r>
          </a:p>
          <a:p>
            <a:pPr defTabSz="930585">
              <a:defRPr/>
            </a:pPr>
            <a:endParaRPr lang="en-US" baseline="0" dirty="0" smtClean="0"/>
          </a:p>
        </p:txBody>
      </p:sp>
      <p:sp>
        <p:nvSpPr>
          <p:cNvPr id="4" name="Slide Number Placeholder 3"/>
          <p:cNvSpPr>
            <a:spLocks noGrp="1"/>
          </p:cNvSpPr>
          <p:nvPr>
            <p:ph type="sldNum" sz="quarter" idx="10"/>
          </p:nvPr>
        </p:nvSpPr>
        <p:spPr/>
        <p:txBody>
          <a:bodyPr/>
          <a:lstStyle/>
          <a:p>
            <a:pPr>
              <a:defRPr/>
            </a:pPr>
            <a:fld id="{9BDEF27E-B6F0-489C-8793-D933AB760F68}" type="slidenum">
              <a:rPr lang="de-CH"/>
              <a:pPr>
                <a:defRPr/>
              </a:pPr>
              <a:t>4</a:t>
            </a:fld>
            <a:endParaRPr lang="de-CH"/>
          </a:p>
        </p:txBody>
      </p:sp>
    </p:spTree>
    <p:extLst>
      <p:ext uri="{BB962C8B-B14F-4D97-AF65-F5344CB8AC3E}">
        <p14:creationId xmlns:p14="http://schemas.microsoft.com/office/powerpoint/2010/main" val="235233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pPr defTabSz="930585">
              <a:defRPr/>
            </a:pPr>
            <a:r>
              <a:rPr lang="en-US" i="0" baseline="0" dirty="0" smtClean="0"/>
              <a:t>By way of introduction, here are 3 data points to help us get acquainted: </a:t>
            </a:r>
          </a:p>
          <a:p>
            <a:pPr defTabSz="930585">
              <a:defRPr/>
            </a:pPr>
            <a:endParaRPr lang="en-US" baseline="0" dirty="0" smtClean="0"/>
          </a:p>
          <a:p>
            <a:pPr marL="174485" indent="-174485" defTabSz="930585">
              <a:buFont typeface="Arial" pitchFamily="34" charset="0"/>
              <a:buChar char="•"/>
              <a:defRPr/>
            </a:pPr>
            <a:r>
              <a:rPr lang="en-US" b="1" baseline="0" dirty="0" smtClean="0"/>
              <a:t>We’re proven. </a:t>
            </a:r>
            <a:r>
              <a:rPr lang="en-US" baseline="0" dirty="0" smtClean="0"/>
              <a:t>Unlike many businesses in the DCIM market, ABB  has a long-standing history with building profitable lines of business. Last year (2014) ABB earned $40 billion in revenue with 140,000 employees in about 100 countries.</a:t>
            </a:r>
          </a:p>
          <a:p>
            <a:pPr marL="174485" indent="-174485">
              <a:buFont typeface="Arial" pitchFamily="34" charset="0"/>
              <a:buChar char="•"/>
            </a:pPr>
            <a:r>
              <a:rPr lang="en-US" b="1" baseline="0" dirty="0" smtClean="0"/>
              <a:t>We’re committed. </a:t>
            </a:r>
            <a:r>
              <a:rPr lang="en-US" baseline="0" dirty="0" smtClean="0"/>
              <a:t>ABB is a publicly owned company with headquarters in Switzerland. We have a rich history in power and automation technologies. ABB was formed in 1988 through a merger of the Swedish company ASEA and the Swiss company Bovari Brown, which were founded in 1883 and 1891, respectively. So, our European founders have been inventing power and automation solutions and taking them to market during the same time period as Thomas Edison!</a:t>
            </a:r>
          </a:p>
          <a:p>
            <a:pPr marL="174485" indent="-174485">
              <a:buFont typeface="Arial" pitchFamily="34" charset="0"/>
              <a:buChar char="•"/>
            </a:pPr>
            <a:r>
              <a:rPr lang="en-US" b="1" baseline="0" dirty="0" smtClean="0"/>
              <a:t>We continue to innovate. </a:t>
            </a:r>
            <a:r>
              <a:rPr lang="en-US" baseline="0" dirty="0" smtClean="0"/>
              <a:t>ABB has 5 lines of business: Power Products, Power Systems, Discrete Automation and Motion, Low Voltage Products, and Process Automation.  The Process Automation line of business—home of Decathlon for Data Centers—provides solutions for instrumentation, automation and optimization of industrial processes. We are now bringing these innovations and exacting standards that service industrial critical facilities (such as power, oil &amp; gas, chemicals and pharmaceuticals) to the data center.</a:t>
            </a:r>
          </a:p>
          <a:p>
            <a:pPr defTabSz="930585">
              <a:defRPr/>
            </a:pPr>
            <a:endParaRPr lang="en-US" baseline="0" dirty="0" smtClean="0"/>
          </a:p>
        </p:txBody>
      </p:sp>
      <p:sp>
        <p:nvSpPr>
          <p:cNvPr id="4" name="Slide Number Placeholder 3"/>
          <p:cNvSpPr>
            <a:spLocks noGrp="1"/>
          </p:cNvSpPr>
          <p:nvPr>
            <p:ph type="sldNum" sz="quarter" idx="10"/>
          </p:nvPr>
        </p:nvSpPr>
        <p:spPr/>
        <p:txBody>
          <a:bodyPr/>
          <a:lstStyle/>
          <a:p>
            <a:pPr>
              <a:defRPr/>
            </a:pPr>
            <a:fld id="{9BDEF27E-B6F0-489C-8793-D933AB760F68}" type="slidenum">
              <a:rPr lang="de-CH"/>
              <a:pPr>
                <a:defRPr/>
              </a:pPr>
              <a:t>5</a:t>
            </a:fld>
            <a:endParaRPr lang="de-CH"/>
          </a:p>
        </p:txBody>
      </p:sp>
    </p:spTree>
    <p:extLst>
      <p:ext uri="{BB962C8B-B14F-4D97-AF65-F5344CB8AC3E}">
        <p14:creationId xmlns:p14="http://schemas.microsoft.com/office/powerpoint/2010/main" val="2352333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DEF27E-B6F0-489C-8793-D933AB760F68}" type="slidenum">
              <a:rPr lang="de-CH"/>
              <a:pPr>
                <a:defRPr/>
              </a:pPr>
              <a:t>6</a:t>
            </a:fld>
            <a:endParaRPr lang="de-CH"/>
          </a:p>
        </p:txBody>
      </p:sp>
    </p:spTree>
    <p:extLst>
      <p:ext uri="{BB962C8B-B14F-4D97-AF65-F5344CB8AC3E}">
        <p14:creationId xmlns:p14="http://schemas.microsoft.com/office/powerpoint/2010/main" val="1953460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pPr marL="0" indent="0">
              <a:buNone/>
            </a:pPr>
            <a:r>
              <a:rPr lang="en-US" baseline="0" dirty="0" smtClean="0"/>
              <a:t>The “Internet of Things” has evolved to the “Internet of Everything.”  According to Cisco’s 2014 Global Cloud Index:</a:t>
            </a:r>
          </a:p>
          <a:p>
            <a:pPr marL="0" indent="0">
              <a:buNone/>
            </a:pPr>
            <a:endParaRPr lang="en-US" baseline="0" dirty="0" smtClean="0"/>
          </a:p>
          <a:p>
            <a:pPr marL="0" indent="0">
              <a:buNone/>
            </a:pPr>
            <a:r>
              <a:rPr lang="en-US" baseline="0" dirty="0" smtClean="0"/>
              <a:t>Read bullet 1</a:t>
            </a:r>
          </a:p>
          <a:p>
            <a:pPr marL="0" indent="0">
              <a:buNone/>
            </a:pPr>
            <a:r>
              <a:rPr lang="en-US" baseline="0" dirty="0" smtClean="0"/>
              <a:t>Read bullet 2</a:t>
            </a:r>
          </a:p>
          <a:p>
            <a:pPr marL="0" indent="0">
              <a:buNone/>
            </a:pPr>
            <a:endParaRPr lang="en-US" baseline="0" dirty="0" smtClean="0"/>
          </a:p>
          <a:p>
            <a:pPr marL="0" indent="0">
              <a:buNone/>
            </a:pPr>
            <a:r>
              <a:rPr lang="en-US" baseline="0" dirty="0" smtClean="0"/>
              <a:t>Worldwide we’re experiencing phenomenal growth in data center traffic, which means data centers are consuming a vast amount of electricity to keep the data traffic flowing…</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7</a:t>
            </a:fld>
            <a:endParaRPr lang="de-CH"/>
          </a:p>
        </p:txBody>
      </p:sp>
    </p:spTree>
    <p:extLst>
      <p:ext uri="{BB962C8B-B14F-4D97-AF65-F5344CB8AC3E}">
        <p14:creationId xmlns:p14="http://schemas.microsoft.com/office/powerpoint/2010/main" val="2092621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pPr marL="0" indent="0">
              <a:buNone/>
            </a:pPr>
            <a:r>
              <a:rPr lang="en-US" baseline="0" dirty="0" smtClean="0"/>
              <a:t>Definition:  Terawatt hour (TWh):  one trillion watt hours.</a:t>
            </a:r>
          </a:p>
          <a:p>
            <a:pPr marL="0" indent="0">
              <a:buNone/>
            </a:pPr>
            <a:r>
              <a:rPr lang="en-US" baseline="0" dirty="0" smtClean="0"/>
              <a:t>Source:  US Energy Information Administration  </a:t>
            </a:r>
            <a:r>
              <a:rPr lang="en-US" baseline="0" dirty="0" smtClean="0">
                <a:hlinkClick r:id="rId3"/>
              </a:rPr>
              <a:t>http://www.eia.gov/countries/country-data.cfm?fips=US&amp;trk=m</a:t>
            </a:r>
            <a:endParaRPr lang="en-US" baseline="0" dirty="0" smtClean="0"/>
          </a:p>
          <a:p>
            <a:pPr marL="0" indent="0">
              <a:buNone/>
            </a:pPr>
            <a:endParaRPr lang="en-US" baseline="0" dirty="0" smtClean="0"/>
          </a:p>
          <a:p>
            <a:pPr marL="0" indent="0">
              <a:buNone/>
            </a:pPr>
            <a:r>
              <a:rPr lang="en-US" baseline="0" dirty="0" smtClean="0"/>
              <a:t>This slide gives you a regional perspective of market size and growth. You can see that Asia &amp; Oceana are the largest consumers and you can make some general assumptions on population size and the electrical infrastructure that supports them. But, to understand what this means for the data center market, you need to dive deeper—at the country level.</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8</a:t>
            </a:fld>
            <a:endParaRPr lang="de-CH"/>
          </a:p>
        </p:txBody>
      </p:sp>
    </p:spTree>
    <p:extLst>
      <p:ext uri="{BB962C8B-B14F-4D97-AF65-F5344CB8AC3E}">
        <p14:creationId xmlns:p14="http://schemas.microsoft.com/office/powerpoint/2010/main" val="2092621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561975"/>
            <a:ext cx="1377950" cy="10334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10000"/>
              </a:lnSpc>
              <a:spcBef>
                <a:spcPct val="50000"/>
              </a:spcBef>
              <a:spcAft>
                <a:spcPct val="0"/>
              </a:spcAft>
              <a:buClrTx/>
              <a:buSzTx/>
              <a:buFontTx/>
              <a:buNone/>
              <a:tabLst/>
              <a:defRPr/>
            </a:pPr>
            <a:r>
              <a:rPr lang="en-US" dirty="0" smtClean="0"/>
              <a:t>This table shows the top five countries</a:t>
            </a:r>
            <a:r>
              <a:rPr lang="en-US" baseline="0" dirty="0" smtClean="0"/>
              <a:t> that are the biggest consumers of electricity. As mentioned in the previous slide, d</a:t>
            </a:r>
            <a:r>
              <a:rPr lang="en-US" dirty="0" smtClean="0"/>
              <a:t>ependencies on data centers are growing—big data, mobile apps. But look at the</a:t>
            </a:r>
            <a:r>
              <a:rPr lang="en-US" baseline="0" dirty="0" smtClean="0"/>
              <a:t> electricity consumed per capita. It tells a different story. In the US, since we have a society highly dependent on electricity—it means the infrastructure is already in place. So, we must contend with data centers that must be retrofitted to take advantage of more advanced technologies that are often more efficient and environmentally sustainable. In parts of Asia, the electrical infrastructure is newer and </a:t>
            </a:r>
            <a:r>
              <a:rPr lang="en-US" baseline="0" dirty="0" smtClean="0"/>
              <a:t>the </a:t>
            </a:r>
            <a:r>
              <a:rPr lang="en-US" baseline="0" dirty="0" smtClean="0"/>
              <a:t>appetite for web services is high. As a result, Asia is forecasted to overtake North America in data center growth this year.</a:t>
            </a:r>
          </a:p>
          <a:p>
            <a:pPr marL="0" indent="0">
              <a:buNone/>
            </a:pPr>
            <a:endParaRPr lang="en-US" baseline="0" dirty="0" smtClean="0"/>
          </a:p>
          <a:p>
            <a:pPr marL="0" indent="0">
              <a:buNone/>
            </a:pPr>
            <a:r>
              <a:rPr lang="en-US" baseline="0" dirty="0" smtClean="0"/>
              <a:t>----------</a:t>
            </a:r>
            <a:endParaRPr lang="en-US" baseline="0" dirty="0" smtClean="0"/>
          </a:p>
          <a:p>
            <a:pPr marL="0" indent="0">
              <a:buNone/>
            </a:pPr>
            <a:r>
              <a:rPr lang="en-US" baseline="0" dirty="0" smtClean="0"/>
              <a:t>Definition:  Terawatt hour (TWh):  one trillion watt hours.</a:t>
            </a:r>
          </a:p>
          <a:p>
            <a:pPr marL="0" indent="0">
              <a:buNone/>
            </a:pPr>
            <a:r>
              <a:rPr lang="en-US" baseline="0" dirty="0" smtClean="0"/>
              <a:t>Source:  US Energy Information Administration  http://www.eia.gov/countries/country-data.cfm?fips=US&amp;trk=m</a:t>
            </a:r>
          </a:p>
          <a:p>
            <a:pPr marL="0" indent="0">
              <a:buNone/>
            </a:pPr>
            <a:r>
              <a:rPr lang="en-US" baseline="0" dirty="0" smtClean="0"/>
              <a:t>Definition:  Average Watts per person:  electric power per capita (in watt) = Total population electricity consumption (in MWh/yr) x 1,000,000/(365.25x25)/population.</a:t>
            </a:r>
          </a:p>
          <a:p>
            <a:pPr marL="0" indent="0">
              <a:buNone/>
            </a:pPr>
            <a:r>
              <a:rPr lang="en-US" baseline="0" dirty="0" smtClean="0"/>
              <a:t>Source:  http://en.wikipedia.org/wiki/List_of_countries_by_electricity_consumption</a:t>
            </a:r>
          </a:p>
          <a:p>
            <a:pPr marL="0" indent="0">
              <a:buNone/>
            </a:pPr>
            <a:endParaRPr lang="en-US" baseline="0" dirty="0" smtClean="0"/>
          </a:p>
          <a:p>
            <a:pPr marL="0" indent="0">
              <a:buNone/>
            </a:pPr>
            <a:r>
              <a:rPr lang="en-US" baseline="0" dirty="0" smtClean="0"/>
              <a:t>KWh kilowatt hour (3</a:t>
            </a:r>
            <a:r>
              <a:rPr lang="en-US" baseline="30000" dirty="0" smtClean="0"/>
              <a:t>rd</a:t>
            </a:r>
            <a:r>
              <a:rPr lang="en-US" baseline="0" dirty="0" smtClean="0"/>
              <a:t> power)</a:t>
            </a:r>
          </a:p>
          <a:p>
            <a:pPr marL="0" indent="0">
              <a:buNone/>
            </a:pPr>
            <a:r>
              <a:rPr lang="en-US" baseline="0" dirty="0" smtClean="0"/>
              <a:t>MWh megawatt hour (6</a:t>
            </a:r>
            <a:r>
              <a:rPr lang="en-US" baseline="30000" dirty="0" smtClean="0"/>
              <a:t>th</a:t>
            </a:r>
            <a:r>
              <a:rPr lang="en-US" baseline="0" dirty="0" smtClean="0"/>
              <a:t> power)</a:t>
            </a:r>
          </a:p>
          <a:p>
            <a:pPr marL="0" indent="0">
              <a:buNone/>
            </a:pPr>
            <a:r>
              <a:rPr lang="en-US" baseline="0" dirty="0" smtClean="0"/>
              <a:t>GWh gigawatt hour (9</a:t>
            </a:r>
            <a:r>
              <a:rPr lang="en-US" baseline="30000" dirty="0" smtClean="0"/>
              <a:t>th</a:t>
            </a:r>
            <a:r>
              <a:rPr lang="en-US" baseline="0" dirty="0" smtClean="0"/>
              <a:t> power – one billion watt hours)</a:t>
            </a:r>
          </a:p>
          <a:p>
            <a:pPr marL="0" indent="0">
              <a:buNone/>
            </a:pPr>
            <a:r>
              <a:rPr lang="en-US" baseline="0" dirty="0" smtClean="0"/>
              <a:t>TWh terawatt hour (12</a:t>
            </a:r>
            <a:r>
              <a:rPr lang="en-US" baseline="30000" dirty="0" smtClean="0"/>
              <a:t>th</a:t>
            </a:r>
            <a:r>
              <a:rPr lang="en-US" baseline="0" dirty="0" smtClean="0"/>
              <a:t> power – one trillion watt hours)</a:t>
            </a:r>
          </a:p>
          <a:p>
            <a:pPr marL="0" indent="0">
              <a:buNone/>
            </a:pPr>
            <a:r>
              <a:rPr lang="en-US" baseline="0" dirty="0" smtClean="0"/>
              <a:t>PWh petawatt hour (15</a:t>
            </a:r>
            <a:r>
              <a:rPr lang="en-US" baseline="30000" dirty="0" smtClean="0"/>
              <a:t>th</a:t>
            </a:r>
            <a:r>
              <a:rPr lang="en-US" baseline="0" dirty="0" smtClean="0"/>
              <a:t> power – one quadrillion watt hours)</a:t>
            </a:r>
          </a:p>
          <a:p>
            <a:pPr marL="0" indent="0">
              <a:buNone/>
            </a:pPr>
            <a:endParaRPr lang="en-US" baseline="0" dirty="0" smtClean="0"/>
          </a:p>
          <a:p>
            <a:pPr marL="0" indent="0">
              <a:buNone/>
            </a:pPr>
            <a:endParaRPr lang="en-US"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9BDEF27E-B6F0-489C-8793-D933AB760F68}" type="slidenum">
              <a:rPr lang="de-CH" smtClean="0"/>
              <a:pPr>
                <a:defRPr/>
              </a:pPr>
              <a:t>9</a:t>
            </a:fld>
            <a:endParaRPr lang="de-CH"/>
          </a:p>
        </p:txBody>
      </p:sp>
    </p:spTree>
    <p:extLst>
      <p:ext uri="{BB962C8B-B14F-4D97-AF65-F5344CB8AC3E}">
        <p14:creationId xmlns:p14="http://schemas.microsoft.com/office/powerpoint/2010/main" val="2092621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60"/>
          <p:cNvSpPr>
            <a:spLocks noChangeArrowheads="1"/>
          </p:cNvSpPr>
          <p:nvPr/>
        </p:nvSpPr>
        <p:spPr bwMode="auto">
          <a:xfrm>
            <a:off x="215900" y="223838"/>
            <a:ext cx="8712200" cy="5976937"/>
          </a:xfrm>
          <a:prstGeom prst="rect">
            <a:avLst/>
          </a:prstGeom>
          <a:solidFill>
            <a:schemeClr val="tx1"/>
          </a:solidFill>
          <a:ln w="9525">
            <a:noFill/>
            <a:miter lim="800000"/>
            <a:headEnd/>
            <a:tailEnd/>
          </a:ln>
          <a:effectLst/>
        </p:spPr>
        <p:txBody>
          <a:bodyPr wrap="none" lIns="90000" tIns="46800" rIns="90000" bIns="46800" anchor="ctr"/>
          <a:lstStyle/>
          <a:p>
            <a:pPr>
              <a:spcBef>
                <a:spcPct val="50000"/>
              </a:spcBef>
              <a:buClr>
                <a:schemeClr val="tx2"/>
              </a:buClr>
              <a:buSzPct val="70000"/>
              <a:buFont typeface="Wingdings" pitchFamily="2" charset="2"/>
              <a:buChar char="§"/>
              <a:defRPr/>
            </a:pPr>
            <a:endParaRPr lang="en-US" dirty="0">
              <a:cs typeface="+mn-cs"/>
            </a:endParaRPr>
          </a:p>
        </p:txBody>
      </p:sp>
      <p:grpSp>
        <p:nvGrpSpPr>
          <p:cNvPr id="5" name="shpGridNormal" hidden="1"/>
          <p:cNvGrpSpPr>
            <a:grpSpLocks/>
          </p:cNvGrpSpPr>
          <p:nvPr/>
        </p:nvGrpSpPr>
        <p:grpSpPr bwMode="auto">
          <a:xfrm>
            <a:off x="325438" y="434975"/>
            <a:ext cx="8496300" cy="5983288"/>
            <a:chOff x="292" y="389"/>
            <a:chExt cx="7611" cy="5361"/>
          </a:xfrm>
        </p:grpSpPr>
        <p:sp>
          <p:nvSpPr>
            <p:cNvPr id="6" name="Rectangle 205" hidden="1"/>
            <p:cNvSpPr>
              <a:spLocks noChangeArrowheads="1"/>
            </p:cNvSpPr>
            <p:nvPr userDrawn="1"/>
          </p:nvSpPr>
          <p:spPr bwMode="auto">
            <a:xfrm>
              <a:off x="292" y="389"/>
              <a:ext cx="7610" cy="5361"/>
            </a:xfrm>
            <a:prstGeom prst="rect">
              <a:avLst/>
            </a:prstGeom>
            <a:noFill/>
            <a:ln w="19050">
              <a:solidFill>
                <a:srgbClr val="8BA2B2"/>
              </a:solidFill>
              <a:prstDash val="dash"/>
              <a:miter lim="800000"/>
              <a:headEnd/>
              <a:tailEnd/>
            </a:ln>
            <a:effectLst/>
          </p:spPr>
          <p:txBody>
            <a:bodyPr lIns="0" tIns="0" rIns="0" bIns="0" anchor="ctr"/>
            <a:lstStyle/>
            <a:p>
              <a:pPr defTabSz="642938">
                <a:defRPr/>
              </a:pPr>
              <a:endParaRPr lang="en-GB" sz="1700" dirty="0">
                <a:solidFill>
                  <a:schemeClr val="tx1"/>
                </a:solidFill>
                <a:cs typeface="+mn-cs"/>
              </a:endParaRPr>
            </a:p>
          </p:txBody>
        </p:sp>
        <p:sp>
          <p:nvSpPr>
            <p:cNvPr id="7" name="Line 206" hidden="1"/>
            <p:cNvSpPr>
              <a:spLocks noChangeShapeType="1"/>
            </p:cNvSpPr>
            <p:nvPr userDrawn="1"/>
          </p:nvSpPr>
          <p:spPr bwMode="auto">
            <a:xfrm>
              <a:off x="310" y="927"/>
              <a:ext cx="7567" cy="1"/>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8" name="Line 207" hidden="1"/>
            <p:cNvSpPr>
              <a:spLocks noChangeShapeType="1"/>
            </p:cNvSpPr>
            <p:nvPr userDrawn="1"/>
          </p:nvSpPr>
          <p:spPr bwMode="auto">
            <a:xfrm>
              <a:off x="310" y="1460"/>
              <a:ext cx="7593" cy="1"/>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9" name="Line 208" hidden="1"/>
            <p:cNvSpPr>
              <a:spLocks noChangeShapeType="1"/>
            </p:cNvSpPr>
            <p:nvPr userDrawn="1"/>
          </p:nvSpPr>
          <p:spPr bwMode="auto">
            <a:xfrm>
              <a:off x="310" y="2002"/>
              <a:ext cx="7587" cy="1"/>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0" name="Line 209" hidden="1"/>
            <p:cNvSpPr>
              <a:spLocks noChangeShapeType="1"/>
            </p:cNvSpPr>
            <p:nvPr userDrawn="1"/>
          </p:nvSpPr>
          <p:spPr bwMode="auto">
            <a:xfrm>
              <a:off x="310" y="2531"/>
              <a:ext cx="7584" cy="1"/>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1" name="Line 210" hidden="1"/>
            <p:cNvSpPr>
              <a:spLocks noChangeShapeType="1"/>
            </p:cNvSpPr>
            <p:nvPr userDrawn="1"/>
          </p:nvSpPr>
          <p:spPr bwMode="auto">
            <a:xfrm>
              <a:off x="310" y="3067"/>
              <a:ext cx="7587" cy="0"/>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 name="Line 211" hidden="1"/>
            <p:cNvSpPr>
              <a:spLocks noChangeShapeType="1"/>
            </p:cNvSpPr>
            <p:nvPr userDrawn="1"/>
          </p:nvSpPr>
          <p:spPr bwMode="auto">
            <a:xfrm>
              <a:off x="310" y="3604"/>
              <a:ext cx="7593" cy="1"/>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3" name="Line 212" hidden="1"/>
            <p:cNvSpPr>
              <a:spLocks noChangeShapeType="1"/>
            </p:cNvSpPr>
            <p:nvPr userDrawn="1"/>
          </p:nvSpPr>
          <p:spPr bwMode="auto">
            <a:xfrm>
              <a:off x="310" y="4144"/>
              <a:ext cx="7587" cy="1"/>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4" name="Line 213" hidden="1"/>
            <p:cNvSpPr>
              <a:spLocks noChangeShapeType="1"/>
            </p:cNvSpPr>
            <p:nvPr userDrawn="1"/>
          </p:nvSpPr>
          <p:spPr bwMode="auto">
            <a:xfrm>
              <a:off x="293" y="4679"/>
              <a:ext cx="7601" cy="1"/>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5" name="Line 214" hidden="1"/>
            <p:cNvSpPr>
              <a:spLocks noChangeShapeType="1"/>
            </p:cNvSpPr>
            <p:nvPr userDrawn="1"/>
          </p:nvSpPr>
          <p:spPr bwMode="auto">
            <a:xfrm>
              <a:off x="293" y="5217"/>
              <a:ext cx="7604" cy="0"/>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6" name="Line 215" hidden="1"/>
            <p:cNvSpPr>
              <a:spLocks noChangeShapeType="1"/>
            </p:cNvSpPr>
            <p:nvPr userDrawn="1"/>
          </p:nvSpPr>
          <p:spPr bwMode="auto">
            <a:xfrm>
              <a:off x="1280"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7" name="Line 216" hidden="1"/>
            <p:cNvSpPr>
              <a:spLocks noChangeShapeType="1"/>
            </p:cNvSpPr>
            <p:nvPr userDrawn="1"/>
          </p:nvSpPr>
          <p:spPr bwMode="auto">
            <a:xfrm>
              <a:off x="1391" y="390"/>
              <a:ext cx="1"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8" name="Line 217" hidden="1"/>
            <p:cNvSpPr>
              <a:spLocks noChangeShapeType="1"/>
            </p:cNvSpPr>
            <p:nvPr userDrawn="1"/>
          </p:nvSpPr>
          <p:spPr bwMode="auto">
            <a:xfrm>
              <a:off x="2382"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9" name="Line 218" hidden="1"/>
            <p:cNvSpPr>
              <a:spLocks noChangeShapeType="1"/>
            </p:cNvSpPr>
            <p:nvPr userDrawn="1"/>
          </p:nvSpPr>
          <p:spPr bwMode="auto">
            <a:xfrm>
              <a:off x="2498"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grpSp>
          <p:nvGrpSpPr>
            <p:cNvPr id="20" name="Group 219" hidden="1"/>
            <p:cNvGrpSpPr>
              <a:grpSpLocks/>
            </p:cNvGrpSpPr>
            <p:nvPr userDrawn="1"/>
          </p:nvGrpSpPr>
          <p:grpSpPr bwMode="auto">
            <a:xfrm>
              <a:off x="3485" y="390"/>
              <a:ext cx="112" cy="5354"/>
              <a:chOff x="3485" y="390"/>
              <a:chExt cx="112" cy="5354"/>
            </a:xfrm>
          </p:grpSpPr>
          <p:sp>
            <p:nvSpPr>
              <p:cNvPr id="32" name="Line 220" hidden="1"/>
              <p:cNvSpPr>
                <a:spLocks noChangeShapeType="1"/>
              </p:cNvSpPr>
              <p:nvPr userDrawn="1"/>
            </p:nvSpPr>
            <p:spPr bwMode="auto">
              <a:xfrm>
                <a:off x="3485"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33" name="Line 221" hidden="1"/>
              <p:cNvSpPr>
                <a:spLocks noChangeShapeType="1"/>
              </p:cNvSpPr>
              <p:nvPr userDrawn="1"/>
            </p:nvSpPr>
            <p:spPr bwMode="auto">
              <a:xfrm>
                <a:off x="3597"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grpSp>
        <p:sp>
          <p:nvSpPr>
            <p:cNvPr id="21" name="Line 222" hidden="1"/>
            <p:cNvSpPr>
              <a:spLocks noChangeShapeType="1"/>
            </p:cNvSpPr>
            <p:nvPr userDrawn="1"/>
          </p:nvSpPr>
          <p:spPr bwMode="auto">
            <a:xfrm>
              <a:off x="4095"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grpSp>
          <p:nvGrpSpPr>
            <p:cNvPr id="22" name="Group 223" hidden="1"/>
            <p:cNvGrpSpPr>
              <a:grpSpLocks/>
            </p:cNvGrpSpPr>
            <p:nvPr userDrawn="1"/>
          </p:nvGrpSpPr>
          <p:grpSpPr bwMode="auto">
            <a:xfrm>
              <a:off x="4592" y="390"/>
              <a:ext cx="114" cy="5354"/>
              <a:chOff x="4592" y="390"/>
              <a:chExt cx="114" cy="5354"/>
            </a:xfrm>
          </p:grpSpPr>
          <p:sp>
            <p:nvSpPr>
              <p:cNvPr id="30" name="Line 224" hidden="1"/>
              <p:cNvSpPr>
                <a:spLocks noChangeShapeType="1"/>
              </p:cNvSpPr>
              <p:nvPr userDrawn="1"/>
            </p:nvSpPr>
            <p:spPr bwMode="auto">
              <a:xfrm>
                <a:off x="4592"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31" name="Line 225" hidden="1"/>
              <p:cNvSpPr>
                <a:spLocks noChangeShapeType="1"/>
              </p:cNvSpPr>
              <p:nvPr userDrawn="1"/>
            </p:nvSpPr>
            <p:spPr bwMode="auto">
              <a:xfrm>
                <a:off x="4706"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grpSp>
        <p:sp>
          <p:nvSpPr>
            <p:cNvPr id="23" name="Line 226" hidden="1"/>
            <p:cNvSpPr>
              <a:spLocks noChangeShapeType="1"/>
            </p:cNvSpPr>
            <p:nvPr userDrawn="1"/>
          </p:nvSpPr>
          <p:spPr bwMode="auto">
            <a:xfrm>
              <a:off x="5696" y="390"/>
              <a:ext cx="1"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24" name="Line 227" hidden="1"/>
            <p:cNvSpPr>
              <a:spLocks noChangeShapeType="1"/>
            </p:cNvSpPr>
            <p:nvPr userDrawn="1"/>
          </p:nvSpPr>
          <p:spPr bwMode="auto">
            <a:xfrm>
              <a:off x="5810" y="390"/>
              <a:ext cx="1"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25" name="Line 228" hidden="1"/>
            <p:cNvSpPr>
              <a:spLocks noChangeShapeType="1"/>
            </p:cNvSpPr>
            <p:nvPr userDrawn="1"/>
          </p:nvSpPr>
          <p:spPr bwMode="auto">
            <a:xfrm>
              <a:off x="6799"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26" name="Line 229" hidden="1"/>
            <p:cNvSpPr>
              <a:spLocks noChangeShapeType="1"/>
            </p:cNvSpPr>
            <p:nvPr userDrawn="1"/>
          </p:nvSpPr>
          <p:spPr bwMode="auto">
            <a:xfrm>
              <a:off x="6915"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grpSp>
          <p:nvGrpSpPr>
            <p:cNvPr id="27" name="Group 230" hidden="1"/>
            <p:cNvGrpSpPr>
              <a:grpSpLocks/>
            </p:cNvGrpSpPr>
            <p:nvPr userDrawn="1"/>
          </p:nvGrpSpPr>
          <p:grpSpPr bwMode="auto">
            <a:xfrm>
              <a:off x="4038" y="390"/>
              <a:ext cx="112" cy="5354"/>
              <a:chOff x="3485" y="390"/>
              <a:chExt cx="112" cy="5354"/>
            </a:xfrm>
          </p:grpSpPr>
          <p:sp>
            <p:nvSpPr>
              <p:cNvPr id="28" name="Line 231" hidden="1"/>
              <p:cNvSpPr>
                <a:spLocks noChangeShapeType="1"/>
              </p:cNvSpPr>
              <p:nvPr userDrawn="1"/>
            </p:nvSpPr>
            <p:spPr bwMode="auto">
              <a:xfrm>
                <a:off x="3485"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29" name="Line 232" hidden="1"/>
              <p:cNvSpPr>
                <a:spLocks noChangeShapeType="1"/>
              </p:cNvSpPr>
              <p:nvPr userDrawn="1"/>
            </p:nvSpPr>
            <p:spPr bwMode="auto">
              <a:xfrm>
                <a:off x="3597"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grpSp>
      </p:grpSp>
      <p:pic>
        <p:nvPicPr>
          <p:cNvPr id="34" name="Picture 268" descr="ABB2logo RGB"/>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121525" y="6392863"/>
            <a:ext cx="1795463" cy="252412"/>
          </a:xfrm>
          <a:prstGeom prst="rect">
            <a:avLst/>
          </a:prstGeom>
          <a:noFill/>
          <a:ln w="9525">
            <a:noFill/>
            <a:miter lim="800000"/>
            <a:headEnd/>
            <a:tailEnd/>
          </a:ln>
        </p:spPr>
      </p:pic>
      <p:sp>
        <p:nvSpPr>
          <p:cNvPr id="4130" name="Rectangle 34"/>
          <p:cNvSpPr>
            <a:spLocks noGrp="1" noChangeArrowheads="1"/>
          </p:cNvSpPr>
          <p:nvPr>
            <p:ph type="ctrTitle"/>
          </p:nvPr>
        </p:nvSpPr>
        <p:spPr>
          <a:xfrm>
            <a:off x="215900" y="4184650"/>
            <a:ext cx="8712200" cy="2016125"/>
          </a:xfrm>
        </p:spPr>
        <p:txBody>
          <a:bodyPr lIns="144000" tIns="0" rIns="0"/>
          <a:lstStyle>
            <a:lvl1pPr>
              <a:defRPr sz="4000">
                <a:solidFill>
                  <a:srgbClr val="B0B023"/>
                </a:solidFill>
              </a:defRPr>
            </a:lvl1pPr>
          </a:lstStyle>
          <a:p>
            <a:r>
              <a:rPr lang="en-US" smtClean="0"/>
              <a:t>Click to edit Master title style</a:t>
            </a:r>
            <a:endParaRPr lang="en-GB"/>
          </a:p>
        </p:txBody>
      </p:sp>
      <p:sp>
        <p:nvSpPr>
          <p:cNvPr id="4138" name="Rectangle 42"/>
          <p:cNvSpPr>
            <a:spLocks noGrp="1" noChangeArrowheads="1"/>
          </p:cNvSpPr>
          <p:nvPr>
            <p:ph type="subTitle" sz="quarter" idx="1"/>
          </p:nvPr>
        </p:nvSpPr>
        <p:spPr>
          <a:xfrm>
            <a:off x="215900" y="3968750"/>
            <a:ext cx="8712200" cy="215900"/>
          </a:xfrm>
        </p:spPr>
        <p:txBody>
          <a:bodyPr lIns="169200"/>
          <a:lstStyle>
            <a:lvl1pPr marL="0" indent="0">
              <a:buFont typeface="Wingdings" pitchFamily="2" charset="2"/>
              <a:buNone/>
              <a:defRPr sz="1200" b="1">
                <a:solidFill>
                  <a:schemeClr val="bg1"/>
                </a:solidFill>
              </a:defRPr>
            </a:lvl1pPr>
          </a:lstStyle>
          <a:p>
            <a:r>
              <a:rPr lang="en-US" smtClean="0"/>
              <a:t>Click to edit Master subtitle style</a:t>
            </a:r>
            <a:endParaRPr lang="de-CH"/>
          </a:p>
        </p:txBody>
      </p:sp>
      <p:sp>
        <p:nvSpPr>
          <p:cNvPr id="35" name="shpContentSlideFooter"/>
          <p:cNvSpPr>
            <a:spLocks noGrp="1" noChangeArrowheads="1"/>
          </p:cNvSpPr>
          <p:nvPr>
            <p:ph type="ftr" sz="quarter" idx="10"/>
          </p:nvPr>
        </p:nvSpPr>
        <p:spPr>
          <a:xfrm>
            <a:off x="215900" y="6200775"/>
            <a:ext cx="2808288" cy="657225"/>
          </a:xfrm>
          <a:prstGeom prst="rect">
            <a:avLst/>
          </a:prstGeom>
        </p:spPr>
        <p:txBody>
          <a:bodyPr/>
          <a:lstStyle>
            <a:lvl1pPr>
              <a:defRPr/>
            </a:lvl1pPr>
          </a:lstStyle>
          <a:p>
            <a:pPr>
              <a:defRPr/>
            </a:pPr>
            <a:endParaRPr lang="en-US" dirty="0" smtClean="0"/>
          </a:p>
          <a:p>
            <a:pPr>
              <a:defRPr/>
            </a:pPr>
            <a:r>
              <a:rPr lang="en-US" dirty="0" smtClean="0"/>
              <a:t>© ABB Group – ABB Business Proprietary</a:t>
            </a:r>
          </a:p>
          <a:p>
            <a:pPr>
              <a:defRPr/>
            </a:pPr>
            <a:fld id="{655B26A9-4633-4DED-A4C3-230C02F365CD}" type="datetime4">
              <a:rPr lang="en-US" smtClean="0"/>
              <a:pPr>
                <a:defRPr/>
              </a:pPr>
              <a:t>June 5, 2015</a:t>
            </a:fld>
            <a:r>
              <a:rPr lang="en-US" dirty="0" smtClean="0"/>
              <a:t> | Slide </a:t>
            </a:r>
            <a:fld id="{7B043E78-63AD-45F5-8966-8883F63837EC}"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hpContentSlideFooter"/>
          <p:cNvSpPr>
            <a:spLocks noGrp="1" noChangeArrowheads="1"/>
          </p:cNvSpPr>
          <p:nvPr>
            <p:ph type="ftr" sz="quarter" idx="10"/>
          </p:nvPr>
        </p:nvSpPr>
        <p:spPr>
          <a:xfrm>
            <a:off x="215900" y="6200775"/>
            <a:ext cx="2808288" cy="657225"/>
          </a:xfrm>
          <a:prstGeom prst="rect">
            <a:avLst/>
          </a:prstGeom>
          <a:ln/>
        </p:spPr>
        <p:txBody>
          <a:bodyPr/>
          <a:lstStyle>
            <a:lvl1pPr>
              <a:defRPr/>
            </a:lvl1pPr>
          </a:lstStyle>
          <a:p>
            <a:pPr>
              <a:defRPr/>
            </a:pPr>
            <a:endParaRPr lang="en-US" dirty="0" smtClean="0"/>
          </a:p>
          <a:p>
            <a:pPr>
              <a:defRPr/>
            </a:pPr>
            <a:r>
              <a:rPr lang="en-US" dirty="0" smtClean="0"/>
              <a:t>© ABB Group – ABB Business Proprietary</a:t>
            </a:r>
          </a:p>
          <a:p>
            <a:pPr>
              <a:defRPr/>
            </a:pPr>
            <a:fld id="{641261EA-C425-4BE2-A99B-FD64EBE5043E}" type="datetime4">
              <a:rPr lang="en-US" smtClean="0"/>
              <a:pPr>
                <a:defRPr/>
              </a:pPr>
              <a:t>June 5, 2015</a:t>
            </a:fld>
            <a:r>
              <a:rPr lang="en-US" dirty="0" smtClean="0"/>
              <a:t> | Slide </a:t>
            </a:r>
            <a:fld id="{4B76E418-019F-46E5-A1AA-ACE3807ED4F5}"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200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200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hpContentSlideFooter"/>
          <p:cNvSpPr>
            <a:spLocks noGrp="1" noChangeArrowheads="1"/>
          </p:cNvSpPr>
          <p:nvPr>
            <p:ph type="ftr" sz="quarter" idx="10"/>
          </p:nvPr>
        </p:nvSpPr>
        <p:spPr>
          <a:xfrm>
            <a:off x="215900" y="6200775"/>
            <a:ext cx="2808288" cy="657225"/>
          </a:xfrm>
          <a:prstGeom prst="rect">
            <a:avLst/>
          </a:prstGeom>
          <a:ln/>
        </p:spPr>
        <p:txBody>
          <a:bodyPr/>
          <a:lstStyle>
            <a:lvl1pPr>
              <a:defRPr/>
            </a:lvl1pPr>
          </a:lstStyle>
          <a:p>
            <a:pPr>
              <a:defRPr/>
            </a:pPr>
            <a:endParaRPr lang="en-US" dirty="0" smtClean="0"/>
          </a:p>
          <a:p>
            <a:pPr>
              <a:defRPr/>
            </a:pPr>
            <a:r>
              <a:rPr lang="en-US" dirty="0" smtClean="0"/>
              <a:t>© ABB Group – ABB Business Proprietary</a:t>
            </a:r>
          </a:p>
          <a:p>
            <a:pPr>
              <a:defRPr/>
            </a:pPr>
            <a:fld id="{641261EA-C425-4BE2-A99B-FD64EBE5043E}" type="datetime4">
              <a:rPr lang="en-US" smtClean="0"/>
              <a:pPr>
                <a:defRPr/>
              </a:pPr>
              <a:t>June 5, 2015</a:t>
            </a:fld>
            <a:r>
              <a:rPr lang="en-US" dirty="0" smtClean="0"/>
              <a:t> | Slide </a:t>
            </a:r>
            <a:fld id="{108EA600-E393-4023-82FA-3D581AE40ED0}"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26841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476375" y="1592263"/>
            <a:ext cx="3019425" cy="2227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92263"/>
            <a:ext cx="3019425" cy="2227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476375" y="3971925"/>
            <a:ext cx="3019425" cy="222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71925"/>
            <a:ext cx="3019425" cy="2228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hpContentSlideFooter"/>
          <p:cNvSpPr>
            <a:spLocks noGrp="1" noChangeArrowheads="1"/>
          </p:cNvSpPr>
          <p:nvPr>
            <p:ph type="ftr" sz="quarter" idx="10"/>
          </p:nvPr>
        </p:nvSpPr>
        <p:spPr>
          <a:xfrm>
            <a:off x="215900" y="6200775"/>
            <a:ext cx="2808288" cy="657225"/>
          </a:xfrm>
          <a:prstGeom prst="rect">
            <a:avLst/>
          </a:prstGeom>
          <a:ln/>
        </p:spPr>
        <p:txBody>
          <a:bodyPr/>
          <a:lstStyle>
            <a:lvl1pPr>
              <a:defRPr sz="800"/>
            </a:lvl1pPr>
          </a:lstStyle>
          <a:p>
            <a:pPr>
              <a:defRPr/>
            </a:pPr>
            <a:endParaRPr lang="en-US" dirty="0" smtClean="0"/>
          </a:p>
          <a:p>
            <a:pPr>
              <a:defRPr/>
            </a:pPr>
            <a:r>
              <a:rPr lang="en-US" dirty="0" smtClean="0"/>
              <a:t>© ABB Group – ABB Business Proprietary</a:t>
            </a:r>
          </a:p>
          <a:p>
            <a:pPr>
              <a:defRPr/>
            </a:pPr>
            <a:fld id="{641261EA-C425-4BE2-A99B-FD64EBE5043E}" type="datetime4">
              <a:rPr lang="en-US" smtClean="0"/>
              <a:pPr>
                <a:defRPr/>
              </a:pPr>
              <a:t>June 5, 2015</a:t>
            </a:fld>
            <a:r>
              <a:rPr lang="en-US" dirty="0" smtClean="0"/>
              <a:t> | Slide </a:t>
            </a:r>
            <a:fld id="{A5C4D393-84CD-48AD-A4D9-2343BCD5DD1D}"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41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476375" y="1592263"/>
            <a:ext cx="3019425" cy="4608512"/>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592263"/>
            <a:ext cx="3019425"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hpContentSlideFooter"/>
          <p:cNvSpPr>
            <a:spLocks noGrp="1" noChangeArrowheads="1"/>
          </p:cNvSpPr>
          <p:nvPr>
            <p:ph type="ftr" sz="quarter" idx="10"/>
          </p:nvPr>
        </p:nvSpPr>
        <p:spPr>
          <a:xfrm>
            <a:off x="215900" y="6200775"/>
            <a:ext cx="2808288" cy="657225"/>
          </a:xfrm>
          <a:prstGeom prst="rect">
            <a:avLst/>
          </a:prstGeom>
          <a:ln/>
        </p:spPr>
        <p:txBody>
          <a:bodyPr/>
          <a:lstStyle>
            <a:lvl1pPr>
              <a:defRPr sz="800"/>
            </a:lvl1pPr>
          </a:lstStyle>
          <a:p>
            <a:pPr>
              <a:defRPr/>
            </a:pPr>
            <a:endParaRPr lang="en-US" dirty="0" smtClean="0"/>
          </a:p>
          <a:p>
            <a:pPr>
              <a:defRPr/>
            </a:pPr>
            <a:r>
              <a:rPr lang="en-US" dirty="0" smtClean="0"/>
              <a:t>© ABB Group – ABB Business Proprietary</a:t>
            </a:r>
          </a:p>
          <a:p>
            <a:pPr>
              <a:defRPr/>
            </a:pPr>
            <a:fld id="{641261EA-C425-4BE2-A99B-FD64EBE5043E}" type="datetime4">
              <a:rPr lang="en-US" smtClean="0"/>
              <a:pPr>
                <a:defRPr/>
              </a:pPr>
              <a:t>June 5, 2015</a:t>
            </a:fld>
            <a:r>
              <a:rPr lang="en-US" dirty="0" smtClean="0"/>
              <a:t> | Slide </a:t>
            </a:r>
            <a:fld id="{1FCF9C28-03D6-4BFD-B0EC-DAB816C90760}"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3"/>
            <a:ext cx="8712200" cy="4608512"/>
          </a:xfrm>
        </p:spPr>
        <p:txBody>
          <a:bodyPr vert="horz" lIns="0" tIns="0" rIns="0" bIns="0" rtlCol="0">
            <a:noAutofit/>
          </a:bodyPr>
          <a:lstStyle>
            <a:lvl1pPr>
              <a:defRPr lang="de-DE" dirty="0" smtClean="0"/>
            </a:lvl1pPr>
          </a:lstStyle>
          <a:p>
            <a:pPr lvl="0"/>
            <a:r>
              <a:rPr lang="en-US" smtClean="0"/>
              <a:t>Click to edit Master text styles</a:t>
            </a:r>
          </a:p>
        </p:txBody>
      </p:sp>
      <p:sp>
        <p:nvSpPr>
          <p:cNvPr id="11"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rgbClr val="6A7400"/>
                </a:solidFill>
                <a:latin typeface="Arial" pitchFamily="34" charset="0"/>
                <a:ea typeface="+mj-ea"/>
                <a:cs typeface="Arial" pitchFamily="34" charset="0"/>
              </a:defRPr>
            </a:lvl1pPr>
          </a:lstStyle>
          <a:p>
            <a:r>
              <a:rPr lang="en-US" smtClean="0"/>
              <a:t>Click to edit Master title style</a:t>
            </a:r>
            <a:endParaRPr lang="de-DE" dirty="0"/>
          </a:p>
        </p:txBody>
      </p:sp>
      <p:sp>
        <p:nvSpPr>
          <p:cNvPr id="12" name="Untertitel 2"/>
          <p:cNvSpPr>
            <a:spLocks noGrp="1"/>
          </p:cNvSpPr>
          <p:nvPr>
            <p:ph type="subTitle" idx="10"/>
          </p:nvPr>
        </p:nvSpPr>
        <p:spPr>
          <a:xfrm>
            <a:off x="0" y="694799"/>
            <a:ext cx="9144000" cy="467099"/>
          </a:xfrm>
        </p:spPr>
        <p:txBody>
          <a:bodyPr vert="horz" lIns="187200" tIns="0" rIns="216000" bIns="0" rtlCol="0" anchor="t" anchorCtr="0">
            <a:noAutofit/>
          </a:bodyPr>
          <a:lstStyle>
            <a:lvl1pPr marL="0" indent="0" algn="l" defTabSz="914400" rtl="0" eaLnBrk="1" latinLnBrk="0" hangingPunct="1">
              <a:lnSpc>
                <a:spcPct val="90000"/>
              </a:lnSpc>
              <a:spcBef>
                <a:spcPct val="0"/>
              </a:spcBef>
              <a:buNone/>
              <a:defRPr lang="de-DE" sz="2800" kern="1200" dirty="0">
                <a:solidFill>
                  <a:srgbClr val="B0B02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1"/>
          </p:nvPr>
        </p:nvSpPr>
        <p:spPr>
          <a:xfrm>
            <a:off x="207943" y="6568154"/>
            <a:ext cx="720000" cy="108871"/>
          </a:xfrm>
          <a:prstGeom prst="rect">
            <a:avLst/>
          </a:prstGeom>
        </p:spPr>
        <p:txBody>
          <a:bodyPr/>
          <a:lstStyle/>
          <a:p>
            <a:pPr>
              <a:buClr>
                <a:srgbClr val="002897"/>
              </a:buClr>
            </a:pPr>
            <a:fld id="{AEE36803-F961-4D49-B4A3-35A3976761BD}" type="datetime4">
              <a:rPr lang="en-US">
                <a:solidFill>
                  <a:srgbClr val="000000"/>
                </a:solidFill>
              </a:rPr>
              <a:pPr>
                <a:buClr>
                  <a:srgbClr val="002897"/>
                </a:buClr>
              </a:pPr>
              <a:t>June 5, 2015</a:t>
            </a:fld>
            <a:endParaRPr dirty="0">
              <a:solidFill>
                <a:srgbClr val="000000"/>
              </a:solidFill>
            </a:endParaRPr>
          </a:p>
        </p:txBody>
      </p:sp>
      <p:sp>
        <p:nvSpPr>
          <p:cNvPr id="10" name="Foliennummernplatzhalter 9"/>
          <p:cNvSpPr>
            <a:spLocks noGrp="1"/>
          </p:cNvSpPr>
          <p:nvPr>
            <p:ph type="sldNum" sz="quarter" idx="12"/>
          </p:nvPr>
        </p:nvSpPr>
        <p:spPr>
          <a:xfrm>
            <a:off x="936000" y="6569118"/>
            <a:ext cx="448519" cy="108871"/>
          </a:xfrm>
          <a:prstGeom prst="rect">
            <a:avLst/>
          </a:prstGeom>
        </p:spPr>
        <p:txBody>
          <a:bodyPr/>
          <a:lstStyle/>
          <a:p>
            <a:pPr>
              <a:buClr>
                <a:srgbClr val="002897"/>
              </a:buClr>
            </a:pPr>
            <a:r>
              <a:rPr dirty="0">
                <a:solidFill>
                  <a:srgbClr val="000000"/>
                </a:solidFill>
              </a:rPr>
              <a:t>| Slide </a:t>
            </a:r>
            <a:fld id="{CF363E95-653D-48D7-8EB0-A81FED805B5F}" type="slidenum">
              <a:rPr>
                <a:solidFill>
                  <a:srgbClr val="000000"/>
                </a:solidFill>
              </a:rPr>
              <a:pPr>
                <a:buClr>
                  <a:srgbClr val="002897"/>
                </a:buClr>
              </a:pPr>
              <a:t>‹#›</a:t>
            </a:fld>
            <a:endParaRPr dirty="0">
              <a:solidFill>
                <a:srgbClr val="000000"/>
              </a:solidFill>
            </a:endParaRPr>
          </a:p>
        </p:txBody>
      </p:sp>
      <p:sp>
        <p:nvSpPr>
          <p:cNvPr id="13" name="Fußzeilenplatzhalter 12"/>
          <p:cNvSpPr>
            <a:spLocks noGrp="1"/>
          </p:cNvSpPr>
          <p:nvPr>
            <p:ph type="ftr" sz="quarter" idx="13"/>
          </p:nvPr>
        </p:nvSpPr>
        <p:spPr/>
        <p:txBody>
          <a:bodyPr/>
          <a:lstStyle/>
          <a:p>
            <a:pPr>
              <a:buClr>
                <a:srgbClr val="002897"/>
              </a:buClr>
            </a:pPr>
            <a:r>
              <a:rPr lang="en-US" dirty="0">
                <a:solidFill>
                  <a:srgbClr val="000000"/>
                </a:solidFill>
              </a:rPr>
              <a:t>© ABB Group</a:t>
            </a:r>
          </a:p>
        </p:txBody>
      </p:sp>
    </p:spTree>
    <p:extLst>
      <p:ext uri="{BB962C8B-B14F-4D97-AF65-F5344CB8AC3E}">
        <p14:creationId xmlns:p14="http://schemas.microsoft.com/office/powerpoint/2010/main" val="41138202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rgbClr val="6A7400"/>
                </a:solidFill>
                <a:latin typeface="Arial" pitchFamily="34" charset="0"/>
                <a:ea typeface="+mj-ea"/>
                <a:cs typeface="Arial" pitchFamily="34" charset="0"/>
              </a:defRPr>
            </a:lvl1pPr>
          </a:lstStyle>
          <a:p>
            <a:r>
              <a:rPr lang="en-US" smtClean="0"/>
              <a:t>Click to edit Master title style</a:t>
            </a:r>
            <a:endParaRPr lang="de-DE" dirty="0"/>
          </a:p>
        </p:txBody>
      </p:sp>
      <p:sp>
        <p:nvSpPr>
          <p:cNvPr id="21" name="Inhaltsplatzhalter 3"/>
          <p:cNvSpPr>
            <a:spLocks noGrp="1"/>
          </p:cNvSpPr>
          <p:nvPr>
            <p:ph sz="half" idx="2"/>
          </p:nvPr>
        </p:nvSpPr>
        <p:spPr>
          <a:xfrm>
            <a:off x="1476374" y="1592263"/>
            <a:ext cx="6191251" cy="4608512"/>
          </a:xfrm>
        </p:spPr>
        <p:txBody>
          <a:bodyPr>
            <a:no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2" name="Inhaltsplatzhalter 3"/>
          <p:cNvSpPr>
            <a:spLocks noGrp="1"/>
          </p:cNvSpPr>
          <p:nvPr>
            <p:ph sz="half" idx="11"/>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a:p>
            <a:pPr marL="0" marR="0" lvl="1"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Second level</a:t>
            </a:r>
          </a:p>
        </p:txBody>
      </p:sp>
      <p:sp>
        <p:nvSpPr>
          <p:cNvPr id="23" name="Untertitel 2"/>
          <p:cNvSpPr>
            <a:spLocks noGrp="1"/>
          </p:cNvSpPr>
          <p:nvPr>
            <p:ph type="subTitle" idx="1"/>
          </p:nvPr>
        </p:nvSpPr>
        <p:spPr>
          <a:xfrm>
            <a:off x="0" y="694799"/>
            <a:ext cx="9144000" cy="467099"/>
          </a:xfrm>
        </p:spPr>
        <p:txBody>
          <a:bodyPr vert="horz" lIns="187200" tIns="0" rIns="216000" bIns="0" rtlCol="0" anchor="t" anchorCtr="0">
            <a:no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rgbClr val="B0B02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2"/>
          </p:nvPr>
        </p:nvSpPr>
        <p:spPr>
          <a:xfrm>
            <a:off x="207943" y="6568154"/>
            <a:ext cx="720000" cy="108871"/>
          </a:xfrm>
          <a:prstGeom prst="rect">
            <a:avLst/>
          </a:prstGeom>
        </p:spPr>
        <p:txBody>
          <a:bodyPr/>
          <a:lstStyle/>
          <a:p>
            <a:pPr>
              <a:buClr>
                <a:srgbClr val="002897"/>
              </a:buClr>
            </a:pPr>
            <a:fld id="{543062D6-BB72-4DFD-8D0F-D13ACE2ED365}" type="datetime4">
              <a:rPr lang="en-US">
                <a:solidFill>
                  <a:srgbClr val="000000"/>
                </a:solidFill>
              </a:rPr>
              <a:pPr>
                <a:buClr>
                  <a:srgbClr val="002897"/>
                </a:buClr>
              </a:pPr>
              <a:t>June 5, 2015</a:t>
            </a:fld>
            <a:endParaRPr dirty="0">
              <a:solidFill>
                <a:srgbClr val="000000"/>
              </a:solidFill>
            </a:endParaRPr>
          </a:p>
        </p:txBody>
      </p:sp>
      <p:sp>
        <p:nvSpPr>
          <p:cNvPr id="10" name="Foliennummernplatzhalter 9"/>
          <p:cNvSpPr>
            <a:spLocks noGrp="1"/>
          </p:cNvSpPr>
          <p:nvPr>
            <p:ph type="sldNum" sz="quarter" idx="13"/>
          </p:nvPr>
        </p:nvSpPr>
        <p:spPr>
          <a:xfrm>
            <a:off x="936000" y="6569118"/>
            <a:ext cx="448519" cy="108871"/>
          </a:xfrm>
          <a:prstGeom prst="rect">
            <a:avLst/>
          </a:prstGeom>
        </p:spPr>
        <p:txBody>
          <a:bodyPr/>
          <a:lstStyle/>
          <a:p>
            <a:pPr>
              <a:buClr>
                <a:srgbClr val="002897"/>
              </a:buClr>
            </a:pPr>
            <a:r>
              <a:rPr dirty="0">
                <a:solidFill>
                  <a:srgbClr val="000000"/>
                </a:solidFill>
              </a:rPr>
              <a:t>| Slide </a:t>
            </a:r>
            <a:fld id="{CF363E95-653D-48D7-8EB0-A81FED805B5F}" type="slidenum">
              <a:rPr>
                <a:solidFill>
                  <a:srgbClr val="000000"/>
                </a:solidFill>
              </a:rPr>
              <a:pPr>
                <a:buClr>
                  <a:srgbClr val="002897"/>
                </a:buClr>
              </a:pPr>
              <a:t>‹#›</a:t>
            </a:fld>
            <a:endParaRPr dirty="0">
              <a:solidFill>
                <a:srgbClr val="000000"/>
              </a:solidFill>
            </a:endParaRPr>
          </a:p>
        </p:txBody>
      </p:sp>
      <p:sp>
        <p:nvSpPr>
          <p:cNvPr id="11" name="Fußzeilenplatzhalter 10"/>
          <p:cNvSpPr>
            <a:spLocks noGrp="1"/>
          </p:cNvSpPr>
          <p:nvPr>
            <p:ph type="ftr" sz="quarter" idx="14"/>
          </p:nvPr>
        </p:nvSpPr>
        <p:spPr/>
        <p:txBody>
          <a:bodyPr/>
          <a:lstStyle/>
          <a:p>
            <a:pPr>
              <a:buClr>
                <a:srgbClr val="002897"/>
              </a:buClr>
            </a:pPr>
            <a:r>
              <a:rPr lang="en-US" dirty="0">
                <a:solidFill>
                  <a:srgbClr val="000000"/>
                </a:solidFill>
              </a:rPr>
              <a:t>© ABB Group</a:t>
            </a:r>
          </a:p>
        </p:txBody>
      </p:sp>
    </p:spTree>
    <p:extLst>
      <p:ext uri="{BB962C8B-B14F-4D97-AF65-F5344CB8AC3E}">
        <p14:creationId xmlns:p14="http://schemas.microsoft.com/office/powerpoint/2010/main" val="16806402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rgbClr val="6A7400"/>
                </a:solidFill>
                <a:latin typeface="Arial" pitchFamily="34" charset="0"/>
                <a:ea typeface="+mj-ea"/>
                <a:cs typeface="Arial" pitchFamily="34" charset="0"/>
              </a:defRPr>
            </a:lvl1pPr>
          </a:lstStyle>
          <a:p>
            <a:r>
              <a:rPr lang="en-US" smtClean="0"/>
              <a:t>Click to edit Master title style</a:t>
            </a:r>
            <a:endParaRPr lang="de-DE" dirty="0"/>
          </a:p>
        </p:txBody>
      </p:sp>
      <p:sp>
        <p:nvSpPr>
          <p:cNvPr id="21" name="Inhaltsplatzhalter 3"/>
          <p:cNvSpPr>
            <a:spLocks noGrp="1"/>
          </p:cNvSpPr>
          <p:nvPr>
            <p:ph sz="half" idx="2"/>
          </p:nvPr>
        </p:nvSpPr>
        <p:spPr>
          <a:xfrm>
            <a:off x="1476374" y="1592263"/>
            <a:ext cx="6191251" cy="4608512"/>
          </a:xfrm>
        </p:spPr>
        <p:txBody>
          <a:bodyPr>
            <a:no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2" name="Inhaltsplatzhalter 3"/>
          <p:cNvSpPr>
            <a:spLocks noGrp="1"/>
          </p:cNvSpPr>
          <p:nvPr>
            <p:ph sz="half" idx="11"/>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a:p>
            <a:pPr marL="0" marR="0" lvl="1"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Second level</a:t>
            </a:r>
          </a:p>
        </p:txBody>
      </p:sp>
      <p:sp>
        <p:nvSpPr>
          <p:cNvPr id="23" name="Untertitel 2"/>
          <p:cNvSpPr>
            <a:spLocks noGrp="1"/>
          </p:cNvSpPr>
          <p:nvPr>
            <p:ph type="subTitle" idx="1"/>
          </p:nvPr>
        </p:nvSpPr>
        <p:spPr>
          <a:xfrm>
            <a:off x="0" y="694799"/>
            <a:ext cx="9144000" cy="467099"/>
          </a:xfrm>
        </p:spPr>
        <p:txBody>
          <a:bodyPr vert="horz" lIns="187200" tIns="0" rIns="216000" bIns="0" rtlCol="0" anchor="t" anchorCtr="0">
            <a:no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rgbClr val="B0B02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2"/>
          </p:nvPr>
        </p:nvSpPr>
        <p:spPr/>
        <p:txBody>
          <a:bodyPr/>
          <a:lstStyle/>
          <a:p>
            <a:pPr>
              <a:buClr>
                <a:srgbClr val="002897"/>
              </a:buClr>
            </a:pPr>
            <a:fld id="{543062D6-BB72-4DFD-8D0F-D13ACE2ED365}" type="datetime4">
              <a:rPr lang="en-US">
                <a:solidFill>
                  <a:srgbClr val="000000"/>
                </a:solidFill>
              </a:rPr>
              <a:pPr>
                <a:buClr>
                  <a:srgbClr val="002897"/>
                </a:buClr>
              </a:pPr>
              <a:t>June 5, 2015</a:t>
            </a:fld>
            <a:endParaRPr dirty="0">
              <a:solidFill>
                <a:srgbClr val="000000"/>
              </a:solidFill>
            </a:endParaRPr>
          </a:p>
        </p:txBody>
      </p:sp>
      <p:sp>
        <p:nvSpPr>
          <p:cNvPr id="10" name="Foliennummernplatzhalter 9"/>
          <p:cNvSpPr>
            <a:spLocks noGrp="1"/>
          </p:cNvSpPr>
          <p:nvPr>
            <p:ph type="sldNum" sz="quarter" idx="13"/>
          </p:nvPr>
        </p:nvSpPr>
        <p:spPr/>
        <p:txBody>
          <a:bodyPr/>
          <a:lstStyle/>
          <a:p>
            <a:pPr>
              <a:buClr>
                <a:srgbClr val="002897"/>
              </a:buClr>
            </a:pPr>
            <a:r>
              <a:rPr dirty="0">
                <a:solidFill>
                  <a:srgbClr val="000000"/>
                </a:solidFill>
              </a:rPr>
              <a:t>| Slide </a:t>
            </a:r>
            <a:fld id="{CF363E95-653D-48D7-8EB0-A81FED805B5F}" type="slidenum">
              <a:rPr>
                <a:solidFill>
                  <a:srgbClr val="000000"/>
                </a:solidFill>
              </a:rPr>
              <a:pPr>
                <a:buClr>
                  <a:srgbClr val="002897"/>
                </a:buClr>
              </a:pPr>
              <a:t>‹#›</a:t>
            </a:fld>
            <a:endParaRPr dirty="0">
              <a:solidFill>
                <a:srgbClr val="000000"/>
              </a:solidFill>
            </a:endParaRPr>
          </a:p>
        </p:txBody>
      </p:sp>
      <p:sp>
        <p:nvSpPr>
          <p:cNvPr id="11" name="Fußzeilenplatzhalter 10"/>
          <p:cNvSpPr>
            <a:spLocks noGrp="1"/>
          </p:cNvSpPr>
          <p:nvPr>
            <p:ph type="ftr" sz="quarter" idx="14"/>
          </p:nvPr>
        </p:nvSpPr>
        <p:spPr/>
        <p:txBody>
          <a:bodyPr/>
          <a:lstStyle/>
          <a:p>
            <a:pPr>
              <a:buClr>
                <a:srgbClr val="002897"/>
              </a:buClr>
            </a:pPr>
            <a:r>
              <a:rPr lang="en-US" dirty="0">
                <a:solidFill>
                  <a:srgbClr val="000000"/>
                </a:solidFill>
              </a:rPr>
              <a:t>© ABB Group</a:t>
            </a:r>
          </a:p>
        </p:txBody>
      </p:sp>
    </p:spTree>
    <p:extLst>
      <p:ext uri="{BB962C8B-B14F-4D97-AF65-F5344CB8AC3E}">
        <p14:creationId xmlns:p14="http://schemas.microsoft.com/office/powerpoint/2010/main" val="16806402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one picture above text">
    <p:spTree>
      <p:nvGrpSpPr>
        <p:cNvPr id="1" name=""/>
        <p:cNvGrpSpPr/>
        <p:nvPr/>
      </p:nvGrpSpPr>
      <p:grpSpPr>
        <a:xfrm>
          <a:off x="0" y="0"/>
          <a:ext cx="0" cy="0"/>
          <a:chOff x="0" y="0"/>
          <a:chExt cx="0" cy="0"/>
        </a:xfrm>
      </p:grpSpPr>
      <p:sp>
        <p:nvSpPr>
          <p:cNvPr id="11" name="Inhaltsplatzhalter 3"/>
          <p:cNvSpPr>
            <a:spLocks noGrp="1"/>
          </p:cNvSpPr>
          <p:nvPr>
            <p:ph sz="half" idx="2"/>
          </p:nvPr>
        </p:nvSpPr>
        <p:spPr>
          <a:xfrm>
            <a:off x="1476374" y="1592263"/>
            <a:ext cx="6191251" cy="2232025"/>
          </a:xfrm>
        </p:spPr>
        <p:txBody>
          <a:bodyPr vert="horz" lIns="0" tIns="0" rIns="0" bIns="0" rtlCol="0">
            <a:noAutofit/>
          </a:bodyPr>
          <a:lstStyle>
            <a:lvl1pPr>
              <a:defRPr lang="de-DE" dirty="0" smtClean="0"/>
            </a:lvl1pPr>
          </a:lstStyle>
          <a:p>
            <a:pPr marR="0" lvl="0" fontAlgn="auto">
              <a:lnSpc>
                <a:spcPct val="100000"/>
              </a:lnSpc>
              <a:spcAft>
                <a:spcPts val="0"/>
              </a:spcAft>
              <a:tabLst/>
            </a:pPr>
            <a:r>
              <a:rPr lang="en-US" smtClean="0"/>
              <a:t>Click to edit Master text styles</a:t>
            </a:r>
          </a:p>
        </p:txBody>
      </p:sp>
      <p:sp>
        <p:nvSpPr>
          <p:cNvPr id="14" name="Inhaltsplatzhalter 3"/>
          <p:cNvSpPr>
            <a:spLocks noGrp="1"/>
          </p:cNvSpPr>
          <p:nvPr>
            <p:ph sz="half" idx="10"/>
          </p:nvPr>
        </p:nvSpPr>
        <p:spPr>
          <a:xfrm>
            <a:off x="1476376" y="3968749"/>
            <a:ext cx="6191250" cy="2232025"/>
          </a:xfrm>
        </p:spPr>
        <p:txBody>
          <a:bodyPr>
            <a:no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marL="179388" marR="0" lvl="0"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Click to edit Master text styles</a:t>
            </a:r>
          </a:p>
          <a:p>
            <a:pPr marL="179388" marR="0" lvl="1"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Second level</a:t>
            </a:r>
          </a:p>
          <a:p>
            <a:pPr marL="179388" marR="0" lvl="2"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Third level</a:t>
            </a:r>
          </a:p>
          <a:p>
            <a:pPr marL="179388" marR="0" lvl="3"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Fourth level</a:t>
            </a:r>
          </a:p>
          <a:p>
            <a:pPr marL="179388" marR="0" lvl="4" indent="-179388"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a:pPr>
            <a:r>
              <a:rPr lang="en-US" smtClean="0"/>
              <a:t>Fifth level</a:t>
            </a:r>
            <a:endParaRPr lang="de-DE" dirty="0"/>
          </a:p>
        </p:txBody>
      </p:sp>
      <p:sp>
        <p:nvSpPr>
          <p:cNvPr id="15" name="Inhaltsplatzhalter 3"/>
          <p:cNvSpPr>
            <a:spLocks noGrp="1"/>
          </p:cNvSpPr>
          <p:nvPr>
            <p:ph sz="half" idx="14"/>
          </p:nvPr>
        </p:nvSpPr>
        <p:spPr>
          <a:xfrm>
            <a:off x="215900" y="1592263"/>
            <a:ext cx="1116013" cy="4608512"/>
          </a:xfr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rgbClr val="6A7400"/>
                </a:solidFill>
                <a:latin typeface="Arial" pitchFamily="34" charset="0"/>
                <a:ea typeface="+mj-ea"/>
                <a:cs typeface="Arial" pitchFamily="34" charset="0"/>
              </a:defRPr>
            </a:lvl1pPr>
          </a:lstStyle>
          <a:p>
            <a:r>
              <a:rPr lang="en-US" smtClean="0"/>
              <a:t>Click to edit Master title style</a:t>
            </a:r>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Autofit/>
          </a:bodyPr>
          <a:lstStyle>
            <a:lvl1pPr marL="0" indent="0" algn="l" defTabSz="914400" rtl="0" eaLnBrk="1" latinLnBrk="0" hangingPunct="1">
              <a:lnSpc>
                <a:spcPts val="3000"/>
              </a:lnSpc>
              <a:spcBef>
                <a:spcPct val="0"/>
              </a:spcBef>
              <a:buNone/>
              <a:defRPr lang="de-DE" sz="2800" kern="1200" dirty="0">
                <a:solidFill>
                  <a:srgbClr val="B0B02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0" name="Datumsplatzhalter 9"/>
          <p:cNvSpPr>
            <a:spLocks noGrp="1"/>
          </p:cNvSpPr>
          <p:nvPr>
            <p:ph type="dt" sz="half" idx="15"/>
          </p:nvPr>
        </p:nvSpPr>
        <p:spPr/>
        <p:txBody>
          <a:bodyPr>
            <a:noAutofit/>
          </a:bodyPr>
          <a:lstStyle/>
          <a:p>
            <a:pPr>
              <a:buClr>
                <a:srgbClr val="002897"/>
              </a:buClr>
            </a:pPr>
            <a:fld id="{AB22B86F-BBA6-4BA2-9BF7-EAF338320935}" type="datetime4">
              <a:rPr lang="en-US">
                <a:solidFill>
                  <a:srgbClr val="000000"/>
                </a:solidFill>
              </a:rPr>
              <a:pPr>
                <a:buClr>
                  <a:srgbClr val="002897"/>
                </a:buClr>
              </a:pPr>
              <a:t>June 5, 2015</a:t>
            </a:fld>
            <a:endParaRPr dirty="0">
              <a:solidFill>
                <a:srgbClr val="000000"/>
              </a:solidFill>
            </a:endParaRPr>
          </a:p>
        </p:txBody>
      </p:sp>
      <p:sp>
        <p:nvSpPr>
          <p:cNvPr id="12" name="Foliennummernplatzhalter 11"/>
          <p:cNvSpPr>
            <a:spLocks noGrp="1"/>
          </p:cNvSpPr>
          <p:nvPr>
            <p:ph type="sldNum" sz="quarter" idx="16"/>
          </p:nvPr>
        </p:nvSpPr>
        <p:spPr/>
        <p:txBody>
          <a:bodyPr>
            <a:noAutofit/>
          </a:bodyPr>
          <a:lstStyle/>
          <a:p>
            <a:pPr>
              <a:buClr>
                <a:srgbClr val="002897"/>
              </a:buClr>
            </a:pPr>
            <a:r>
              <a:rPr dirty="0">
                <a:solidFill>
                  <a:srgbClr val="000000"/>
                </a:solidFill>
              </a:rPr>
              <a:t>| Slide </a:t>
            </a:r>
            <a:fld id="{CF363E95-653D-48D7-8EB0-A81FED805B5F}" type="slidenum">
              <a:rPr>
                <a:solidFill>
                  <a:srgbClr val="000000"/>
                </a:solidFill>
              </a:rPr>
              <a:pPr>
                <a:buClr>
                  <a:srgbClr val="002897"/>
                </a:buClr>
              </a:pPr>
              <a:t>‹#›</a:t>
            </a:fld>
            <a:endParaRPr dirty="0">
              <a:solidFill>
                <a:srgbClr val="000000"/>
              </a:solidFill>
            </a:endParaRPr>
          </a:p>
        </p:txBody>
      </p:sp>
      <p:sp>
        <p:nvSpPr>
          <p:cNvPr id="13" name="Fußzeilenplatzhalter 12"/>
          <p:cNvSpPr>
            <a:spLocks noGrp="1"/>
          </p:cNvSpPr>
          <p:nvPr>
            <p:ph type="ftr" sz="quarter" idx="17"/>
          </p:nvPr>
        </p:nvSpPr>
        <p:spPr/>
        <p:txBody>
          <a:bodyPr/>
          <a:lstStyle/>
          <a:p>
            <a:pPr>
              <a:buClr>
                <a:srgbClr val="002897"/>
              </a:buClr>
            </a:pPr>
            <a:r>
              <a:rPr lang="en-US" dirty="0">
                <a:solidFill>
                  <a:srgbClr val="000000"/>
                </a:solidFill>
              </a:rPr>
              <a:t>© ABB Group</a:t>
            </a:r>
          </a:p>
        </p:txBody>
      </p:sp>
    </p:spTree>
    <p:extLst>
      <p:ext uri="{BB962C8B-B14F-4D97-AF65-F5344CB8AC3E}">
        <p14:creationId xmlns:p14="http://schemas.microsoft.com/office/powerpoint/2010/main" val="34607794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two pictures above text">
    <p:spTree>
      <p:nvGrpSpPr>
        <p:cNvPr id="1" name=""/>
        <p:cNvGrpSpPr/>
        <p:nvPr/>
      </p:nvGrpSpPr>
      <p:grpSpPr>
        <a:xfrm>
          <a:off x="0" y="0"/>
          <a:ext cx="0" cy="0"/>
          <a:chOff x="0" y="0"/>
          <a:chExt cx="0" cy="0"/>
        </a:xfrm>
      </p:grpSpPr>
      <p:sp>
        <p:nvSpPr>
          <p:cNvPr id="12" name="Inhaltsplatzhalter 3"/>
          <p:cNvSpPr>
            <a:spLocks noGrp="1"/>
          </p:cNvSpPr>
          <p:nvPr>
            <p:ph sz="half" idx="2"/>
          </p:nvPr>
        </p:nvSpPr>
        <p:spPr>
          <a:xfrm>
            <a:off x="1476374" y="1592263"/>
            <a:ext cx="3021013" cy="2232025"/>
          </a:xfrm>
        </p:spPr>
        <p:txBody>
          <a:bodyPr vert="horz" wrap="square" lIns="0" tIns="0" rIns="0" bIns="0" rtlCol="0">
            <a:noAutofit/>
          </a:bodyPr>
          <a:lstStyle>
            <a:lvl1pPr>
              <a:defRPr lang="de-DE" dirty="0" smtClean="0"/>
            </a:lvl1pPr>
          </a:lstStyle>
          <a:p>
            <a:pPr lvl="0"/>
            <a:r>
              <a:rPr lang="en-US" smtClean="0"/>
              <a:t>Click to edit Master text styles</a:t>
            </a:r>
          </a:p>
        </p:txBody>
      </p:sp>
      <p:sp>
        <p:nvSpPr>
          <p:cNvPr id="15" name="Inhaltsplatzhalter 3"/>
          <p:cNvSpPr>
            <a:spLocks noGrp="1"/>
          </p:cNvSpPr>
          <p:nvPr>
            <p:ph sz="half" idx="10"/>
          </p:nvPr>
        </p:nvSpPr>
        <p:spPr>
          <a:xfrm>
            <a:off x="1476376" y="3968749"/>
            <a:ext cx="6191250" cy="2232025"/>
          </a:xfrm>
        </p:spPr>
        <p:txBody>
          <a:bodyPr wrap="square">
            <a:noAutofit/>
          </a:bodyPr>
          <a:lstStyle>
            <a:lvl1pPr>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6" name="Inhaltsplatzhalter 3"/>
          <p:cNvSpPr>
            <a:spLocks noGrp="1"/>
          </p:cNvSpPr>
          <p:nvPr>
            <p:ph sz="half" idx="11"/>
          </p:nvPr>
        </p:nvSpPr>
        <p:spPr>
          <a:xfrm>
            <a:off x="4643438" y="1592263"/>
            <a:ext cx="3024187" cy="2232025"/>
          </a:xfrm>
        </p:spPr>
        <p:txBody>
          <a:bodyPr vert="horz" wrap="square" lIns="0" tIns="0" rIns="0" bIns="0" rtlCol="0">
            <a:noAutofit/>
          </a:bodyPr>
          <a:lstStyle>
            <a:lvl1pPr>
              <a:defRPr lang="de-DE" dirty="0" smtClean="0"/>
            </a:lvl1pPr>
          </a:lstStyle>
          <a:p>
            <a:pPr lvl="0"/>
            <a:r>
              <a:rPr lang="en-US" smtClean="0"/>
              <a:t>Click to edit Master text styles</a:t>
            </a:r>
          </a:p>
        </p:txBody>
      </p:sp>
      <p:sp>
        <p:nvSpPr>
          <p:cNvPr id="17" name="Inhaltsplatzhalter 3"/>
          <p:cNvSpPr>
            <a:spLocks noGrp="1"/>
          </p:cNvSpPr>
          <p:nvPr>
            <p:ph sz="half" idx="14"/>
          </p:nvPr>
        </p:nvSpPr>
        <p:spPr>
          <a:xfrm>
            <a:off x="215900" y="1592263"/>
            <a:ext cx="1116013" cy="4608512"/>
          </a:xfrm>
        </p:spPr>
        <p:txBody>
          <a:bodyPr wrap="square"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8"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rgbClr val="6A7400"/>
                </a:solidFill>
                <a:latin typeface="Arial" pitchFamily="34" charset="0"/>
                <a:ea typeface="+mj-ea"/>
                <a:cs typeface="Arial" pitchFamily="34" charset="0"/>
              </a:defRPr>
            </a:lvl1pPr>
          </a:lstStyle>
          <a:p>
            <a:r>
              <a:rPr lang="en-US" smtClean="0"/>
              <a:t>Click to edit Master title style</a:t>
            </a:r>
            <a:endParaRPr lang="de-DE" dirty="0"/>
          </a:p>
        </p:txBody>
      </p:sp>
      <p:sp>
        <p:nvSpPr>
          <p:cNvPr id="19" name="Untertitel 2"/>
          <p:cNvSpPr>
            <a:spLocks noGrp="1"/>
          </p:cNvSpPr>
          <p:nvPr>
            <p:ph type="subTitle" idx="1"/>
          </p:nvPr>
        </p:nvSpPr>
        <p:spPr>
          <a:xfrm>
            <a:off x="0" y="694799"/>
            <a:ext cx="9144000" cy="467099"/>
          </a:xfrm>
        </p:spPr>
        <p:txBody>
          <a:bodyPr vert="horz" lIns="187200" tIns="0" rIns="216000" bIns="0" rtlCol="0" anchor="t" anchorCtr="0">
            <a:noAutofit/>
          </a:bodyPr>
          <a:lstStyle>
            <a:lvl1pPr marL="0" indent="0" algn="l" defTabSz="914400" rtl="0" eaLnBrk="1" latinLnBrk="0" hangingPunct="1">
              <a:lnSpc>
                <a:spcPct val="90000"/>
              </a:lnSpc>
              <a:spcBef>
                <a:spcPct val="0"/>
              </a:spcBef>
              <a:buNone/>
              <a:defRPr lang="de-DE" sz="2800" kern="1200" dirty="0">
                <a:solidFill>
                  <a:srgbClr val="B0B02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1" name="Datumsplatzhalter 10"/>
          <p:cNvSpPr>
            <a:spLocks noGrp="1"/>
          </p:cNvSpPr>
          <p:nvPr>
            <p:ph type="dt" sz="half" idx="15"/>
          </p:nvPr>
        </p:nvSpPr>
        <p:spPr/>
        <p:txBody>
          <a:bodyPr/>
          <a:lstStyle/>
          <a:p>
            <a:pPr>
              <a:buClr>
                <a:srgbClr val="002897"/>
              </a:buClr>
            </a:pPr>
            <a:fld id="{AF01938D-13B9-4284-8F13-A248CC452263}" type="datetime4">
              <a:rPr lang="en-US">
                <a:solidFill>
                  <a:srgbClr val="000000"/>
                </a:solidFill>
              </a:rPr>
              <a:pPr>
                <a:buClr>
                  <a:srgbClr val="002897"/>
                </a:buClr>
              </a:pPr>
              <a:t>June 5, 2015</a:t>
            </a:fld>
            <a:endParaRPr dirty="0">
              <a:solidFill>
                <a:srgbClr val="000000"/>
              </a:solidFill>
            </a:endParaRPr>
          </a:p>
        </p:txBody>
      </p:sp>
      <p:sp>
        <p:nvSpPr>
          <p:cNvPr id="13" name="Foliennummernplatzhalter 12"/>
          <p:cNvSpPr>
            <a:spLocks noGrp="1"/>
          </p:cNvSpPr>
          <p:nvPr>
            <p:ph type="sldNum" sz="quarter" idx="16"/>
          </p:nvPr>
        </p:nvSpPr>
        <p:spPr/>
        <p:txBody>
          <a:bodyPr/>
          <a:lstStyle/>
          <a:p>
            <a:pPr>
              <a:buClr>
                <a:srgbClr val="002897"/>
              </a:buClr>
            </a:pPr>
            <a:r>
              <a:rPr dirty="0">
                <a:solidFill>
                  <a:srgbClr val="000000"/>
                </a:solidFill>
              </a:rPr>
              <a:t>| Slide </a:t>
            </a:r>
            <a:fld id="{CF363E95-653D-48D7-8EB0-A81FED805B5F}" type="slidenum">
              <a:rPr>
                <a:solidFill>
                  <a:srgbClr val="000000"/>
                </a:solidFill>
              </a:rPr>
              <a:pPr>
                <a:buClr>
                  <a:srgbClr val="002897"/>
                </a:buClr>
              </a:pPr>
              <a:t>‹#›</a:t>
            </a:fld>
            <a:endParaRPr dirty="0">
              <a:solidFill>
                <a:srgbClr val="000000"/>
              </a:solidFill>
            </a:endParaRPr>
          </a:p>
        </p:txBody>
      </p:sp>
      <p:sp>
        <p:nvSpPr>
          <p:cNvPr id="14" name="Fußzeilenplatzhalter 13"/>
          <p:cNvSpPr>
            <a:spLocks noGrp="1"/>
          </p:cNvSpPr>
          <p:nvPr>
            <p:ph type="ftr" sz="quarter" idx="17"/>
          </p:nvPr>
        </p:nvSpPr>
        <p:spPr/>
        <p:txBody>
          <a:bodyPr/>
          <a:lstStyle/>
          <a:p>
            <a:pPr>
              <a:buClr>
                <a:srgbClr val="002897"/>
              </a:buClr>
            </a:pPr>
            <a:r>
              <a:rPr lang="en-US" dirty="0">
                <a:solidFill>
                  <a:srgbClr val="000000"/>
                </a:solidFill>
              </a:rPr>
              <a:t>© ABB Group</a:t>
            </a:r>
          </a:p>
        </p:txBody>
      </p:sp>
    </p:spTree>
    <p:extLst>
      <p:ext uri="{BB962C8B-B14F-4D97-AF65-F5344CB8AC3E}">
        <p14:creationId xmlns:p14="http://schemas.microsoft.com/office/powerpoint/2010/main" val="11337880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15900" y="1592263"/>
            <a:ext cx="8712200" cy="4608512"/>
          </a:xfrm>
        </p:spPr>
        <p:txBody>
          <a:bodyPr vert="horz" lIns="0" tIns="0" rIns="0" bIns="0" rtlCol="0">
            <a:noAutofit/>
          </a:bodyPr>
          <a:lstStyle>
            <a:lvl1pPr>
              <a:defRPr lang="de-DE" dirty="0" smtClean="0"/>
            </a:lvl1pPr>
          </a:lstStyle>
          <a:p>
            <a:pPr lvl="0"/>
            <a:r>
              <a:rPr lang="en-US" smtClean="0"/>
              <a:t>Click to edit Master text styles</a:t>
            </a:r>
          </a:p>
        </p:txBody>
      </p:sp>
      <p:sp>
        <p:nvSpPr>
          <p:cNvPr id="11"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rgbClr val="6A7400"/>
                </a:solidFill>
                <a:latin typeface="Arial" pitchFamily="34" charset="0"/>
                <a:ea typeface="+mj-ea"/>
                <a:cs typeface="Arial" pitchFamily="34" charset="0"/>
              </a:defRPr>
            </a:lvl1pPr>
          </a:lstStyle>
          <a:p>
            <a:r>
              <a:rPr lang="en-US" smtClean="0"/>
              <a:t>Click to edit Master title style</a:t>
            </a:r>
            <a:endParaRPr lang="de-DE" dirty="0"/>
          </a:p>
        </p:txBody>
      </p:sp>
      <p:sp>
        <p:nvSpPr>
          <p:cNvPr id="12" name="Untertitel 2"/>
          <p:cNvSpPr>
            <a:spLocks noGrp="1"/>
          </p:cNvSpPr>
          <p:nvPr>
            <p:ph type="subTitle" idx="10"/>
          </p:nvPr>
        </p:nvSpPr>
        <p:spPr>
          <a:xfrm>
            <a:off x="0" y="694799"/>
            <a:ext cx="9144000" cy="467099"/>
          </a:xfrm>
        </p:spPr>
        <p:txBody>
          <a:bodyPr vert="horz" lIns="187200" tIns="0" rIns="216000" bIns="0" rtlCol="0" anchor="t" anchorCtr="0">
            <a:noAutofit/>
          </a:bodyPr>
          <a:lstStyle>
            <a:lvl1pPr marL="0" indent="0" algn="l" defTabSz="914400" rtl="0" eaLnBrk="1" latinLnBrk="0" hangingPunct="1">
              <a:lnSpc>
                <a:spcPct val="90000"/>
              </a:lnSpc>
              <a:spcBef>
                <a:spcPct val="0"/>
              </a:spcBef>
              <a:buNone/>
              <a:defRPr lang="de-DE" sz="2800" kern="1200" dirty="0">
                <a:solidFill>
                  <a:srgbClr val="B0B02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1"/>
          </p:nvPr>
        </p:nvSpPr>
        <p:spPr/>
        <p:txBody>
          <a:bodyPr/>
          <a:lstStyle/>
          <a:p>
            <a:pPr>
              <a:buClr>
                <a:srgbClr val="002897"/>
              </a:buClr>
            </a:pPr>
            <a:fld id="{AEE36803-F961-4D49-B4A3-35A3976761BD}" type="datetime4">
              <a:rPr lang="en-US">
                <a:solidFill>
                  <a:srgbClr val="000000"/>
                </a:solidFill>
              </a:rPr>
              <a:pPr>
                <a:buClr>
                  <a:srgbClr val="002897"/>
                </a:buClr>
              </a:pPr>
              <a:t>June 5, 2015</a:t>
            </a:fld>
            <a:endParaRPr dirty="0">
              <a:solidFill>
                <a:srgbClr val="000000"/>
              </a:solidFill>
            </a:endParaRPr>
          </a:p>
        </p:txBody>
      </p:sp>
      <p:sp>
        <p:nvSpPr>
          <p:cNvPr id="10" name="Foliennummernplatzhalter 9"/>
          <p:cNvSpPr>
            <a:spLocks noGrp="1"/>
          </p:cNvSpPr>
          <p:nvPr>
            <p:ph type="sldNum" sz="quarter" idx="12"/>
          </p:nvPr>
        </p:nvSpPr>
        <p:spPr/>
        <p:txBody>
          <a:bodyPr/>
          <a:lstStyle/>
          <a:p>
            <a:pPr>
              <a:buClr>
                <a:srgbClr val="002897"/>
              </a:buClr>
            </a:pPr>
            <a:r>
              <a:rPr dirty="0">
                <a:solidFill>
                  <a:srgbClr val="000000"/>
                </a:solidFill>
              </a:rPr>
              <a:t>| Slide </a:t>
            </a:r>
            <a:fld id="{CF363E95-653D-48D7-8EB0-A81FED805B5F}" type="slidenum">
              <a:rPr>
                <a:solidFill>
                  <a:srgbClr val="000000"/>
                </a:solidFill>
              </a:rPr>
              <a:pPr>
                <a:buClr>
                  <a:srgbClr val="002897"/>
                </a:buClr>
              </a:pPr>
              <a:t>‹#›</a:t>
            </a:fld>
            <a:endParaRPr dirty="0">
              <a:solidFill>
                <a:srgbClr val="000000"/>
              </a:solidFill>
            </a:endParaRPr>
          </a:p>
        </p:txBody>
      </p:sp>
      <p:sp>
        <p:nvSpPr>
          <p:cNvPr id="13" name="Fußzeilenplatzhalter 12"/>
          <p:cNvSpPr>
            <a:spLocks noGrp="1"/>
          </p:cNvSpPr>
          <p:nvPr>
            <p:ph type="ftr" sz="quarter" idx="13"/>
          </p:nvPr>
        </p:nvSpPr>
        <p:spPr/>
        <p:txBody>
          <a:bodyPr/>
          <a:lstStyle/>
          <a:p>
            <a:pPr>
              <a:buClr>
                <a:srgbClr val="002897"/>
              </a:buClr>
            </a:pPr>
            <a:r>
              <a:rPr lang="en-US" dirty="0">
                <a:solidFill>
                  <a:srgbClr val="000000"/>
                </a:solidFill>
              </a:rPr>
              <a:t>© ABB Group</a:t>
            </a:r>
          </a:p>
        </p:txBody>
      </p:sp>
    </p:spTree>
    <p:extLst>
      <p:ext uri="{BB962C8B-B14F-4D97-AF65-F5344CB8AC3E}">
        <p14:creationId xmlns:p14="http://schemas.microsoft.com/office/powerpoint/2010/main" val="41138202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hpContentSlideFooter"/>
          <p:cNvSpPr>
            <a:spLocks noGrp="1" noChangeArrowheads="1"/>
          </p:cNvSpPr>
          <p:nvPr>
            <p:ph type="ftr" sz="quarter" idx="10"/>
          </p:nvPr>
        </p:nvSpPr>
        <p:spPr>
          <a:xfrm>
            <a:off x="215900" y="6200775"/>
            <a:ext cx="2808288" cy="657225"/>
          </a:xfrm>
          <a:prstGeom prst="rect">
            <a:avLst/>
          </a:prstGeom>
          <a:ln/>
        </p:spPr>
        <p:txBody>
          <a:bodyPr/>
          <a:lstStyle>
            <a:lvl1pPr>
              <a:defRPr/>
            </a:lvl1pPr>
          </a:lstStyle>
          <a:p>
            <a:pPr>
              <a:defRPr/>
            </a:pPr>
            <a:endParaRPr lang="en-US" dirty="0" smtClean="0"/>
          </a:p>
          <a:p>
            <a:pPr>
              <a:defRPr/>
            </a:pPr>
            <a:r>
              <a:rPr lang="en-US" dirty="0" smtClean="0"/>
              <a:t>© ABB Group – ABB Business Proprietary</a:t>
            </a:r>
          </a:p>
          <a:p>
            <a:pPr>
              <a:defRPr/>
            </a:pPr>
            <a:fld id="{641261EA-C425-4BE2-A99B-FD64EBE5043E}" type="datetime4">
              <a:rPr lang="en-US" smtClean="0"/>
              <a:pPr>
                <a:defRPr/>
              </a:pPr>
              <a:t>June 5, 2015</a:t>
            </a:fld>
            <a:r>
              <a:rPr lang="en-US" dirty="0" smtClean="0"/>
              <a:t> | Slide </a:t>
            </a:r>
            <a:fld id="{FF5481D4-07B7-41E1-8747-3C0837E660AA}"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two pictures">
    <p:spTree>
      <p:nvGrpSpPr>
        <p:cNvPr id="1" name=""/>
        <p:cNvGrpSpPr/>
        <p:nvPr/>
      </p:nvGrpSpPr>
      <p:grpSpPr>
        <a:xfrm>
          <a:off x="0" y="0"/>
          <a:ext cx="0" cy="0"/>
          <a:chOff x="0" y="0"/>
          <a:chExt cx="0" cy="0"/>
        </a:xfrm>
      </p:grpSpPr>
      <p:sp>
        <p:nvSpPr>
          <p:cNvPr id="10" name="Inhaltsplatzhalter 2"/>
          <p:cNvSpPr>
            <a:spLocks noGrp="1"/>
          </p:cNvSpPr>
          <p:nvPr>
            <p:ph idx="1"/>
          </p:nvPr>
        </p:nvSpPr>
        <p:spPr>
          <a:xfrm>
            <a:off x="215900" y="1592263"/>
            <a:ext cx="4284663" cy="4608512"/>
          </a:xfrm>
        </p:spPr>
        <p:txBody>
          <a:bodyPr vert="horz" lIns="0" tIns="0" rIns="0" bIns="0" rtlCol="0">
            <a:noAutofit/>
          </a:bodyPr>
          <a:lstStyle>
            <a:lvl1pPr>
              <a:defRPr lang="de-DE" dirty="0" smtClean="0"/>
            </a:lvl1pPr>
          </a:lstStyle>
          <a:p>
            <a:pPr lvl="0"/>
            <a:r>
              <a:rPr lang="en-US" smtClean="0"/>
              <a:t>Click to edit Master text styles</a:t>
            </a:r>
          </a:p>
        </p:txBody>
      </p:sp>
      <p:sp>
        <p:nvSpPr>
          <p:cNvPr id="13" name="Inhaltsplatzhalter 2"/>
          <p:cNvSpPr>
            <a:spLocks noGrp="1"/>
          </p:cNvSpPr>
          <p:nvPr>
            <p:ph idx="12"/>
          </p:nvPr>
        </p:nvSpPr>
        <p:spPr>
          <a:xfrm>
            <a:off x="4643439" y="1592263"/>
            <a:ext cx="4284662" cy="4608512"/>
          </a:xfrm>
        </p:spPr>
        <p:txBody>
          <a:bodyPr vert="horz" lIns="0" tIns="0" rIns="0" bIns="0" rtlCol="0">
            <a:noAutofit/>
          </a:bodyPr>
          <a:lstStyle>
            <a:lvl1pPr>
              <a:defRPr lang="de-DE" dirty="0" smtClean="0"/>
            </a:lvl1pPr>
          </a:lstStyle>
          <a:p>
            <a:pPr lvl="0"/>
            <a:r>
              <a:rPr lang="en-US" smtClean="0"/>
              <a:t>Click to edit Master text styles</a:t>
            </a:r>
          </a:p>
        </p:txBody>
      </p:sp>
      <p:sp>
        <p:nvSpPr>
          <p:cNvPr id="14"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rgbClr val="6A7400"/>
                </a:solidFill>
                <a:latin typeface="Arial" pitchFamily="34" charset="0"/>
                <a:ea typeface="+mj-ea"/>
                <a:cs typeface="Arial" pitchFamily="34" charset="0"/>
              </a:defRPr>
            </a:lvl1pPr>
          </a:lstStyle>
          <a:p>
            <a:r>
              <a:rPr lang="en-US" smtClean="0"/>
              <a:t>Click to edit Master title style</a:t>
            </a:r>
            <a:endParaRPr lang="de-DE" dirty="0"/>
          </a:p>
        </p:txBody>
      </p:sp>
      <p:sp>
        <p:nvSpPr>
          <p:cNvPr id="15" name="Untertitel 2"/>
          <p:cNvSpPr>
            <a:spLocks noGrp="1"/>
          </p:cNvSpPr>
          <p:nvPr>
            <p:ph type="subTitle" idx="13"/>
          </p:nvPr>
        </p:nvSpPr>
        <p:spPr>
          <a:xfrm>
            <a:off x="0" y="694799"/>
            <a:ext cx="9144000" cy="467099"/>
          </a:xfrm>
        </p:spPr>
        <p:txBody>
          <a:bodyPr vert="horz" lIns="187200" tIns="0" rIns="216000" bIns="0" rtlCol="0" anchor="t" anchorCtr="0">
            <a:noAutofit/>
          </a:bodyPr>
          <a:lstStyle>
            <a:lvl1pPr marL="0" indent="0" algn="l" defTabSz="914400" rtl="0" eaLnBrk="1" latinLnBrk="0" hangingPunct="1">
              <a:lnSpc>
                <a:spcPct val="90000"/>
              </a:lnSpc>
              <a:spcBef>
                <a:spcPct val="0"/>
              </a:spcBef>
              <a:buNone/>
              <a:defRPr lang="de-DE" sz="2800" kern="1200" dirty="0">
                <a:solidFill>
                  <a:srgbClr val="B0B02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4"/>
          </p:nvPr>
        </p:nvSpPr>
        <p:spPr/>
        <p:txBody>
          <a:bodyPr/>
          <a:lstStyle/>
          <a:p>
            <a:pPr>
              <a:buClr>
                <a:srgbClr val="002897"/>
              </a:buClr>
            </a:pPr>
            <a:fld id="{10227F4E-D4B6-4DFE-B1CF-E2DDC5ED3BD0}" type="datetime4">
              <a:rPr lang="en-US">
                <a:solidFill>
                  <a:srgbClr val="000000"/>
                </a:solidFill>
              </a:rPr>
              <a:pPr>
                <a:buClr>
                  <a:srgbClr val="002897"/>
                </a:buClr>
              </a:pPr>
              <a:t>June 5, 2015</a:t>
            </a:fld>
            <a:endParaRPr dirty="0">
              <a:solidFill>
                <a:srgbClr val="000000"/>
              </a:solidFill>
            </a:endParaRPr>
          </a:p>
        </p:txBody>
      </p:sp>
      <p:sp>
        <p:nvSpPr>
          <p:cNvPr id="11" name="Foliennummernplatzhalter 10"/>
          <p:cNvSpPr>
            <a:spLocks noGrp="1"/>
          </p:cNvSpPr>
          <p:nvPr>
            <p:ph type="sldNum" sz="quarter" idx="15"/>
          </p:nvPr>
        </p:nvSpPr>
        <p:spPr/>
        <p:txBody>
          <a:bodyPr/>
          <a:lstStyle/>
          <a:p>
            <a:pPr>
              <a:buClr>
                <a:srgbClr val="002897"/>
              </a:buClr>
            </a:pPr>
            <a:r>
              <a:rPr dirty="0">
                <a:solidFill>
                  <a:srgbClr val="000000"/>
                </a:solidFill>
              </a:rPr>
              <a:t>| Slide </a:t>
            </a:r>
            <a:fld id="{CF363E95-653D-48D7-8EB0-A81FED805B5F}" type="slidenum">
              <a:rPr>
                <a:solidFill>
                  <a:srgbClr val="000000"/>
                </a:solidFill>
              </a:rPr>
              <a:pPr>
                <a:buClr>
                  <a:srgbClr val="002897"/>
                </a:buClr>
              </a:pPr>
              <a:t>‹#›</a:t>
            </a:fld>
            <a:endParaRPr dirty="0">
              <a:solidFill>
                <a:srgbClr val="000000"/>
              </a:solidFill>
            </a:endParaRPr>
          </a:p>
        </p:txBody>
      </p:sp>
      <p:sp>
        <p:nvSpPr>
          <p:cNvPr id="12" name="Fußzeilenplatzhalter 11"/>
          <p:cNvSpPr>
            <a:spLocks noGrp="1"/>
          </p:cNvSpPr>
          <p:nvPr>
            <p:ph type="ftr" sz="quarter" idx="16"/>
          </p:nvPr>
        </p:nvSpPr>
        <p:spPr/>
        <p:txBody>
          <a:bodyPr/>
          <a:lstStyle/>
          <a:p>
            <a:pPr>
              <a:buClr>
                <a:srgbClr val="002897"/>
              </a:buClr>
            </a:pPr>
            <a:r>
              <a:rPr lang="en-US" dirty="0">
                <a:solidFill>
                  <a:srgbClr val="000000"/>
                </a:solidFill>
              </a:rPr>
              <a:t>© ABB Group</a:t>
            </a:r>
          </a:p>
        </p:txBody>
      </p:sp>
    </p:spTree>
    <p:extLst>
      <p:ext uri="{BB962C8B-B14F-4D97-AF65-F5344CB8AC3E}">
        <p14:creationId xmlns:p14="http://schemas.microsoft.com/office/powerpoint/2010/main" val="1123398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bar graph">
    <p:spTree>
      <p:nvGrpSpPr>
        <p:cNvPr id="1" name=""/>
        <p:cNvGrpSpPr/>
        <p:nvPr/>
      </p:nvGrpSpPr>
      <p:grpSpPr>
        <a:xfrm>
          <a:off x="0" y="0"/>
          <a:ext cx="0" cy="0"/>
          <a:chOff x="0" y="0"/>
          <a:chExt cx="0" cy="0"/>
        </a:xfrm>
      </p:grpSpPr>
      <p:sp>
        <p:nvSpPr>
          <p:cNvPr id="12" name="Inhaltsplatzhalter 12"/>
          <p:cNvSpPr>
            <a:spLocks noGrp="1"/>
          </p:cNvSpPr>
          <p:nvPr>
            <p:ph sz="quarter" idx="15"/>
          </p:nvPr>
        </p:nvSpPr>
        <p:spPr>
          <a:xfrm>
            <a:off x="1476375" y="2162175"/>
            <a:ext cx="7451725" cy="4038600"/>
          </a:xfrm>
        </p:spPr>
        <p:txBody>
          <a:bodyPr vert="horz" lIns="0" tIns="0" rIns="0" bIns="0" rtlCol="0">
            <a:noAutofit/>
          </a:bodyPr>
          <a:lstStyle>
            <a:lvl1pPr>
              <a:defRPr lang="de-DE" dirty="0"/>
            </a:lvl1pPr>
          </a:lstStyle>
          <a:p>
            <a:pPr lvl="0"/>
            <a:r>
              <a:rPr lang="en-US" smtClean="0"/>
              <a:t>Click to edit Master text styles</a:t>
            </a:r>
          </a:p>
        </p:txBody>
      </p:sp>
      <p:sp>
        <p:nvSpPr>
          <p:cNvPr id="14" name="Textplatzhalter 7"/>
          <p:cNvSpPr>
            <a:spLocks noGrp="1"/>
          </p:cNvSpPr>
          <p:nvPr>
            <p:ph type="body" sz="quarter" idx="12"/>
          </p:nvPr>
        </p:nvSpPr>
        <p:spPr>
          <a:xfrm>
            <a:off x="1476375" y="1581149"/>
            <a:ext cx="7451725" cy="581025"/>
          </a:xfrm>
        </p:spPr>
        <p:txBody>
          <a:bodyPr>
            <a:noAutofit/>
          </a:bodyPr>
          <a:lstStyle>
            <a:lvl1pPr marL="0" marR="0" indent="0" algn="l" defTabSz="914400" rtl="0" eaLnBrk="1" fontAlgn="auto" latinLnBrk="0" hangingPunct="1">
              <a:lnSpc>
                <a:spcPct val="100000"/>
              </a:lnSpc>
              <a:spcBef>
                <a:spcPts val="0"/>
              </a:spcBef>
              <a:spcAft>
                <a:spcPts val="0"/>
              </a:spcAft>
              <a:buClr>
                <a:schemeClr val="accent1"/>
              </a:buClr>
              <a:buSzTx/>
              <a:buFont typeface="Wingdings" pitchFamily="2" charset="2"/>
              <a:buNone/>
              <a:tabLst/>
              <a:defRPr sz="1400" b="1"/>
            </a:lvl1pPr>
          </a:lstStyle>
          <a:p>
            <a:pPr lvl="0"/>
            <a:r>
              <a:rPr lang="en-US" smtClean="0"/>
              <a:t>Click to edit Master text styles</a:t>
            </a:r>
          </a:p>
        </p:txBody>
      </p:sp>
      <p:sp>
        <p:nvSpPr>
          <p:cNvPr id="15" name="Inhaltsplatzhalter 10"/>
          <p:cNvSpPr>
            <a:spLocks noGrp="1"/>
          </p:cNvSpPr>
          <p:nvPr>
            <p:ph sz="quarter" idx="13"/>
          </p:nvPr>
        </p:nvSpPr>
        <p:spPr>
          <a:xfrm>
            <a:off x="215900" y="1592263"/>
            <a:ext cx="1116013" cy="4608512"/>
          </a:xfrm>
        </p:spPr>
        <p:txBody>
          <a:bodyPr vert="horz" lIns="0" tIns="36000" rIns="0" bIns="0" numCol="1" spcCol="396000" rtlCol="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lang="de-DE" sz="900" kern="1200">
                <a:solidFill>
                  <a:schemeClr val="tx1"/>
                </a:solidFill>
                <a:latin typeface="Arial"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p:txBody>
      </p:sp>
      <p:sp>
        <p:nvSpPr>
          <p:cNvPr id="16" name="Titel 1"/>
          <p:cNvSpPr>
            <a:spLocks noGrp="1"/>
          </p:cNvSpPr>
          <p:nvPr>
            <p:ph type="title"/>
          </p:nvPr>
        </p:nvSpPr>
        <p:spPr>
          <a:xfrm>
            <a:off x="0" y="-1"/>
            <a:ext cx="9144000" cy="1161899"/>
          </a:xfr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rgbClr val="6A7400"/>
                </a:solidFill>
                <a:latin typeface="Arial" pitchFamily="34" charset="0"/>
                <a:ea typeface="+mj-ea"/>
                <a:cs typeface="Arial" pitchFamily="34" charset="0"/>
              </a:defRPr>
            </a:lvl1pPr>
          </a:lstStyle>
          <a:p>
            <a:r>
              <a:rPr lang="en-US" smtClean="0"/>
              <a:t>Click to edit Master title style</a:t>
            </a:r>
            <a:endParaRPr lang="de-DE" dirty="0"/>
          </a:p>
        </p:txBody>
      </p:sp>
      <p:sp>
        <p:nvSpPr>
          <p:cNvPr id="17" name="Untertitel 2"/>
          <p:cNvSpPr>
            <a:spLocks noGrp="1"/>
          </p:cNvSpPr>
          <p:nvPr>
            <p:ph type="subTitle" idx="1"/>
          </p:nvPr>
        </p:nvSpPr>
        <p:spPr>
          <a:xfrm>
            <a:off x="0" y="694799"/>
            <a:ext cx="9144000" cy="467099"/>
          </a:xfrm>
        </p:spPr>
        <p:txBody>
          <a:bodyPr vert="horz" lIns="187200" tIns="0" rIns="216000" bIns="0" rtlCol="0" anchor="t" anchorCtr="0">
            <a:noAutofit/>
          </a:bodyPr>
          <a:lstStyle>
            <a:lvl1pPr marL="0" indent="0" algn="l" defTabSz="914400" rtl="0" eaLnBrk="1" latinLnBrk="0" hangingPunct="1">
              <a:lnSpc>
                <a:spcPct val="90000"/>
              </a:lnSpc>
              <a:spcBef>
                <a:spcPct val="0"/>
              </a:spcBef>
              <a:buNone/>
              <a:defRPr lang="de-DE" sz="2800" kern="1200" dirty="0">
                <a:solidFill>
                  <a:srgbClr val="B0B023"/>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10" name="Datumsplatzhalter 9"/>
          <p:cNvSpPr>
            <a:spLocks noGrp="1"/>
          </p:cNvSpPr>
          <p:nvPr>
            <p:ph type="dt" sz="half" idx="16"/>
          </p:nvPr>
        </p:nvSpPr>
        <p:spPr/>
        <p:txBody>
          <a:bodyPr/>
          <a:lstStyle/>
          <a:p>
            <a:pPr>
              <a:buClr>
                <a:srgbClr val="002897"/>
              </a:buClr>
            </a:pPr>
            <a:fld id="{2D8A4D6A-0FEA-40AA-8188-55736FABD706}" type="datetime4">
              <a:rPr lang="en-US">
                <a:solidFill>
                  <a:srgbClr val="000000"/>
                </a:solidFill>
              </a:rPr>
              <a:pPr>
                <a:buClr>
                  <a:srgbClr val="002897"/>
                </a:buClr>
              </a:pPr>
              <a:t>June 5, 2015</a:t>
            </a:fld>
            <a:endParaRPr dirty="0">
              <a:solidFill>
                <a:srgbClr val="000000"/>
              </a:solidFill>
            </a:endParaRPr>
          </a:p>
        </p:txBody>
      </p:sp>
      <p:sp>
        <p:nvSpPr>
          <p:cNvPr id="11" name="Foliennummernplatzhalter 10"/>
          <p:cNvSpPr>
            <a:spLocks noGrp="1"/>
          </p:cNvSpPr>
          <p:nvPr>
            <p:ph type="sldNum" sz="quarter" idx="17"/>
          </p:nvPr>
        </p:nvSpPr>
        <p:spPr/>
        <p:txBody>
          <a:bodyPr/>
          <a:lstStyle/>
          <a:p>
            <a:pPr>
              <a:buClr>
                <a:srgbClr val="002897"/>
              </a:buClr>
            </a:pPr>
            <a:r>
              <a:rPr dirty="0">
                <a:solidFill>
                  <a:srgbClr val="000000"/>
                </a:solidFill>
              </a:rPr>
              <a:t>| Slide </a:t>
            </a:r>
            <a:fld id="{CF363E95-653D-48D7-8EB0-A81FED805B5F}" type="slidenum">
              <a:rPr>
                <a:solidFill>
                  <a:srgbClr val="000000"/>
                </a:solidFill>
              </a:rPr>
              <a:pPr>
                <a:buClr>
                  <a:srgbClr val="002897"/>
                </a:buClr>
              </a:pPr>
              <a:t>‹#›</a:t>
            </a:fld>
            <a:endParaRPr dirty="0">
              <a:solidFill>
                <a:srgbClr val="000000"/>
              </a:solidFill>
            </a:endParaRPr>
          </a:p>
        </p:txBody>
      </p:sp>
      <p:sp>
        <p:nvSpPr>
          <p:cNvPr id="13" name="Fußzeilenplatzhalter 12"/>
          <p:cNvSpPr>
            <a:spLocks noGrp="1"/>
          </p:cNvSpPr>
          <p:nvPr>
            <p:ph type="ftr" sz="quarter" idx="18"/>
          </p:nvPr>
        </p:nvSpPr>
        <p:spPr/>
        <p:txBody>
          <a:bodyPr/>
          <a:lstStyle/>
          <a:p>
            <a:pPr>
              <a:buClr>
                <a:srgbClr val="002897"/>
              </a:buClr>
            </a:pPr>
            <a:r>
              <a:rPr lang="en-US" dirty="0">
                <a:solidFill>
                  <a:srgbClr val="000000"/>
                </a:solidFill>
              </a:rPr>
              <a:t>© ABB Group</a:t>
            </a:r>
          </a:p>
        </p:txBody>
      </p:sp>
    </p:spTree>
    <p:extLst>
      <p:ext uri="{BB962C8B-B14F-4D97-AF65-F5344CB8AC3E}">
        <p14:creationId xmlns:p14="http://schemas.microsoft.com/office/powerpoint/2010/main" val="18676706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umsplatzhalter 4"/>
          <p:cNvSpPr>
            <a:spLocks noGrp="1"/>
          </p:cNvSpPr>
          <p:nvPr>
            <p:ph type="dt" sz="half" idx="10"/>
          </p:nvPr>
        </p:nvSpPr>
        <p:spPr/>
        <p:txBody>
          <a:bodyPr/>
          <a:lstStyle>
            <a:lvl1pPr>
              <a:defRPr/>
            </a:lvl1pPr>
          </a:lstStyle>
          <a:p>
            <a:pPr>
              <a:buClr>
                <a:srgbClr val="002897"/>
              </a:buClr>
              <a:defRPr/>
            </a:pPr>
            <a:fld id="{71B92CC2-45BE-47F8-B7B1-37F3172F4C43}" type="datetime3">
              <a:rPr lang="en-US">
                <a:solidFill>
                  <a:srgbClr val="000000"/>
                </a:solidFill>
              </a:rPr>
              <a:pPr>
                <a:buClr>
                  <a:srgbClr val="002897"/>
                </a:buClr>
                <a:defRPr/>
              </a:pPr>
              <a:t>5 June 2015</a:t>
            </a:fld>
            <a:endParaRPr lang="en-US" dirty="0">
              <a:solidFill>
                <a:srgbClr val="000000"/>
              </a:solidFill>
            </a:endParaRPr>
          </a:p>
        </p:txBody>
      </p:sp>
      <p:sp>
        <p:nvSpPr>
          <p:cNvPr id="3" name="Foliennummernplatzhalter 2048"/>
          <p:cNvSpPr>
            <a:spLocks noGrp="1"/>
          </p:cNvSpPr>
          <p:nvPr>
            <p:ph type="sldNum" sz="quarter" idx="11"/>
          </p:nvPr>
        </p:nvSpPr>
        <p:spPr/>
        <p:txBody>
          <a:bodyPr/>
          <a:lstStyle>
            <a:lvl1pPr>
              <a:defRPr/>
            </a:lvl1pPr>
          </a:lstStyle>
          <a:p>
            <a:pPr>
              <a:buClr>
                <a:srgbClr val="002897"/>
              </a:buClr>
              <a:defRPr/>
            </a:pPr>
            <a:r>
              <a:rPr lang="en-US" dirty="0">
                <a:solidFill>
                  <a:srgbClr val="000000"/>
                </a:solidFill>
              </a:rPr>
              <a:t>| Slide </a:t>
            </a:r>
            <a:fld id="{5ADF2068-B92C-44CF-AD56-ECD1746CC7B7}" type="slidenum">
              <a:rPr lang="en-US">
                <a:solidFill>
                  <a:srgbClr val="000000"/>
                </a:solidFill>
              </a:rPr>
              <a:pPr>
                <a:buClr>
                  <a:srgbClr val="002897"/>
                </a:buClr>
                <a:defRPr/>
              </a:pPr>
              <a:t>‹#›</a:t>
            </a:fld>
            <a:endParaRPr lang="en-US" dirty="0">
              <a:solidFill>
                <a:srgbClr val="000000"/>
              </a:solidFill>
            </a:endParaRPr>
          </a:p>
        </p:txBody>
      </p:sp>
    </p:spTree>
    <p:extLst>
      <p:ext uri="{BB962C8B-B14F-4D97-AF65-F5344CB8AC3E}">
        <p14:creationId xmlns:p14="http://schemas.microsoft.com/office/powerpoint/2010/main" val="31035566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0" y="0"/>
            <a:ext cx="9144000" cy="685800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pPr fontAlgn="auto">
              <a:spcBef>
                <a:spcPts val="0"/>
              </a:spcBef>
              <a:spcAft>
                <a:spcPts val="0"/>
              </a:spcAft>
            </a:pPr>
            <a:endParaRPr lang="de-DE" dirty="0">
              <a:latin typeface="Arial"/>
            </a:endParaRPr>
          </a:p>
        </p:txBody>
      </p:sp>
      <p:grpSp>
        <p:nvGrpSpPr>
          <p:cNvPr id="5122" name="Group 2"/>
          <p:cNvGrpSpPr>
            <a:grpSpLocks/>
          </p:cNvGrpSpPr>
          <p:nvPr userDrawn="1"/>
        </p:nvGrpSpPr>
        <p:grpSpPr bwMode="auto">
          <a:xfrm>
            <a:off x="0" y="0"/>
            <a:ext cx="9144000" cy="6858000"/>
            <a:chOff x="0" y="0"/>
            <a:chExt cx="5760" cy="4320"/>
          </a:xfrm>
        </p:grpSpPr>
        <p:sp>
          <p:nvSpPr>
            <p:cNvPr id="5123" name="Rectangle 3"/>
            <p:cNvSpPr>
              <a:spLocks noChangeArrowheads="1"/>
            </p:cNvSpPr>
            <p:nvPr/>
          </p:nvSpPr>
          <p:spPr bwMode="auto">
            <a:xfrm>
              <a:off x="0" y="0"/>
              <a:ext cx="5760" cy="4320"/>
            </a:xfrm>
            <a:prstGeom prst="rect">
              <a:avLst/>
            </a:prstGeom>
            <a:noFill/>
            <a:ln w="9525" algn="ctr">
              <a:noFill/>
              <a:miter lim="800000"/>
              <a:headEnd/>
              <a:tailEnd/>
            </a:ln>
            <a:effectLst/>
          </p:spPr>
          <p:txBody>
            <a:bodyPr vert="horz" wrap="none" lIns="0" tIns="0" rIns="0" bIns="0" numCol="1" anchor="ctr" anchorCtr="0" compatLnSpc="1">
              <a:prstTxWarp prst="textNoShape">
                <a:avLst/>
              </a:prstTxWarp>
            </a:bodyPr>
            <a:lstStyle/>
            <a:p>
              <a:pPr fontAlgn="auto">
                <a:spcBef>
                  <a:spcPts val="0"/>
                </a:spcBef>
                <a:spcAft>
                  <a:spcPts val="0"/>
                </a:spcAft>
              </a:pPr>
              <a:endParaRPr lang="de-DE" dirty="0">
                <a:latin typeface="Arial"/>
              </a:endParaRPr>
            </a:p>
          </p:txBody>
        </p:sp>
        <p:pic>
          <p:nvPicPr>
            <p:cNvPr id="5124" name="Picture 4" descr="ABB1ClaimL_rgb300_100mmLIGHT Kopi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7" y="1660"/>
              <a:ext cx="5031" cy="743"/>
            </a:xfrm>
            <a:prstGeom prst="rect">
              <a:avLst/>
            </a:prstGeom>
            <a:noFill/>
          </p:spPr>
        </p:pic>
      </p:grpSp>
    </p:spTree>
    <p:extLst>
      <p:ext uri="{BB962C8B-B14F-4D97-AF65-F5344CB8AC3E}">
        <p14:creationId xmlns:p14="http://schemas.microsoft.com/office/powerpoint/2010/main" val="6155791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A7400"/>
                </a:solidFill>
              </a:defRPr>
            </a:lvl1pPr>
          </a:lstStyle>
          <a:p>
            <a:r>
              <a:rPr lang="en-US" smtClean="0"/>
              <a:t>Click to edit Master title style</a:t>
            </a:r>
            <a:endParaRPr lang="en-US"/>
          </a:p>
        </p:txBody>
      </p:sp>
      <p:sp>
        <p:nvSpPr>
          <p:cNvPr id="3" name="shpContentSlideFooter"/>
          <p:cNvSpPr>
            <a:spLocks noGrp="1" noChangeArrowheads="1"/>
          </p:cNvSpPr>
          <p:nvPr>
            <p:ph type="ftr" sz="quarter" idx="10"/>
          </p:nvPr>
        </p:nvSpPr>
        <p:spPr>
          <a:ln/>
        </p:spPr>
        <p:txBody>
          <a:bodyPr/>
          <a:lstStyle>
            <a:lvl1pPr>
              <a:defRPr/>
            </a:lvl1pPr>
          </a:lstStyle>
          <a:p>
            <a:pPr>
              <a:buClr>
                <a:srgbClr val="002897"/>
              </a:buClr>
              <a:defRPr/>
            </a:pPr>
            <a:endParaRPr lang="en-US" dirty="0">
              <a:solidFill>
                <a:srgbClr val="000000"/>
              </a:solidFill>
            </a:endParaRPr>
          </a:p>
          <a:p>
            <a:pPr>
              <a:buClr>
                <a:srgbClr val="002897"/>
              </a:buClr>
              <a:defRPr/>
            </a:pPr>
            <a:r>
              <a:rPr lang="en-US" dirty="0">
                <a:solidFill>
                  <a:srgbClr val="000000"/>
                </a:solidFill>
              </a:rPr>
              <a:t>© ABB Group </a:t>
            </a:r>
          </a:p>
          <a:p>
            <a:pPr>
              <a:buClr>
                <a:srgbClr val="002897"/>
              </a:buClr>
              <a:defRPr/>
            </a:pPr>
            <a:fld id="{641261EA-C425-4BE2-A99B-FD64EBE5043E}" type="datetime4">
              <a:rPr lang="en-US">
                <a:solidFill>
                  <a:srgbClr val="000000"/>
                </a:solidFill>
              </a:rPr>
              <a:pPr>
                <a:buClr>
                  <a:srgbClr val="002897"/>
                </a:buClr>
                <a:defRPr/>
              </a:pPr>
              <a:t>June 5, 2015</a:t>
            </a:fld>
            <a:r>
              <a:rPr lang="en-US" dirty="0">
                <a:solidFill>
                  <a:srgbClr val="000000"/>
                </a:solidFill>
              </a:rPr>
              <a:t> | Slide </a:t>
            </a:r>
            <a:fld id="{6AC19785-D4B8-460D-9FF8-2AE3FECF0362}" type="slidenum">
              <a:rPr lang="en-US">
                <a:solidFill>
                  <a:srgbClr val="000000"/>
                </a:solidFill>
              </a:rPr>
              <a:pPr>
                <a:buClr>
                  <a:srgbClr val="002897"/>
                </a:buClr>
                <a:defRPr/>
              </a:pPr>
              <a:t>‹#›</a:t>
            </a:fld>
            <a:endParaRPr lang="en-US" dirty="0">
              <a:solidFill>
                <a:srgbClr val="000000"/>
              </a:solidFill>
            </a:endParaRPr>
          </a:p>
        </p:txBody>
      </p:sp>
    </p:spTree>
    <p:extLst>
      <p:ext uri="{BB962C8B-B14F-4D97-AF65-F5344CB8AC3E}">
        <p14:creationId xmlns:p14="http://schemas.microsoft.com/office/powerpoint/2010/main" val="16588036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2">
    <p:spTree>
      <p:nvGrpSpPr>
        <p:cNvPr id="1" name=""/>
        <p:cNvGrpSpPr/>
        <p:nvPr/>
      </p:nvGrpSpPr>
      <p:grpSpPr>
        <a:xfrm>
          <a:off x="0" y="0"/>
          <a:ext cx="0" cy="0"/>
          <a:chOff x="0" y="0"/>
          <a:chExt cx="0" cy="0"/>
        </a:xfrm>
      </p:grpSpPr>
      <p:sp>
        <p:nvSpPr>
          <p:cNvPr id="5" name="Slide Number Placeholder 5"/>
          <p:cNvSpPr txBox="1">
            <a:spLocks/>
          </p:cNvSpPr>
          <p:nvPr userDrawn="1"/>
        </p:nvSpPr>
        <p:spPr>
          <a:xfrm>
            <a:off x="612775" y="6489700"/>
            <a:ext cx="3808413" cy="396875"/>
          </a:xfrm>
          <a:prstGeom prst="rect">
            <a:avLst/>
          </a:prstGeom>
        </p:spPr>
        <p:txBody>
          <a:bodyPr l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600" dirty="0" smtClean="0">
                <a:solidFill>
                  <a:srgbClr val="7F7F7F"/>
                </a:solidFill>
                <a:latin typeface="Helvetica Neue Light" charset="0"/>
                <a:cs typeface="Arial" charset="0"/>
              </a:rPr>
              <a:t>© Copyright 2012 Power Assure, Inc. – ALL RIGHTS RESERVED – CONFIDENTIAL INFORMATION   </a:t>
            </a:r>
          </a:p>
        </p:txBody>
      </p:sp>
      <p:sp>
        <p:nvSpPr>
          <p:cNvPr id="2" name="Title 1"/>
          <p:cNvSpPr>
            <a:spLocks noGrp="1"/>
          </p:cNvSpPr>
          <p:nvPr>
            <p:ph type="title"/>
          </p:nvPr>
        </p:nvSpPr>
        <p:spPr>
          <a:xfrm>
            <a:off x="623887" y="341352"/>
            <a:ext cx="8062913" cy="661987"/>
          </a:xfrm>
          <a:prstGeom prst="rect">
            <a:avLst/>
          </a:prstGeom>
        </p:spPr>
        <p:txBody>
          <a:bodyPr lIns="0" tIns="45720" rIns="91440" bIns="45720" anchor="t" anchorCtr="0">
            <a:noAutofit/>
          </a:bodyPr>
          <a:lstStyle>
            <a:lvl1pPr algn="l">
              <a:defRPr sz="3200" b="0" i="0">
                <a:solidFill>
                  <a:srgbClr val="6A7400"/>
                </a:solidFill>
                <a:latin typeface="Helvetica Neue"/>
                <a:cs typeface="Helvetica Neue"/>
              </a:defRPr>
            </a:lvl1pPr>
          </a:lstStyle>
          <a:p>
            <a:r>
              <a:rPr lang="en-US" dirty="0" smtClean="0"/>
              <a:t>Click to edit Master title style</a:t>
            </a:r>
            <a:endParaRPr lang="en-US" dirty="0"/>
          </a:p>
        </p:txBody>
      </p:sp>
      <p:sp>
        <p:nvSpPr>
          <p:cNvPr id="6" name="Slide Number Placeholder 5"/>
          <p:cNvSpPr>
            <a:spLocks noGrp="1"/>
          </p:cNvSpPr>
          <p:nvPr>
            <p:ph type="sldNum" sz="quarter" idx="10"/>
          </p:nvPr>
        </p:nvSpPr>
        <p:spPr>
          <a:xfrm>
            <a:off x="4168775" y="6461125"/>
            <a:ext cx="806450" cy="365125"/>
          </a:xfrm>
          <a:prstGeom prst="rect">
            <a:avLst/>
          </a:prstGeom>
        </p:spPr>
        <p:txBody>
          <a:bodyPr vert="horz" wrap="square" lIns="91440" tIns="45720" rIns="91440" bIns="45720" numCol="1" anchor="t" anchorCtr="0" compatLnSpc="1">
            <a:prstTxWarp prst="textNoShape">
              <a:avLst/>
            </a:prstTxWarp>
          </a:bodyPr>
          <a:lstStyle>
            <a:lvl1pPr algn="ctr">
              <a:defRPr sz="800">
                <a:solidFill>
                  <a:srgbClr val="595959"/>
                </a:solidFill>
                <a:latin typeface="Helvetica Neue Light" charset="0"/>
              </a:defRPr>
            </a:lvl1pPr>
          </a:lstStyle>
          <a:p>
            <a:pPr>
              <a:spcBef>
                <a:spcPct val="0"/>
              </a:spcBef>
              <a:buClrTx/>
              <a:buSzTx/>
              <a:buFontTx/>
              <a:buNone/>
              <a:defRPr/>
            </a:pPr>
            <a:fld id="{B77AA6C2-B24E-A14F-969E-1D442B0BD676}" type="slidenum">
              <a:rPr lang="en-US">
                <a:cs typeface="Arial" charset="0"/>
              </a:rPr>
              <a:pPr>
                <a:spcBef>
                  <a:spcPct val="0"/>
                </a:spcBef>
                <a:buClrTx/>
                <a:buSzTx/>
                <a:buFontTx/>
                <a:buNone/>
                <a:defRPr/>
              </a:pPr>
              <a:t>‹#›</a:t>
            </a:fld>
            <a:endParaRPr lang="en-US" dirty="0">
              <a:cs typeface="Arial" charset="0"/>
            </a:endParaRPr>
          </a:p>
        </p:txBody>
      </p:sp>
    </p:spTree>
    <p:extLst>
      <p:ext uri="{BB962C8B-B14F-4D97-AF65-F5344CB8AC3E}">
        <p14:creationId xmlns:p14="http://schemas.microsoft.com/office/powerpoint/2010/main" val="24681551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76375" y="1592263"/>
            <a:ext cx="3019425"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2263"/>
            <a:ext cx="3019425"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hpContentSlideFooter"/>
          <p:cNvSpPr>
            <a:spLocks noGrp="1" noChangeArrowheads="1"/>
          </p:cNvSpPr>
          <p:nvPr>
            <p:ph type="ftr" sz="quarter" idx="10"/>
          </p:nvPr>
        </p:nvSpPr>
        <p:spPr>
          <a:xfrm>
            <a:off x="215900" y="6200775"/>
            <a:ext cx="2808288" cy="657225"/>
          </a:xfrm>
          <a:prstGeom prst="rect">
            <a:avLst/>
          </a:prstGeom>
          <a:ln/>
        </p:spPr>
        <p:txBody>
          <a:bodyPr/>
          <a:lstStyle>
            <a:lvl1pPr>
              <a:defRPr/>
            </a:lvl1pPr>
          </a:lstStyle>
          <a:p>
            <a:pPr>
              <a:defRPr/>
            </a:pPr>
            <a:endParaRPr lang="en-US" dirty="0" smtClean="0"/>
          </a:p>
          <a:p>
            <a:pPr>
              <a:defRPr/>
            </a:pPr>
            <a:r>
              <a:rPr lang="en-US" dirty="0" smtClean="0"/>
              <a:t>© ABB Group – ABB Business Proprietary</a:t>
            </a:r>
          </a:p>
          <a:p>
            <a:pPr>
              <a:defRPr/>
            </a:pPr>
            <a:fld id="{641261EA-C425-4BE2-A99B-FD64EBE5043E}" type="datetime4">
              <a:rPr lang="en-US" smtClean="0"/>
              <a:pPr>
                <a:defRPr/>
              </a:pPr>
              <a:t>June 5, 2015</a:t>
            </a:fld>
            <a:r>
              <a:rPr lang="en-US" dirty="0" smtClean="0"/>
              <a:t> | Slide </a:t>
            </a:r>
            <a:fld id="{6E723B6D-B693-43C2-9179-2311C588402C}" type="slidenum">
              <a:rPr lang="en-US" smtClean="0"/>
              <a:pPr>
                <a:defRPr/>
              </a:pPr>
              <a:t>‹#›</a:t>
            </a:fld>
            <a:endParaRPr lang="en-US" dirty="0"/>
          </a:p>
        </p:txBody>
      </p:sp>
    </p:spTree>
    <p:extLst>
      <p:ext uri="{BB962C8B-B14F-4D97-AF65-F5344CB8AC3E}">
        <p14:creationId xmlns:p14="http://schemas.microsoft.com/office/powerpoint/2010/main" val="11718669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76375" y="1592263"/>
            <a:ext cx="3019425"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2263"/>
            <a:ext cx="3019425"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hpContentSlideFooter"/>
          <p:cNvSpPr>
            <a:spLocks noGrp="1" noChangeArrowheads="1"/>
          </p:cNvSpPr>
          <p:nvPr>
            <p:ph type="ftr" sz="quarter" idx="10"/>
          </p:nvPr>
        </p:nvSpPr>
        <p:spPr>
          <a:xfrm>
            <a:off x="215900" y="6200775"/>
            <a:ext cx="2808288" cy="657225"/>
          </a:xfrm>
          <a:prstGeom prst="rect">
            <a:avLst/>
          </a:prstGeom>
          <a:ln/>
        </p:spPr>
        <p:txBody>
          <a:bodyPr/>
          <a:lstStyle>
            <a:lvl1pPr>
              <a:defRPr/>
            </a:lvl1pPr>
          </a:lstStyle>
          <a:p>
            <a:pPr>
              <a:defRPr/>
            </a:pPr>
            <a:endParaRPr lang="en-US" dirty="0" smtClean="0"/>
          </a:p>
          <a:p>
            <a:pPr>
              <a:defRPr/>
            </a:pPr>
            <a:r>
              <a:rPr lang="en-US" dirty="0" smtClean="0"/>
              <a:t>© ABB Group – ABB Business Proprietary</a:t>
            </a:r>
          </a:p>
          <a:p>
            <a:pPr>
              <a:defRPr/>
            </a:pPr>
            <a:fld id="{641261EA-C425-4BE2-A99B-FD64EBE5043E}" type="datetime4">
              <a:rPr lang="en-US" smtClean="0"/>
              <a:pPr>
                <a:defRPr/>
              </a:pPr>
              <a:t>June 5, 2015</a:t>
            </a:fld>
            <a:r>
              <a:rPr lang="en-US" dirty="0" smtClean="0"/>
              <a:t> | Slide </a:t>
            </a:r>
            <a:fld id="{6E723B6D-B693-43C2-9179-2311C588402C}"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hpContentSlideFooter"/>
          <p:cNvSpPr>
            <a:spLocks noGrp="1" noChangeArrowheads="1"/>
          </p:cNvSpPr>
          <p:nvPr>
            <p:ph type="ftr" sz="quarter" idx="10"/>
          </p:nvPr>
        </p:nvSpPr>
        <p:spPr>
          <a:xfrm>
            <a:off x="215900" y="6200775"/>
            <a:ext cx="2808288" cy="657225"/>
          </a:xfrm>
          <a:prstGeom prst="rect">
            <a:avLst/>
          </a:prstGeom>
          <a:ln/>
        </p:spPr>
        <p:txBody>
          <a:bodyPr/>
          <a:lstStyle>
            <a:lvl1pPr>
              <a:defRPr/>
            </a:lvl1pPr>
          </a:lstStyle>
          <a:p>
            <a:pPr>
              <a:defRPr/>
            </a:pPr>
            <a:endParaRPr lang="en-US" dirty="0" smtClean="0"/>
          </a:p>
          <a:p>
            <a:pPr>
              <a:defRPr/>
            </a:pPr>
            <a:r>
              <a:rPr lang="en-US" dirty="0" smtClean="0"/>
              <a:t>© ABB Group – ABB Business Proprietary</a:t>
            </a:r>
          </a:p>
          <a:p>
            <a:pPr>
              <a:defRPr/>
            </a:pPr>
            <a:fld id="{641261EA-C425-4BE2-A99B-FD64EBE5043E}" type="datetime4">
              <a:rPr lang="en-US" smtClean="0"/>
              <a:pPr>
                <a:defRPr/>
              </a:pPr>
              <a:t>June 5, 2015</a:t>
            </a:fld>
            <a:r>
              <a:rPr lang="en-US" dirty="0" smtClean="0"/>
              <a:t> | Slide </a:t>
            </a:r>
            <a:fld id="{D8152E74-515E-4CE7-AFBE-EA11E7EBDE1C}"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hpContentSlideFooter"/>
          <p:cNvSpPr>
            <a:spLocks noGrp="1" noChangeArrowheads="1"/>
          </p:cNvSpPr>
          <p:nvPr>
            <p:ph type="ftr" sz="quarter" idx="10"/>
          </p:nvPr>
        </p:nvSpPr>
        <p:spPr>
          <a:xfrm>
            <a:off x="215900" y="6200775"/>
            <a:ext cx="2808288" cy="657225"/>
          </a:xfrm>
          <a:prstGeom prst="rect">
            <a:avLst/>
          </a:prstGeom>
          <a:ln/>
        </p:spPr>
        <p:txBody>
          <a:bodyPr/>
          <a:lstStyle>
            <a:lvl1pPr>
              <a:defRPr/>
            </a:lvl1pPr>
          </a:lstStyle>
          <a:p>
            <a:pPr>
              <a:defRPr/>
            </a:pPr>
            <a:endParaRPr lang="en-US" dirty="0" smtClean="0"/>
          </a:p>
          <a:p>
            <a:pPr>
              <a:defRPr/>
            </a:pPr>
            <a:r>
              <a:rPr lang="en-US" dirty="0" smtClean="0"/>
              <a:t>© ABB Group – ABB Business Proprietary</a:t>
            </a:r>
          </a:p>
          <a:p>
            <a:pPr>
              <a:defRPr/>
            </a:pPr>
            <a:fld id="{641261EA-C425-4BE2-A99B-FD64EBE5043E}" type="datetime4">
              <a:rPr lang="en-US" smtClean="0"/>
              <a:pPr>
                <a:defRPr/>
              </a:pPr>
              <a:t>June 5, 2015</a:t>
            </a:fld>
            <a:r>
              <a:rPr lang="en-US" dirty="0" smtClean="0"/>
              <a:t> | Slide </a:t>
            </a:r>
            <a:fld id="{6AC19785-D4B8-460D-9FF8-2AE3FECF0362}"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hpContentSlideFooter"/>
          <p:cNvSpPr>
            <a:spLocks noGrp="1" noChangeArrowheads="1"/>
          </p:cNvSpPr>
          <p:nvPr>
            <p:ph type="ftr" sz="quarter" idx="10"/>
          </p:nvPr>
        </p:nvSpPr>
        <p:spPr>
          <a:xfrm>
            <a:off x="215900" y="6200775"/>
            <a:ext cx="2808288" cy="657225"/>
          </a:xfrm>
          <a:prstGeom prst="rect">
            <a:avLst/>
          </a:prstGeom>
          <a:ln/>
        </p:spPr>
        <p:txBody>
          <a:bodyPr/>
          <a:lstStyle>
            <a:lvl1pPr>
              <a:defRPr/>
            </a:lvl1pPr>
          </a:lstStyle>
          <a:p>
            <a:pPr>
              <a:defRPr/>
            </a:pPr>
            <a:endParaRPr lang="en-US" dirty="0" smtClean="0"/>
          </a:p>
          <a:p>
            <a:pPr>
              <a:defRPr/>
            </a:pPr>
            <a:r>
              <a:rPr lang="en-US" dirty="0" smtClean="0"/>
              <a:t>© ABB Group – ABB Business Proprietary</a:t>
            </a:r>
          </a:p>
          <a:p>
            <a:pPr>
              <a:defRPr/>
            </a:pPr>
            <a:fld id="{641261EA-C425-4BE2-A99B-FD64EBE5043E}" type="datetime4">
              <a:rPr lang="en-US" smtClean="0"/>
              <a:pPr>
                <a:defRPr/>
              </a:pPr>
              <a:t>June 5, 2015</a:t>
            </a:fld>
            <a:r>
              <a:rPr lang="en-US" dirty="0" smtClean="0"/>
              <a:t> | Slide </a:t>
            </a:r>
            <a:fld id="{F39AFD15-40F6-46D1-8F66-923BA6D44A5F}"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hpContentSlideFooter"/>
          <p:cNvSpPr>
            <a:spLocks noGrp="1" noChangeArrowheads="1"/>
          </p:cNvSpPr>
          <p:nvPr>
            <p:ph type="ftr" sz="quarter" idx="10"/>
          </p:nvPr>
        </p:nvSpPr>
        <p:spPr>
          <a:xfrm>
            <a:off x="215900" y="6200775"/>
            <a:ext cx="2808288" cy="657225"/>
          </a:xfrm>
          <a:prstGeom prst="rect">
            <a:avLst/>
          </a:prstGeom>
          <a:ln/>
        </p:spPr>
        <p:txBody>
          <a:bodyPr/>
          <a:lstStyle>
            <a:lvl1pPr>
              <a:defRPr/>
            </a:lvl1pPr>
          </a:lstStyle>
          <a:p>
            <a:pPr>
              <a:defRPr/>
            </a:pPr>
            <a:endParaRPr lang="en-US" dirty="0" smtClean="0"/>
          </a:p>
          <a:p>
            <a:pPr>
              <a:defRPr/>
            </a:pPr>
            <a:r>
              <a:rPr lang="en-US" dirty="0" smtClean="0"/>
              <a:t>© ABB Group – ABB Business Proprietary</a:t>
            </a:r>
          </a:p>
          <a:p>
            <a:pPr>
              <a:defRPr/>
            </a:pPr>
            <a:fld id="{641261EA-C425-4BE2-A99B-FD64EBE5043E}" type="datetime4">
              <a:rPr lang="en-US" smtClean="0"/>
              <a:pPr>
                <a:defRPr/>
              </a:pPr>
              <a:t>June 5, 2015</a:t>
            </a:fld>
            <a:r>
              <a:rPr lang="en-US" dirty="0" smtClean="0"/>
              <a:t> | Slide </a:t>
            </a:r>
            <a:fld id="{3FF6FDC2-7A1D-4326-A414-EE260F1C577A}"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hpContentSlideFooter"/>
          <p:cNvSpPr>
            <a:spLocks noGrp="1" noChangeArrowheads="1"/>
          </p:cNvSpPr>
          <p:nvPr>
            <p:ph type="ftr" sz="quarter" idx="10"/>
          </p:nvPr>
        </p:nvSpPr>
        <p:spPr>
          <a:xfrm>
            <a:off x="215900" y="6200775"/>
            <a:ext cx="2808288" cy="657225"/>
          </a:xfrm>
          <a:prstGeom prst="rect">
            <a:avLst/>
          </a:prstGeom>
          <a:ln/>
        </p:spPr>
        <p:txBody>
          <a:bodyPr/>
          <a:lstStyle>
            <a:lvl1pPr>
              <a:defRPr/>
            </a:lvl1pPr>
          </a:lstStyle>
          <a:p>
            <a:pPr>
              <a:defRPr/>
            </a:pPr>
            <a:endParaRPr lang="en-US" dirty="0" smtClean="0"/>
          </a:p>
          <a:p>
            <a:pPr>
              <a:defRPr/>
            </a:pPr>
            <a:r>
              <a:rPr lang="en-US" dirty="0" smtClean="0"/>
              <a:t>© ABB Group – ABB Business Proprietary</a:t>
            </a:r>
          </a:p>
          <a:p>
            <a:pPr>
              <a:defRPr/>
            </a:pPr>
            <a:fld id="{641261EA-C425-4BE2-A99B-FD64EBE5043E}" type="datetime4">
              <a:rPr lang="en-US" smtClean="0"/>
              <a:pPr>
                <a:defRPr/>
              </a:pPr>
              <a:t>June 5, 2015</a:t>
            </a:fld>
            <a:r>
              <a:rPr lang="en-US" dirty="0" smtClean="0"/>
              <a:t> | Slide </a:t>
            </a:r>
            <a:fld id="{A30CA1B2-3F66-49AF-B900-5C277BB66244}"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268413"/>
          </a:xfrm>
          <a:prstGeom prst="rect">
            <a:avLst/>
          </a:prstGeom>
          <a:noFill/>
          <a:ln w="9525">
            <a:noFill/>
            <a:miter lim="800000"/>
            <a:headEnd/>
            <a:tailEnd/>
          </a:ln>
        </p:spPr>
        <p:txBody>
          <a:bodyPr vert="horz" wrap="square" lIns="187200" tIns="313200" rIns="216000" bIns="0" numCol="1" anchor="t" anchorCtr="0" compatLnSpc="1">
            <a:prstTxWarp prst="textNoShape">
              <a:avLst/>
            </a:prstTxWarp>
          </a:bodyPr>
          <a:lstStyle/>
          <a:p>
            <a:pPr lvl="0"/>
            <a:r>
              <a:rPr lang="en-US" smtClean="0"/>
              <a:t>Mastertitelformat bearbeiten</a:t>
            </a:r>
          </a:p>
        </p:txBody>
      </p:sp>
      <p:sp>
        <p:nvSpPr>
          <p:cNvPr id="1027" name="Rectangle 77"/>
          <p:cNvSpPr>
            <a:spLocks noGrp="1" noChangeArrowheads="1"/>
          </p:cNvSpPr>
          <p:nvPr>
            <p:ph type="body" idx="1"/>
          </p:nvPr>
        </p:nvSpPr>
        <p:spPr bwMode="auto">
          <a:xfrm>
            <a:off x="1476375" y="1592263"/>
            <a:ext cx="6191250" cy="46085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grpSp>
        <p:nvGrpSpPr>
          <p:cNvPr id="1028" name="shpGridNormal" hidden="1"/>
          <p:cNvGrpSpPr>
            <a:grpSpLocks/>
          </p:cNvGrpSpPr>
          <p:nvPr/>
        </p:nvGrpSpPr>
        <p:grpSpPr bwMode="auto">
          <a:xfrm>
            <a:off x="325438" y="434975"/>
            <a:ext cx="8496300" cy="5983288"/>
            <a:chOff x="292" y="389"/>
            <a:chExt cx="7611" cy="5361"/>
          </a:xfrm>
        </p:grpSpPr>
        <p:sp>
          <p:nvSpPr>
            <p:cNvPr id="1259" name="Rectangle 235" hidden="1"/>
            <p:cNvSpPr>
              <a:spLocks noChangeArrowheads="1"/>
            </p:cNvSpPr>
            <p:nvPr userDrawn="1"/>
          </p:nvSpPr>
          <p:spPr bwMode="auto">
            <a:xfrm>
              <a:off x="292" y="389"/>
              <a:ext cx="7610" cy="5361"/>
            </a:xfrm>
            <a:prstGeom prst="rect">
              <a:avLst/>
            </a:prstGeom>
            <a:noFill/>
            <a:ln w="19050">
              <a:solidFill>
                <a:srgbClr val="8BA2B2"/>
              </a:solidFill>
              <a:prstDash val="dash"/>
              <a:miter lim="800000"/>
              <a:headEnd/>
              <a:tailEnd/>
            </a:ln>
            <a:effectLst/>
          </p:spPr>
          <p:txBody>
            <a:bodyPr lIns="0" tIns="0" rIns="0" bIns="0" anchor="ctr"/>
            <a:lstStyle/>
            <a:p>
              <a:pPr defTabSz="642938">
                <a:defRPr/>
              </a:pPr>
              <a:endParaRPr lang="en-GB" sz="1700" dirty="0">
                <a:solidFill>
                  <a:schemeClr val="tx1"/>
                </a:solidFill>
                <a:cs typeface="+mn-cs"/>
              </a:endParaRPr>
            </a:p>
          </p:txBody>
        </p:sp>
        <p:sp>
          <p:nvSpPr>
            <p:cNvPr id="1260" name="Line 236" hidden="1"/>
            <p:cNvSpPr>
              <a:spLocks noChangeShapeType="1"/>
            </p:cNvSpPr>
            <p:nvPr userDrawn="1"/>
          </p:nvSpPr>
          <p:spPr bwMode="auto">
            <a:xfrm>
              <a:off x="310" y="927"/>
              <a:ext cx="7567" cy="1"/>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61" name="Line 237" hidden="1"/>
            <p:cNvSpPr>
              <a:spLocks noChangeShapeType="1"/>
            </p:cNvSpPr>
            <p:nvPr userDrawn="1"/>
          </p:nvSpPr>
          <p:spPr bwMode="auto">
            <a:xfrm>
              <a:off x="310" y="1460"/>
              <a:ext cx="7593" cy="1"/>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62" name="Line 238" hidden="1"/>
            <p:cNvSpPr>
              <a:spLocks noChangeShapeType="1"/>
            </p:cNvSpPr>
            <p:nvPr userDrawn="1"/>
          </p:nvSpPr>
          <p:spPr bwMode="auto">
            <a:xfrm>
              <a:off x="310" y="2002"/>
              <a:ext cx="7587" cy="1"/>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63" name="Line 239" hidden="1"/>
            <p:cNvSpPr>
              <a:spLocks noChangeShapeType="1"/>
            </p:cNvSpPr>
            <p:nvPr userDrawn="1"/>
          </p:nvSpPr>
          <p:spPr bwMode="auto">
            <a:xfrm>
              <a:off x="310" y="2531"/>
              <a:ext cx="7584" cy="1"/>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64" name="Line 240" hidden="1"/>
            <p:cNvSpPr>
              <a:spLocks noChangeShapeType="1"/>
            </p:cNvSpPr>
            <p:nvPr userDrawn="1"/>
          </p:nvSpPr>
          <p:spPr bwMode="auto">
            <a:xfrm>
              <a:off x="310" y="3067"/>
              <a:ext cx="7587" cy="0"/>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65" name="Line 241" hidden="1"/>
            <p:cNvSpPr>
              <a:spLocks noChangeShapeType="1"/>
            </p:cNvSpPr>
            <p:nvPr userDrawn="1"/>
          </p:nvSpPr>
          <p:spPr bwMode="auto">
            <a:xfrm>
              <a:off x="310" y="3604"/>
              <a:ext cx="7593" cy="1"/>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66" name="Line 242" hidden="1"/>
            <p:cNvSpPr>
              <a:spLocks noChangeShapeType="1"/>
            </p:cNvSpPr>
            <p:nvPr userDrawn="1"/>
          </p:nvSpPr>
          <p:spPr bwMode="auto">
            <a:xfrm>
              <a:off x="310" y="4144"/>
              <a:ext cx="7587" cy="1"/>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67" name="Line 243" hidden="1"/>
            <p:cNvSpPr>
              <a:spLocks noChangeShapeType="1"/>
            </p:cNvSpPr>
            <p:nvPr userDrawn="1"/>
          </p:nvSpPr>
          <p:spPr bwMode="auto">
            <a:xfrm>
              <a:off x="293" y="4679"/>
              <a:ext cx="7601" cy="1"/>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68" name="Line 244" hidden="1"/>
            <p:cNvSpPr>
              <a:spLocks noChangeShapeType="1"/>
            </p:cNvSpPr>
            <p:nvPr userDrawn="1"/>
          </p:nvSpPr>
          <p:spPr bwMode="auto">
            <a:xfrm>
              <a:off x="293" y="5217"/>
              <a:ext cx="7604" cy="0"/>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69" name="Line 245" hidden="1"/>
            <p:cNvSpPr>
              <a:spLocks noChangeShapeType="1"/>
            </p:cNvSpPr>
            <p:nvPr userDrawn="1"/>
          </p:nvSpPr>
          <p:spPr bwMode="auto">
            <a:xfrm>
              <a:off x="1280"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70" name="Line 246" hidden="1"/>
            <p:cNvSpPr>
              <a:spLocks noChangeShapeType="1"/>
            </p:cNvSpPr>
            <p:nvPr userDrawn="1"/>
          </p:nvSpPr>
          <p:spPr bwMode="auto">
            <a:xfrm>
              <a:off x="1391" y="390"/>
              <a:ext cx="1"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71" name="Line 247" hidden="1"/>
            <p:cNvSpPr>
              <a:spLocks noChangeShapeType="1"/>
            </p:cNvSpPr>
            <p:nvPr userDrawn="1"/>
          </p:nvSpPr>
          <p:spPr bwMode="auto">
            <a:xfrm>
              <a:off x="2382"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72" name="Line 248" hidden="1"/>
            <p:cNvSpPr>
              <a:spLocks noChangeShapeType="1"/>
            </p:cNvSpPr>
            <p:nvPr userDrawn="1"/>
          </p:nvSpPr>
          <p:spPr bwMode="auto">
            <a:xfrm>
              <a:off x="2498"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grpSp>
          <p:nvGrpSpPr>
            <p:cNvPr id="1045" name="Group 249" hidden="1"/>
            <p:cNvGrpSpPr>
              <a:grpSpLocks/>
            </p:cNvGrpSpPr>
            <p:nvPr userDrawn="1"/>
          </p:nvGrpSpPr>
          <p:grpSpPr bwMode="auto">
            <a:xfrm>
              <a:off x="3485" y="390"/>
              <a:ext cx="112" cy="5354"/>
              <a:chOff x="3485" y="390"/>
              <a:chExt cx="112" cy="5354"/>
            </a:xfrm>
          </p:grpSpPr>
          <p:sp>
            <p:nvSpPr>
              <p:cNvPr id="1274" name="Line 250" hidden="1"/>
              <p:cNvSpPr>
                <a:spLocks noChangeShapeType="1"/>
              </p:cNvSpPr>
              <p:nvPr userDrawn="1"/>
            </p:nvSpPr>
            <p:spPr bwMode="auto">
              <a:xfrm>
                <a:off x="3485"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75" name="Line 251" hidden="1"/>
              <p:cNvSpPr>
                <a:spLocks noChangeShapeType="1"/>
              </p:cNvSpPr>
              <p:nvPr userDrawn="1"/>
            </p:nvSpPr>
            <p:spPr bwMode="auto">
              <a:xfrm>
                <a:off x="3597"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grpSp>
        <p:sp>
          <p:nvSpPr>
            <p:cNvPr id="1276" name="Line 252" hidden="1"/>
            <p:cNvSpPr>
              <a:spLocks noChangeShapeType="1"/>
            </p:cNvSpPr>
            <p:nvPr userDrawn="1"/>
          </p:nvSpPr>
          <p:spPr bwMode="auto">
            <a:xfrm>
              <a:off x="4095"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grpSp>
          <p:nvGrpSpPr>
            <p:cNvPr id="1047" name="Group 253" hidden="1"/>
            <p:cNvGrpSpPr>
              <a:grpSpLocks/>
            </p:cNvGrpSpPr>
            <p:nvPr userDrawn="1"/>
          </p:nvGrpSpPr>
          <p:grpSpPr bwMode="auto">
            <a:xfrm>
              <a:off x="4592" y="390"/>
              <a:ext cx="114" cy="5354"/>
              <a:chOff x="4592" y="390"/>
              <a:chExt cx="114" cy="5354"/>
            </a:xfrm>
          </p:grpSpPr>
          <p:sp>
            <p:nvSpPr>
              <p:cNvPr id="1278" name="Line 254" hidden="1"/>
              <p:cNvSpPr>
                <a:spLocks noChangeShapeType="1"/>
              </p:cNvSpPr>
              <p:nvPr userDrawn="1"/>
            </p:nvSpPr>
            <p:spPr bwMode="auto">
              <a:xfrm>
                <a:off x="4592"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79" name="Line 255" hidden="1"/>
              <p:cNvSpPr>
                <a:spLocks noChangeShapeType="1"/>
              </p:cNvSpPr>
              <p:nvPr userDrawn="1"/>
            </p:nvSpPr>
            <p:spPr bwMode="auto">
              <a:xfrm>
                <a:off x="4706"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grpSp>
        <p:sp>
          <p:nvSpPr>
            <p:cNvPr id="1280" name="Line 256" hidden="1"/>
            <p:cNvSpPr>
              <a:spLocks noChangeShapeType="1"/>
            </p:cNvSpPr>
            <p:nvPr userDrawn="1"/>
          </p:nvSpPr>
          <p:spPr bwMode="auto">
            <a:xfrm>
              <a:off x="5696" y="390"/>
              <a:ext cx="1"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81" name="Line 257" hidden="1"/>
            <p:cNvSpPr>
              <a:spLocks noChangeShapeType="1"/>
            </p:cNvSpPr>
            <p:nvPr userDrawn="1"/>
          </p:nvSpPr>
          <p:spPr bwMode="auto">
            <a:xfrm>
              <a:off x="5810" y="390"/>
              <a:ext cx="1"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82" name="Line 258" hidden="1"/>
            <p:cNvSpPr>
              <a:spLocks noChangeShapeType="1"/>
            </p:cNvSpPr>
            <p:nvPr userDrawn="1"/>
          </p:nvSpPr>
          <p:spPr bwMode="auto">
            <a:xfrm>
              <a:off x="6799"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83" name="Line 259" hidden="1"/>
            <p:cNvSpPr>
              <a:spLocks noChangeShapeType="1"/>
            </p:cNvSpPr>
            <p:nvPr userDrawn="1"/>
          </p:nvSpPr>
          <p:spPr bwMode="auto">
            <a:xfrm>
              <a:off x="6915"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grpSp>
          <p:nvGrpSpPr>
            <p:cNvPr id="1052" name="Group 260" hidden="1"/>
            <p:cNvGrpSpPr>
              <a:grpSpLocks/>
            </p:cNvGrpSpPr>
            <p:nvPr userDrawn="1"/>
          </p:nvGrpSpPr>
          <p:grpSpPr bwMode="auto">
            <a:xfrm>
              <a:off x="4038" y="390"/>
              <a:ext cx="112" cy="5354"/>
              <a:chOff x="3485" y="390"/>
              <a:chExt cx="112" cy="5354"/>
            </a:xfrm>
          </p:grpSpPr>
          <p:sp>
            <p:nvSpPr>
              <p:cNvPr id="1285" name="Line 261" hidden="1"/>
              <p:cNvSpPr>
                <a:spLocks noChangeShapeType="1"/>
              </p:cNvSpPr>
              <p:nvPr userDrawn="1"/>
            </p:nvSpPr>
            <p:spPr bwMode="auto">
              <a:xfrm>
                <a:off x="3485"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sp>
            <p:nvSpPr>
              <p:cNvPr id="1286" name="Line 262" hidden="1"/>
              <p:cNvSpPr>
                <a:spLocks noChangeShapeType="1"/>
              </p:cNvSpPr>
              <p:nvPr userDrawn="1"/>
            </p:nvSpPr>
            <p:spPr bwMode="auto">
              <a:xfrm>
                <a:off x="3597" y="390"/>
                <a:ext cx="0" cy="5354"/>
              </a:xfrm>
              <a:prstGeom prst="line">
                <a:avLst/>
              </a:prstGeom>
              <a:noFill/>
              <a:ln w="12700">
                <a:solidFill>
                  <a:srgbClr val="8BA2B2"/>
                </a:solidFill>
                <a:prstDash val="dash"/>
                <a:round/>
                <a:headEnd/>
                <a:tailEnd/>
              </a:ln>
              <a:effectLst/>
            </p:spPr>
            <p:txBody>
              <a:bodyPr lIns="0" tIns="0" rIns="0" bIns="0" anchor="ctr"/>
              <a:lstStyle/>
              <a:p>
                <a:pPr>
                  <a:spcBef>
                    <a:spcPct val="50000"/>
                  </a:spcBef>
                  <a:buClr>
                    <a:schemeClr val="tx2"/>
                  </a:buClr>
                  <a:buSzPct val="70000"/>
                  <a:buFont typeface="Wingdings" pitchFamily="2" charset="2"/>
                  <a:buChar char="§"/>
                  <a:defRPr/>
                </a:pPr>
                <a:endParaRPr lang="en-US" dirty="0">
                  <a:cs typeface="+mn-cs"/>
                </a:endParaRPr>
              </a:p>
            </p:txBody>
          </p:sp>
        </p:grpSp>
      </p:grpSp>
      <p:pic>
        <p:nvPicPr>
          <p:cNvPr id="1030" name="Picture 289" descr="ABB2logo RGB"/>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8243888" y="6392863"/>
            <a:ext cx="673100" cy="252412"/>
          </a:xfrm>
          <a:prstGeom prst="rect">
            <a:avLst/>
          </a:prstGeom>
          <a:noFill/>
          <a:ln w="9525">
            <a:noFill/>
            <a:miter lim="800000"/>
            <a:headEnd/>
            <a:tailEnd/>
          </a:ln>
        </p:spPr>
      </p:pic>
      <p:sp>
        <p:nvSpPr>
          <p:cNvPr id="35" name="shpContentSlideFooter"/>
          <p:cNvSpPr>
            <a:spLocks noGrp="1" noChangeArrowheads="1"/>
          </p:cNvSpPr>
          <p:nvPr>
            <p:ph type="ftr" sz="quarter" idx="3"/>
          </p:nvPr>
        </p:nvSpPr>
        <p:spPr>
          <a:xfrm>
            <a:off x="215900" y="6200775"/>
            <a:ext cx="2808288" cy="657225"/>
          </a:xfrm>
          <a:prstGeom prst="rect">
            <a:avLst/>
          </a:prstGeom>
          <a:ln/>
        </p:spPr>
        <p:txBody>
          <a:bodyPr/>
          <a:lstStyle>
            <a:lvl1pPr>
              <a:defRPr sz="800">
                <a:solidFill>
                  <a:schemeClr val="bg2"/>
                </a:solidFill>
              </a:defRPr>
            </a:lvl1pPr>
          </a:lstStyle>
          <a:p>
            <a:pPr>
              <a:defRPr/>
            </a:pPr>
            <a:endParaRPr lang="en-US" dirty="0" smtClean="0"/>
          </a:p>
          <a:p>
            <a:pPr>
              <a:defRPr/>
            </a:pPr>
            <a:r>
              <a:rPr lang="en-US" dirty="0" smtClean="0"/>
              <a:t>© ABB Group – ABB Business Proprietary</a:t>
            </a:r>
          </a:p>
          <a:p>
            <a:pPr>
              <a:defRPr/>
            </a:pPr>
            <a:fld id="{641261EA-C425-4BE2-A99B-FD64EBE5043E}" type="datetime4">
              <a:rPr lang="en-US" smtClean="0"/>
              <a:pPr>
                <a:defRPr/>
              </a:pPr>
              <a:t>June 5, 2015</a:t>
            </a:fld>
            <a:r>
              <a:rPr lang="en-US" dirty="0" smtClean="0"/>
              <a:t> | Slide </a:t>
            </a:r>
            <a:fld id="{A5C4D393-84CD-48AD-A4D9-2343BCD5DD1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5" r:id="rId14"/>
    <p:sldLayoutId id="2147483687" r:id="rId1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2800">
          <a:solidFill>
            <a:srgbClr val="6A7400"/>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182563" indent="-182563" algn="l" rtl="0" eaLnBrk="1" fontAlgn="base" hangingPunct="1">
        <a:spcBef>
          <a:spcPct val="50000"/>
        </a:spcBef>
        <a:spcAft>
          <a:spcPct val="0"/>
        </a:spcAft>
        <a:buClr>
          <a:schemeClr val="tx2"/>
        </a:buClr>
        <a:buSzPct val="70000"/>
        <a:buFont typeface="Wingdings" pitchFamily="2" charset="2"/>
        <a:buChar char="§"/>
        <a:defRPr>
          <a:solidFill>
            <a:srgbClr val="000000"/>
          </a:solidFill>
          <a:latin typeface="+mn-lt"/>
          <a:ea typeface="+mn-ea"/>
          <a:cs typeface="+mn-cs"/>
        </a:defRPr>
      </a:lvl1pPr>
      <a:lvl2pPr marL="539750" indent="-177800" algn="l" rtl="0" eaLnBrk="1" fontAlgn="base" hangingPunct="1">
        <a:spcBef>
          <a:spcPct val="50000"/>
        </a:spcBef>
        <a:spcAft>
          <a:spcPct val="0"/>
        </a:spcAft>
        <a:buClr>
          <a:schemeClr val="tx2"/>
        </a:buClr>
        <a:buSzPct val="70000"/>
        <a:buFont typeface="Wingdings" pitchFamily="2" charset="2"/>
        <a:buChar char="§"/>
        <a:defRPr>
          <a:solidFill>
            <a:srgbClr val="000000"/>
          </a:solidFill>
          <a:latin typeface="+mn-lt"/>
        </a:defRPr>
      </a:lvl2pPr>
      <a:lvl3pPr marL="896938" indent="-177800" algn="l" rtl="0" eaLnBrk="1" fontAlgn="base" hangingPunct="1">
        <a:spcBef>
          <a:spcPct val="50000"/>
        </a:spcBef>
        <a:spcAft>
          <a:spcPct val="0"/>
        </a:spcAft>
        <a:buClr>
          <a:schemeClr val="tx2"/>
        </a:buClr>
        <a:buSzPct val="70000"/>
        <a:buFont typeface="Wingdings" pitchFamily="2" charset="2"/>
        <a:buChar char="§"/>
        <a:defRPr>
          <a:solidFill>
            <a:srgbClr val="000000"/>
          </a:solidFill>
          <a:latin typeface="+mn-lt"/>
        </a:defRPr>
      </a:lvl3pPr>
      <a:lvl4pPr marL="1254125" indent="-174625" algn="l" rtl="0" eaLnBrk="1" fontAlgn="base" hangingPunct="1">
        <a:spcBef>
          <a:spcPct val="50000"/>
        </a:spcBef>
        <a:spcAft>
          <a:spcPct val="0"/>
        </a:spcAft>
        <a:buClr>
          <a:schemeClr val="tx2"/>
        </a:buClr>
        <a:buSzPct val="70000"/>
        <a:buFont typeface="Wingdings" pitchFamily="2" charset="2"/>
        <a:buChar char="§"/>
        <a:defRPr>
          <a:solidFill>
            <a:srgbClr val="000000"/>
          </a:solidFill>
          <a:latin typeface="+mn-lt"/>
        </a:defRPr>
      </a:lvl4pPr>
      <a:lvl5pPr marL="1611313" indent="-174625" algn="l" rtl="0" eaLnBrk="1" fontAlgn="base" hangingPunct="1">
        <a:spcBef>
          <a:spcPct val="50000"/>
        </a:spcBef>
        <a:spcAft>
          <a:spcPct val="0"/>
        </a:spcAft>
        <a:buClr>
          <a:schemeClr val="tx2"/>
        </a:buClr>
        <a:buSzPct val="70000"/>
        <a:buFont typeface="Wingdings" pitchFamily="2" charset="2"/>
        <a:buChar char="§"/>
        <a:defRPr>
          <a:solidFill>
            <a:srgbClr val="000000"/>
          </a:solidFill>
          <a:latin typeface="+mn-lt"/>
        </a:defRPr>
      </a:lvl5pPr>
      <a:lvl6pPr marL="2068513" indent="-174625" algn="l" rtl="0" eaLnBrk="1" fontAlgn="base" hangingPunct="1">
        <a:spcBef>
          <a:spcPct val="50000"/>
        </a:spcBef>
        <a:spcAft>
          <a:spcPct val="0"/>
        </a:spcAft>
        <a:buClr>
          <a:schemeClr val="tx2"/>
        </a:buClr>
        <a:buSzPct val="70000"/>
        <a:buFont typeface="Wingdings" pitchFamily="2" charset="2"/>
        <a:buChar char="§"/>
        <a:defRPr>
          <a:solidFill>
            <a:srgbClr val="000000"/>
          </a:solidFill>
          <a:latin typeface="+mn-lt"/>
        </a:defRPr>
      </a:lvl6pPr>
      <a:lvl7pPr marL="2525713" indent="-174625" algn="l" rtl="0" eaLnBrk="1" fontAlgn="base" hangingPunct="1">
        <a:spcBef>
          <a:spcPct val="50000"/>
        </a:spcBef>
        <a:spcAft>
          <a:spcPct val="0"/>
        </a:spcAft>
        <a:buClr>
          <a:schemeClr val="tx2"/>
        </a:buClr>
        <a:buSzPct val="70000"/>
        <a:buFont typeface="Wingdings" pitchFamily="2" charset="2"/>
        <a:buChar char="§"/>
        <a:defRPr>
          <a:solidFill>
            <a:srgbClr val="000000"/>
          </a:solidFill>
          <a:latin typeface="+mn-lt"/>
        </a:defRPr>
      </a:lvl7pPr>
      <a:lvl8pPr marL="2982913" indent="-174625" algn="l" rtl="0" eaLnBrk="1" fontAlgn="base" hangingPunct="1">
        <a:spcBef>
          <a:spcPct val="50000"/>
        </a:spcBef>
        <a:spcAft>
          <a:spcPct val="0"/>
        </a:spcAft>
        <a:buClr>
          <a:schemeClr val="tx2"/>
        </a:buClr>
        <a:buSzPct val="70000"/>
        <a:buFont typeface="Wingdings" pitchFamily="2" charset="2"/>
        <a:buChar char="§"/>
        <a:defRPr>
          <a:solidFill>
            <a:srgbClr val="000000"/>
          </a:solidFill>
          <a:latin typeface="+mn-lt"/>
        </a:defRPr>
      </a:lvl8pPr>
      <a:lvl9pPr marL="3440113" indent="-174625" algn="l" rtl="0" eaLnBrk="1" fontAlgn="base" hangingPunct="1">
        <a:spcBef>
          <a:spcPct val="50000"/>
        </a:spcBef>
        <a:spcAft>
          <a:spcPct val="0"/>
        </a:spcAft>
        <a:buClr>
          <a:schemeClr val="tx2"/>
        </a:buClr>
        <a:buSzPct val="70000"/>
        <a:buFont typeface="Wingdings" pitchFamily="2" charset="2"/>
        <a:buChar char="§"/>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3"/>
          </p:nvPr>
        </p:nvSpPr>
        <p:spPr>
          <a:xfrm>
            <a:off x="215900" y="6200776"/>
            <a:ext cx="1260474" cy="657224"/>
          </a:xfrm>
          <a:prstGeom prst="rect">
            <a:avLst/>
          </a:prstGeom>
        </p:spPr>
        <p:txBody>
          <a:bodyPr vert="horz" lIns="0" tIns="0" rIns="0" bIns="288000" rtlCol="0" anchor="b" anchorCtr="0"/>
          <a:lstStyle>
            <a:lvl1pPr marL="0" algn="l" defTabSz="914400" rtl="0" eaLnBrk="1" latinLnBrk="0" hangingPunct="1">
              <a:defRPr lang="de-DE" sz="600" kern="1200" dirty="0" smtClean="0">
                <a:solidFill>
                  <a:schemeClr val="tx1"/>
                </a:solidFill>
                <a:latin typeface="Arial" pitchFamily="34" charset="0"/>
                <a:ea typeface="+mn-ea"/>
                <a:cs typeface="Arial" pitchFamily="34" charset="0"/>
              </a:defRPr>
            </a:lvl1pPr>
          </a:lstStyle>
          <a:p>
            <a:pPr fontAlgn="auto">
              <a:spcBef>
                <a:spcPts val="0"/>
              </a:spcBef>
              <a:spcAft>
                <a:spcPts val="0"/>
              </a:spcAft>
            </a:pPr>
            <a:r>
              <a:rPr lang="en-US" dirty="0">
                <a:solidFill>
                  <a:srgbClr val="000000"/>
                </a:solidFill>
              </a:rPr>
              <a:t>© ABB Group</a:t>
            </a:r>
          </a:p>
        </p:txBody>
      </p:sp>
      <p:sp>
        <p:nvSpPr>
          <p:cNvPr id="2" name="Titelplatzhalter 1"/>
          <p:cNvSpPr>
            <a:spLocks noGrp="1"/>
          </p:cNvSpPr>
          <p:nvPr>
            <p:ph type="title"/>
          </p:nvPr>
        </p:nvSpPr>
        <p:spPr>
          <a:xfrm>
            <a:off x="0" y="0"/>
            <a:ext cx="9144000" cy="1127462"/>
          </a:xfrm>
          <a:prstGeom prst="rect">
            <a:avLst/>
          </a:prstGeom>
        </p:spPr>
        <p:txBody>
          <a:bodyPr vert="horz" lIns="187200" tIns="313200" rIns="216000" bIns="0" rtlCol="0" anchor="t" anchorCtr="0">
            <a:noAutofit/>
          </a:bodyPr>
          <a:lstStyle/>
          <a:p>
            <a:endParaRPr lang="de-DE" dirty="0"/>
          </a:p>
        </p:txBody>
      </p:sp>
      <p:sp>
        <p:nvSpPr>
          <p:cNvPr id="3" name="Textplatzhalter 2"/>
          <p:cNvSpPr>
            <a:spLocks noGrp="1"/>
          </p:cNvSpPr>
          <p:nvPr>
            <p:ph type="body" idx="1"/>
          </p:nvPr>
        </p:nvSpPr>
        <p:spPr>
          <a:xfrm>
            <a:off x="1476374" y="1592264"/>
            <a:ext cx="6191251" cy="4608512"/>
          </a:xfrm>
          <a:prstGeom prst="rect">
            <a:avLst/>
          </a:prstGeom>
        </p:spPr>
        <p:txBody>
          <a:bodyPr vert="horz" lIns="0" tIns="0" rIns="0" bIns="0" rtlCol="0">
            <a:no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2"/>
          </p:nvPr>
        </p:nvSpPr>
        <p:spPr>
          <a:xfrm>
            <a:off x="207943" y="6568154"/>
            <a:ext cx="720000"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pPr fontAlgn="auto">
              <a:spcBef>
                <a:spcPts val="0"/>
              </a:spcBef>
              <a:spcAft>
                <a:spcPts val="0"/>
              </a:spcAft>
            </a:pPr>
            <a:fld id="{6E118817-1075-444B-AD41-7145A3470959}" type="datetime4">
              <a:rPr lang="en-US">
                <a:solidFill>
                  <a:srgbClr val="000000"/>
                </a:solidFill>
              </a:rPr>
              <a:pPr fontAlgn="auto">
                <a:spcBef>
                  <a:spcPts val="0"/>
                </a:spcBef>
                <a:spcAft>
                  <a:spcPts val="0"/>
                </a:spcAft>
              </a:pPr>
              <a:t>June 5, 2015</a:t>
            </a:fld>
            <a:endParaRPr dirty="0">
              <a:solidFill>
                <a:srgbClr val="000000"/>
              </a:solidFill>
            </a:endParaRPr>
          </a:p>
        </p:txBody>
      </p:sp>
      <p:sp>
        <p:nvSpPr>
          <p:cNvPr id="8" name="Foliennummernplatzhalter 7"/>
          <p:cNvSpPr>
            <a:spLocks noGrp="1"/>
          </p:cNvSpPr>
          <p:nvPr>
            <p:ph type="sldNum" sz="quarter" idx="4"/>
          </p:nvPr>
        </p:nvSpPr>
        <p:spPr>
          <a:xfrm>
            <a:off x="936000" y="6569118"/>
            <a:ext cx="448519" cy="108871"/>
          </a:xfrm>
          <a:prstGeom prst="rect">
            <a:avLst/>
          </a:prstGeom>
        </p:spPr>
        <p:txBody>
          <a:bodyPr vert="horz" lIns="0" tIns="0" rIns="0" bIns="0" rtlCol="0" anchor="t" anchorCtr="0"/>
          <a:lstStyle>
            <a:lvl1pPr marL="0" algn="l" defTabSz="914400" rtl="0" eaLnBrk="1" latinLnBrk="0" hangingPunct="1">
              <a:defRPr lang="de-DE" sz="600" kern="1200" smtClean="0">
                <a:solidFill>
                  <a:schemeClr val="tx1"/>
                </a:solidFill>
                <a:latin typeface="Arial" pitchFamily="34" charset="0"/>
                <a:ea typeface="+mn-ea"/>
                <a:cs typeface="Arial" pitchFamily="34" charset="0"/>
              </a:defRPr>
            </a:lvl1pPr>
          </a:lstStyle>
          <a:p>
            <a:pPr fontAlgn="auto">
              <a:spcBef>
                <a:spcPts val="0"/>
              </a:spcBef>
              <a:spcAft>
                <a:spcPts val="0"/>
              </a:spcAft>
            </a:pPr>
            <a:r>
              <a:rPr dirty="0">
                <a:solidFill>
                  <a:srgbClr val="000000"/>
                </a:solidFill>
              </a:rPr>
              <a:t>| Slide </a:t>
            </a:r>
            <a:fld id="{CF363E95-653D-48D7-8EB0-A81FED805B5F}" type="slidenum">
              <a:rPr>
                <a:solidFill>
                  <a:srgbClr val="000000"/>
                </a:solidFill>
              </a:rPr>
              <a:pPr fontAlgn="auto">
                <a:spcBef>
                  <a:spcPts val="0"/>
                </a:spcBef>
                <a:spcAft>
                  <a:spcPts val="0"/>
                </a:spcAft>
              </a:pPr>
              <a:t>‹#›</a:t>
            </a:fld>
            <a:endParaRPr dirty="0">
              <a:solidFill>
                <a:srgbClr val="000000"/>
              </a:solidFill>
            </a:endParaRPr>
          </a:p>
        </p:txBody>
      </p:sp>
      <p:pic>
        <p:nvPicPr>
          <p:cNvPr id="9" name="Picture 3" descr="ABB2logo RGB"/>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8243888" y="6392863"/>
            <a:ext cx="673100" cy="252412"/>
          </a:xfrm>
          <a:prstGeom prst="rect">
            <a:avLst/>
          </a:prstGeom>
          <a:noFill/>
          <a:ln w="9525">
            <a:noFill/>
            <a:miter lim="800000"/>
            <a:headEnd/>
            <a:tailEnd/>
          </a:ln>
        </p:spPr>
      </p:pic>
    </p:spTree>
    <p:extLst>
      <p:ext uri="{BB962C8B-B14F-4D97-AF65-F5344CB8AC3E}">
        <p14:creationId xmlns:p14="http://schemas.microsoft.com/office/powerpoint/2010/main" val="11664001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6" r:id="rId4"/>
    <p:sldLayoutId id="2147483677" r:id="rId5"/>
    <p:sldLayoutId id="2147483678" r:id="rId6"/>
    <p:sldLayoutId id="2147483681" r:id="rId7"/>
    <p:sldLayoutId id="2147483682" r:id="rId8"/>
    <p:sldLayoutId id="2147483683" r:id="rId9"/>
    <p:sldLayoutId id="2147483684" r:id="rId10"/>
    <p:sldLayoutId id="2147483690"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hf hdr="0"/>
  <p:txStyles>
    <p:titleStyle>
      <a:lvl1pPr algn="l" defTabSz="914400" rtl="0" eaLnBrk="1" latinLnBrk="0" hangingPunct="1">
        <a:lnSpc>
          <a:spcPct val="90000"/>
        </a:lnSpc>
        <a:spcBef>
          <a:spcPct val="0"/>
        </a:spcBef>
        <a:buNone/>
        <a:defRPr lang="de-DE" sz="2800" kern="1200" baseline="0" dirty="0">
          <a:solidFill>
            <a:srgbClr val="6A7400"/>
          </a:solidFill>
          <a:latin typeface="Arial" pitchFamily="34" charset="0"/>
          <a:ea typeface="+mj-ea"/>
          <a:cs typeface="Arial" pitchFamily="34" charset="0"/>
        </a:defRPr>
      </a:lvl1pPr>
    </p:titleStyle>
    <p:bodyStyle>
      <a:lvl1pPr marL="179388" indent="-179388"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1pPr>
      <a:lvl2pPr marL="540000" indent="-180000" algn="l" defTabSz="914400" rtl="0" eaLnBrk="1" latinLnBrk="0" hangingPunct="1">
        <a:spcBef>
          <a:spcPts val="1100"/>
        </a:spcBef>
        <a:buClr>
          <a:schemeClr val="tx2"/>
        </a:buClr>
        <a:buSzPct val="70000"/>
        <a:buFont typeface="Wingdings" pitchFamily="2" charset="2"/>
        <a:buChar char="§"/>
        <a:defRPr sz="1800" kern="1200">
          <a:solidFill>
            <a:schemeClr val="tx1"/>
          </a:solidFill>
          <a:latin typeface="Arial" pitchFamily="34" charset="0"/>
          <a:ea typeface="+mn-ea"/>
          <a:cs typeface="Arial" pitchFamily="34" charset="0"/>
        </a:defRPr>
      </a:lvl2pPr>
      <a:lvl3pPr marL="900000" indent="-180000" algn="l" defTabSz="914400" rtl="0" eaLnBrk="1" latinLnBrk="0" hangingPunct="1">
        <a:spcBef>
          <a:spcPts val="1100"/>
        </a:spcBef>
        <a:buClr>
          <a:schemeClr val="tx2"/>
        </a:buClr>
        <a:buSzPct val="70000"/>
        <a:buFont typeface="Wingdings" pitchFamily="2" charset="2"/>
        <a:buChar char="§"/>
        <a:defRPr sz="1600" kern="1200">
          <a:solidFill>
            <a:schemeClr val="tx1"/>
          </a:solidFill>
          <a:latin typeface="Arial" pitchFamily="34" charset="0"/>
          <a:ea typeface="+mn-ea"/>
          <a:cs typeface="Arial" pitchFamily="34" charset="0"/>
        </a:defRPr>
      </a:lvl3pPr>
      <a:lvl4pPr marL="1260000" marR="0" indent="-180000" algn="l" defTabSz="914400" rtl="0" eaLnBrk="1" fontAlgn="auto" latinLnBrk="0" hangingPunct="1">
        <a:lnSpc>
          <a:spcPct val="100000"/>
        </a:lnSpc>
        <a:spcBef>
          <a:spcPts val="1100"/>
        </a:spcBef>
        <a:spcAft>
          <a:spcPts val="0"/>
        </a:spcAft>
        <a:buClr>
          <a:schemeClr val="tx2"/>
        </a:buClr>
        <a:buSzPct val="70000"/>
        <a:buFont typeface="Wingdings" pitchFamily="2" charset="2"/>
        <a:buChar char="§"/>
        <a:tabLst/>
        <a:defRPr sz="1400" kern="1200">
          <a:solidFill>
            <a:schemeClr val="tx1"/>
          </a:solidFill>
          <a:latin typeface="Arial" pitchFamily="34" charset="0"/>
          <a:ea typeface="+mn-ea"/>
          <a:cs typeface="Arial" pitchFamily="34" charset="0"/>
        </a:defRPr>
      </a:lvl4pPr>
      <a:lvl5pPr marL="0" marR="0" indent="0" algn="l" defTabSz="914400" rtl="0" eaLnBrk="1" fontAlgn="auto" latinLnBrk="0" hangingPunct="1">
        <a:lnSpc>
          <a:spcPct val="100000"/>
        </a:lnSpc>
        <a:spcBef>
          <a:spcPts val="1100"/>
        </a:spcBef>
        <a:spcAft>
          <a:spcPts val="0"/>
        </a:spcAft>
        <a:buClr>
          <a:schemeClr val="accent1"/>
        </a:buClr>
        <a:buSzPct val="70000"/>
        <a:buFontTx/>
        <a:buNone/>
        <a:tabLst/>
        <a:defRPr sz="18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9.jp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gif"/><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www.eia.gov/"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7"/>
          <p:cNvSpPr>
            <a:spLocks noGrp="1" noChangeArrowheads="1"/>
          </p:cNvSpPr>
          <p:nvPr>
            <p:ph type="subTitle" sz="quarter" idx="1"/>
          </p:nvPr>
        </p:nvSpPr>
        <p:spPr/>
        <p:txBody>
          <a:bodyPr/>
          <a:lstStyle/>
          <a:p>
            <a:r>
              <a:rPr lang="de-DE" dirty="0" smtClean="0"/>
              <a:t>Prepared for Utility Analytics – The Big Data Revolution by Marina </a:t>
            </a:r>
            <a:r>
              <a:rPr lang="de-DE" dirty="0"/>
              <a:t>Thiry</a:t>
            </a:r>
            <a:r>
              <a:rPr lang="de-DE" dirty="0" smtClean="0"/>
              <a:t>, </a:t>
            </a:r>
            <a:r>
              <a:rPr lang="de-DE" dirty="0"/>
              <a:t>January </a:t>
            </a:r>
            <a:r>
              <a:rPr lang="de-DE" dirty="0" smtClean="0"/>
              <a:t>14, 2015</a:t>
            </a:r>
            <a:endParaRPr lang="en-US" dirty="0"/>
          </a:p>
        </p:txBody>
      </p:sp>
      <p:sp>
        <p:nvSpPr>
          <p:cNvPr id="17415" name="Rectangle 3"/>
          <p:cNvSpPr>
            <a:spLocks noChangeArrowheads="1"/>
          </p:cNvSpPr>
          <p:nvPr/>
        </p:nvSpPr>
        <p:spPr bwMode="auto">
          <a:xfrm>
            <a:off x="360363" y="4446588"/>
            <a:ext cx="8402637" cy="1107996"/>
          </a:xfrm>
          <a:prstGeom prst="rect">
            <a:avLst/>
          </a:prstGeom>
          <a:noFill/>
          <a:ln w="9525">
            <a:noFill/>
            <a:miter lim="800000"/>
            <a:headEnd/>
            <a:tailEnd/>
          </a:ln>
        </p:spPr>
        <p:txBody>
          <a:bodyPr lIns="0" tIns="0" rIns="0" bIns="0">
            <a:spAutoFit/>
          </a:bodyPr>
          <a:lstStyle/>
          <a:p>
            <a:pPr>
              <a:lnSpc>
                <a:spcPct val="90000"/>
              </a:lnSpc>
            </a:pPr>
            <a:r>
              <a:rPr lang="en-US" sz="4000" dirty="0">
                <a:solidFill>
                  <a:srgbClr val="B0B023"/>
                </a:solidFill>
                <a:latin typeface="Arial"/>
              </a:rPr>
              <a:t>Integrating </a:t>
            </a:r>
            <a:r>
              <a:rPr lang="en-US" sz="4000" dirty="0" smtClean="0">
                <a:solidFill>
                  <a:srgbClr val="B0B023"/>
                </a:solidFill>
                <a:latin typeface="Arial"/>
              </a:rPr>
              <a:t>Data </a:t>
            </a:r>
            <a:r>
              <a:rPr lang="en-US" sz="4000" dirty="0">
                <a:solidFill>
                  <a:srgbClr val="B0B023"/>
                </a:solidFill>
                <a:latin typeface="Arial"/>
              </a:rPr>
              <a:t>Center Performance Metrics into Your Business Strategy</a:t>
            </a:r>
          </a:p>
        </p:txBody>
      </p:sp>
      <p:pic>
        <p:nvPicPr>
          <p:cNvPr id="1229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17222" y="223821"/>
            <a:ext cx="8712627" cy="354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7736743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Evolution of data centers</a:t>
            </a:r>
          </a:p>
        </p:txBody>
      </p:sp>
      <p:sp>
        <p:nvSpPr>
          <p:cNvPr id="4" name="Subtitle 3"/>
          <p:cNvSpPr>
            <a:spLocks noGrp="1"/>
          </p:cNvSpPr>
          <p:nvPr>
            <p:ph type="subTitle" idx="10"/>
          </p:nvPr>
        </p:nvSpPr>
        <p:spPr/>
        <p:txBody>
          <a:bodyPr/>
          <a:lstStyle/>
          <a:p>
            <a:r>
              <a:rPr lang="en-US" dirty="0"/>
              <a:t>High density, high power, high utilization, high flexibility</a:t>
            </a:r>
          </a:p>
        </p:txBody>
      </p:sp>
      <p:cxnSp>
        <p:nvCxnSpPr>
          <p:cNvPr id="13" name="Straight Connector 12"/>
          <p:cNvCxnSpPr/>
          <p:nvPr/>
        </p:nvCxnSpPr>
        <p:spPr bwMode="auto">
          <a:xfrm flipH="1" flipV="1">
            <a:off x="8314737" y="1969457"/>
            <a:ext cx="1" cy="3200400"/>
          </a:xfrm>
          <a:prstGeom prst="line">
            <a:avLst/>
          </a:prstGeom>
          <a:solidFill>
            <a:schemeClr val="folHlink"/>
          </a:solidFill>
          <a:ln w="9525" cap="rnd" cmpd="sng" algn="ctr">
            <a:solidFill>
              <a:schemeClr val="bg1">
                <a:lumMod val="50000"/>
              </a:schemeClr>
            </a:solidFill>
            <a:prstDash val="solid"/>
            <a:round/>
            <a:headEnd type="oval" w="med" len="med"/>
            <a:tailEnd type="none" w="med" len="med"/>
          </a:ln>
          <a:effectLst/>
        </p:spPr>
      </p:cxnSp>
      <p:cxnSp>
        <p:nvCxnSpPr>
          <p:cNvPr id="14" name="Straight Connector 13"/>
          <p:cNvCxnSpPr/>
          <p:nvPr/>
        </p:nvCxnSpPr>
        <p:spPr bwMode="auto">
          <a:xfrm flipH="1" flipV="1">
            <a:off x="5819914" y="1969457"/>
            <a:ext cx="1" cy="3200400"/>
          </a:xfrm>
          <a:prstGeom prst="line">
            <a:avLst/>
          </a:prstGeom>
          <a:solidFill>
            <a:schemeClr val="folHlink"/>
          </a:solidFill>
          <a:ln w="9525" cap="rnd" cmpd="sng" algn="ctr">
            <a:solidFill>
              <a:schemeClr val="bg1">
                <a:lumMod val="50000"/>
              </a:schemeClr>
            </a:solidFill>
            <a:prstDash val="solid"/>
            <a:round/>
            <a:headEnd type="oval" w="med" len="med"/>
            <a:tailEnd type="none" w="med" len="med"/>
          </a:ln>
          <a:effectLst/>
        </p:spPr>
      </p:cxnSp>
      <p:cxnSp>
        <p:nvCxnSpPr>
          <p:cNvPr id="15" name="Straight Connector 14"/>
          <p:cNvCxnSpPr/>
          <p:nvPr/>
        </p:nvCxnSpPr>
        <p:spPr bwMode="auto">
          <a:xfrm flipH="1" flipV="1">
            <a:off x="3344476" y="1969457"/>
            <a:ext cx="1" cy="3200400"/>
          </a:xfrm>
          <a:prstGeom prst="line">
            <a:avLst/>
          </a:prstGeom>
          <a:solidFill>
            <a:schemeClr val="folHlink"/>
          </a:solidFill>
          <a:ln w="9525" cap="rnd" cmpd="sng" algn="ctr">
            <a:solidFill>
              <a:schemeClr val="bg1">
                <a:lumMod val="50000"/>
              </a:schemeClr>
            </a:solidFill>
            <a:prstDash val="solid"/>
            <a:round/>
            <a:headEnd type="oval" w="med" len="med"/>
            <a:tailEnd type="none" w="med" len="med"/>
          </a:ln>
          <a:effectLst/>
        </p:spPr>
      </p:cxnSp>
      <p:sp>
        <p:nvSpPr>
          <p:cNvPr id="16" name="TextBox 15"/>
          <p:cNvSpPr txBox="1"/>
          <p:nvPr/>
        </p:nvSpPr>
        <p:spPr>
          <a:xfrm>
            <a:off x="472527" y="5212080"/>
            <a:ext cx="697627" cy="369332"/>
          </a:xfrm>
          <a:prstGeom prst="rect">
            <a:avLst/>
          </a:prstGeom>
          <a:noFill/>
        </p:spPr>
        <p:txBody>
          <a:bodyPr wrap="none" rtlCol="0" anchor="ctr">
            <a:spAutoFit/>
          </a:bodyPr>
          <a:lstStyle/>
          <a:p>
            <a:r>
              <a:rPr lang="en-US" dirty="0" smtClean="0">
                <a:solidFill>
                  <a:schemeClr val="tx1"/>
                </a:solidFill>
              </a:rPr>
              <a:t>1990</a:t>
            </a:r>
            <a:endParaRPr lang="en-US" dirty="0">
              <a:solidFill>
                <a:schemeClr val="tx1"/>
              </a:solidFill>
            </a:endParaRPr>
          </a:p>
        </p:txBody>
      </p:sp>
      <p:sp>
        <p:nvSpPr>
          <p:cNvPr id="17" name="TextBox 16"/>
          <p:cNvSpPr txBox="1"/>
          <p:nvPr/>
        </p:nvSpPr>
        <p:spPr>
          <a:xfrm>
            <a:off x="2967351" y="5212080"/>
            <a:ext cx="697627" cy="369332"/>
          </a:xfrm>
          <a:prstGeom prst="rect">
            <a:avLst/>
          </a:prstGeom>
          <a:noFill/>
        </p:spPr>
        <p:txBody>
          <a:bodyPr wrap="none" rtlCol="0" anchor="ctr">
            <a:spAutoFit/>
          </a:bodyPr>
          <a:lstStyle/>
          <a:p>
            <a:r>
              <a:rPr lang="en-US" dirty="0" smtClean="0">
                <a:solidFill>
                  <a:schemeClr val="tx1"/>
                </a:solidFill>
              </a:rPr>
              <a:t>2000</a:t>
            </a:r>
            <a:endParaRPr lang="en-US" dirty="0">
              <a:solidFill>
                <a:schemeClr val="tx1"/>
              </a:solidFill>
            </a:endParaRPr>
          </a:p>
        </p:txBody>
      </p:sp>
      <p:sp>
        <p:nvSpPr>
          <p:cNvPr id="18" name="TextBox 17"/>
          <p:cNvSpPr txBox="1"/>
          <p:nvPr/>
        </p:nvSpPr>
        <p:spPr>
          <a:xfrm>
            <a:off x="5462175" y="5212080"/>
            <a:ext cx="697627" cy="369332"/>
          </a:xfrm>
          <a:prstGeom prst="rect">
            <a:avLst/>
          </a:prstGeom>
          <a:noFill/>
        </p:spPr>
        <p:txBody>
          <a:bodyPr wrap="none" rtlCol="0" anchor="ctr">
            <a:spAutoFit/>
          </a:bodyPr>
          <a:lstStyle/>
          <a:p>
            <a:r>
              <a:rPr lang="en-US" dirty="0" smtClean="0">
                <a:solidFill>
                  <a:schemeClr val="tx1"/>
                </a:solidFill>
              </a:rPr>
              <a:t>2010</a:t>
            </a:r>
            <a:endParaRPr lang="en-US" dirty="0">
              <a:solidFill>
                <a:schemeClr val="tx1"/>
              </a:solidFill>
            </a:endParaRPr>
          </a:p>
        </p:txBody>
      </p:sp>
      <p:sp>
        <p:nvSpPr>
          <p:cNvPr id="19" name="TextBox 18"/>
          <p:cNvSpPr txBox="1"/>
          <p:nvPr/>
        </p:nvSpPr>
        <p:spPr>
          <a:xfrm>
            <a:off x="7956999" y="5212080"/>
            <a:ext cx="697627" cy="369332"/>
          </a:xfrm>
          <a:prstGeom prst="rect">
            <a:avLst/>
          </a:prstGeom>
          <a:noFill/>
        </p:spPr>
        <p:txBody>
          <a:bodyPr wrap="none" rtlCol="0" anchor="ctr">
            <a:spAutoFit/>
          </a:bodyPr>
          <a:lstStyle/>
          <a:p>
            <a:r>
              <a:rPr lang="en-US" dirty="0" smtClean="0">
                <a:solidFill>
                  <a:schemeClr val="tx1"/>
                </a:solidFill>
              </a:rPr>
              <a:t>2020</a:t>
            </a:r>
            <a:endParaRPr lang="en-US" dirty="0">
              <a:solidFill>
                <a:schemeClr val="tx1"/>
              </a:solidFill>
            </a:endParaRPr>
          </a:p>
        </p:txBody>
      </p:sp>
      <p:cxnSp>
        <p:nvCxnSpPr>
          <p:cNvPr id="20" name="Straight Connector 19"/>
          <p:cNvCxnSpPr/>
          <p:nvPr/>
        </p:nvCxnSpPr>
        <p:spPr bwMode="auto">
          <a:xfrm flipH="1" flipV="1">
            <a:off x="830265" y="1969457"/>
            <a:ext cx="2" cy="3198604"/>
          </a:xfrm>
          <a:prstGeom prst="line">
            <a:avLst/>
          </a:prstGeom>
          <a:solidFill>
            <a:schemeClr val="folHlink"/>
          </a:solidFill>
          <a:ln w="9525" cap="rnd" cmpd="sng" algn="ctr">
            <a:solidFill>
              <a:schemeClr val="bg1">
                <a:lumMod val="50000"/>
              </a:schemeClr>
            </a:solidFill>
            <a:prstDash val="solid"/>
            <a:round/>
            <a:headEnd type="oval" w="med" len="med"/>
            <a:tailEnd type="none" w="med" len="med"/>
          </a:ln>
          <a:effectLst/>
        </p:spPr>
      </p:cxnSp>
      <p:sp>
        <p:nvSpPr>
          <p:cNvPr id="21" name="Right Arrow 20"/>
          <p:cNvSpPr/>
          <p:nvPr/>
        </p:nvSpPr>
        <p:spPr bwMode="auto">
          <a:xfrm>
            <a:off x="475013" y="4147980"/>
            <a:ext cx="8182099" cy="914400"/>
          </a:xfrm>
          <a:prstGeom prst="rightArrow">
            <a:avLst/>
          </a:prstGeom>
          <a:gradFill flip="none" rotWithShape="1">
            <a:gsLst>
              <a:gs pos="78000">
                <a:srgbClr val="0096EA"/>
              </a:gs>
              <a:gs pos="0">
                <a:schemeClr val="bg1">
                  <a:lumMod val="85000"/>
                </a:schemeClr>
              </a:gs>
              <a:gs pos="48000">
                <a:srgbClr val="B0B023"/>
              </a:gs>
              <a:gs pos="100000">
                <a:srgbClr val="0076B7"/>
              </a:gs>
            </a:gsLst>
            <a:lin ang="2700000" scaled="0"/>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63" indent="-182563">
              <a:spcBef>
                <a:spcPct val="50000"/>
              </a:spcBef>
              <a:buClr>
                <a:schemeClr val="tx2"/>
              </a:buClr>
              <a:buSzPct val="70000"/>
              <a:buFont typeface="Wingdings" pitchFamily="2" charset="2"/>
              <a:buChar char="§"/>
            </a:pPr>
            <a:endParaRPr lang="en-US" dirty="0"/>
          </a:p>
        </p:txBody>
      </p:sp>
      <p:sp>
        <p:nvSpPr>
          <p:cNvPr id="22" name="Rectangle 21"/>
          <p:cNvSpPr/>
          <p:nvPr/>
        </p:nvSpPr>
        <p:spPr bwMode="auto">
          <a:xfrm>
            <a:off x="830264" y="1969456"/>
            <a:ext cx="2485900" cy="2178523"/>
          </a:xfrm>
          <a:prstGeom prst="rect">
            <a:avLst/>
          </a:prstGeom>
          <a:noFill/>
          <a:ln w="9525" cap="flat" cmpd="sng" algn="ctr">
            <a:noFill/>
            <a:prstDash val="solid"/>
            <a:round/>
            <a:headEnd type="none" w="med" len="med"/>
            <a:tailEnd type="none" w="med" len="med"/>
          </a:ln>
          <a:effectLst/>
        </p:spPr>
        <p:txBody>
          <a:bodyPr vert="horz" wrap="square" lIns="109728" tIns="45720" rIns="109728" bIns="91440" numCol="1" rtlCol="0" anchor="t" anchorCtr="0" compatLnSpc="1">
            <a:prstTxWarp prst="textNoShape">
              <a:avLst/>
            </a:prstTxWarp>
          </a:bodyPr>
          <a:lstStyle/>
          <a:p>
            <a:pPr marL="173038" marR="0" indent="-173038" algn="l" defTabSz="914400" rtl="0" eaLnBrk="1" fontAlgn="base" latinLnBrk="0" hangingPunct="1">
              <a:lnSpc>
                <a:spcPct val="100000"/>
              </a:lnSpc>
              <a:spcBef>
                <a:spcPts val="0"/>
              </a:spcBef>
              <a:spcAft>
                <a:spcPts val="600"/>
              </a:spcAft>
              <a:buClr>
                <a:srgbClr val="6A7400"/>
              </a:buClr>
              <a:buSzPct val="70000"/>
              <a:buFont typeface="Wingdings" charset="2"/>
              <a:buChar char="§"/>
              <a:tabLst/>
            </a:pPr>
            <a:r>
              <a:rPr kumimoji="0" lang="en-US" sz="1400" i="0" u="none" strike="noStrike" cap="none" normalizeH="0" baseline="0" dirty="0" smtClean="0">
                <a:ln>
                  <a:noFill/>
                </a:ln>
                <a:solidFill>
                  <a:srgbClr val="6A7400"/>
                </a:solidFill>
                <a:effectLst/>
              </a:rPr>
              <a:t>White space:</a:t>
            </a:r>
            <a:r>
              <a:rPr kumimoji="0" lang="en-US" sz="1400" i="0" u="none" strike="noStrike" cap="none" normalizeH="0" dirty="0" smtClean="0">
                <a:ln>
                  <a:noFill/>
                </a:ln>
                <a:solidFill>
                  <a:srgbClr val="6A7400"/>
                </a:solidFill>
                <a:effectLst/>
              </a:rPr>
              <a:t>  15,000</a:t>
            </a:r>
            <a:r>
              <a:rPr kumimoji="0" lang="en-US" sz="1400" b="0" i="0" u="none" strike="noStrike" cap="none" normalizeH="0" dirty="0" smtClean="0">
                <a:ln>
                  <a:noFill/>
                </a:ln>
                <a:solidFill>
                  <a:srgbClr val="6A7400"/>
                </a:solidFill>
                <a:effectLst/>
              </a:rPr>
              <a:t> sqft</a:t>
            </a:r>
            <a:endParaRPr kumimoji="0" lang="en-US" sz="1400" b="0" i="0" u="none" strike="noStrike" cap="none" normalizeH="0" baseline="0" dirty="0" smtClean="0">
              <a:ln>
                <a:noFill/>
              </a:ln>
              <a:solidFill>
                <a:srgbClr val="6A7400"/>
              </a:solidFill>
              <a:effectLst/>
            </a:endParaRPr>
          </a:p>
          <a:p>
            <a:pPr marL="173038" marR="0" indent="-173038" algn="l" defTabSz="914400" rtl="0" eaLnBrk="1" fontAlgn="base" latinLnBrk="0" hangingPunct="1">
              <a:lnSpc>
                <a:spcPct val="100000"/>
              </a:lnSpc>
              <a:spcBef>
                <a:spcPts val="0"/>
              </a:spcBef>
              <a:spcAft>
                <a:spcPts val="600"/>
              </a:spcAft>
              <a:buClr>
                <a:srgbClr val="6A7400"/>
              </a:buClr>
              <a:buSzPct val="70000"/>
              <a:buFont typeface="Wingdings" charset="2"/>
              <a:buChar char="§"/>
              <a:tabLst/>
            </a:pPr>
            <a:r>
              <a:rPr lang="en-US" sz="1400" dirty="0" smtClean="0">
                <a:solidFill>
                  <a:srgbClr val="6A7400"/>
                </a:solidFill>
              </a:rPr>
              <a:t>Racks:  </a:t>
            </a:r>
            <a:r>
              <a:rPr lang="en-US" sz="1400" dirty="0" smtClean="0">
                <a:solidFill>
                  <a:schemeClr val="tx1">
                    <a:lumMod val="75000"/>
                    <a:lumOff val="25000"/>
                  </a:schemeClr>
                </a:solidFill>
              </a:rPr>
              <a:t>2,500</a:t>
            </a:r>
          </a:p>
          <a:p>
            <a:pPr marL="173038" indent="-173038">
              <a:spcBef>
                <a:spcPts val="0"/>
              </a:spcBef>
              <a:spcAft>
                <a:spcPts val="600"/>
              </a:spcAft>
              <a:buClr>
                <a:srgbClr val="6A7400"/>
              </a:buClr>
              <a:buSzPct val="70000"/>
              <a:buFont typeface="Wingdings" charset="2"/>
              <a:buChar char="§"/>
            </a:pPr>
            <a:r>
              <a:rPr lang="en-US" sz="1400" dirty="0" smtClean="0">
                <a:solidFill>
                  <a:srgbClr val="6A7400"/>
                </a:solidFill>
              </a:rPr>
              <a:t>Power: </a:t>
            </a:r>
            <a:r>
              <a:rPr lang="en-US" sz="1400" dirty="0" smtClean="0">
                <a:solidFill>
                  <a:schemeClr val="accent1"/>
                </a:solidFill>
              </a:rPr>
              <a:t> </a:t>
            </a:r>
            <a:r>
              <a:rPr lang="en-US" sz="1400" dirty="0" smtClean="0">
                <a:solidFill>
                  <a:schemeClr val="tx1">
                    <a:lumMod val="75000"/>
                    <a:lumOff val="25000"/>
                  </a:schemeClr>
                </a:solidFill>
              </a:rPr>
              <a:t>Rack mount servers became popular around 1995</a:t>
            </a:r>
            <a:r>
              <a:rPr lang="en-US" sz="1400" dirty="0">
                <a:solidFill>
                  <a:schemeClr val="tx1">
                    <a:lumMod val="75000"/>
                    <a:lumOff val="25000"/>
                  </a:schemeClr>
                </a:solidFill>
              </a:rPr>
              <a:t> </a:t>
            </a:r>
            <a:r>
              <a:rPr lang="en-US" sz="1400" dirty="0" smtClean="0">
                <a:solidFill>
                  <a:schemeClr val="tx1">
                    <a:lumMod val="75000"/>
                    <a:lumOff val="25000"/>
                  </a:schemeClr>
                </a:solidFill>
              </a:rPr>
              <a:t>at about 2kW per rack.</a:t>
            </a:r>
          </a:p>
        </p:txBody>
      </p:sp>
      <p:sp>
        <p:nvSpPr>
          <p:cNvPr id="23" name="Rectangle 22"/>
          <p:cNvSpPr/>
          <p:nvPr/>
        </p:nvSpPr>
        <p:spPr bwMode="auto">
          <a:xfrm>
            <a:off x="3344476" y="1969457"/>
            <a:ext cx="2466511" cy="1371000"/>
          </a:xfrm>
          <a:prstGeom prst="rect">
            <a:avLst/>
          </a:prstGeom>
          <a:noFill/>
          <a:ln w="9525" cap="flat" cmpd="sng" algn="ctr">
            <a:noFill/>
            <a:prstDash val="solid"/>
            <a:round/>
            <a:headEnd type="none" w="med" len="med"/>
            <a:tailEnd type="none" w="med" len="med"/>
          </a:ln>
          <a:effectLst/>
        </p:spPr>
        <p:txBody>
          <a:bodyPr vert="horz" wrap="square" lIns="109728" tIns="45720" rIns="109728" bIns="91440" numCol="1" rtlCol="0" anchor="t" anchorCtr="0" compatLnSpc="1">
            <a:prstTxWarp prst="textNoShape">
              <a:avLst/>
            </a:prstTxWarp>
          </a:bodyPr>
          <a:lstStyle/>
          <a:p>
            <a:pPr marL="173038" marR="0" indent="-173038" algn="l" defTabSz="914400" rtl="0" eaLnBrk="1" fontAlgn="base" latinLnBrk="0" hangingPunct="1">
              <a:lnSpc>
                <a:spcPct val="100000"/>
              </a:lnSpc>
              <a:spcBef>
                <a:spcPts val="0"/>
              </a:spcBef>
              <a:spcAft>
                <a:spcPts val="600"/>
              </a:spcAft>
              <a:buClr>
                <a:srgbClr val="6A7400"/>
              </a:buClr>
              <a:buSzPct val="70000"/>
              <a:buFont typeface="Wingdings" charset="2"/>
              <a:buChar char="§"/>
              <a:tabLst/>
            </a:pPr>
            <a:r>
              <a:rPr kumimoji="0" lang="en-US" sz="1400" i="0" u="none" strike="noStrike" cap="none" normalizeH="0" baseline="0" dirty="0" smtClean="0">
                <a:ln>
                  <a:noFill/>
                </a:ln>
                <a:solidFill>
                  <a:srgbClr val="6A7400"/>
                </a:solidFill>
                <a:effectLst/>
              </a:rPr>
              <a:t>White space:</a:t>
            </a:r>
            <a:r>
              <a:rPr kumimoji="0" lang="en-US" sz="1400" i="0" u="none" strike="noStrike" cap="none" normalizeH="0" baseline="0" dirty="0" smtClean="0">
                <a:ln>
                  <a:noFill/>
                </a:ln>
                <a:solidFill>
                  <a:schemeClr val="accent1"/>
                </a:solidFill>
                <a:effectLst/>
              </a:rPr>
              <a:t> </a:t>
            </a:r>
            <a:r>
              <a:rPr kumimoji="0" lang="en-US" sz="1400" i="0" u="none" strike="noStrike" cap="none" normalizeH="0" baseline="0" dirty="0" smtClean="0">
                <a:ln>
                  <a:noFill/>
                </a:ln>
                <a:solidFill>
                  <a:schemeClr val="tx1">
                    <a:lumMod val="75000"/>
                    <a:lumOff val="25000"/>
                  </a:schemeClr>
                </a:solidFill>
                <a:effectLst/>
              </a:rPr>
              <a:t>1</a:t>
            </a:r>
            <a:r>
              <a:rPr kumimoji="0" lang="en-US" sz="1400" b="0" i="0" u="none" strike="noStrike" cap="none" normalizeH="0" baseline="0" dirty="0" smtClean="0">
                <a:ln>
                  <a:noFill/>
                </a:ln>
                <a:solidFill>
                  <a:schemeClr val="tx1">
                    <a:lumMod val="75000"/>
                    <a:lumOff val="25000"/>
                  </a:schemeClr>
                </a:solidFill>
                <a:effectLst/>
              </a:rPr>
              <a:t>50,000 sqft</a:t>
            </a:r>
          </a:p>
          <a:p>
            <a:pPr marL="173038" marR="0" indent="-173038" algn="l" defTabSz="914400" rtl="0" eaLnBrk="1" fontAlgn="base" latinLnBrk="0" hangingPunct="1">
              <a:lnSpc>
                <a:spcPct val="100000"/>
              </a:lnSpc>
              <a:spcBef>
                <a:spcPts val="0"/>
              </a:spcBef>
              <a:spcAft>
                <a:spcPts val="600"/>
              </a:spcAft>
              <a:buClr>
                <a:srgbClr val="6A7400"/>
              </a:buClr>
              <a:buSzPct val="70000"/>
              <a:buFont typeface="Wingdings" charset="2"/>
              <a:buChar char="§"/>
              <a:tabLst/>
            </a:pPr>
            <a:r>
              <a:rPr lang="en-US" sz="1400" dirty="0" smtClean="0">
                <a:solidFill>
                  <a:srgbClr val="6A7400"/>
                </a:solidFill>
              </a:rPr>
              <a:t>Racks: </a:t>
            </a:r>
            <a:r>
              <a:rPr lang="en-US" sz="1400" dirty="0" smtClean="0">
                <a:solidFill>
                  <a:schemeClr val="accent1"/>
                </a:solidFill>
              </a:rPr>
              <a:t> </a:t>
            </a:r>
            <a:r>
              <a:rPr lang="en-US" sz="1400" dirty="0" smtClean="0">
                <a:solidFill>
                  <a:schemeClr val="tx1">
                    <a:lumMod val="75000"/>
                    <a:lumOff val="25000"/>
                  </a:schemeClr>
                </a:solidFill>
              </a:rPr>
              <a:t>5,000</a:t>
            </a:r>
          </a:p>
          <a:p>
            <a:pPr marL="173038" marR="0" indent="-173038" algn="l" defTabSz="914400" rtl="0" eaLnBrk="1" fontAlgn="base" latinLnBrk="0" hangingPunct="1">
              <a:lnSpc>
                <a:spcPct val="100000"/>
              </a:lnSpc>
              <a:spcBef>
                <a:spcPts val="0"/>
              </a:spcBef>
              <a:spcAft>
                <a:spcPts val="600"/>
              </a:spcAft>
              <a:buClr>
                <a:srgbClr val="6A7400"/>
              </a:buClr>
              <a:buSzPct val="70000"/>
              <a:buFont typeface="Wingdings" charset="2"/>
              <a:buChar char="§"/>
              <a:tabLst/>
            </a:pPr>
            <a:r>
              <a:rPr lang="en-US" sz="1400" dirty="0" smtClean="0">
                <a:solidFill>
                  <a:srgbClr val="6A7400"/>
                </a:solidFill>
              </a:rPr>
              <a:t>Power:</a:t>
            </a:r>
            <a:r>
              <a:rPr lang="en-US" sz="1400" dirty="0" smtClean="0">
                <a:solidFill>
                  <a:schemeClr val="accent1"/>
                </a:solidFill>
              </a:rPr>
              <a:t>  </a:t>
            </a:r>
            <a:r>
              <a:rPr lang="en-US" sz="1400" dirty="0" smtClean="0">
                <a:solidFill>
                  <a:schemeClr val="tx1">
                    <a:lumMod val="75000"/>
                    <a:lumOff val="25000"/>
                  </a:schemeClr>
                </a:solidFill>
              </a:rPr>
              <a:t>4 - 8 kW per rack</a:t>
            </a:r>
          </a:p>
        </p:txBody>
      </p:sp>
      <p:sp>
        <p:nvSpPr>
          <p:cNvPr id="24" name="Rectangle 23"/>
          <p:cNvSpPr/>
          <p:nvPr/>
        </p:nvSpPr>
        <p:spPr bwMode="auto">
          <a:xfrm>
            <a:off x="5819914" y="1969457"/>
            <a:ext cx="2657336" cy="1239569"/>
          </a:xfrm>
          <a:prstGeom prst="rect">
            <a:avLst/>
          </a:prstGeom>
          <a:noFill/>
          <a:ln w="9525" cap="flat" cmpd="sng" algn="ctr">
            <a:noFill/>
            <a:prstDash val="solid"/>
            <a:round/>
            <a:headEnd type="none" w="med" len="med"/>
            <a:tailEnd type="none" w="med" len="med"/>
          </a:ln>
          <a:effectLst/>
        </p:spPr>
        <p:txBody>
          <a:bodyPr vert="horz" wrap="square" lIns="109728" tIns="45720" rIns="109728" bIns="91440" numCol="1" rtlCol="0" anchor="t" anchorCtr="0" compatLnSpc="1">
            <a:prstTxWarp prst="textNoShape">
              <a:avLst/>
            </a:prstTxWarp>
          </a:bodyPr>
          <a:lstStyle/>
          <a:p>
            <a:pPr marL="173038" marR="0" indent="-173038" algn="l" defTabSz="914400" rtl="0" eaLnBrk="1" fontAlgn="base" latinLnBrk="0" hangingPunct="1">
              <a:lnSpc>
                <a:spcPct val="100000"/>
              </a:lnSpc>
              <a:spcBef>
                <a:spcPts val="0"/>
              </a:spcBef>
              <a:spcAft>
                <a:spcPts val="600"/>
              </a:spcAft>
              <a:buClr>
                <a:srgbClr val="6A7400"/>
              </a:buClr>
              <a:buSzPct val="70000"/>
              <a:buFont typeface="Wingdings" charset="2"/>
              <a:buChar char="§"/>
              <a:tabLst/>
            </a:pPr>
            <a:r>
              <a:rPr kumimoji="0" lang="en-US" sz="1400" i="0" u="none" strike="noStrike" cap="none" normalizeH="0" baseline="0" dirty="0" smtClean="0">
                <a:ln>
                  <a:noFill/>
                </a:ln>
                <a:solidFill>
                  <a:srgbClr val="6A7400"/>
                </a:solidFill>
                <a:effectLst/>
              </a:rPr>
              <a:t>White space:</a:t>
            </a:r>
            <a:r>
              <a:rPr kumimoji="0" lang="en-US" sz="1400" i="0" u="none" strike="noStrike" cap="none" normalizeH="0" baseline="0" dirty="0" smtClean="0">
                <a:ln>
                  <a:noFill/>
                </a:ln>
                <a:solidFill>
                  <a:schemeClr val="accent1"/>
                </a:solidFill>
                <a:effectLst/>
              </a:rPr>
              <a:t>  </a:t>
            </a:r>
            <a:r>
              <a:rPr kumimoji="0" lang="en-US" sz="1400" b="0" i="0" u="none" strike="noStrike" cap="none" normalizeH="0" baseline="0" dirty="0" smtClean="0">
                <a:ln>
                  <a:noFill/>
                </a:ln>
                <a:solidFill>
                  <a:schemeClr val="tx1">
                    <a:lumMod val="75000"/>
                    <a:lumOff val="25000"/>
                  </a:schemeClr>
                </a:solidFill>
                <a:effectLst/>
              </a:rPr>
              <a:t>300,000 sqft</a:t>
            </a:r>
          </a:p>
          <a:p>
            <a:pPr marL="173038" marR="0" indent="-173038" algn="l" defTabSz="914400" rtl="0" eaLnBrk="1" fontAlgn="base" latinLnBrk="0" hangingPunct="1">
              <a:lnSpc>
                <a:spcPct val="100000"/>
              </a:lnSpc>
              <a:spcBef>
                <a:spcPts val="0"/>
              </a:spcBef>
              <a:spcAft>
                <a:spcPts val="600"/>
              </a:spcAft>
              <a:buClr>
                <a:srgbClr val="6A7400"/>
              </a:buClr>
              <a:buSzPct val="70000"/>
              <a:buFont typeface="Wingdings" charset="2"/>
              <a:buChar char="§"/>
              <a:tabLst/>
            </a:pPr>
            <a:r>
              <a:rPr lang="en-US" sz="1400" dirty="0" smtClean="0">
                <a:solidFill>
                  <a:srgbClr val="6A7400"/>
                </a:solidFill>
              </a:rPr>
              <a:t>Racks:</a:t>
            </a:r>
            <a:r>
              <a:rPr lang="en-US" sz="1400" dirty="0" smtClean="0">
                <a:solidFill>
                  <a:schemeClr val="accent1"/>
                </a:solidFill>
              </a:rPr>
              <a:t>  </a:t>
            </a:r>
            <a:r>
              <a:rPr lang="en-US" sz="1400" dirty="0" smtClean="0">
                <a:solidFill>
                  <a:schemeClr val="tx1">
                    <a:lumMod val="75000"/>
                    <a:lumOff val="25000"/>
                  </a:schemeClr>
                </a:solidFill>
              </a:rPr>
              <a:t>10,000</a:t>
            </a:r>
          </a:p>
          <a:p>
            <a:pPr marL="173038" marR="0" indent="-173038" algn="l" defTabSz="914400" rtl="0" eaLnBrk="1" fontAlgn="base" latinLnBrk="0" hangingPunct="1">
              <a:lnSpc>
                <a:spcPct val="100000"/>
              </a:lnSpc>
              <a:spcBef>
                <a:spcPts val="0"/>
              </a:spcBef>
              <a:spcAft>
                <a:spcPts val="600"/>
              </a:spcAft>
              <a:buClr>
                <a:srgbClr val="6A7400"/>
              </a:buClr>
              <a:buSzPct val="70000"/>
              <a:buFont typeface="Wingdings" charset="2"/>
              <a:buChar char="§"/>
              <a:tabLst/>
            </a:pPr>
            <a:r>
              <a:rPr lang="en-US" sz="1400" dirty="0" smtClean="0">
                <a:solidFill>
                  <a:srgbClr val="6A7400"/>
                </a:solidFill>
              </a:rPr>
              <a:t>Power:</a:t>
            </a:r>
            <a:r>
              <a:rPr lang="en-US" sz="1400" dirty="0" smtClean="0">
                <a:solidFill>
                  <a:schemeClr val="accent1"/>
                </a:solidFill>
              </a:rPr>
              <a:t>  </a:t>
            </a:r>
            <a:r>
              <a:rPr lang="en-US" sz="1400" dirty="0" smtClean="0">
                <a:solidFill>
                  <a:schemeClr val="tx1">
                    <a:lumMod val="75000"/>
                    <a:lumOff val="25000"/>
                  </a:schemeClr>
                </a:solidFill>
              </a:rPr>
              <a:t>5 - 17 kW per rack </a:t>
            </a:r>
          </a:p>
        </p:txBody>
      </p:sp>
      <p:sp>
        <p:nvSpPr>
          <p:cNvPr id="25" name="Right Brace 24"/>
          <p:cNvSpPr/>
          <p:nvPr/>
        </p:nvSpPr>
        <p:spPr bwMode="auto">
          <a:xfrm rot="5400000">
            <a:off x="2510658" y="4414087"/>
            <a:ext cx="368061" cy="1242950"/>
          </a:xfrm>
          <a:prstGeom prst="rightBrace">
            <a:avLst>
              <a:gd name="adj1" fmla="val 34114"/>
              <a:gd name="adj2" fmla="val 50000"/>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en-US" sz="1800" b="0" i="0" u="none" strike="noStrike" cap="none" normalizeH="0" baseline="0" dirty="0" smtClean="0">
              <a:ln>
                <a:noFill/>
              </a:ln>
              <a:solidFill>
                <a:schemeClr val="tx1">
                  <a:lumMod val="75000"/>
                  <a:lumOff val="25000"/>
                </a:schemeClr>
              </a:solidFill>
              <a:effectLst/>
              <a:latin typeface="Arial" charset="0"/>
            </a:endParaRPr>
          </a:p>
        </p:txBody>
      </p:sp>
      <p:sp>
        <p:nvSpPr>
          <p:cNvPr id="26" name="TextBox 25"/>
          <p:cNvSpPr txBox="1"/>
          <p:nvPr/>
        </p:nvSpPr>
        <p:spPr>
          <a:xfrm>
            <a:off x="1322306" y="5167473"/>
            <a:ext cx="1733265" cy="600164"/>
          </a:xfrm>
          <a:prstGeom prst="rect">
            <a:avLst/>
          </a:prstGeom>
          <a:noFill/>
        </p:spPr>
        <p:txBody>
          <a:bodyPr wrap="square" rtlCol="0">
            <a:spAutoFit/>
          </a:bodyPr>
          <a:lstStyle/>
          <a:p>
            <a:r>
              <a:rPr lang="en-US" sz="1100" dirty="0" smtClean="0">
                <a:solidFill>
                  <a:schemeClr val="tx1">
                    <a:lumMod val="75000"/>
                    <a:lumOff val="25000"/>
                  </a:schemeClr>
                </a:solidFill>
              </a:rPr>
              <a:t>The last big data center boom during the dot-com bubble (1995 – 1999).</a:t>
            </a:r>
            <a:endParaRPr lang="en-US" sz="1100" dirty="0">
              <a:solidFill>
                <a:schemeClr val="tx1">
                  <a:lumMod val="75000"/>
                  <a:lumOff val="25000"/>
                </a:schemeClr>
              </a:solidFill>
            </a:endParaRPr>
          </a:p>
        </p:txBody>
      </p:sp>
      <p:sp>
        <p:nvSpPr>
          <p:cNvPr id="27" name="TextBox 26"/>
          <p:cNvSpPr txBox="1"/>
          <p:nvPr/>
        </p:nvSpPr>
        <p:spPr>
          <a:xfrm>
            <a:off x="238835" y="1473958"/>
            <a:ext cx="8511760" cy="369332"/>
          </a:xfrm>
          <a:prstGeom prst="rect">
            <a:avLst/>
          </a:prstGeom>
          <a:noFill/>
        </p:spPr>
        <p:txBody>
          <a:bodyPr wrap="square" rtlCol="0">
            <a:spAutoFit/>
          </a:bodyPr>
          <a:lstStyle/>
          <a:p>
            <a:r>
              <a:rPr lang="en-US" dirty="0" smtClean="0">
                <a:solidFill>
                  <a:schemeClr val="tx1">
                    <a:lumMod val="75000"/>
                    <a:lumOff val="25000"/>
                  </a:schemeClr>
                </a:solidFill>
              </a:rPr>
              <a:t>Example of a typical enterprise data center (with no advanced cooling):</a:t>
            </a:r>
            <a:endParaRPr lang="en-US" dirty="0">
              <a:solidFill>
                <a:schemeClr val="tx1">
                  <a:lumMod val="75000"/>
                  <a:lumOff val="25000"/>
                </a:schemeClr>
              </a:solidFill>
            </a:endParaRPr>
          </a:p>
        </p:txBody>
      </p:sp>
      <p:sp>
        <p:nvSpPr>
          <p:cNvPr id="29" name="Footer Placeholder 3"/>
          <p:cNvSpPr>
            <a:spLocks noGrp="1"/>
          </p:cNvSpPr>
          <p:nvPr>
            <p:ph type="ftr" sz="quarter" idx="10"/>
          </p:nvPr>
        </p:nvSpPr>
        <p:spPr>
          <a:xfrm>
            <a:off x="50466" y="6418921"/>
            <a:ext cx="2808288" cy="448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endParaRPr lang="en-US" sz="600" dirty="0">
              <a:solidFill>
                <a:srgbClr val="666666"/>
              </a:solidFill>
            </a:endParaRPr>
          </a:p>
          <a:p>
            <a:r>
              <a:rPr lang="en-US" sz="600" dirty="0">
                <a:solidFill>
                  <a:srgbClr val="666666"/>
                </a:solidFill>
              </a:rPr>
              <a:t>© ABB Group </a:t>
            </a:r>
          </a:p>
          <a:p>
            <a:fld id="{B59A555B-EF64-6C4D-BCF1-61BBE91542F8}" type="datetime4">
              <a:rPr lang="en-US" sz="600">
                <a:solidFill>
                  <a:srgbClr val="666666"/>
                </a:solidFill>
              </a:rPr>
              <a:pPr/>
              <a:t>June 5, 2015</a:t>
            </a:fld>
            <a:r>
              <a:rPr lang="en-US" sz="600" dirty="0">
                <a:solidFill>
                  <a:srgbClr val="666666"/>
                </a:solidFill>
              </a:rPr>
              <a:t> | Slide </a:t>
            </a:r>
            <a:fld id="{78EB125A-78CA-0845-8802-6BE8A7386BAB}" type="slidenum">
              <a:rPr lang="en-US" sz="600">
                <a:solidFill>
                  <a:srgbClr val="666666"/>
                </a:solidFill>
              </a:rPr>
              <a:pPr/>
              <a:t>10</a:t>
            </a:fld>
            <a:endParaRPr lang="en-US" sz="600" dirty="0">
              <a:solidFill>
                <a:srgbClr val="666666"/>
              </a:solidFill>
            </a:endParaRPr>
          </a:p>
        </p:txBody>
      </p:sp>
    </p:spTree>
    <p:extLst>
      <p:ext uri="{BB962C8B-B14F-4D97-AF65-F5344CB8AC3E}">
        <p14:creationId xmlns:p14="http://schemas.microsoft.com/office/powerpoint/2010/main" val="13577741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dcim matters to utilities and enterprises</a:t>
            </a:r>
            <a:endParaRPr lang="en-US" dirty="0"/>
          </a:p>
        </p:txBody>
      </p:sp>
      <p:sp>
        <p:nvSpPr>
          <p:cNvPr id="3" name="Text Placeholder 2"/>
          <p:cNvSpPr>
            <a:spLocks noGrp="1"/>
          </p:cNvSpPr>
          <p:nvPr>
            <p:ph type="body" idx="1"/>
          </p:nvPr>
        </p:nvSpPr>
        <p:spPr/>
        <p:txBody>
          <a:bodyPr/>
          <a:lstStyle/>
          <a:p>
            <a:r>
              <a:rPr lang="en-US" dirty="0"/>
              <a:t>ABB Decathlon</a:t>
            </a:r>
            <a:r>
              <a:rPr lang="en-US" baseline="30000" dirty="0" smtClean="0"/>
              <a:t>® </a:t>
            </a:r>
            <a:r>
              <a:rPr lang="en-US" dirty="0" smtClean="0"/>
              <a:t>for Data Centers</a:t>
            </a:r>
            <a:endParaRPr lang="en-US" dirty="0"/>
          </a:p>
        </p:txBody>
      </p:sp>
    </p:spTree>
    <p:extLst>
      <p:ext uri="{BB962C8B-B14F-4D97-AF65-F5344CB8AC3E}">
        <p14:creationId xmlns:p14="http://schemas.microsoft.com/office/powerpoint/2010/main" val="20848513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DCIM?</a:t>
            </a:r>
          </a:p>
        </p:txBody>
      </p:sp>
      <p:sp>
        <p:nvSpPr>
          <p:cNvPr id="4" name="Subtitle 3"/>
          <p:cNvSpPr>
            <a:spLocks noGrp="1"/>
          </p:cNvSpPr>
          <p:nvPr>
            <p:ph type="subTitle" idx="10"/>
          </p:nvPr>
        </p:nvSpPr>
        <p:spPr/>
        <p:txBody>
          <a:bodyPr/>
          <a:lstStyle/>
          <a:p>
            <a:r>
              <a:rPr lang="en-US" dirty="0"/>
              <a:t>Definition and model</a:t>
            </a:r>
          </a:p>
        </p:txBody>
      </p:sp>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0" y="1360887"/>
            <a:ext cx="4636295" cy="3173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655135" y="5236093"/>
            <a:ext cx="4178595" cy="1100715"/>
          </a:xfrm>
          <a:prstGeom prst="rect">
            <a:avLst/>
          </a:prstGeom>
        </p:spPr>
        <p:txBody>
          <a:bodyPr vert="horz" wrap="square" lIns="0" tIns="0" rIns="0" bIns="0" rtlCol="0">
            <a:noAutofit/>
          </a:bodyPr>
          <a:lstStyle/>
          <a:p>
            <a:pPr>
              <a:spcBef>
                <a:spcPts val="1100"/>
              </a:spcBef>
              <a:buClr>
                <a:schemeClr val="tx2"/>
              </a:buClr>
              <a:buSzPct val="70000"/>
            </a:pPr>
            <a:r>
              <a:rPr lang="en-US" sz="1600" b="1" dirty="0">
                <a:solidFill>
                  <a:schemeClr val="tx1">
                    <a:lumMod val="75000"/>
                    <a:lumOff val="25000"/>
                  </a:schemeClr>
                </a:solidFill>
                <a:latin typeface="Arial" pitchFamily="34" charset="0"/>
                <a:cs typeface="Arial" pitchFamily="34" charset="0"/>
              </a:rPr>
              <a:t>451 Research</a:t>
            </a:r>
            <a:br>
              <a:rPr lang="en-US" sz="1600" b="1" dirty="0">
                <a:solidFill>
                  <a:schemeClr val="tx1">
                    <a:lumMod val="75000"/>
                    <a:lumOff val="25000"/>
                  </a:schemeClr>
                </a:solidFill>
                <a:latin typeface="Arial" pitchFamily="34" charset="0"/>
                <a:cs typeface="Arial" pitchFamily="34" charset="0"/>
              </a:rPr>
            </a:br>
            <a:r>
              <a:rPr lang="en-US" sz="1600" dirty="0">
                <a:solidFill>
                  <a:schemeClr val="tx1">
                    <a:lumMod val="75000"/>
                    <a:lumOff val="25000"/>
                  </a:schemeClr>
                </a:solidFill>
                <a:latin typeface="Arial" pitchFamily="34" charset="0"/>
                <a:cs typeface="Arial" pitchFamily="34" charset="0"/>
              </a:rPr>
              <a:t>A system that collects and manages information about a data center’s assets, resource use and operational status…</a:t>
            </a:r>
          </a:p>
          <a:p>
            <a:pPr>
              <a:spcBef>
                <a:spcPts val="1100"/>
              </a:spcBef>
              <a:buClr>
                <a:schemeClr val="tx2"/>
              </a:buClr>
              <a:buSzPct val="70000"/>
            </a:pPr>
            <a:endParaRPr lang="en-US" sz="1600" dirty="0" smtClean="0">
              <a:solidFill>
                <a:schemeClr val="tx1">
                  <a:lumMod val="75000"/>
                  <a:lumOff val="25000"/>
                </a:schemeClr>
              </a:solidFill>
              <a:latin typeface="Arial" pitchFamily="34" charset="0"/>
              <a:cs typeface="Arial" pitchFamily="34" charset="0"/>
            </a:endParaRPr>
          </a:p>
        </p:txBody>
      </p:sp>
      <p:sp>
        <p:nvSpPr>
          <p:cNvPr id="13" name="TextBox 12"/>
          <p:cNvSpPr txBox="1"/>
          <p:nvPr/>
        </p:nvSpPr>
        <p:spPr>
          <a:xfrm>
            <a:off x="243335" y="5236093"/>
            <a:ext cx="4079525" cy="1097280"/>
          </a:xfrm>
          <a:prstGeom prst="rect">
            <a:avLst/>
          </a:prstGeom>
        </p:spPr>
        <p:txBody>
          <a:bodyPr vert="horz" wrap="square" lIns="0" tIns="0" rIns="0" bIns="0" rtlCol="0">
            <a:noAutofit/>
          </a:bodyPr>
          <a:lstStyle/>
          <a:p>
            <a:pPr>
              <a:spcBef>
                <a:spcPts val="1100"/>
              </a:spcBef>
              <a:buClr>
                <a:schemeClr val="tx2"/>
              </a:buClr>
              <a:buSzPct val="70000"/>
            </a:pPr>
            <a:r>
              <a:rPr lang="en-US" sz="1600" b="1" dirty="0">
                <a:solidFill>
                  <a:schemeClr val="tx1">
                    <a:lumMod val="75000"/>
                    <a:lumOff val="25000"/>
                  </a:schemeClr>
                </a:solidFill>
                <a:latin typeface="Arial" pitchFamily="34" charset="0"/>
                <a:cs typeface="Arial" pitchFamily="34" charset="0"/>
              </a:rPr>
              <a:t>Gartner Research</a:t>
            </a:r>
            <a:br>
              <a:rPr lang="en-US" sz="1600" b="1" dirty="0">
                <a:solidFill>
                  <a:schemeClr val="tx1">
                    <a:lumMod val="75000"/>
                    <a:lumOff val="25000"/>
                  </a:schemeClr>
                </a:solidFill>
                <a:latin typeface="Arial" pitchFamily="34" charset="0"/>
                <a:cs typeface="Arial" pitchFamily="34" charset="0"/>
              </a:rPr>
            </a:br>
            <a:r>
              <a:rPr lang="en-US" sz="1600" dirty="0">
                <a:solidFill>
                  <a:schemeClr val="tx1">
                    <a:lumMod val="75000"/>
                    <a:lumOff val="25000"/>
                  </a:schemeClr>
                </a:solidFill>
                <a:latin typeface="Arial" pitchFamily="34" charset="0"/>
                <a:cs typeface="Arial" pitchFamily="34" charset="0"/>
              </a:rPr>
              <a:t>Tools </a:t>
            </a:r>
            <a:r>
              <a:rPr lang="en-US" sz="1600" dirty="0" smtClean="0">
                <a:solidFill>
                  <a:schemeClr val="tx1">
                    <a:lumMod val="75000"/>
                    <a:lumOff val="25000"/>
                  </a:schemeClr>
                </a:solidFill>
                <a:latin typeface="Arial" pitchFamily="34" charset="0"/>
                <a:cs typeface="Arial" pitchFamily="34" charset="0"/>
              </a:rPr>
              <a:t>that optimize data centers by monitoring</a:t>
            </a:r>
            <a:r>
              <a:rPr lang="en-US" sz="1600" dirty="0">
                <a:solidFill>
                  <a:schemeClr val="tx1">
                    <a:lumMod val="75000"/>
                    <a:lumOff val="25000"/>
                  </a:schemeClr>
                </a:solidFill>
                <a:latin typeface="Arial" pitchFamily="34" charset="0"/>
                <a:cs typeface="Arial" pitchFamily="34" charset="0"/>
              </a:rPr>
              <a:t>, managing </a:t>
            </a:r>
            <a:r>
              <a:rPr lang="en-US" sz="1600" dirty="0" smtClean="0">
                <a:solidFill>
                  <a:schemeClr val="tx1">
                    <a:lumMod val="75000"/>
                    <a:lumOff val="25000"/>
                  </a:schemeClr>
                </a:solidFill>
                <a:latin typeface="Arial" pitchFamily="34" charset="0"/>
                <a:cs typeface="Arial" pitchFamily="34" charset="0"/>
              </a:rPr>
              <a:t>IT and facility resources, and energy consumption…</a:t>
            </a:r>
            <a:endParaRPr lang="en-US" sz="1600" dirty="0">
              <a:solidFill>
                <a:schemeClr val="tx1">
                  <a:lumMod val="75000"/>
                  <a:lumOff val="25000"/>
                </a:schemeClr>
              </a:solidFill>
              <a:latin typeface="Arial" pitchFamily="34" charset="0"/>
              <a:cs typeface="Arial" pitchFamily="34" charset="0"/>
            </a:endParaRPr>
          </a:p>
        </p:txBody>
      </p:sp>
      <p:sp>
        <p:nvSpPr>
          <p:cNvPr id="15" name="Footer Placeholder 3"/>
          <p:cNvSpPr>
            <a:spLocks noGrp="1"/>
          </p:cNvSpPr>
          <p:nvPr>
            <p:ph type="ftr" sz="quarter" idx="10"/>
          </p:nvPr>
        </p:nvSpPr>
        <p:spPr>
          <a:xfrm>
            <a:off x="32192" y="6409785"/>
            <a:ext cx="2808288" cy="448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endParaRPr lang="en-US" sz="600" dirty="0">
              <a:solidFill>
                <a:srgbClr val="666666"/>
              </a:solidFill>
            </a:endParaRPr>
          </a:p>
          <a:p>
            <a:r>
              <a:rPr lang="en-US" sz="600" dirty="0">
                <a:solidFill>
                  <a:srgbClr val="666666"/>
                </a:solidFill>
              </a:rPr>
              <a:t>© ABB Group </a:t>
            </a:r>
          </a:p>
          <a:p>
            <a:fld id="{B59A555B-EF64-6C4D-BCF1-61BBE91542F8}" type="datetime4">
              <a:rPr lang="en-US" sz="600">
                <a:solidFill>
                  <a:srgbClr val="666666"/>
                </a:solidFill>
              </a:rPr>
              <a:pPr/>
              <a:t>June 5, 2015</a:t>
            </a:fld>
            <a:r>
              <a:rPr lang="en-US" sz="600" dirty="0">
                <a:solidFill>
                  <a:srgbClr val="666666"/>
                </a:solidFill>
              </a:rPr>
              <a:t> | Slide </a:t>
            </a:r>
            <a:fld id="{78EB125A-78CA-0845-8802-6BE8A7386BAB}" type="slidenum">
              <a:rPr lang="en-US" sz="600">
                <a:solidFill>
                  <a:srgbClr val="666666"/>
                </a:solidFill>
              </a:rPr>
              <a:pPr/>
              <a:t>12</a:t>
            </a:fld>
            <a:endParaRPr lang="en-US" sz="600" dirty="0">
              <a:solidFill>
                <a:srgbClr val="666666"/>
              </a:solidFill>
            </a:endParaRPr>
          </a:p>
        </p:txBody>
      </p:sp>
      <p:sp>
        <p:nvSpPr>
          <p:cNvPr id="10" name="Content Placeholder 42"/>
          <p:cNvSpPr>
            <a:spLocks noGrp="1"/>
          </p:cNvSpPr>
          <p:nvPr>
            <p:ph sz="half" idx="4294967295"/>
          </p:nvPr>
        </p:nvSpPr>
        <p:spPr>
          <a:xfrm>
            <a:off x="4617720" y="1280160"/>
            <a:ext cx="2360385" cy="286706"/>
          </a:xfrm>
          <a:prstGeom prst="rect">
            <a:avLst/>
          </a:prstGeom>
        </p:spPr>
        <p:txBody>
          <a:bodyPr anchor="ctr">
            <a:noAutofit/>
          </a:bodyPr>
          <a:lstStyle/>
          <a:p>
            <a:pPr marL="0" indent="0">
              <a:buNone/>
            </a:pPr>
            <a:r>
              <a:rPr lang="en-US" sz="1400" dirty="0">
                <a:solidFill>
                  <a:schemeClr val="bg1">
                    <a:lumMod val="50000"/>
                  </a:schemeClr>
                </a:solidFill>
              </a:rPr>
              <a:t>451 </a:t>
            </a:r>
            <a:r>
              <a:rPr lang="en-US" sz="1400" dirty="0" smtClean="0">
                <a:solidFill>
                  <a:schemeClr val="bg1">
                    <a:lumMod val="50000"/>
                  </a:schemeClr>
                </a:solidFill>
              </a:rPr>
              <a:t>Research (circa 2014)</a:t>
            </a:r>
            <a:endParaRPr lang="en-US" sz="1400" dirty="0">
              <a:solidFill>
                <a:schemeClr val="bg1">
                  <a:lumMod val="50000"/>
                </a:schemeClr>
              </a:solidFill>
            </a:endParaRPr>
          </a:p>
        </p:txBody>
      </p:sp>
      <p:grpSp>
        <p:nvGrpSpPr>
          <p:cNvPr id="12" name="Group 11"/>
          <p:cNvGrpSpPr/>
          <p:nvPr/>
        </p:nvGrpSpPr>
        <p:grpSpPr>
          <a:xfrm>
            <a:off x="5463092" y="1888948"/>
            <a:ext cx="2635658" cy="3117505"/>
            <a:chOff x="5150440" y="1868329"/>
            <a:chExt cx="2635658" cy="2338129"/>
          </a:xfrm>
        </p:grpSpPr>
        <p:sp>
          <p:nvSpPr>
            <p:cNvPr id="16" name="Rectangle 15"/>
            <p:cNvSpPr/>
            <p:nvPr/>
          </p:nvSpPr>
          <p:spPr bwMode="auto">
            <a:xfrm>
              <a:off x="5233829" y="1868329"/>
              <a:ext cx="2468880" cy="1561129"/>
            </a:xfrm>
            <a:prstGeom prst="rect">
              <a:avLst/>
            </a:prstGeom>
            <a:solidFill>
              <a:srgbClr val="0096EA"/>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en-US" sz="1800" b="0" i="0" u="none" strike="noStrike" cap="none" normalizeH="0" baseline="0" dirty="0" smtClean="0">
                <a:ln>
                  <a:noFill/>
                </a:ln>
                <a:solidFill>
                  <a:srgbClr val="000000"/>
                </a:solidFill>
                <a:effectLst/>
                <a:latin typeface="Arial" charset="0"/>
              </a:endParaRPr>
            </a:p>
          </p:txBody>
        </p:sp>
        <p:sp>
          <p:nvSpPr>
            <p:cNvPr id="17" name="Up Arrow Callout 16"/>
            <p:cNvSpPr/>
            <p:nvPr/>
          </p:nvSpPr>
          <p:spPr bwMode="auto">
            <a:xfrm>
              <a:off x="5401831" y="2952602"/>
              <a:ext cx="2132877" cy="394821"/>
            </a:xfrm>
            <a:prstGeom prst="upArrowCallout">
              <a:avLst>
                <a:gd name="adj1" fmla="val 166789"/>
                <a:gd name="adj2" fmla="val 101633"/>
                <a:gd name="adj3" fmla="val 25000"/>
                <a:gd name="adj4" fmla="val 55781"/>
              </a:avLst>
            </a:prstGeom>
            <a:solidFill>
              <a:srgbClr val="004B7A"/>
            </a:solidFill>
            <a:ln w="9525"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ts val="900"/>
                </a:lnSpc>
                <a:spcAft>
                  <a:spcPct val="0"/>
                </a:spcAft>
                <a:buClr>
                  <a:schemeClr val="tx2"/>
                </a:buClr>
                <a:buSzPct val="70000"/>
                <a:tabLst/>
              </a:pPr>
              <a:r>
                <a:rPr kumimoji="0" lang="en-US" sz="1000" b="1" i="0" u="none" strike="noStrike" cap="none" normalizeH="0" baseline="0" dirty="0" smtClean="0">
                  <a:ln>
                    <a:noFill/>
                  </a:ln>
                  <a:solidFill>
                    <a:srgbClr val="FFFFFF"/>
                  </a:solidFill>
                  <a:effectLst/>
                  <a:latin typeface="Arial" charset="0"/>
                </a:rPr>
                <a:t>Data</a:t>
              </a:r>
              <a:r>
                <a:rPr kumimoji="0" lang="en-US" sz="1000" b="1" i="0" u="none" strike="noStrike" cap="none" normalizeH="0" dirty="0" smtClean="0">
                  <a:ln>
                    <a:noFill/>
                  </a:ln>
                  <a:solidFill>
                    <a:srgbClr val="FFFFFF"/>
                  </a:solidFill>
                  <a:effectLst/>
                  <a:latin typeface="Arial" charset="0"/>
                </a:rPr>
                <a:t> C</a:t>
              </a:r>
              <a:r>
                <a:rPr kumimoji="0" lang="en-US" sz="1000" b="1" i="0" u="none" strike="noStrike" cap="none" normalizeH="0" baseline="0" dirty="0" smtClean="0">
                  <a:ln>
                    <a:noFill/>
                  </a:ln>
                  <a:solidFill>
                    <a:srgbClr val="FFFFFF"/>
                  </a:solidFill>
                  <a:effectLst/>
                  <a:latin typeface="Arial" charset="0"/>
                </a:rPr>
                <a:t>enter</a:t>
              </a:r>
              <a:r>
                <a:rPr kumimoji="0" lang="en-US" sz="1000" b="1" i="0" u="none" strike="noStrike" cap="none" normalizeH="0" dirty="0" smtClean="0">
                  <a:ln>
                    <a:noFill/>
                  </a:ln>
                  <a:solidFill>
                    <a:srgbClr val="FFFFFF"/>
                  </a:solidFill>
                  <a:effectLst/>
                  <a:latin typeface="Arial" charset="0"/>
                </a:rPr>
                <a:t> Infrastructure Management (DCIM)</a:t>
              </a:r>
              <a:endParaRPr kumimoji="0" lang="en-US" sz="1000" b="1" i="0" u="none" strike="noStrike" cap="none" normalizeH="0" baseline="0" dirty="0" smtClean="0">
                <a:ln>
                  <a:noFill/>
                </a:ln>
                <a:solidFill>
                  <a:srgbClr val="FFFFFF"/>
                </a:solidFill>
                <a:effectLst/>
                <a:latin typeface="Arial" charset="0"/>
              </a:endParaRPr>
            </a:p>
          </p:txBody>
        </p:sp>
        <p:sp>
          <p:nvSpPr>
            <p:cNvPr id="18" name="TextBox 17"/>
            <p:cNvSpPr txBox="1"/>
            <p:nvPr/>
          </p:nvSpPr>
          <p:spPr>
            <a:xfrm>
              <a:off x="5150440" y="1879920"/>
              <a:ext cx="2635658" cy="184666"/>
            </a:xfrm>
            <a:prstGeom prst="rect">
              <a:avLst/>
            </a:prstGeom>
            <a:noFill/>
          </p:spPr>
          <p:txBody>
            <a:bodyPr wrap="none" lIns="91440" rIns="91440" rtlCol="0">
              <a:spAutoFit/>
            </a:bodyPr>
            <a:lstStyle/>
            <a:p>
              <a:pPr algn="ctr"/>
              <a:r>
                <a:rPr lang="en-US" sz="1000" b="1" dirty="0" smtClean="0">
                  <a:solidFill>
                    <a:schemeClr val="bg1"/>
                  </a:solidFill>
                </a:rPr>
                <a:t>Datacenter Service Optimization (DCSO)</a:t>
              </a:r>
              <a:endParaRPr lang="en-US" sz="1000" b="1" dirty="0">
                <a:solidFill>
                  <a:schemeClr val="bg1"/>
                </a:solidFill>
              </a:endParaRPr>
            </a:p>
          </p:txBody>
        </p:sp>
        <p:sp>
          <p:nvSpPr>
            <p:cNvPr id="19" name="Rectangle 18"/>
            <p:cNvSpPr/>
            <p:nvPr/>
          </p:nvSpPr>
          <p:spPr bwMode="auto">
            <a:xfrm>
              <a:off x="5399483" y="2119576"/>
              <a:ext cx="2137573" cy="179460"/>
            </a:xfrm>
            <a:prstGeom prst="rect">
              <a:avLst/>
            </a:prstGeom>
            <a:solidFill>
              <a:srgbClr val="0076B7"/>
            </a:solidFill>
            <a:ln w="95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
                  <a:schemeClr val="tx2"/>
                </a:buClr>
                <a:buSzPct val="70000"/>
                <a:tabLst/>
              </a:pPr>
              <a:r>
                <a:rPr kumimoji="0" lang="en-US" sz="1000" b="0" i="0" u="none" strike="noStrike" cap="none" normalizeH="0" baseline="0" dirty="0" smtClean="0">
                  <a:ln>
                    <a:noFill/>
                  </a:ln>
                  <a:solidFill>
                    <a:srgbClr val="FFFFFF"/>
                  </a:solidFill>
                  <a:effectLst/>
                  <a:latin typeface="Arial" charset="0"/>
                </a:rPr>
                <a:t>Data</a:t>
              </a:r>
              <a:r>
                <a:rPr kumimoji="0" lang="en-US" sz="1000" b="0" i="0" u="none" strike="noStrike" cap="none" normalizeH="0" dirty="0" smtClean="0">
                  <a:ln>
                    <a:noFill/>
                  </a:ln>
                  <a:solidFill>
                    <a:srgbClr val="FFFFFF"/>
                  </a:solidFill>
                  <a:effectLst/>
                  <a:latin typeface="Arial" charset="0"/>
                </a:rPr>
                <a:t> C</a:t>
              </a:r>
              <a:r>
                <a:rPr kumimoji="0" lang="en-US" sz="1000" b="0" i="0" u="none" strike="noStrike" cap="none" normalizeH="0" baseline="0" dirty="0" smtClean="0">
                  <a:ln>
                    <a:noFill/>
                  </a:ln>
                  <a:solidFill>
                    <a:srgbClr val="FFFFFF"/>
                  </a:solidFill>
                  <a:effectLst/>
                  <a:latin typeface="Arial" charset="0"/>
                </a:rPr>
                <a:t>enter Business Planning</a:t>
              </a:r>
            </a:p>
          </p:txBody>
        </p:sp>
        <p:sp>
          <p:nvSpPr>
            <p:cNvPr id="20" name="Rectangle 19"/>
            <p:cNvSpPr/>
            <p:nvPr/>
          </p:nvSpPr>
          <p:spPr bwMode="auto">
            <a:xfrm>
              <a:off x="5399483" y="2340058"/>
              <a:ext cx="2137573" cy="179460"/>
            </a:xfrm>
            <a:prstGeom prst="rect">
              <a:avLst/>
            </a:prstGeom>
            <a:solidFill>
              <a:srgbClr val="0076B7"/>
            </a:solidFill>
            <a:ln w="95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ts val="900"/>
                </a:lnSpc>
                <a:spcBef>
                  <a:spcPct val="50000"/>
                </a:spcBef>
                <a:spcAft>
                  <a:spcPct val="0"/>
                </a:spcAft>
                <a:buClr>
                  <a:schemeClr val="tx2"/>
                </a:buClr>
                <a:buSzPct val="70000"/>
                <a:tabLst/>
              </a:pPr>
              <a:r>
                <a:rPr kumimoji="0" lang="en-US" sz="1000" b="0" i="0" u="none" strike="noStrike" cap="none" normalizeH="0" baseline="0" dirty="0" smtClean="0">
                  <a:ln>
                    <a:noFill/>
                  </a:ln>
                  <a:solidFill>
                    <a:srgbClr val="FFFFFF"/>
                  </a:solidFill>
                  <a:effectLst/>
                  <a:latin typeface="Arial" charset="0"/>
                </a:rPr>
                <a:t>Data</a:t>
              </a:r>
              <a:r>
                <a:rPr kumimoji="0" lang="en-US" sz="1000" b="0" i="0" u="none" strike="noStrike" cap="none" normalizeH="0" dirty="0" smtClean="0">
                  <a:ln>
                    <a:noFill/>
                  </a:ln>
                  <a:solidFill>
                    <a:srgbClr val="FFFFFF"/>
                  </a:solidFill>
                  <a:effectLst/>
                  <a:latin typeface="Arial" charset="0"/>
                </a:rPr>
                <a:t> C</a:t>
              </a:r>
              <a:r>
                <a:rPr kumimoji="0" lang="en-US" sz="1000" b="0" i="0" u="none" strike="noStrike" cap="none" normalizeH="0" baseline="0" dirty="0" smtClean="0">
                  <a:ln>
                    <a:noFill/>
                  </a:ln>
                  <a:solidFill>
                    <a:srgbClr val="FFFFFF"/>
                  </a:solidFill>
                  <a:effectLst/>
                  <a:latin typeface="Arial" charset="0"/>
                </a:rPr>
                <a:t>enter Service-Based Costing</a:t>
              </a:r>
            </a:p>
          </p:txBody>
        </p:sp>
        <p:sp>
          <p:nvSpPr>
            <p:cNvPr id="21" name="Rectangle 20"/>
            <p:cNvSpPr/>
            <p:nvPr/>
          </p:nvSpPr>
          <p:spPr bwMode="auto">
            <a:xfrm>
              <a:off x="5399483" y="2565667"/>
              <a:ext cx="2137573" cy="179460"/>
            </a:xfrm>
            <a:prstGeom prst="rect">
              <a:avLst/>
            </a:prstGeom>
            <a:solidFill>
              <a:srgbClr val="0076B7"/>
            </a:solidFill>
            <a:ln w="95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
                  <a:schemeClr val="tx2"/>
                </a:buClr>
                <a:buSzPct val="70000"/>
                <a:tabLst/>
              </a:pPr>
              <a:r>
                <a:rPr kumimoji="0" lang="en-US" sz="1000" b="0" i="0" u="none" strike="noStrike" cap="none" normalizeH="0" baseline="0" dirty="0" smtClean="0">
                  <a:ln>
                    <a:noFill/>
                  </a:ln>
                  <a:solidFill>
                    <a:srgbClr val="FFFFFF"/>
                  </a:solidFill>
                  <a:effectLst/>
                  <a:latin typeface="Arial" charset="0"/>
                </a:rPr>
                <a:t>Data</a:t>
              </a:r>
              <a:r>
                <a:rPr kumimoji="0" lang="en-US" sz="1000" b="0" i="0" u="none" strike="noStrike" cap="none" normalizeH="0" dirty="0" smtClean="0">
                  <a:ln>
                    <a:noFill/>
                  </a:ln>
                  <a:solidFill>
                    <a:srgbClr val="FFFFFF"/>
                  </a:solidFill>
                  <a:effectLst/>
                  <a:latin typeface="Arial" charset="0"/>
                </a:rPr>
                <a:t> C</a:t>
              </a:r>
              <a:r>
                <a:rPr kumimoji="0" lang="en-US" sz="1000" b="0" i="0" u="none" strike="noStrike" cap="none" normalizeH="0" baseline="0" dirty="0" smtClean="0">
                  <a:ln>
                    <a:noFill/>
                  </a:ln>
                  <a:solidFill>
                    <a:srgbClr val="FFFFFF"/>
                  </a:solidFill>
                  <a:effectLst/>
                  <a:latin typeface="Arial" charset="0"/>
                </a:rPr>
                <a:t>enter Service Management</a:t>
              </a:r>
            </a:p>
          </p:txBody>
        </p:sp>
        <p:sp>
          <p:nvSpPr>
            <p:cNvPr id="22" name="Rectangle 21"/>
            <p:cNvSpPr/>
            <p:nvPr/>
          </p:nvSpPr>
          <p:spPr bwMode="auto">
            <a:xfrm>
              <a:off x="5399483" y="2786149"/>
              <a:ext cx="2137573" cy="179460"/>
            </a:xfrm>
            <a:prstGeom prst="rect">
              <a:avLst/>
            </a:prstGeom>
            <a:solidFill>
              <a:srgbClr val="0076B7"/>
            </a:solidFill>
            <a:ln w="9525" cap="flat" cmpd="sng" algn="ctr">
              <a:solidFill>
                <a:srgbClr val="FFFFFF"/>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
                  <a:schemeClr val="tx2"/>
                </a:buClr>
                <a:buSzPct val="70000"/>
                <a:tabLst/>
              </a:pPr>
              <a:r>
                <a:rPr kumimoji="0" lang="en-US" sz="1000" b="0" i="0" u="none" strike="noStrike" cap="none" normalizeH="0" baseline="0" dirty="0" smtClean="0">
                  <a:ln>
                    <a:noFill/>
                  </a:ln>
                  <a:solidFill>
                    <a:srgbClr val="FFFFFF"/>
                  </a:solidFill>
                  <a:effectLst/>
                  <a:latin typeface="Arial" charset="0"/>
                </a:rPr>
                <a:t>Data</a:t>
              </a:r>
              <a:r>
                <a:rPr kumimoji="0" lang="en-US" sz="1000" b="0" i="0" u="none" strike="noStrike" cap="none" normalizeH="0" dirty="0" smtClean="0">
                  <a:ln>
                    <a:noFill/>
                  </a:ln>
                  <a:solidFill>
                    <a:srgbClr val="FFFFFF"/>
                  </a:solidFill>
                  <a:effectLst/>
                  <a:latin typeface="Arial" charset="0"/>
                </a:rPr>
                <a:t> C</a:t>
              </a:r>
              <a:r>
                <a:rPr kumimoji="0" lang="en-US" sz="1000" b="0" i="0" u="none" strike="noStrike" cap="none" normalizeH="0" baseline="0" dirty="0" smtClean="0">
                  <a:ln>
                    <a:noFill/>
                  </a:ln>
                  <a:solidFill>
                    <a:srgbClr val="FFFFFF"/>
                  </a:solidFill>
                  <a:effectLst/>
                  <a:latin typeface="Arial" charset="0"/>
                </a:rPr>
                <a:t>enter Energy Management</a:t>
              </a:r>
            </a:p>
          </p:txBody>
        </p:sp>
        <p:sp>
          <p:nvSpPr>
            <p:cNvPr id="23" name="Rectangle 22"/>
            <p:cNvSpPr/>
            <p:nvPr/>
          </p:nvSpPr>
          <p:spPr bwMode="auto">
            <a:xfrm>
              <a:off x="5399483" y="3401446"/>
              <a:ext cx="2137573" cy="179460"/>
            </a:xfrm>
            <a:prstGeom prst="rect">
              <a:avLst/>
            </a:prstGeom>
            <a:solidFill>
              <a:schemeClr val="accent5">
                <a:lumMod val="40000"/>
                <a:lumOff val="60000"/>
              </a:schemeClr>
            </a:solidFill>
            <a:ln w="9525" cap="flat" cmpd="sng" algn="ctr">
              <a:solidFill>
                <a:srgbClr val="004B7A"/>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
                  <a:schemeClr val="tx2"/>
                </a:buClr>
                <a:buSzPct val="70000"/>
                <a:tabLst/>
              </a:pPr>
              <a:r>
                <a:rPr kumimoji="0" lang="en-US" sz="1000" b="0" i="0" u="none" strike="noStrike" cap="none" normalizeH="0" baseline="0" dirty="0" smtClean="0">
                  <a:ln>
                    <a:noFill/>
                  </a:ln>
                  <a:solidFill>
                    <a:srgbClr val="004B7A"/>
                  </a:solidFill>
                  <a:effectLst/>
                  <a:latin typeface="Arial" charset="0"/>
                </a:rPr>
                <a:t>Cooling Optimization</a:t>
              </a:r>
            </a:p>
          </p:txBody>
        </p:sp>
        <p:sp>
          <p:nvSpPr>
            <p:cNvPr id="24" name="Rectangle 23"/>
            <p:cNvSpPr/>
            <p:nvPr/>
          </p:nvSpPr>
          <p:spPr bwMode="auto">
            <a:xfrm>
              <a:off x="5481301" y="3609963"/>
              <a:ext cx="1973937" cy="179460"/>
            </a:xfrm>
            <a:prstGeom prst="rect">
              <a:avLst/>
            </a:prstGeom>
            <a:solidFill>
              <a:schemeClr val="accent5">
                <a:lumMod val="40000"/>
                <a:lumOff val="60000"/>
              </a:schemeClr>
            </a:solidFill>
            <a:ln w="9525" cap="flat" cmpd="sng" algn="ctr">
              <a:solidFill>
                <a:srgbClr val="004B7A"/>
              </a:solidFill>
              <a:prstDash val="solid"/>
              <a:round/>
              <a:headEnd type="none" w="med" len="med"/>
              <a:tailEnd type="none" w="med" len="med"/>
            </a:ln>
            <a:effectLst/>
          </p:spPr>
          <p:txBody>
            <a:bodyPr vert="horz" wrap="square" lIns="0" tIns="0" rIns="0" bIns="0" numCol="1" rtlCol="0" anchor="b" anchorCtr="0" compatLnSpc="1">
              <a:prstTxWarp prst="textNoShape">
                <a:avLst/>
              </a:prstTxWarp>
            </a:bodyPr>
            <a:lstStyle/>
            <a:p>
              <a:pPr marR="0" algn="ctr" defTabSz="914400" rtl="0" eaLnBrk="1" fontAlgn="base" latinLnBrk="0" hangingPunct="1">
                <a:lnSpc>
                  <a:spcPts val="900"/>
                </a:lnSpc>
                <a:spcBef>
                  <a:spcPts val="400"/>
                </a:spcBef>
                <a:spcAft>
                  <a:spcPct val="0"/>
                </a:spcAft>
                <a:buClr>
                  <a:schemeClr val="tx2"/>
                </a:buClr>
                <a:buSzPct val="70000"/>
                <a:tabLst/>
              </a:pPr>
              <a:r>
                <a:rPr kumimoji="0" lang="en-US" sz="1000" b="0" i="0" u="none" strike="noStrike" cap="none" normalizeH="0" baseline="0" dirty="0" smtClean="0">
                  <a:ln>
                    <a:noFill/>
                  </a:ln>
                  <a:solidFill>
                    <a:srgbClr val="004B7A"/>
                  </a:solidFill>
                  <a:effectLst/>
                  <a:latin typeface="Arial" charset="0"/>
                </a:rPr>
                <a:t>Data</a:t>
              </a:r>
              <a:r>
                <a:rPr kumimoji="0" lang="en-US" sz="1000" b="0" i="0" u="none" strike="noStrike" cap="none" normalizeH="0" dirty="0" smtClean="0">
                  <a:ln>
                    <a:noFill/>
                  </a:ln>
                  <a:solidFill>
                    <a:srgbClr val="004B7A"/>
                  </a:solidFill>
                  <a:effectLst/>
                  <a:latin typeface="Arial" charset="0"/>
                </a:rPr>
                <a:t> C</a:t>
              </a:r>
              <a:r>
                <a:rPr kumimoji="0" lang="en-US" sz="1000" b="0" i="0" u="none" strike="noStrike" cap="none" normalizeH="0" baseline="0" dirty="0" smtClean="0">
                  <a:ln>
                    <a:noFill/>
                  </a:ln>
                  <a:solidFill>
                    <a:srgbClr val="004B7A"/>
                  </a:solidFill>
                  <a:effectLst/>
                  <a:latin typeface="Arial" charset="0"/>
                </a:rPr>
                <a:t>enter Asset</a:t>
              </a:r>
              <a:r>
                <a:rPr kumimoji="0" lang="en-US" sz="1000" b="0" i="0" u="none" strike="noStrike" cap="none" normalizeH="0" dirty="0" smtClean="0">
                  <a:ln>
                    <a:noFill/>
                  </a:ln>
                  <a:solidFill>
                    <a:srgbClr val="004B7A"/>
                  </a:solidFill>
                  <a:effectLst/>
                  <a:latin typeface="Arial" charset="0"/>
                </a:rPr>
                <a:t> Capacity Mgmt</a:t>
              </a:r>
              <a:endParaRPr kumimoji="0" lang="en-US" sz="1000" b="0" i="0" u="none" strike="noStrike" cap="none" normalizeH="0" baseline="0" dirty="0" smtClean="0">
                <a:ln>
                  <a:noFill/>
                </a:ln>
                <a:solidFill>
                  <a:srgbClr val="004B7A"/>
                </a:solidFill>
                <a:effectLst/>
                <a:latin typeface="Arial" charset="0"/>
              </a:endParaRPr>
            </a:p>
          </p:txBody>
        </p:sp>
        <p:sp>
          <p:nvSpPr>
            <p:cNvPr id="25" name="Rectangle 24"/>
            <p:cNvSpPr/>
            <p:nvPr/>
          </p:nvSpPr>
          <p:spPr bwMode="auto">
            <a:xfrm>
              <a:off x="5632550" y="3818481"/>
              <a:ext cx="1671438" cy="179460"/>
            </a:xfrm>
            <a:prstGeom prst="rect">
              <a:avLst/>
            </a:prstGeom>
            <a:solidFill>
              <a:schemeClr val="accent5">
                <a:lumMod val="40000"/>
                <a:lumOff val="60000"/>
              </a:schemeClr>
            </a:solidFill>
            <a:ln w="9525" cap="flat" cmpd="sng" algn="ctr">
              <a:solidFill>
                <a:srgbClr val="004B7A"/>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
                  <a:schemeClr val="tx2"/>
                </a:buClr>
                <a:buSzPct val="70000"/>
                <a:tabLst/>
              </a:pPr>
              <a:r>
                <a:rPr kumimoji="0" lang="en-US" sz="1000" b="0" i="0" u="none" strike="noStrike" cap="none" normalizeH="0" baseline="0" dirty="0" smtClean="0">
                  <a:ln>
                    <a:noFill/>
                  </a:ln>
                  <a:solidFill>
                    <a:srgbClr val="004B7A"/>
                  </a:solidFill>
                  <a:effectLst/>
                  <a:latin typeface="Arial" charset="0"/>
                </a:rPr>
                <a:t>Data</a:t>
              </a:r>
              <a:r>
                <a:rPr kumimoji="0" lang="en-US" sz="1000" b="0" i="0" u="none" strike="noStrike" cap="none" normalizeH="0" dirty="0" smtClean="0">
                  <a:ln>
                    <a:noFill/>
                  </a:ln>
                  <a:solidFill>
                    <a:srgbClr val="004B7A"/>
                  </a:solidFill>
                  <a:effectLst/>
                  <a:latin typeface="Arial" charset="0"/>
                </a:rPr>
                <a:t> C</a:t>
              </a:r>
              <a:r>
                <a:rPr kumimoji="0" lang="en-US" sz="1000" b="0" i="0" u="none" strike="noStrike" cap="none" normalizeH="0" baseline="0" dirty="0" smtClean="0">
                  <a:ln>
                    <a:noFill/>
                  </a:ln>
                  <a:solidFill>
                    <a:srgbClr val="004B7A"/>
                  </a:solidFill>
                  <a:effectLst/>
                  <a:latin typeface="Arial" charset="0"/>
                </a:rPr>
                <a:t>enter Monitoring</a:t>
              </a:r>
            </a:p>
          </p:txBody>
        </p:sp>
        <p:sp>
          <p:nvSpPr>
            <p:cNvPr id="26" name="Rectangle 25"/>
            <p:cNvSpPr/>
            <p:nvPr/>
          </p:nvSpPr>
          <p:spPr bwMode="auto">
            <a:xfrm>
              <a:off x="5750474" y="4026998"/>
              <a:ext cx="1435590" cy="179460"/>
            </a:xfrm>
            <a:prstGeom prst="rect">
              <a:avLst/>
            </a:prstGeom>
            <a:solidFill>
              <a:schemeClr val="accent5">
                <a:lumMod val="40000"/>
                <a:lumOff val="60000"/>
              </a:schemeClr>
            </a:solidFill>
            <a:ln w="9525" cap="flat" cmpd="sng" algn="ctr">
              <a:solidFill>
                <a:srgbClr val="004B7A"/>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
                  <a:schemeClr val="tx2"/>
                </a:buClr>
                <a:buSzPct val="70000"/>
                <a:tabLst/>
              </a:pPr>
              <a:r>
                <a:rPr kumimoji="0" lang="en-US" sz="1000" b="0" i="0" u="none" strike="noStrike" cap="none" normalizeH="0" baseline="0" dirty="0" smtClean="0">
                  <a:ln>
                    <a:noFill/>
                  </a:ln>
                  <a:solidFill>
                    <a:srgbClr val="004B7A"/>
                  </a:solidFill>
                  <a:effectLst/>
                  <a:latin typeface="Arial" charset="0"/>
                </a:rPr>
                <a:t>Core DCIM Platform</a:t>
              </a:r>
            </a:p>
          </p:txBody>
        </p:sp>
      </p:grpSp>
      <p:sp>
        <p:nvSpPr>
          <p:cNvPr id="28" name="Oval 27"/>
          <p:cNvSpPr/>
          <p:nvPr/>
        </p:nvSpPr>
        <p:spPr>
          <a:xfrm>
            <a:off x="4837159" y="1733107"/>
            <a:ext cx="3814549" cy="1723845"/>
          </a:xfrm>
          <a:prstGeom prst="ellipse">
            <a:avLst/>
          </a:prstGeom>
          <a:noFill/>
          <a:ln w="28575">
            <a:solidFill>
              <a:srgbClr val="C6C11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9" name="TextBox 28"/>
          <p:cNvSpPr txBox="1"/>
          <p:nvPr/>
        </p:nvSpPr>
        <p:spPr>
          <a:xfrm>
            <a:off x="7727311" y="4655980"/>
            <a:ext cx="1311546" cy="461665"/>
          </a:xfrm>
          <a:prstGeom prst="rect">
            <a:avLst/>
          </a:prstGeom>
          <a:noFill/>
        </p:spPr>
        <p:txBody>
          <a:bodyPr wrap="square" rtlCol="0">
            <a:spAutoFit/>
          </a:bodyPr>
          <a:lstStyle/>
          <a:p>
            <a:pPr algn="ctr"/>
            <a:r>
              <a:rPr lang="en-US" sz="1200" dirty="0" smtClean="0">
                <a:solidFill>
                  <a:schemeClr val="bg1">
                    <a:lumMod val="50000"/>
                  </a:schemeClr>
                </a:solidFill>
              </a:rPr>
              <a:t>enables more </a:t>
            </a:r>
            <a:r>
              <a:rPr lang="en-US" sz="1200" i="1" dirty="0" smtClean="0">
                <a:solidFill>
                  <a:schemeClr val="bg1">
                    <a:lumMod val="50000"/>
                  </a:schemeClr>
                </a:solidFill>
              </a:rPr>
              <a:t>AGILITY</a:t>
            </a:r>
            <a:endParaRPr lang="en-US" sz="1200" dirty="0">
              <a:solidFill>
                <a:schemeClr val="bg1">
                  <a:lumMod val="50000"/>
                </a:schemeClr>
              </a:solidFill>
            </a:endParaRPr>
          </a:p>
        </p:txBody>
      </p:sp>
      <p:sp>
        <p:nvSpPr>
          <p:cNvPr id="30" name="Arc 29"/>
          <p:cNvSpPr/>
          <p:nvPr/>
        </p:nvSpPr>
        <p:spPr>
          <a:xfrm rot="385121" flipH="1">
            <a:off x="7938432" y="2994049"/>
            <a:ext cx="712331" cy="1627214"/>
          </a:xfrm>
          <a:prstGeom prst="arc">
            <a:avLst>
              <a:gd name="adj1" fmla="val 6430638"/>
              <a:gd name="adj2" fmla="val 15765603"/>
            </a:avLst>
          </a:prstGeom>
          <a:ln w="28575">
            <a:solidFill>
              <a:srgbClr val="C6C118"/>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5" name="Straight Connector 4"/>
          <p:cNvCxnSpPr/>
          <p:nvPr/>
        </p:nvCxnSpPr>
        <p:spPr>
          <a:xfrm>
            <a:off x="4691624" y="1627632"/>
            <a:ext cx="4178595"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Content Placeholder 42"/>
          <p:cNvSpPr>
            <a:spLocks noGrp="1"/>
          </p:cNvSpPr>
          <p:nvPr>
            <p:ph sz="half" idx="4294967295"/>
          </p:nvPr>
        </p:nvSpPr>
        <p:spPr>
          <a:xfrm>
            <a:off x="228600" y="1280160"/>
            <a:ext cx="2509282" cy="286706"/>
          </a:xfrm>
          <a:prstGeom prst="rect">
            <a:avLst/>
          </a:prstGeom>
          <a:solidFill>
            <a:schemeClr val="bg1"/>
          </a:solidFill>
        </p:spPr>
        <p:txBody>
          <a:bodyPr anchor="ctr">
            <a:noAutofit/>
          </a:bodyPr>
          <a:lstStyle/>
          <a:p>
            <a:pPr marL="0" indent="0">
              <a:buNone/>
            </a:pPr>
            <a:r>
              <a:rPr lang="en-US" sz="1400" dirty="0" smtClean="0">
                <a:solidFill>
                  <a:schemeClr val="bg1">
                    <a:lumMod val="50000"/>
                  </a:schemeClr>
                </a:solidFill>
              </a:rPr>
              <a:t>Gartner Research (circa 2011)</a:t>
            </a:r>
            <a:endParaRPr lang="en-US" sz="1400" dirty="0">
              <a:solidFill>
                <a:schemeClr val="bg1">
                  <a:lumMod val="50000"/>
                </a:schemeClr>
              </a:solidFill>
            </a:endParaRPr>
          </a:p>
        </p:txBody>
      </p:sp>
    </p:spTree>
    <p:extLst>
      <p:ext uri="{BB962C8B-B14F-4D97-AF65-F5344CB8AC3E}">
        <p14:creationId xmlns:p14="http://schemas.microsoft.com/office/powerpoint/2010/main" val="87886277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smtClean="0"/>
              <a:t>center automation</a:t>
            </a:r>
            <a:endParaRPr lang="en-US" dirty="0"/>
          </a:p>
        </p:txBody>
      </p:sp>
      <p:sp>
        <p:nvSpPr>
          <p:cNvPr id="3" name="Content Placeholder 2"/>
          <p:cNvSpPr>
            <a:spLocks noGrp="1"/>
          </p:cNvSpPr>
          <p:nvPr>
            <p:ph sz="half" idx="2"/>
          </p:nvPr>
        </p:nvSpPr>
        <p:spPr>
          <a:xfrm>
            <a:off x="1476374" y="1518122"/>
            <a:ext cx="6753226" cy="4608512"/>
          </a:xfrm>
        </p:spPr>
        <p:txBody>
          <a:bodyPr anchor="ctr"/>
          <a:lstStyle/>
          <a:p>
            <a:pPr marL="0" indent="0">
              <a:lnSpc>
                <a:spcPct val="110000"/>
              </a:lnSpc>
              <a:spcBef>
                <a:spcPts val="1100"/>
              </a:spcBef>
              <a:buNone/>
            </a:pPr>
            <a:r>
              <a:rPr lang="en-US" sz="2400" kern="1200" dirty="0">
                <a:solidFill>
                  <a:schemeClr val="tx1">
                    <a:lumMod val="75000"/>
                    <a:lumOff val="25000"/>
                  </a:schemeClr>
                </a:solidFill>
                <a:latin typeface="Arial" pitchFamily="34" charset="0"/>
                <a:cs typeface="Arial" pitchFamily="34" charset="0"/>
              </a:rPr>
              <a:t>Data center automation merges industrial monitoring and control systems, data center operations, and enterprise connectivity, to enable a fully automated data center. In addition to monitoring, analytics and workflow, it provides intelligent, flexible, adaptable and ultimately autonomous control of the entire data center or fleet of data centers. </a:t>
            </a:r>
          </a:p>
        </p:txBody>
      </p:sp>
      <p:sp>
        <p:nvSpPr>
          <p:cNvPr id="4" name="Content Placeholder 3"/>
          <p:cNvSpPr>
            <a:spLocks noGrp="1"/>
          </p:cNvSpPr>
          <p:nvPr>
            <p:ph sz="half" idx="11"/>
          </p:nvPr>
        </p:nvSpPr>
        <p:spPr/>
        <p:txBody>
          <a:bodyPr/>
          <a:lstStyle/>
          <a:p>
            <a:endParaRPr lang="en-US" dirty="0"/>
          </a:p>
        </p:txBody>
      </p:sp>
      <p:sp>
        <p:nvSpPr>
          <p:cNvPr id="5" name="Subtitle 4"/>
          <p:cNvSpPr>
            <a:spLocks noGrp="1"/>
          </p:cNvSpPr>
          <p:nvPr>
            <p:ph type="subTitle" idx="1"/>
          </p:nvPr>
        </p:nvSpPr>
        <p:spPr/>
        <p:txBody>
          <a:bodyPr/>
          <a:lstStyle/>
          <a:p>
            <a:r>
              <a:rPr lang="en-US" dirty="0"/>
              <a:t>Definition</a:t>
            </a:r>
          </a:p>
        </p:txBody>
      </p:sp>
      <p:grpSp>
        <p:nvGrpSpPr>
          <p:cNvPr id="13" name="Group 12"/>
          <p:cNvGrpSpPr/>
          <p:nvPr/>
        </p:nvGrpSpPr>
        <p:grpSpPr>
          <a:xfrm>
            <a:off x="228600" y="1444938"/>
            <a:ext cx="1097280" cy="4754880"/>
            <a:chOff x="260572" y="1591306"/>
            <a:chExt cx="1097280" cy="4754880"/>
          </a:xfrm>
        </p:grpSpPr>
        <p:pic>
          <p:nvPicPr>
            <p:cNvPr id="9" name="Picture 8" descr="evo1.jpg"/>
            <p:cNvPicPr preferRelativeResize="0">
              <a:picLocks/>
            </p:cNvPicPr>
            <p:nvPr/>
          </p:nvPicPr>
          <p:blipFill rotWithShape="1">
            <a:blip r:embed="rId3">
              <a:extLst>
                <a:ext uri="{28A0092B-C50C-407E-A947-70E740481C1C}">
                  <a14:useLocalDpi xmlns:a14="http://schemas.microsoft.com/office/drawing/2010/main" val="0"/>
                </a:ext>
              </a:extLst>
            </a:blip>
            <a:srcRect l="19391" r="28899"/>
            <a:stretch/>
          </p:blipFill>
          <p:spPr>
            <a:xfrm>
              <a:off x="260572" y="3968746"/>
              <a:ext cx="1097280" cy="1188720"/>
            </a:xfrm>
            <a:prstGeom prst="rect">
              <a:avLst/>
            </a:prstGeom>
            <a:ln w="28575">
              <a:solidFill>
                <a:schemeClr val="bg1"/>
              </a:solidFill>
            </a:ln>
          </p:spPr>
        </p:pic>
        <p:pic>
          <p:nvPicPr>
            <p:cNvPr id="10" name="Picture 9" descr="evo5.jpg"/>
            <p:cNvPicPr preferRelativeResize="0">
              <a:picLocks/>
            </p:cNvPicPr>
            <p:nvPr/>
          </p:nvPicPr>
          <p:blipFill rotWithShape="1">
            <a:blip r:embed="rId4" cstate="print">
              <a:extLst>
                <a:ext uri="{28A0092B-C50C-407E-A947-70E740481C1C}">
                  <a14:useLocalDpi xmlns:a14="http://schemas.microsoft.com/office/drawing/2010/main" val="0"/>
                </a:ext>
              </a:extLst>
            </a:blip>
            <a:srcRect r="7955"/>
            <a:stretch/>
          </p:blipFill>
          <p:spPr>
            <a:xfrm>
              <a:off x="260572" y="2780026"/>
              <a:ext cx="1097280" cy="1188720"/>
            </a:xfrm>
            <a:prstGeom prst="rect">
              <a:avLst/>
            </a:prstGeom>
            <a:ln w="28575">
              <a:solidFill>
                <a:schemeClr val="bg1"/>
              </a:solidFill>
            </a:ln>
          </p:spPr>
        </p:pic>
        <p:pic>
          <p:nvPicPr>
            <p:cNvPr id="11" name="Picture 10" descr="evo2.jpg"/>
            <p:cNvPicPr preferRelativeResize="0">
              <a:picLocks/>
            </p:cNvPicPr>
            <p:nvPr/>
          </p:nvPicPr>
          <p:blipFill rotWithShape="1">
            <a:blip r:embed="rId5" cstate="print">
              <a:extLst>
                <a:ext uri="{28A0092B-C50C-407E-A947-70E740481C1C}">
                  <a14:useLocalDpi xmlns:a14="http://schemas.microsoft.com/office/drawing/2010/main" val="0"/>
                </a:ext>
              </a:extLst>
            </a:blip>
            <a:srcRect t="13874"/>
            <a:stretch/>
          </p:blipFill>
          <p:spPr>
            <a:xfrm>
              <a:off x="260572" y="5157466"/>
              <a:ext cx="1097280" cy="1188720"/>
            </a:xfrm>
            <a:prstGeom prst="rect">
              <a:avLst/>
            </a:prstGeom>
            <a:ln w="28575">
              <a:solidFill>
                <a:schemeClr val="bg1"/>
              </a:solidFill>
            </a:ln>
          </p:spPr>
        </p:pic>
        <p:pic>
          <p:nvPicPr>
            <p:cNvPr id="12" name="Picture 11" descr="data_center.jpg"/>
            <p:cNvPicPr preferRelativeResize="0">
              <a:picLocks/>
            </p:cNvPicPr>
            <p:nvPr/>
          </p:nvPicPr>
          <p:blipFill rotWithShape="1">
            <a:blip r:embed="rId6">
              <a:extLst>
                <a:ext uri="{28A0092B-C50C-407E-A947-70E740481C1C}">
                  <a14:useLocalDpi xmlns:a14="http://schemas.microsoft.com/office/drawing/2010/main" val="0"/>
                </a:ext>
              </a:extLst>
            </a:blip>
            <a:srcRect l="41386" t="28206" r="33997" b="32705"/>
            <a:stretch/>
          </p:blipFill>
          <p:spPr>
            <a:xfrm>
              <a:off x="260572" y="1591306"/>
              <a:ext cx="1097280" cy="1188720"/>
            </a:xfrm>
            <a:prstGeom prst="rect">
              <a:avLst/>
            </a:prstGeom>
            <a:ln w="28575">
              <a:solidFill>
                <a:schemeClr val="bg1"/>
              </a:solidFill>
            </a:ln>
          </p:spPr>
        </p:pic>
      </p:grpSp>
      <p:sp>
        <p:nvSpPr>
          <p:cNvPr id="14" name="Footer Placeholder 3"/>
          <p:cNvSpPr>
            <a:spLocks noGrp="1"/>
          </p:cNvSpPr>
          <p:nvPr>
            <p:ph type="ftr" sz="quarter" idx="4294967295"/>
          </p:nvPr>
        </p:nvSpPr>
        <p:spPr>
          <a:xfrm>
            <a:off x="32192" y="6409785"/>
            <a:ext cx="2808288" cy="4482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endParaRPr lang="en-US" sz="600" dirty="0">
              <a:solidFill>
                <a:srgbClr val="666666"/>
              </a:solidFill>
            </a:endParaRPr>
          </a:p>
          <a:p>
            <a:r>
              <a:rPr lang="en-US" sz="600" dirty="0">
                <a:solidFill>
                  <a:srgbClr val="666666"/>
                </a:solidFill>
              </a:rPr>
              <a:t>© ABB Group </a:t>
            </a:r>
          </a:p>
          <a:p>
            <a:fld id="{B59A555B-EF64-6C4D-BCF1-61BBE91542F8}" type="datetime4">
              <a:rPr lang="en-US" sz="600">
                <a:solidFill>
                  <a:srgbClr val="666666"/>
                </a:solidFill>
              </a:rPr>
              <a:pPr/>
              <a:t>June 5, 2015</a:t>
            </a:fld>
            <a:r>
              <a:rPr lang="en-US" sz="600" dirty="0">
                <a:solidFill>
                  <a:srgbClr val="666666"/>
                </a:solidFill>
              </a:rPr>
              <a:t> | Slide </a:t>
            </a:r>
            <a:fld id="{78EB125A-78CA-0845-8802-6BE8A7386BAB}" type="slidenum">
              <a:rPr lang="en-US" sz="600">
                <a:solidFill>
                  <a:srgbClr val="666666"/>
                </a:solidFill>
              </a:rPr>
              <a:pPr/>
              <a:t>13</a:t>
            </a:fld>
            <a:endParaRPr lang="en-US" sz="600" dirty="0">
              <a:solidFill>
                <a:srgbClr val="666666"/>
              </a:solidFill>
            </a:endParaRPr>
          </a:p>
        </p:txBody>
      </p:sp>
    </p:spTree>
    <p:extLst>
      <p:ext uri="{BB962C8B-B14F-4D97-AF65-F5344CB8AC3E}">
        <p14:creationId xmlns:p14="http://schemas.microsoft.com/office/powerpoint/2010/main" val="14912884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Evolution of data centers</a:t>
            </a:r>
          </a:p>
        </p:txBody>
      </p:sp>
      <p:sp>
        <p:nvSpPr>
          <p:cNvPr id="4" name="Subtitle 3"/>
          <p:cNvSpPr>
            <a:spLocks noGrp="1"/>
          </p:cNvSpPr>
          <p:nvPr>
            <p:ph type="subTitle" idx="10"/>
          </p:nvPr>
        </p:nvSpPr>
        <p:spPr/>
        <p:txBody>
          <a:bodyPr/>
          <a:lstStyle/>
          <a:p>
            <a:r>
              <a:rPr lang="en-US" dirty="0"/>
              <a:t>High density, high power, high utilization, high flexibility</a:t>
            </a:r>
          </a:p>
        </p:txBody>
      </p:sp>
      <p:sp>
        <p:nvSpPr>
          <p:cNvPr id="11" name="TextBox 10"/>
          <p:cNvSpPr txBox="1"/>
          <p:nvPr/>
        </p:nvSpPr>
        <p:spPr>
          <a:xfrm>
            <a:off x="5810987" y="6080626"/>
            <a:ext cx="1644159" cy="430887"/>
          </a:xfrm>
          <a:prstGeom prst="rect">
            <a:avLst/>
          </a:prstGeom>
          <a:noFill/>
        </p:spPr>
        <p:txBody>
          <a:bodyPr wrap="square" rtlCol="0">
            <a:spAutoFit/>
          </a:bodyPr>
          <a:lstStyle/>
          <a:p>
            <a:r>
              <a:rPr lang="en-US" sz="1100" dirty="0" smtClean="0">
                <a:solidFill>
                  <a:srgbClr val="6A7400"/>
                </a:solidFill>
              </a:rPr>
              <a:t>DCIM market projected </a:t>
            </a:r>
          </a:p>
          <a:p>
            <a:r>
              <a:rPr lang="en-US" sz="1100" dirty="0" smtClean="0">
                <a:solidFill>
                  <a:srgbClr val="6A7400"/>
                </a:solidFill>
              </a:rPr>
              <a:t>at $1.7B in 2016</a:t>
            </a:r>
            <a:endParaRPr lang="en-US" sz="1100" dirty="0">
              <a:solidFill>
                <a:srgbClr val="6A7400"/>
              </a:solidFill>
            </a:endParaRPr>
          </a:p>
        </p:txBody>
      </p:sp>
      <p:cxnSp>
        <p:nvCxnSpPr>
          <p:cNvPr id="13" name="Straight Connector 12"/>
          <p:cNvCxnSpPr/>
          <p:nvPr/>
        </p:nvCxnSpPr>
        <p:spPr bwMode="auto">
          <a:xfrm flipH="1" flipV="1">
            <a:off x="8314737" y="1969457"/>
            <a:ext cx="1" cy="3200400"/>
          </a:xfrm>
          <a:prstGeom prst="line">
            <a:avLst/>
          </a:prstGeom>
          <a:solidFill>
            <a:schemeClr val="folHlink"/>
          </a:solidFill>
          <a:ln w="9525" cap="rnd" cmpd="sng" algn="ctr">
            <a:solidFill>
              <a:schemeClr val="bg1">
                <a:lumMod val="50000"/>
              </a:schemeClr>
            </a:solidFill>
            <a:prstDash val="solid"/>
            <a:round/>
            <a:headEnd type="oval" w="med" len="med"/>
            <a:tailEnd type="none" w="med" len="med"/>
          </a:ln>
          <a:effectLst/>
        </p:spPr>
      </p:cxnSp>
      <p:cxnSp>
        <p:nvCxnSpPr>
          <p:cNvPr id="14" name="Straight Connector 13"/>
          <p:cNvCxnSpPr/>
          <p:nvPr/>
        </p:nvCxnSpPr>
        <p:spPr bwMode="auto">
          <a:xfrm flipH="1" flipV="1">
            <a:off x="5819914" y="1969457"/>
            <a:ext cx="1" cy="3200400"/>
          </a:xfrm>
          <a:prstGeom prst="line">
            <a:avLst/>
          </a:prstGeom>
          <a:solidFill>
            <a:schemeClr val="folHlink"/>
          </a:solidFill>
          <a:ln w="9525" cap="rnd" cmpd="sng" algn="ctr">
            <a:solidFill>
              <a:schemeClr val="bg1">
                <a:lumMod val="50000"/>
              </a:schemeClr>
            </a:solidFill>
            <a:prstDash val="solid"/>
            <a:round/>
            <a:headEnd type="oval" w="med" len="med"/>
            <a:tailEnd type="none" w="med" len="med"/>
          </a:ln>
          <a:effectLst/>
        </p:spPr>
      </p:cxnSp>
      <p:cxnSp>
        <p:nvCxnSpPr>
          <p:cNvPr id="15" name="Straight Connector 14"/>
          <p:cNvCxnSpPr/>
          <p:nvPr/>
        </p:nvCxnSpPr>
        <p:spPr bwMode="auto">
          <a:xfrm flipH="1" flipV="1">
            <a:off x="3344476" y="1969457"/>
            <a:ext cx="1" cy="3200400"/>
          </a:xfrm>
          <a:prstGeom prst="line">
            <a:avLst/>
          </a:prstGeom>
          <a:solidFill>
            <a:schemeClr val="folHlink"/>
          </a:solidFill>
          <a:ln w="9525" cap="rnd" cmpd="sng" algn="ctr">
            <a:solidFill>
              <a:schemeClr val="bg1">
                <a:lumMod val="50000"/>
              </a:schemeClr>
            </a:solidFill>
            <a:prstDash val="solid"/>
            <a:round/>
            <a:headEnd type="oval" w="med" len="med"/>
            <a:tailEnd type="none" w="med" len="med"/>
          </a:ln>
          <a:effectLst/>
        </p:spPr>
      </p:cxnSp>
      <p:sp>
        <p:nvSpPr>
          <p:cNvPr id="16" name="TextBox 15"/>
          <p:cNvSpPr txBox="1"/>
          <p:nvPr/>
        </p:nvSpPr>
        <p:spPr>
          <a:xfrm>
            <a:off x="472527" y="5212080"/>
            <a:ext cx="697627" cy="369332"/>
          </a:xfrm>
          <a:prstGeom prst="rect">
            <a:avLst/>
          </a:prstGeom>
          <a:noFill/>
        </p:spPr>
        <p:txBody>
          <a:bodyPr wrap="none" rtlCol="0" anchor="ctr">
            <a:spAutoFit/>
          </a:bodyPr>
          <a:lstStyle/>
          <a:p>
            <a:r>
              <a:rPr lang="en-US" dirty="0" smtClean="0">
                <a:solidFill>
                  <a:schemeClr val="tx1"/>
                </a:solidFill>
              </a:rPr>
              <a:t>1990</a:t>
            </a:r>
            <a:endParaRPr lang="en-US" dirty="0">
              <a:solidFill>
                <a:schemeClr val="tx1"/>
              </a:solidFill>
            </a:endParaRPr>
          </a:p>
        </p:txBody>
      </p:sp>
      <p:sp>
        <p:nvSpPr>
          <p:cNvPr id="17" name="TextBox 16"/>
          <p:cNvSpPr txBox="1"/>
          <p:nvPr/>
        </p:nvSpPr>
        <p:spPr>
          <a:xfrm>
            <a:off x="2967351" y="5212080"/>
            <a:ext cx="697627" cy="369332"/>
          </a:xfrm>
          <a:prstGeom prst="rect">
            <a:avLst/>
          </a:prstGeom>
          <a:noFill/>
        </p:spPr>
        <p:txBody>
          <a:bodyPr wrap="none" rtlCol="0" anchor="ctr">
            <a:spAutoFit/>
          </a:bodyPr>
          <a:lstStyle/>
          <a:p>
            <a:r>
              <a:rPr lang="en-US" dirty="0" smtClean="0">
                <a:solidFill>
                  <a:schemeClr val="tx1"/>
                </a:solidFill>
              </a:rPr>
              <a:t>2000</a:t>
            </a:r>
            <a:endParaRPr lang="en-US" dirty="0">
              <a:solidFill>
                <a:schemeClr val="tx1"/>
              </a:solidFill>
            </a:endParaRPr>
          </a:p>
        </p:txBody>
      </p:sp>
      <p:sp>
        <p:nvSpPr>
          <p:cNvPr id="18" name="TextBox 17"/>
          <p:cNvSpPr txBox="1"/>
          <p:nvPr/>
        </p:nvSpPr>
        <p:spPr>
          <a:xfrm>
            <a:off x="5462175" y="5212080"/>
            <a:ext cx="697627" cy="369332"/>
          </a:xfrm>
          <a:prstGeom prst="rect">
            <a:avLst/>
          </a:prstGeom>
          <a:noFill/>
        </p:spPr>
        <p:txBody>
          <a:bodyPr wrap="none" rtlCol="0" anchor="ctr">
            <a:spAutoFit/>
          </a:bodyPr>
          <a:lstStyle/>
          <a:p>
            <a:r>
              <a:rPr lang="en-US" dirty="0" smtClean="0">
                <a:solidFill>
                  <a:schemeClr val="tx1"/>
                </a:solidFill>
              </a:rPr>
              <a:t>2010</a:t>
            </a:r>
            <a:endParaRPr lang="en-US" dirty="0">
              <a:solidFill>
                <a:schemeClr val="tx1"/>
              </a:solidFill>
            </a:endParaRPr>
          </a:p>
        </p:txBody>
      </p:sp>
      <p:sp>
        <p:nvSpPr>
          <p:cNvPr id="19" name="TextBox 18"/>
          <p:cNvSpPr txBox="1"/>
          <p:nvPr/>
        </p:nvSpPr>
        <p:spPr>
          <a:xfrm>
            <a:off x="7956999" y="5212080"/>
            <a:ext cx="697627" cy="369332"/>
          </a:xfrm>
          <a:prstGeom prst="rect">
            <a:avLst/>
          </a:prstGeom>
          <a:noFill/>
        </p:spPr>
        <p:txBody>
          <a:bodyPr wrap="none" rtlCol="0" anchor="ctr">
            <a:spAutoFit/>
          </a:bodyPr>
          <a:lstStyle/>
          <a:p>
            <a:r>
              <a:rPr lang="en-US" dirty="0" smtClean="0">
                <a:solidFill>
                  <a:schemeClr val="tx1"/>
                </a:solidFill>
              </a:rPr>
              <a:t>2020</a:t>
            </a:r>
            <a:endParaRPr lang="en-US" dirty="0">
              <a:solidFill>
                <a:schemeClr val="tx1"/>
              </a:solidFill>
            </a:endParaRPr>
          </a:p>
        </p:txBody>
      </p:sp>
      <p:cxnSp>
        <p:nvCxnSpPr>
          <p:cNvPr id="20" name="Straight Connector 19"/>
          <p:cNvCxnSpPr/>
          <p:nvPr/>
        </p:nvCxnSpPr>
        <p:spPr bwMode="auto">
          <a:xfrm flipH="1" flipV="1">
            <a:off x="830265" y="1969457"/>
            <a:ext cx="2" cy="3198604"/>
          </a:xfrm>
          <a:prstGeom prst="line">
            <a:avLst/>
          </a:prstGeom>
          <a:solidFill>
            <a:schemeClr val="folHlink"/>
          </a:solidFill>
          <a:ln w="9525" cap="rnd" cmpd="sng" algn="ctr">
            <a:solidFill>
              <a:schemeClr val="bg1">
                <a:lumMod val="50000"/>
              </a:schemeClr>
            </a:solidFill>
            <a:prstDash val="solid"/>
            <a:round/>
            <a:headEnd type="oval" w="med" len="med"/>
            <a:tailEnd type="none" w="med" len="med"/>
          </a:ln>
          <a:effectLst/>
        </p:spPr>
      </p:cxnSp>
      <p:sp>
        <p:nvSpPr>
          <p:cNvPr id="21" name="Right Arrow 20"/>
          <p:cNvSpPr/>
          <p:nvPr/>
        </p:nvSpPr>
        <p:spPr bwMode="auto">
          <a:xfrm>
            <a:off x="475013" y="4147980"/>
            <a:ext cx="8182099" cy="914400"/>
          </a:xfrm>
          <a:prstGeom prst="rightArrow">
            <a:avLst/>
          </a:prstGeom>
          <a:gradFill flip="none" rotWithShape="1">
            <a:gsLst>
              <a:gs pos="78000">
                <a:srgbClr val="0096EA"/>
              </a:gs>
              <a:gs pos="0">
                <a:schemeClr val="bg1">
                  <a:lumMod val="85000"/>
                </a:schemeClr>
              </a:gs>
              <a:gs pos="48000">
                <a:srgbClr val="B0B023"/>
              </a:gs>
              <a:gs pos="100000">
                <a:srgbClr val="0076B7"/>
              </a:gs>
            </a:gsLst>
            <a:lin ang="2700000" scaled="0"/>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63" indent="-182563">
              <a:spcBef>
                <a:spcPct val="50000"/>
              </a:spcBef>
              <a:buClr>
                <a:schemeClr val="tx2"/>
              </a:buClr>
              <a:buSzPct val="70000"/>
              <a:buFont typeface="Wingdings" pitchFamily="2" charset="2"/>
              <a:buChar char="§"/>
            </a:pPr>
            <a:endParaRPr lang="en-US" dirty="0"/>
          </a:p>
        </p:txBody>
      </p:sp>
      <p:sp>
        <p:nvSpPr>
          <p:cNvPr id="22" name="Rectangle 21"/>
          <p:cNvSpPr/>
          <p:nvPr/>
        </p:nvSpPr>
        <p:spPr bwMode="auto">
          <a:xfrm>
            <a:off x="830264" y="1969456"/>
            <a:ext cx="2485900" cy="2178523"/>
          </a:xfrm>
          <a:prstGeom prst="rect">
            <a:avLst/>
          </a:prstGeom>
          <a:noFill/>
          <a:ln w="9525" cap="flat" cmpd="sng" algn="ctr">
            <a:noFill/>
            <a:prstDash val="solid"/>
            <a:round/>
            <a:headEnd type="none" w="med" len="med"/>
            <a:tailEnd type="none" w="med" len="med"/>
          </a:ln>
          <a:effectLst/>
        </p:spPr>
        <p:txBody>
          <a:bodyPr vert="horz" wrap="square" lIns="109728" tIns="45720" rIns="109728" bIns="91440" numCol="1" rtlCol="0" anchor="t" anchorCtr="0" compatLnSpc="1">
            <a:prstTxWarp prst="textNoShape">
              <a:avLst/>
            </a:prstTxWarp>
          </a:bodyPr>
          <a:lstStyle/>
          <a:p>
            <a:pPr marL="173038" marR="0" indent="-173038" algn="l" defTabSz="914400" rtl="0" eaLnBrk="1" fontAlgn="base" latinLnBrk="0" hangingPunct="1">
              <a:lnSpc>
                <a:spcPct val="100000"/>
              </a:lnSpc>
              <a:spcBef>
                <a:spcPts val="0"/>
              </a:spcBef>
              <a:spcAft>
                <a:spcPts val="600"/>
              </a:spcAft>
              <a:buClr>
                <a:srgbClr val="6A7400"/>
              </a:buClr>
              <a:buSzPct val="70000"/>
              <a:buFont typeface="Wingdings" charset="2"/>
              <a:buChar char="§"/>
              <a:tabLst/>
            </a:pPr>
            <a:r>
              <a:rPr kumimoji="0" lang="en-US" sz="1400" i="0" u="none" strike="noStrike" cap="none" normalizeH="0" baseline="0" dirty="0" smtClean="0">
                <a:ln>
                  <a:noFill/>
                </a:ln>
                <a:solidFill>
                  <a:srgbClr val="6A7400"/>
                </a:solidFill>
                <a:effectLst/>
              </a:rPr>
              <a:t>White space:</a:t>
            </a:r>
            <a:r>
              <a:rPr kumimoji="0" lang="en-US" sz="1400" i="0" u="none" strike="noStrike" cap="none" normalizeH="0" dirty="0" smtClean="0">
                <a:ln>
                  <a:noFill/>
                </a:ln>
                <a:solidFill>
                  <a:srgbClr val="6A7400"/>
                </a:solidFill>
                <a:effectLst/>
              </a:rPr>
              <a:t>  15,000</a:t>
            </a:r>
            <a:r>
              <a:rPr kumimoji="0" lang="en-US" sz="1400" b="0" i="0" u="none" strike="noStrike" cap="none" normalizeH="0" dirty="0" smtClean="0">
                <a:ln>
                  <a:noFill/>
                </a:ln>
                <a:solidFill>
                  <a:srgbClr val="6A7400"/>
                </a:solidFill>
                <a:effectLst/>
              </a:rPr>
              <a:t> sqft</a:t>
            </a:r>
            <a:endParaRPr kumimoji="0" lang="en-US" sz="1400" b="0" i="0" u="none" strike="noStrike" cap="none" normalizeH="0" baseline="0" dirty="0" smtClean="0">
              <a:ln>
                <a:noFill/>
              </a:ln>
              <a:solidFill>
                <a:srgbClr val="6A7400"/>
              </a:solidFill>
              <a:effectLst/>
            </a:endParaRPr>
          </a:p>
          <a:p>
            <a:pPr marL="173038" marR="0" indent="-173038" algn="l" defTabSz="914400" rtl="0" eaLnBrk="1" fontAlgn="base" latinLnBrk="0" hangingPunct="1">
              <a:lnSpc>
                <a:spcPct val="100000"/>
              </a:lnSpc>
              <a:spcBef>
                <a:spcPts val="0"/>
              </a:spcBef>
              <a:spcAft>
                <a:spcPts val="600"/>
              </a:spcAft>
              <a:buClr>
                <a:srgbClr val="6A7400"/>
              </a:buClr>
              <a:buSzPct val="70000"/>
              <a:buFont typeface="Wingdings" charset="2"/>
              <a:buChar char="§"/>
              <a:tabLst/>
            </a:pPr>
            <a:r>
              <a:rPr lang="en-US" sz="1400" dirty="0" smtClean="0">
                <a:solidFill>
                  <a:srgbClr val="6A7400"/>
                </a:solidFill>
              </a:rPr>
              <a:t>Racks:  </a:t>
            </a:r>
            <a:r>
              <a:rPr lang="en-US" sz="1400" dirty="0" smtClean="0">
                <a:solidFill>
                  <a:schemeClr val="tx1">
                    <a:lumMod val="75000"/>
                    <a:lumOff val="25000"/>
                  </a:schemeClr>
                </a:solidFill>
              </a:rPr>
              <a:t>2,500</a:t>
            </a:r>
          </a:p>
          <a:p>
            <a:pPr marL="173038" indent="-173038">
              <a:spcBef>
                <a:spcPts val="0"/>
              </a:spcBef>
              <a:spcAft>
                <a:spcPts val="600"/>
              </a:spcAft>
              <a:buClr>
                <a:srgbClr val="6A7400"/>
              </a:buClr>
              <a:buSzPct val="70000"/>
              <a:buFont typeface="Wingdings" charset="2"/>
              <a:buChar char="§"/>
            </a:pPr>
            <a:r>
              <a:rPr lang="en-US" sz="1400" dirty="0" smtClean="0">
                <a:solidFill>
                  <a:srgbClr val="6A7400"/>
                </a:solidFill>
              </a:rPr>
              <a:t>Power: </a:t>
            </a:r>
            <a:r>
              <a:rPr lang="en-US" sz="1400" dirty="0" smtClean="0">
                <a:solidFill>
                  <a:schemeClr val="accent1"/>
                </a:solidFill>
              </a:rPr>
              <a:t> </a:t>
            </a:r>
            <a:r>
              <a:rPr lang="en-US" sz="1400" dirty="0" smtClean="0">
                <a:solidFill>
                  <a:schemeClr val="tx1">
                    <a:lumMod val="75000"/>
                    <a:lumOff val="25000"/>
                  </a:schemeClr>
                </a:solidFill>
              </a:rPr>
              <a:t>Rack mount servers became popular around 1995</a:t>
            </a:r>
            <a:r>
              <a:rPr lang="en-US" sz="1400" dirty="0">
                <a:solidFill>
                  <a:schemeClr val="tx1">
                    <a:lumMod val="75000"/>
                    <a:lumOff val="25000"/>
                  </a:schemeClr>
                </a:solidFill>
              </a:rPr>
              <a:t> </a:t>
            </a:r>
            <a:r>
              <a:rPr lang="en-US" sz="1400" dirty="0" smtClean="0">
                <a:solidFill>
                  <a:schemeClr val="tx1">
                    <a:lumMod val="75000"/>
                    <a:lumOff val="25000"/>
                  </a:schemeClr>
                </a:solidFill>
              </a:rPr>
              <a:t>at about 2kW per rack.</a:t>
            </a:r>
          </a:p>
        </p:txBody>
      </p:sp>
      <p:sp>
        <p:nvSpPr>
          <p:cNvPr id="23" name="Rectangle 22"/>
          <p:cNvSpPr/>
          <p:nvPr/>
        </p:nvSpPr>
        <p:spPr bwMode="auto">
          <a:xfrm>
            <a:off x="3344476" y="1969457"/>
            <a:ext cx="2466511" cy="1371000"/>
          </a:xfrm>
          <a:prstGeom prst="rect">
            <a:avLst/>
          </a:prstGeom>
          <a:noFill/>
          <a:ln w="9525" cap="flat" cmpd="sng" algn="ctr">
            <a:noFill/>
            <a:prstDash val="solid"/>
            <a:round/>
            <a:headEnd type="none" w="med" len="med"/>
            <a:tailEnd type="none" w="med" len="med"/>
          </a:ln>
          <a:effectLst/>
        </p:spPr>
        <p:txBody>
          <a:bodyPr vert="horz" wrap="square" lIns="109728" tIns="45720" rIns="109728" bIns="91440" numCol="1" rtlCol="0" anchor="t" anchorCtr="0" compatLnSpc="1">
            <a:prstTxWarp prst="textNoShape">
              <a:avLst/>
            </a:prstTxWarp>
          </a:bodyPr>
          <a:lstStyle/>
          <a:p>
            <a:pPr marL="173038" marR="0" indent="-173038" algn="l" defTabSz="914400" rtl="0" eaLnBrk="1" fontAlgn="base" latinLnBrk="0" hangingPunct="1">
              <a:lnSpc>
                <a:spcPct val="100000"/>
              </a:lnSpc>
              <a:spcBef>
                <a:spcPts val="0"/>
              </a:spcBef>
              <a:spcAft>
                <a:spcPts val="600"/>
              </a:spcAft>
              <a:buClr>
                <a:srgbClr val="6A7400"/>
              </a:buClr>
              <a:buSzPct val="70000"/>
              <a:buFont typeface="Wingdings" charset="2"/>
              <a:buChar char="§"/>
              <a:tabLst/>
            </a:pPr>
            <a:r>
              <a:rPr kumimoji="0" lang="en-US" sz="1400" i="0" u="none" strike="noStrike" cap="none" normalizeH="0" baseline="0" dirty="0" smtClean="0">
                <a:ln>
                  <a:noFill/>
                </a:ln>
                <a:solidFill>
                  <a:srgbClr val="6A7400"/>
                </a:solidFill>
                <a:effectLst/>
              </a:rPr>
              <a:t>White space:</a:t>
            </a:r>
            <a:r>
              <a:rPr kumimoji="0" lang="en-US" sz="1400" i="0" u="none" strike="noStrike" cap="none" normalizeH="0" baseline="0" dirty="0" smtClean="0">
                <a:ln>
                  <a:noFill/>
                </a:ln>
                <a:solidFill>
                  <a:schemeClr val="accent1"/>
                </a:solidFill>
                <a:effectLst/>
              </a:rPr>
              <a:t> </a:t>
            </a:r>
            <a:r>
              <a:rPr kumimoji="0" lang="en-US" sz="1400" i="0" u="none" strike="noStrike" cap="none" normalizeH="0" baseline="0" dirty="0" smtClean="0">
                <a:ln>
                  <a:noFill/>
                </a:ln>
                <a:solidFill>
                  <a:schemeClr val="tx1">
                    <a:lumMod val="75000"/>
                    <a:lumOff val="25000"/>
                  </a:schemeClr>
                </a:solidFill>
                <a:effectLst/>
              </a:rPr>
              <a:t>1</a:t>
            </a:r>
            <a:r>
              <a:rPr kumimoji="0" lang="en-US" sz="1400" b="0" i="0" u="none" strike="noStrike" cap="none" normalizeH="0" baseline="0" dirty="0" smtClean="0">
                <a:ln>
                  <a:noFill/>
                </a:ln>
                <a:solidFill>
                  <a:schemeClr val="tx1">
                    <a:lumMod val="75000"/>
                    <a:lumOff val="25000"/>
                  </a:schemeClr>
                </a:solidFill>
                <a:effectLst/>
              </a:rPr>
              <a:t>50,000 sqft</a:t>
            </a:r>
          </a:p>
          <a:p>
            <a:pPr marL="173038" marR="0" indent="-173038" algn="l" defTabSz="914400" rtl="0" eaLnBrk="1" fontAlgn="base" latinLnBrk="0" hangingPunct="1">
              <a:lnSpc>
                <a:spcPct val="100000"/>
              </a:lnSpc>
              <a:spcBef>
                <a:spcPts val="0"/>
              </a:spcBef>
              <a:spcAft>
                <a:spcPts val="600"/>
              </a:spcAft>
              <a:buClr>
                <a:srgbClr val="6A7400"/>
              </a:buClr>
              <a:buSzPct val="70000"/>
              <a:buFont typeface="Wingdings" charset="2"/>
              <a:buChar char="§"/>
              <a:tabLst/>
            </a:pPr>
            <a:r>
              <a:rPr lang="en-US" sz="1400" dirty="0" smtClean="0">
                <a:solidFill>
                  <a:srgbClr val="6A7400"/>
                </a:solidFill>
              </a:rPr>
              <a:t>Racks: </a:t>
            </a:r>
            <a:r>
              <a:rPr lang="en-US" sz="1400" dirty="0" smtClean="0">
                <a:solidFill>
                  <a:schemeClr val="accent1"/>
                </a:solidFill>
              </a:rPr>
              <a:t> </a:t>
            </a:r>
            <a:r>
              <a:rPr lang="en-US" sz="1400" dirty="0" smtClean="0">
                <a:solidFill>
                  <a:schemeClr val="tx1">
                    <a:lumMod val="75000"/>
                    <a:lumOff val="25000"/>
                  </a:schemeClr>
                </a:solidFill>
              </a:rPr>
              <a:t>5,000</a:t>
            </a:r>
          </a:p>
          <a:p>
            <a:pPr marL="173038" marR="0" indent="-173038" algn="l" defTabSz="914400" rtl="0" eaLnBrk="1" fontAlgn="base" latinLnBrk="0" hangingPunct="1">
              <a:lnSpc>
                <a:spcPct val="100000"/>
              </a:lnSpc>
              <a:spcBef>
                <a:spcPts val="0"/>
              </a:spcBef>
              <a:spcAft>
                <a:spcPts val="600"/>
              </a:spcAft>
              <a:buClr>
                <a:srgbClr val="6A7400"/>
              </a:buClr>
              <a:buSzPct val="70000"/>
              <a:buFont typeface="Wingdings" charset="2"/>
              <a:buChar char="§"/>
              <a:tabLst/>
            </a:pPr>
            <a:r>
              <a:rPr lang="en-US" sz="1400" dirty="0" smtClean="0">
                <a:solidFill>
                  <a:srgbClr val="6A7400"/>
                </a:solidFill>
              </a:rPr>
              <a:t>Power:</a:t>
            </a:r>
            <a:r>
              <a:rPr lang="en-US" sz="1400" dirty="0" smtClean="0">
                <a:solidFill>
                  <a:schemeClr val="accent1"/>
                </a:solidFill>
              </a:rPr>
              <a:t>  </a:t>
            </a:r>
            <a:r>
              <a:rPr lang="en-US" sz="1400" dirty="0" smtClean="0">
                <a:solidFill>
                  <a:schemeClr val="tx1">
                    <a:lumMod val="75000"/>
                    <a:lumOff val="25000"/>
                  </a:schemeClr>
                </a:solidFill>
              </a:rPr>
              <a:t>4 - 8 kW per rack</a:t>
            </a:r>
          </a:p>
        </p:txBody>
      </p:sp>
      <p:sp>
        <p:nvSpPr>
          <p:cNvPr id="24" name="Rectangle 23"/>
          <p:cNvSpPr/>
          <p:nvPr/>
        </p:nvSpPr>
        <p:spPr bwMode="auto">
          <a:xfrm>
            <a:off x="5819914" y="1969457"/>
            <a:ext cx="2657336" cy="1239569"/>
          </a:xfrm>
          <a:prstGeom prst="rect">
            <a:avLst/>
          </a:prstGeom>
          <a:noFill/>
          <a:ln w="9525" cap="flat" cmpd="sng" algn="ctr">
            <a:noFill/>
            <a:prstDash val="solid"/>
            <a:round/>
            <a:headEnd type="none" w="med" len="med"/>
            <a:tailEnd type="none" w="med" len="med"/>
          </a:ln>
          <a:effectLst/>
        </p:spPr>
        <p:txBody>
          <a:bodyPr vert="horz" wrap="square" lIns="109728" tIns="45720" rIns="109728" bIns="91440" numCol="1" rtlCol="0" anchor="t" anchorCtr="0" compatLnSpc="1">
            <a:prstTxWarp prst="textNoShape">
              <a:avLst/>
            </a:prstTxWarp>
          </a:bodyPr>
          <a:lstStyle/>
          <a:p>
            <a:pPr marL="173038" marR="0" indent="-173038" algn="l" defTabSz="914400" rtl="0" eaLnBrk="1" fontAlgn="base" latinLnBrk="0" hangingPunct="1">
              <a:lnSpc>
                <a:spcPct val="100000"/>
              </a:lnSpc>
              <a:spcBef>
                <a:spcPts val="0"/>
              </a:spcBef>
              <a:spcAft>
                <a:spcPts val="600"/>
              </a:spcAft>
              <a:buClr>
                <a:srgbClr val="6A7400"/>
              </a:buClr>
              <a:buSzPct val="70000"/>
              <a:buFont typeface="Wingdings" charset="2"/>
              <a:buChar char="§"/>
              <a:tabLst/>
            </a:pPr>
            <a:r>
              <a:rPr kumimoji="0" lang="en-US" sz="1400" i="0" u="none" strike="noStrike" cap="none" normalizeH="0" baseline="0" dirty="0" smtClean="0">
                <a:ln>
                  <a:noFill/>
                </a:ln>
                <a:solidFill>
                  <a:srgbClr val="6A7400"/>
                </a:solidFill>
                <a:effectLst/>
              </a:rPr>
              <a:t>White space:</a:t>
            </a:r>
            <a:r>
              <a:rPr kumimoji="0" lang="en-US" sz="1400" i="0" u="none" strike="noStrike" cap="none" normalizeH="0" baseline="0" dirty="0" smtClean="0">
                <a:ln>
                  <a:noFill/>
                </a:ln>
                <a:solidFill>
                  <a:schemeClr val="accent1"/>
                </a:solidFill>
                <a:effectLst/>
              </a:rPr>
              <a:t>  </a:t>
            </a:r>
            <a:r>
              <a:rPr kumimoji="0" lang="en-US" sz="1400" b="0" i="0" u="none" strike="noStrike" cap="none" normalizeH="0" baseline="0" dirty="0" smtClean="0">
                <a:ln>
                  <a:noFill/>
                </a:ln>
                <a:solidFill>
                  <a:schemeClr val="tx1">
                    <a:lumMod val="75000"/>
                    <a:lumOff val="25000"/>
                  </a:schemeClr>
                </a:solidFill>
                <a:effectLst/>
              </a:rPr>
              <a:t>300,000 sqft</a:t>
            </a:r>
          </a:p>
          <a:p>
            <a:pPr marL="173038" marR="0" indent="-173038" algn="l" defTabSz="914400" rtl="0" eaLnBrk="1" fontAlgn="base" latinLnBrk="0" hangingPunct="1">
              <a:lnSpc>
                <a:spcPct val="100000"/>
              </a:lnSpc>
              <a:spcBef>
                <a:spcPts val="0"/>
              </a:spcBef>
              <a:spcAft>
                <a:spcPts val="600"/>
              </a:spcAft>
              <a:buClr>
                <a:srgbClr val="6A7400"/>
              </a:buClr>
              <a:buSzPct val="70000"/>
              <a:buFont typeface="Wingdings" charset="2"/>
              <a:buChar char="§"/>
              <a:tabLst/>
            </a:pPr>
            <a:r>
              <a:rPr lang="en-US" sz="1400" dirty="0" smtClean="0">
                <a:solidFill>
                  <a:srgbClr val="6A7400"/>
                </a:solidFill>
              </a:rPr>
              <a:t>Racks:</a:t>
            </a:r>
            <a:r>
              <a:rPr lang="en-US" sz="1400" dirty="0" smtClean="0">
                <a:solidFill>
                  <a:schemeClr val="accent1"/>
                </a:solidFill>
              </a:rPr>
              <a:t>  </a:t>
            </a:r>
            <a:r>
              <a:rPr lang="en-US" sz="1400" dirty="0" smtClean="0">
                <a:solidFill>
                  <a:schemeClr val="tx1">
                    <a:lumMod val="75000"/>
                    <a:lumOff val="25000"/>
                  </a:schemeClr>
                </a:solidFill>
              </a:rPr>
              <a:t>10,000</a:t>
            </a:r>
          </a:p>
          <a:p>
            <a:pPr marL="173038" marR="0" indent="-173038" algn="l" defTabSz="914400" rtl="0" eaLnBrk="1" fontAlgn="base" latinLnBrk="0" hangingPunct="1">
              <a:lnSpc>
                <a:spcPct val="100000"/>
              </a:lnSpc>
              <a:spcBef>
                <a:spcPts val="0"/>
              </a:spcBef>
              <a:spcAft>
                <a:spcPts val="600"/>
              </a:spcAft>
              <a:buClr>
                <a:srgbClr val="6A7400"/>
              </a:buClr>
              <a:buSzPct val="70000"/>
              <a:buFont typeface="Wingdings" charset="2"/>
              <a:buChar char="§"/>
              <a:tabLst/>
            </a:pPr>
            <a:r>
              <a:rPr lang="en-US" sz="1400" dirty="0" smtClean="0">
                <a:solidFill>
                  <a:srgbClr val="6A7400"/>
                </a:solidFill>
              </a:rPr>
              <a:t>Power:</a:t>
            </a:r>
            <a:r>
              <a:rPr lang="en-US" sz="1400" dirty="0" smtClean="0">
                <a:solidFill>
                  <a:schemeClr val="accent1"/>
                </a:solidFill>
              </a:rPr>
              <a:t>  </a:t>
            </a:r>
            <a:r>
              <a:rPr lang="en-US" sz="1400" dirty="0" smtClean="0">
                <a:solidFill>
                  <a:schemeClr val="tx1">
                    <a:lumMod val="75000"/>
                    <a:lumOff val="25000"/>
                  </a:schemeClr>
                </a:solidFill>
              </a:rPr>
              <a:t>5 - 17 kW per rack </a:t>
            </a:r>
          </a:p>
        </p:txBody>
      </p:sp>
      <p:sp>
        <p:nvSpPr>
          <p:cNvPr id="25" name="Right Brace 24"/>
          <p:cNvSpPr/>
          <p:nvPr/>
        </p:nvSpPr>
        <p:spPr bwMode="auto">
          <a:xfrm rot="5400000">
            <a:off x="2510658" y="4414087"/>
            <a:ext cx="368061" cy="1242950"/>
          </a:xfrm>
          <a:prstGeom prst="rightBrace">
            <a:avLst>
              <a:gd name="adj1" fmla="val 34114"/>
              <a:gd name="adj2" fmla="val 50000"/>
            </a:avLst>
          </a:prstGeom>
          <a:noFill/>
          <a:ln w="9525" cap="flat" cmpd="sng" algn="ctr">
            <a:solidFill>
              <a:schemeClr val="bg2"/>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en-US" sz="1800" b="0" i="0" u="none" strike="noStrike" cap="none" normalizeH="0" baseline="0" dirty="0" smtClean="0">
              <a:ln>
                <a:noFill/>
              </a:ln>
              <a:solidFill>
                <a:schemeClr val="tx1">
                  <a:lumMod val="75000"/>
                  <a:lumOff val="25000"/>
                </a:schemeClr>
              </a:solidFill>
              <a:effectLst/>
              <a:latin typeface="Arial" charset="0"/>
            </a:endParaRPr>
          </a:p>
        </p:txBody>
      </p:sp>
      <p:sp>
        <p:nvSpPr>
          <p:cNvPr id="26" name="TextBox 25"/>
          <p:cNvSpPr txBox="1"/>
          <p:nvPr/>
        </p:nvSpPr>
        <p:spPr>
          <a:xfrm>
            <a:off x="1322306" y="5167473"/>
            <a:ext cx="1733265" cy="600164"/>
          </a:xfrm>
          <a:prstGeom prst="rect">
            <a:avLst/>
          </a:prstGeom>
          <a:noFill/>
        </p:spPr>
        <p:txBody>
          <a:bodyPr wrap="square" rtlCol="0">
            <a:spAutoFit/>
          </a:bodyPr>
          <a:lstStyle/>
          <a:p>
            <a:r>
              <a:rPr lang="en-US" sz="1100" dirty="0" smtClean="0">
                <a:solidFill>
                  <a:schemeClr val="tx1">
                    <a:lumMod val="75000"/>
                    <a:lumOff val="25000"/>
                  </a:schemeClr>
                </a:solidFill>
              </a:rPr>
              <a:t>The last big data center boom during the dot-com bubble (1995 – 1999).</a:t>
            </a:r>
            <a:endParaRPr lang="en-US" sz="1100" dirty="0">
              <a:solidFill>
                <a:schemeClr val="tx1">
                  <a:lumMod val="75000"/>
                  <a:lumOff val="25000"/>
                </a:schemeClr>
              </a:solidFill>
            </a:endParaRPr>
          </a:p>
        </p:txBody>
      </p:sp>
      <p:sp>
        <p:nvSpPr>
          <p:cNvPr id="27" name="TextBox 26"/>
          <p:cNvSpPr txBox="1"/>
          <p:nvPr/>
        </p:nvSpPr>
        <p:spPr>
          <a:xfrm>
            <a:off x="238835" y="1473958"/>
            <a:ext cx="8511760" cy="369332"/>
          </a:xfrm>
          <a:prstGeom prst="rect">
            <a:avLst/>
          </a:prstGeom>
          <a:noFill/>
        </p:spPr>
        <p:txBody>
          <a:bodyPr wrap="square" rtlCol="0">
            <a:spAutoFit/>
          </a:bodyPr>
          <a:lstStyle/>
          <a:p>
            <a:r>
              <a:rPr lang="en-US" dirty="0" smtClean="0">
                <a:solidFill>
                  <a:schemeClr val="tx1">
                    <a:lumMod val="75000"/>
                    <a:lumOff val="25000"/>
                  </a:schemeClr>
                </a:solidFill>
              </a:rPr>
              <a:t>Example of a typical enterprise data center (with no advanced cooling):</a:t>
            </a:r>
            <a:endParaRPr lang="en-US" dirty="0">
              <a:solidFill>
                <a:schemeClr val="tx1">
                  <a:lumMod val="75000"/>
                  <a:lumOff val="25000"/>
                </a:schemeClr>
              </a:solidFill>
            </a:endParaRPr>
          </a:p>
        </p:txBody>
      </p:sp>
      <p:sp>
        <p:nvSpPr>
          <p:cNvPr id="29" name="Footer Placeholder 3"/>
          <p:cNvSpPr>
            <a:spLocks noGrp="1"/>
          </p:cNvSpPr>
          <p:nvPr>
            <p:ph type="ftr" sz="quarter" idx="10"/>
          </p:nvPr>
        </p:nvSpPr>
        <p:spPr>
          <a:xfrm>
            <a:off x="50466" y="6418921"/>
            <a:ext cx="2808288" cy="448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endParaRPr lang="en-US" sz="600" dirty="0">
              <a:solidFill>
                <a:srgbClr val="666666"/>
              </a:solidFill>
            </a:endParaRPr>
          </a:p>
          <a:p>
            <a:r>
              <a:rPr lang="en-US" sz="600" dirty="0">
                <a:solidFill>
                  <a:srgbClr val="666666"/>
                </a:solidFill>
              </a:rPr>
              <a:t>© ABB Group </a:t>
            </a:r>
          </a:p>
          <a:p>
            <a:fld id="{B59A555B-EF64-6C4D-BCF1-61BBE91542F8}" type="datetime4">
              <a:rPr lang="en-US" sz="600">
                <a:solidFill>
                  <a:srgbClr val="666666"/>
                </a:solidFill>
              </a:rPr>
              <a:pPr/>
              <a:t>June 5, 2015</a:t>
            </a:fld>
            <a:r>
              <a:rPr lang="en-US" sz="600" dirty="0">
                <a:solidFill>
                  <a:srgbClr val="666666"/>
                </a:solidFill>
              </a:rPr>
              <a:t> | Slide </a:t>
            </a:r>
            <a:fld id="{78EB125A-78CA-0845-8802-6BE8A7386BAB}" type="slidenum">
              <a:rPr lang="en-US" sz="600">
                <a:solidFill>
                  <a:srgbClr val="666666"/>
                </a:solidFill>
              </a:rPr>
              <a:pPr/>
              <a:t>14</a:t>
            </a:fld>
            <a:endParaRPr lang="en-US" sz="600" dirty="0">
              <a:solidFill>
                <a:srgbClr val="666666"/>
              </a:solidFill>
            </a:endParaRPr>
          </a:p>
        </p:txBody>
      </p:sp>
      <p:grpSp>
        <p:nvGrpSpPr>
          <p:cNvPr id="2" name="Group 1"/>
          <p:cNvGrpSpPr/>
          <p:nvPr/>
        </p:nvGrpSpPr>
        <p:grpSpPr>
          <a:xfrm>
            <a:off x="4770449" y="3724915"/>
            <a:ext cx="2844675" cy="1966090"/>
            <a:chOff x="4770449" y="3724915"/>
            <a:chExt cx="2844675" cy="1966090"/>
          </a:xfrm>
        </p:grpSpPr>
        <p:cxnSp>
          <p:nvCxnSpPr>
            <p:cNvPr id="9" name="Elbow Connector 8"/>
            <p:cNvCxnSpPr/>
            <p:nvPr/>
          </p:nvCxnSpPr>
          <p:spPr bwMode="auto">
            <a:xfrm rot="16200000" flipH="1">
              <a:off x="5588308" y="3664189"/>
              <a:ext cx="1603812" cy="2449820"/>
            </a:xfrm>
            <a:prstGeom prst="bentConnector2">
              <a:avLst/>
            </a:prstGeom>
            <a:solidFill>
              <a:schemeClr val="folHlink"/>
            </a:solidFill>
            <a:ln w="9525" cap="flat" cmpd="sng" algn="ctr">
              <a:solidFill>
                <a:srgbClr val="0076B7"/>
              </a:solidFill>
              <a:prstDash val="solid"/>
              <a:round/>
              <a:headEnd type="oval" w="sm" len="sm"/>
              <a:tailEnd type="triangle" w="lg" len="med"/>
            </a:ln>
            <a:effectLst/>
          </p:spPr>
        </p:cxnSp>
        <p:sp>
          <p:nvSpPr>
            <p:cNvPr id="10" name="TextBox 9"/>
            <p:cNvSpPr txBox="1"/>
            <p:nvPr/>
          </p:nvSpPr>
          <p:spPr>
            <a:xfrm>
              <a:off x="4770449" y="3724915"/>
              <a:ext cx="789709" cy="369332"/>
            </a:xfrm>
            <a:prstGeom prst="rect">
              <a:avLst/>
            </a:prstGeom>
            <a:noFill/>
          </p:spPr>
          <p:txBody>
            <a:bodyPr wrap="square" rtlCol="0" anchor="ctr">
              <a:spAutoFit/>
            </a:bodyPr>
            <a:lstStyle/>
            <a:p>
              <a:pPr algn="ctr"/>
              <a:r>
                <a:rPr lang="en-US" b="1" dirty="0" smtClean="0">
                  <a:solidFill>
                    <a:srgbClr val="0076B7"/>
                  </a:solidFill>
                </a:rPr>
                <a:t>DCIM</a:t>
              </a:r>
              <a:endParaRPr lang="en-US" b="1" dirty="0">
                <a:solidFill>
                  <a:srgbClr val="0076B7"/>
                </a:solidFill>
              </a:endParaRPr>
            </a:p>
          </p:txBody>
        </p:sp>
      </p:grpSp>
      <p:grpSp>
        <p:nvGrpSpPr>
          <p:cNvPr id="5" name="Group 4"/>
          <p:cNvGrpSpPr/>
          <p:nvPr/>
        </p:nvGrpSpPr>
        <p:grpSpPr>
          <a:xfrm>
            <a:off x="6497860" y="3724915"/>
            <a:ext cx="1117264" cy="1733878"/>
            <a:chOff x="6497860" y="3724915"/>
            <a:chExt cx="1117264" cy="1733878"/>
          </a:xfrm>
        </p:grpSpPr>
        <p:cxnSp>
          <p:nvCxnSpPr>
            <p:cNvPr id="33" name="Elbow Connector 32"/>
            <p:cNvCxnSpPr/>
            <p:nvPr/>
          </p:nvCxnSpPr>
          <p:spPr bwMode="auto">
            <a:xfrm rot="16200000" flipH="1">
              <a:off x="6586424" y="4430093"/>
              <a:ext cx="1371600" cy="685800"/>
            </a:xfrm>
            <a:prstGeom prst="bentConnector2">
              <a:avLst/>
            </a:prstGeom>
            <a:solidFill>
              <a:schemeClr val="folHlink"/>
            </a:solidFill>
            <a:ln w="9525" cap="flat" cmpd="sng" algn="ctr">
              <a:solidFill>
                <a:srgbClr val="0076B7"/>
              </a:solidFill>
              <a:prstDash val="solid"/>
              <a:round/>
              <a:headEnd type="oval" w="sm" len="sm"/>
              <a:tailEnd type="triangle" w="lg" len="med"/>
            </a:ln>
            <a:effectLst/>
          </p:spPr>
        </p:cxnSp>
        <p:sp>
          <p:nvSpPr>
            <p:cNvPr id="30" name="TextBox 29"/>
            <p:cNvSpPr txBox="1"/>
            <p:nvPr/>
          </p:nvSpPr>
          <p:spPr>
            <a:xfrm>
              <a:off x="6497860" y="3724915"/>
              <a:ext cx="862926" cy="369332"/>
            </a:xfrm>
            <a:prstGeom prst="rect">
              <a:avLst/>
            </a:prstGeom>
            <a:noFill/>
          </p:spPr>
          <p:txBody>
            <a:bodyPr wrap="square" rtlCol="0" anchor="ctr">
              <a:spAutoFit/>
            </a:bodyPr>
            <a:lstStyle/>
            <a:p>
              <a:pPr algn="ctr"/>
              <a:r>
                <a:rPr lang="en-US" b="1" dirty="0" smtClean="0">
                  <a:solidFill>
                    <a:srgbClr val="0076B7"/>
                  </a:solidFill>
                </a:rPr>
                <a:t>DCSO</a:t>
              </a:r>
              <a:endParaRPr lang="en-US" b="1" dirty="0">
                <a:solidFill>
                  <a:srgbClr val="0076B7"/>
                </a:solidFill>
              </a:endParaRPr>
            </a:p>
          </p:txBody>
        </p:sp>
      </p:grpSp>
    </p:spTree>
    <p:extLst>
      <p:ext uri="{BB962C8B-B14F-4D97-AF65-F5344CB8AC3E}">
        <p14:creationId xmlns:p14="http://schemas.microsoft.com/office/powerpoint/2010/main" val="384197282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9703" y="2108579"/>
            <a:ext cx="8704930" cy="1887252"/>
            <a:chOff x="274320" y="2181489"/>
            <a:chExt cx="8704930" cy="1811094"/>
          </a:xfrm>
        </p:grpSpPr>
        <p:pic>
          <p:nvPicPr>
            <p:cNvPr id="16" name="Picture 15" descr="iStock_000038298496_Small.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39168" y="2181489"/>
              <a:ext cx="2921952" cy="1428950"/>
            </a:xfrm>
            <a:prstGeom prst="rect">
              <a:avLst/>
            </a:prstGeom>
            <a:ln w="25400">
              <a:solidFill>
                <a:schemeClr val="bg1"/>
              </a:solidFill>
            </a:ln>
          </p:spPr>
        </p:pic>
        <p:pic>
          <p:nvPicPr>
            <p:cNvPr id="14" name="Picture 13" descr="iStock_000017881781_Small.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1042416" y="1435608"/>
              <a:ext cx="1428953" cy="2925981"/>
            </a:xfrm>
            <a:prstGeom prst="rect">
              <a:avLst/>
            </a:prstGeom>
            <a:ln w="25400">
              <a:solidFill>
                <a:schemeClr val="bg1"/>
              </a:solidFill>
            </a:ln>
          </p:spPr>
        </p:pic>
        <p:pic>
          <p:nvPicPr>
            <p:cNvPr id="15" name="Picture 14" descr="iStock_000015265862_Small.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73175" y="2181489"/>
              <a:ext cx="2889455" cy="1426464"/>
            </a:xfrm>
            <a:prstGeom prst="rect">
              <a:avLst/>
            </a:prstGeom>
            <a:ln w="25400">
              <a:solidFill>
                <a:schemeClr val="bg1"/>
              </a:solidFill>
            </a:ln>
          </p:spPr>
        </p:pic>
        <p:sp>
          <p:nvSpPr>
            <p:cNvPr id="10" name="TextBox 9"/>
            <p:cNvSpPr txBox="1"/>
            <p:nvPr/>
          </p:nvSpPr>
          <p:spPr>
            <a:xfrm>
              <a:off x="274320" y="3608619"/>
              <a:ext cx="2880360" cy="383964"/>
            </a:xfrm>
            <a:prstGeom prst="rect">
              <a:avLst/>
            </a:prstGeom>
            <a:solidFill>
              <a:srgbClr val="B0B023"/>
            </a:solidFill>
            <a:ln w="25400">
              <a:solidFill>
                <a:schemeClr val="bg1"/>
              </a:solidFill>
            </a:ln>
          </p:spPr>
          <p:txBody>
            <a:bodyPr wrap="square" rtlCol="0">
              <a:spAutoFit/>
            </a:bodyPr>
            <a:lstStyle/>
            <a:p>
              <a:pPr algn="ctr" defTabSz="457200" fontAlgn="auto">
                <a:spcBef>
                  <a:spcPts val="0"/>
                </a:spcBef>
                <a:spcAft>
                  <a:spcPts val="0"/>
                </a:spcAft>
              </a:pPr>
              <a:r>
                <a:rPr lang="en-US" sz="2000" dirty="0">
                  <a:solidFill>
                    <a:schemeClr val="bg1"/>
                  </a:solidFill>
                  <a:latin typeface="Arial"/>
                </a:rPr>
                <a:t>Cost</a:t>
              </a:r>
            </a:p>
          </p:txBody>
        </p:sp>
        <p:sp>
          <p:nvSpPr>
            <p:cNvPr id="11" name="TextBox 10"/>
            <p:cNvSpPr txBox="1"/>
            <p:nvPr/>
          </p:nvSpPr>
          <p:spPr>
            <a:xfrm>
              <a:off x="3154680" y="3608619"/>
              <a:ext cx="2971800" cy="383964"/>
            </a:xfrm>
            <a:prstGeom prst="rect">
              <a:avLst/>
            </a:prstGeom>
            <a:solidFill>
              <a:srgbClr val="B0B023"/>
            </a:solidFill>
            <a:ln w="25400">
              <a:solidFill>
                <a:schemeClr val="bg1"/>
              </a:solidFill>
            </a:ln>
          </p:spPr>
          <p:txBody>
            <a:bodyPr wrap="square" rtlCol="0">
              <a:spAutoFit/>
            </a:bodyPr>
            <a:lstStyle/>
            <a:p>
              <a:pPr algn="ctr" defTabSz="457200" fontAlgn="auto">
                <a:spcBef>
                  <a:spcPts val="0"/>
                </a:spcBef>
                <a:spcAft>
                  <a:spcPts val="0"/>
                </a:spcAft>
              </a:pPr>
              <a:r>
                <a:rPr lang="en-US" sz="2000" dirty="0">
                  <a:solidFill>
                    <a:schemeClr val="bg1"/>
                  </a:solidFill>
                  <a:latin typeface="Arial"/>
                </a:rPr>
                <a:t>Capacity</a:t>
              </a:r>
            </a:p>
          </p:txBody>
        </p:sp>
        <p:sp>
          <p:nvSpPr>
            <p:cNvPr id="13" name="TextBox 12"/>
            <p:cNvSpPr txBox="1"/>
            <p:nvPr/>
          </p:nvSpPr>
          <p:spPr>
            <a:xfrm>
              <a:off x="6080760" y="3608619"/>
              <a:ext cx="2898490" cy="383964"/>
            </a:xfrm>
            <a:prstGeom prst="rect">
              <a:avLst/>
            </a:prstGeom>
            <a:solidFill>
              <a:srgbClr val="B0B023"/>
            </a:solidFill>
            <a:ln w="25400">
              <a:solidFill>
                <a:schemeClr val="bg1"/>
              </a:solidFill>
            </a:ln>
          </p:spPr>
          <p:txBody>
            <a:bodyPr wrap="square" rtlCol="0">
              <a:spAutoFit/>
            </a:bodyPr>
            <a:lstStyle/>
            <a:p>
              <a:pPr algn="ctr" defTabSz="457200" fontAlgn="auto">
                <a:spcBef>
                  <a:spcPts val="0"/>
                </a:spcBef>
                <a:spcAft>
                  <a:spcPts val="0"/>
                </a:spcAft>
              </a:pPr>
              <a:r>
                <a:rPr lang="en-US" sz="2000" dirty="0">
                  <a:solidFill>
                    <a:schemeClr val="bg1"/>
                  </a:solidFill>
                  <a:latin typeface="Arial"/>
                </a:rPr>
                <a:t>Control</a:t>
              </a:r>
            </a:p>
          </p:txBody>
        </p:sp>
      </p:grpSp>
      <p:sp>
        <p:nvSpPr>
          <p:cNvPr id="9" name="Content Placeholder 8"/>
          <p:cNvSpPr>
            <a:spLocks noGrp="1"/>
          </p:cNvSpPr>
          <p:nvPr>
            <p:ph idx="1"/>
          </p:nvPr>
        </p:nvSpPr>
        <p:spPr>
          <a:xfrm>
            <a:off x="906989" y="4543648"/>
            <a:ext cx="7297947" cy="1397078"/>
          </a:xfrm>
        </p:spPr>
        <p:txBody>
          <a:bodyPr/>
          <a:lstStyle/>
          <a:p>
            <a:pPr marL="0" indent="0">
              <a:buNone/>
            </a:pPr>
            <a:r>
              <a:rPr lang="en-US" sz="2000" dirty="0" smtClean="0">
                <a:solidFill>
                  <a:schemeClr val="accent6">
                    <a:lumMod val="50000"/>
                  </a:schemeClr>
                </a:solidFill>
              </a:rPr>
              <a:t>DCIM provides the visibility, decision support and control of your data center assets </a:t>
            </a:r>
            <a:r>
              <a:rPr lang="en-US" sz="2000" dirty="0">
                <a:solidFill>
                  <a:schemeClr val="accent6">
                    <a:lumMod val="50000"/>
                  </a:schemeClr>
                </a:solidFill>
              </a:rPr>
              <a:t>that, if left unchecked, can </a:t>
            </a:r>
            <a:r>
              <a:rPr lang="en-US" sz="2000" dirty="0" smtClean="0">
                <a:solidFill>
                  <a:schemeClr val="accent6">
                    <a:lumMod val="50000"/>
                  </a:schemeClr>
                </a:solidFill>
              </a:rPr>
              <a:t>squander resources </a:t>
            </a:r>
            <a:r>
              <a:rPr lang="en-US" sz="2000" dirty="0">
                <a:solidFill>
                  <a:schemeClr val="accent6">
                    <a:lumMod val="50000"/>
                  </a:schemeClr>
                </a:solidFill>
              </a:rPr>
              <a:t>in the form of wasted energy, stranded capacity, constrained agility and unscheduled down-time. </a:t>
            </a:r>
          </a:p>
        </p:txBody>
      </p:sp>
      <p:sp>
        <p:nvSpPr>
          <p:cNvPr id="3" name="Title 2"/>
          <p:cNvSpPr>
            <a:spLocks noGrp="1"/>
          </p:cNvSpPr>
          <p:nvPr>
            <p:ph type="title"/>
          </p:nvPr>
        </p:nvSpPr>
        <p:spPr/>
        <p:txBody>
          <a:bodyPr/>
          <a:lstStyle/>
          <a:p>
            <a:r>
              <a:rPr lang="en-US" dirty="0" smtClean="0"/>
              <a:t>How do you better manage IT and facility capacity</a:t>
            </a:r>
            <a:br>
              <a:rPr lang="en-US" dirty="0" smtClean="0"/>
            </a:br>
            <a:r>
              <a:rPr lang="en-US" dirty="0" smtClean="0"/>
              <a:t>to lower energy consumption and avoid penalties?</a:t>
            </a:r>
            <a:br>
              <a:rPr lang="en-US" dirty="0" smtClean="0"/>
            </a:br>
            <a:r>
              <a:rPr lang="en-US" dirty="0"/>
              <a:t/>
            </a:r>
            <a:br>
              <a:rPr lang="en-US" dirty="0"/>
            </a:br>
            <a:r>
              <a:rPr lang="en-US" dirty="0" smtClean="0">
                <a:solidFill>
                  <a:schemeClr val="tx1">
                    <a:lumMod val="50000"/>
                    <a:lumOff val="50000"/>
                  </a:schemeClr>
                </a:solidFill>
              </a:rPr>
              <a:t>By managing the [3 Cs] in the data center: </a:t>
            </a:r>
            <a:endParaRPr lang="en-US" dirty="0">
              <a:solidFill>
                <a:schemeClr val="tx1">
                  <a:lumMod val="50000"/>
                  <a:lumOff val="50000"/>
                </a:schemeClr>
              </a:solidFill>
            </a:endParaRPr>
          </a:p>
        </p:txBody>
      </p:sp>
    </p:spTree>
    <p:extLst>
      <p:ext uri="{BB962C8B-B14F-4D97-AF65-F5344CB8AC3E}">
        <p14:creationId xmlns:p14="http://schemas.microsoft.com/office/powerpoint/2010/main" val="401792579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Use </a:t>
            </a:r>
            <a:r>
              <a:rPr lang="en-US" dirty="0"/>
              <a:t>DCIM to Integrate </a:t>
            </a:r>
            <a:r>
              <a:rPr lang="en-US" dirty="0" smtClean="0"/>
              <a:t>Operations?</a:t>
            </a:r>
            <a:endParaRPr lang="en-US" dirty="0"/>
          </a:p>
        </p:txBody>
      </p:sp>
      <p:pic>
        <p:nvPicPr>
          <p:cNvPr id="8" name="Picture 7" descr="abb_datacenter_rev.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939" y="1546717"/>
            <a:ext cx="7829176" cy="4146395"/>
          </a:xfrm>
          <a:prstGeom prst="rect">
            <a:avLst/>
          </a:prstGeom>
        </p:spPr>
      </p:pic>
      <p:sp>
        <p:nvSpPr>
          <p:cNvPr id="10" name="Rectangle 9"/>
          <p:cNvSpPr/>
          <p:nvPr/>
        </p:nvSpPr>
        <p:spPr bwMode="auto">
          <a:xfrm>
            <a:off x="5049079" y="2389737"/>
            <a:ext cx="1449295" cy="426720"/>
          </a:xfrm>
          <a:prstGeom prst="rect">
            <a:avLst/>
          </a:prstGeom>
          <a:gradFill>
            <a:gsLst>
              <a:gs pos="0">
                <a:srgbClr val="F4EE93"/>
              </a:gs>
              <a:gs pos="100000">
                <a:srgbClr val="C6D55E"/>
              </a:gs>
            </a:gsLst>
            <a:lin ang="5400000" scaled="0"/>
          </a:gradFill>
          <a:ln>
            <a:solidFill>
              <a:srgbClr val="C6D55E"/>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Power Management</a:t>
            </a:r>
          </a:p>
        </p:txBody>
      </p:sp>
      <p:sp>
        <p:nvSpPr>
          <p:cNvPr id="13" name="Rectangle 12"/>
          <p:cNvSpPr/>
          <p:nvPr/>
        </p:nvSpPr>
        <p:spPr bwMode="auto">
          <a:xfrm>
            <a:off x="7393670" y="1963017"/>
            <a:ext cx="1411942" cy="426720"/>
          </a:xfrm>
          <a:prstGeom prst="rect">
            <a:avLst/>
          </a:prstGeom>
          <a:gradFill>
            <a:gsLst>
              <a:gs pos="0">
                <a:srgbClr val="F4EE93"/>
              </a:gs>
              <a:gs pos="100000">
                <a:srgbClr val="C6D55E"/>
              </a:gs>
            </a:gsLst>
            <a:lin ang="5400000" scaled="0"/>
          </a:gradFill>
          <a:ln>
            <a:solidFill>
              <a:srgbClr val="C6D55E"/>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Energy Management</a:t>
            </a:r>
          </a:p>
        </p:txBody>
      </p:sp>
      <p:sp>
        <p:nvSpPr>
          <p:cNvPr id="16" name="Rectangle 15"/>
          <p:cNvSpPr/>
          <p:nvPr/>
        </p:nvSpPr>
        <p:spPr bwMode="auto">
          <a:xfrm>
            <a:off x="5513460" y="5266392"/>
            <a:ext cx="1449295" cy="426720"/>
          </a:xfrm>
          <a:prstGeom prst="rect">
            <a:avLst/>
          </a:prstGeom>
          <a:gradFill>
            <a:gsLst>
              <a:gs pos="0">
                <a:srgbClr val="F4EE93"/>
              </a:gs>
              <a:gs pos="100000">
                <a:srgbClr val="C6D55E"/>
              </a:gs>
            </a:gsLst>
            <a:lin ang="5400000" scaled="0"/>
          </a:gradFill>
          <a:ln>
            <a:solidFill>
              <a:srgbClr val="C6D55E"/>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Facility Management</a:t>
            </a:r>
          </a:p>
        </p:txBody>
      </p:sp>
      <p:sp>
        <p:nvSpPr>
          <p:cNvPr id="19" name="Rectangle 18"/>
          <p:cNvSpPr/>
          <p:nvPr/>
        </p:nvSpPr>
        <p:spPr bwMode="auto">
          <a:xfrm>
            <a:off x="658186" y="3737484"/>
            <a:ext cx="1658471" cy="426720"/>
          </a:xfrm>
          <a:prstGeom prst="rect">
            <a:avLst/>
          </a:prstGeom>
          <a:gradFill>
            <a:gsLst>
              <a:gs pos="0">
                <a:srgbClr val="F4EE93"/>
              </a:gs>
              <a:gs pos="100000">
                <a:srgbClr val="C6D55E"/>
              </a:gs>
            </a:gsLst>
            <a:lin ang="5400000" scaled="0"/>
          </a:gradFill>
          <a:ln>
            <a:solidFill>
              <a:srgbClr val="C6D55E"/>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Maintenance Management</a:t>
            </a:r>
          </a:p>
        </p:txBody>
      </p:sp>
      <p:sp>
        <p:nvSpPr>
          <p:cNvPr id="23" name="Rectangle 22"/>
          <p:cNvSpPr/>
          <p:nvPr/>
        </p:nvSpPr>
        <p:spPr bwMode="auto">
          <a:xfrm>
            <a:off x="3189045" y="5456875"/>
            <a:ext cx="1946469" cy="426720"/>
          </a:xfrm>
          <a:prstGeom prst="rect">
            <a:avLst/>
          </a:prstGeom>
          <a:gradFill>
            <a:gsLst>
              <a:gs pos="0">
                <a:srgbClr val="F4EE93"/>
              </a:gs>
              <a:gs pos="100000">
                <a:srgbClr val="C6D55E"/>
              </a:gs>
            </a:gsLst>
            <a:lin ang="5400000" scaled="0"/>
          </a:gradFill>
          <a:ln>
            <a:solidFill>
              <a:srgbClr val="C6D55E"/>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Troubleshooting, Root Cause Analysis &amp; Alarm Management</a:t>
            </a:r>
          </a:p>
        </p:txBody>
      </p:sp>
      <p:sp>
        <p:nvSpPr>
          <p:cNvPr id="27" name="Rectangle 26"/>
          <p:cNvSpPr/>
          <p:nvPr/>
        </p:nvSpPr>
        <p:spPr bwMode="auto">
          <a:xfrm>
            <a:off x="225396" y="2176377"/>
            <a:ext cx="1649882" cy="426720"/>
          </a:xfrm>
          <a:prstGeom prst="rect">
            <a:avLst/>
          </a:prstGeom>
          <a:gradFill>
            <a:gsLst>
              <a:gs pos="0">
                <a:srgbClr val="F4EE93"/>
              </a:gs>
              <a:gs pos="100000">
                <a:srgbClr val="C6D55E"/>
              </a:gs>
            </a:gsLst>
            <a:lin ang="5400000" scaled="0"/>
          </a:gradFill>
          <a:ln>
            <a:solidFill>
              <a:srgbClr val="C6D55E"/>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buFontTx/>
              <a:buNone/>
            </a:pPr>
            <a:r>
              <a:rPr lang="en-US" sz="1000" b="1" dirty="0" smtClean="0">
                <a:solidFill>
                  <a:schemeClr val="tx1"/>
                </a:solidFill>
              </a:rPr>
              <a:t>Resource Forecasting </a:t>
            </a:r>
            <a:br>
              <a:rPr lang="en-US" sz="1000" b="1" dirty="0" smtClean="0">
                <a:solidFill>
                  <a:schemeClr val="tx1"/>
                </a:solidFill>
              </a:rPr>
            </a:br>
            <a:r>
              <a:rPr lang="en-US" sz="1000" b="1" dirty="0" smtClean="0">
                <a:solidFill>
                  <a:schemeClr val="tx1"/>
                </a:solidFill>
              </a:rPr>
              <a:t>&amp; Energy Planning</a:t>
            </a:r>
          </a:p>
        </p:txBody>
      </p:sp>
      <p:sp>
        <p:nvSpPr>
          <p:cNvPr id="31" name="Rectangle 30"/>
          <p:cNvSpPr/>
          <p:nvPr/>
        </p:nvSpPr>
        <p:spPr bwMode="auto">
          <a:xfrm>
            <a:off x="2844092" y="2736672"/>
            <a:ext cx="1318187" cy="426720"/>
          </a:xfrm>
          <a:prstGeom prst="rect">
            <a:avLst/>
          </a:prstGeom>
          <a:gradFill>
            <a:gsLst>
              <a:gs pos="0">
                <a:srgbClr val="F4EE93"/>
              </a:gs>
              <a:gs pos="100000">
                <a:srgbClr val="C6D55E"/>
              </a:gs>
            </a:gsLst>
            <a:lin ang="5400000" scaled="0"/>
          </a:gradFill>
          <a:ln>
            <a:solidFill>
              <a:srgbClr val="C6D55E"/>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Asset &amp; Capacity Planning</a:t>
            </a:r>
          </a:p>
        </p:txBody>
      </p:sp>
      <p:sp>
        <p:nvSpPr>
          <p:cNvPr id="33" name="Rectangle 32"/>
          <p:cNvSpPr/>
          <p:nvPr/>
        </p:nvSpPr>
        <p:spPr bwMode="auto">
          <a:xfrm>
            <a:off x="974446" y="4867259"/>
            <a:ext cx="1658471" cy="426720"/>
          </a:xfrm>
          <a:prstGeom prst="rect">
            <a:avLst/>
          </a:prstGeom>
          <a:gradFill>
            <a:gsLst>
              <a:gs pos="0">
                <a:srgbClr val="F4EE93"/>
              </a:gs>
              <a:gs pos="100000">
                <a:srgbClr val="C6D55E"/>
              </a:gs>
            </a:gsLst>
            <a:lin ang="5400000" scaled="0"/>
          </a:gradFill>
          <a:ln>
            <a:solidFill>
              <a:srgbClr val="C6D55E"/>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Control and Automation</a:t>
            </a:r>
          </a:p>
        </p:txBody>
      </p:sp>
      <p:sp>
        <p:nvSpPr>
          <p:cNvPr id="36" name="Rectangle 35"/>
          <p:cNvSpPr/>
          <p:nvPr/>
        </p:nvSpPr>
        <p:spPr bwMode="auto">
          <a:xfrm>
            <a:off x="6902412" y="3310764"/>
            <a:ext cx="1414679" cy="426720"/>
          </a:xfrm>
          <a:prstGeom prst="rect">
            <a:avLst/>
          </a:prstGeom>
          <a:gradFill>
            <a:gsLst>
              <a:gs pos="0">
                <a:srgbClr val="F4EE93"/>
              </a:gs>
              <a:gs pos="100000">
                <a:srgbClr val="C6D55E"/>
              </a:gs>
            </a:gsLst>
            <a:lin ang="5400000" scaled="0"/>
          </a:gradFill>
          <a:ln>
            <a:solidFill>
              <a:srgbClr val="C6D55E"/>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Remote Monitoring</a:t>
            </a:r>
          </a:p>
        </p:txBody>
      </p:sp>
      <p:sp>
        <p:nvSpPr>
          <p:cNvPr id="40" name="Rectangle 39"/>
          <p:cNvSpPr/>
          <p:nvPr/>
        </p:nvSpPr>
        <p:spPr bwMode="auto">
          <a:xfrm>
            <a:off x="7270407" y="5064701"/>
            <a:ext cx="1658471" cy="426720"/>
          </a:xfrm>
          <a:prstGeom prst="rect">
            <a:avLst/>
          </a:prstGeom>
          <a:gradFill>
            <a:gsLst>
              <a:gs pos="0">
                <a:srgbClr val="F4EE93"/>
              </a:gs>
              <a:gs pos="100000">
                <a:srgbClr val="C6D55E"/>
              </a:gs>
            </a:gsLst>
            <a:lin ang="5400000" scaled="0"/>
          </a:gradFill>
          <a:ln>
            <a:solidFill>
              <a:srgbClr val="C6D55E"/>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a:buClr>
                <a:srgbClr val="002897"/>
              </a:buClr>
            </a:pPr>
            <a:r>
              <a:rPr lang="en-US" sz="1000" b="1" dirty="0">
                <a:solidFill>
                  <a:schemeClr val="tx1"/>
                </a:solidFill>
              </a:rPr>
              <a:t>Data Center Evolution</a:t>
            </a:r>
          </a:p>
        </p:txBody>
      </p:sp>
      <p:sp>
        <p:nvSpPr>
          <p:cNvPr id="17" name="Oval 16"/>
          <p:cNvSpPr/>
          <p:nvPr/>
        </p:nvSpPr>
        <p:spPr>
          <a:xfrm>
            <a:off x="4812811" y="2247368"/>
            <a:ext cx="1921828" cy="702664"/>
          </a:xfrm>
          <a:prstGeom prst="ellipse">
            <a:avLst/>
          </a:prstGeom>
          <a:noFill/>
          <a:ln w="31750">
            <a:solidFill>
              <a:srgbClr val="6A7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2542270" y="2598700"/>
            <a:ext cx="1921828" cy="702664"/>
          </a:xfrm>
          <a:prstGeom prst="ellipse">
            <a:avLst/>
          </a:prstGeom>
          <a:noFill/>
          <a:ln w="31750">
            <a:solidFill>
              <a:srgbClr val="6A7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5277192" y="5128420"/>
            <a:ext cx="1921828" cy="702664"/>
          </a:xfrm>
          <a:prstGeom prst="ellipse">
            <a:avLst/>
          </a:prstGeom>
          <a:noFill/>
          <a:ln w="31750">
            <a:solidFill>
              <a:srgbClr val="6A7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7138727" y="1825045"/>
            <a:ext cx="1921828" cy="702664"/>
          </a:xfrm>
          <a:prstGeom prst="ellipse">
            <a:avLst/>
          </a:prstGeom>
          <a:noFill/>
          <a:ln w="31750">
            <a:solidFill>
              <a:srgbClr val="6A7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ooter Placeholder 3"/>
          <p:cNvSpPr>
            <a:spLocks noGrp="1"/>
          </p:cNvSpPr>
          <p:nvPr>
            <p:ph type="ftr" sz="quarter" idx="10"/>
          </p:nvPr>
        </p:nvSpPr>
        <p:spPr>
          <a:xfrm>
            <a:off x="32192" y="6409785"/>
            <a:ext cx="2808288" cy="448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endParaRPr lang="en-US" sz="600" dirty="0">
              <a:solidFill>
                <a:srgbClr val="666666"/>
              </a:solidFill>
            </a:endParaRPr>
          </a:p>
          <a:p>
            <a:r>
              <a:rPr lang="en-US" sz="600" dirty="0">
                <a:solidFill>
                  <a:srgbClr val="666666"/>
                </a:solidFill>
              </a:rPr>
              <a:t>© ABB Group </a:t>
            </a:r>
          </a:p>
          <a:p>
            <a:fld id="{B59A555B-EF64-6C4D-BCF1-61BBE91542F8}" type="datetime4">
              <a:rPr lang="en-US" sz="600">
                <a:solidFill>
                  <a:srgbClr val="666666"/>
                </a:solidFill>
              </a:rPr>
              <a:pPr/>
              <a:t>June 5, 2015</a:t>
            </a:fld>
            <a:r>
              <a:rPr lang="en-US" sz="600" dirty="0">
                <a:solidFill>
                  <a:srgbClr val="666666"/>
                </a:solidFill>
              </a:rPr>
              <a:t> | Slide </a:t>
            </a:r>
            <a:fld id="{78EB125A-78CA-0845-8802-6BE8A7386BAB}" type="slidenum">
              <a:rPr lang="en-US" sz="600">
                <a:solidFill>
                  <a:srgbClr val="666666"/>
                </a:solidFill>
              </a:rPr>
              <a:pPr/>
              <a:t>16</a:t>
            </a:fld>
            <a:endParaRPr lang="en-US" sz="600" dirty="0">
              <a:solidFill>
                <a:srgbClr val="666666"/>
              </a:solidFill>
            </a:endParaRPr>
          </a:p>
        </p:txBody>
      </p:sp>
    </p:spTree>
    <p:extLst>
      <p:ext uri="{BB962C8B-B14F-4D97-AF65-F5344CB8AC3E}">
        <p14:creationId xmlns:p14="http://schemas.microsoft.com/office/powerpoint/2010/main" val="71512147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case study</a:t>
            </a:r>
            <a:endParaRPr lang="en-US" baseline="30000" dirty="0"/>
          </a:p>
        </p:txBody>
      </p:sp>
      <p:sp>
        <p:nvSpPr>
          <p:cNvPr id="3" name="Text Placeholder 2"/>
          <p:cNvSpPr>
            <a:spLocks noGrp="1"/>
          </p:cNvSpPr>
          <p:nvPr>
            <p:ph type="body" idx="1"/>
          </p:nvPr>
        </p:nvSpPr>
        <p:spPr/>
        <p:txBody>
          <a:bodyPr/>
          <a:lstStyle/>
          <a:p>
            <a:r>
              <a:rPr lang="en-US" dirty="0"/>
              <a:t>ABB Decathlon</a:t>
            </a:r>
            <a:r>
              <a:rPr lang="en-US" baseline="30000" dirty="0" smtClean="0"/>
              <a:t>® </a:t>
            </a:r>
            <a:r>
              <a:rPr lang="en-US" dirty="0" smtClean="0"/>
              <a:t>for Data Centers</a:t>
            </a:r>
            <a:endParaRPr lang="en-US" dirty="0"/>
          </a:p>
        </p:txBody>
      </p:sp>
    </p:spTree>
    <p:extLst>
      <p:ext uri="{BB962C8B-B14F-4D97-AF65-F5344CB8AC3E}">
        <p14:creationId xmlns:p14="http://schemas.microsoft.com/office/powerpoint/2010/main" val="31472077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Customer goals and challenges</a:t>
            </a:r>
            <a:br>
              <a:rPr lang="en-US" dirty="0" smtClean="0"/>
            </a:br>
            <a:r>
              <a:rPr lang="en-US" dirty="0" smtClean="0">
                <a:solidFill>
                  <a:srgbClr val="B0B023"/>
                </a:solidFill>
              </a:rPr>
              <a:t>Energy management and business analysis</a:t>
            </a:r>
            <a:endParaRPr lang="en-US" dirty="0">
              <a:solidFill>
                <a:srgbClr val="B0B023"/>
              </a:solidFill>
            </a:endParaRPr>
          </a:p>
        </p:txBody>
      </p:sp>
      <p:pic>
        <p:nvPicPr>
          <p:cNvPr id="14" name="Content Placeholder 13"/>
          <p:cNvPicPr preferRelativeResize="0">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91049" y="1614678"/>
            <a:ext cx="3520440" cy="4233672"/>
          </a:xfrm>
        </p:spPr>
      </p:pic>
      <p:sp>
        <p:nvSpPr>
          <p:cNvPr id="10" name="TextBox 9"/>
          <p:cNvSpPr txBox="1"/>
          <p:nvPr/>
        </p:nvSpPr>
        <p:spPr>
          <a:xfrm>
            <a:off x="828675" y="1790700"/>
            <a:ext cx="2952750" cy="4191000"/>
          </a:xfrm>
          <a:prstGeom prst="rect">
            <a:avLst/>
          </a:prstGeom>
        </p:spPr>
        <p:txBody>
          <a:bodyPr vert="horz" wrap="square" lIns="0" tIns="0" rIns="0" bIns="0" rtlCol="0">
            <a:noAutofit/>
          </a:bodyPr>
          <a:lstStyle/>
          <a:p>
            <a:pPr marL="179388" indent="-179388">
              <a:spcBef>
                <a:spcPts val="1100"/>
              </a:spcBef>
              <a:buClr>
                <a:schemeClr val="tx2"/>
              </a:buClr>
              <a:buSzPct val="70000"/>
              <a:buFont typeface="Wingdings" pitchFamily="2" charset="2"/>
              <a:buChar char="§"/>
            </a:pPr>
            <a:endParaRPr lang="en-US" dirty="0" smtClean="0">
              <a:latin typeface="Arial" pitchFamily="34" charset="0"/>
              <a:cs typeface="Arial" pitchFamily="34" charset="0"/>
            </a:endParaRPr>
          </a:p>
        </p:txBody>
      </p:sp>
      <p:sp>
        <p:nvSpPr>
          <p:cNvPr id="11" name="TextBox 10"/>
          <p:cNvSpPr txBox="1"/>
          <p:nvPr/>
        </p:nvSpPr>
        <p:spPr>
          <a:xfrm>
            <a:off x="947736" y="1614678"/>
            <a:ext cx="3519489" cy="4229099"/>
          </a:xfrm>
          <a:prstGeom prst="rect">
            <a:avLst/>
          </a:prstGeom>
        </p:spPr>
        <p:txBody>
          <a:bodyPr vert="horz" wrap="square" lIns="0" tIns="0" rIns="0" bIns="0" rtlCol="0">
            <a:noAutofit/>
          </a:bodyPr>
          <a:lstStyle/>
          <a:p>
            <a:pPr marL="0" lvl="1" indent="0">
              <a:lnSpc>
                <a:spcPct val="120000"/>
              </a:lnSpc>
              <a:spcBef>
                <a:spcPts val="600"/>
              </a:spcBef>
              <a:buNone/>
            </a:pPr>
            <a:r>
              <a:rPr lang="en-US" sz="2400" b="1" dirty="0">
                <a:solidFill>
                  <a:schemeClr val="tx1">
                    <a:lumMod val="75000"/>
                    <a:lumOff val="25000"/>
                  </a:schemeClr>
                </a:solidFill>
              </a:rPr>
              <a:t>Energy </a:t>
            </a:r>
            <a:r>
              <a:rPr lang="en-US" sz="2400" b="1" dirty="0" smtClean="0">
                <a:solidFill>
                  <a:schemeClr val="tx1">
                    <a:lumMod val="75000"/>
                    <a:lumOff val="25000"/>
                  </a:schemeClr>
                </a:solidFill>
              </a:rPr>
              <a:t>management </a:t>
            </a:r>
            <a:endParaRPr lang="en-US" sz="2400" b="1" dirty="0">
              <a:solidFill>
                <a:schemeClr val="tx1">
                  <a:lumMod val="75000"/>
                  <a:lumOff val="25000"/>
                </a:schemeClr>
              </a:solidFill>
            </a:endParaRPr>
          </a:p>
          <a:p>
            <a:pPr marL="228600" indent="-228600">
              <a:lnSpc>
                <a:spcPct val="110000"/>
              </a:lnSpc>
              <a:spcBef>
                <a:spcPts val="600"/>
              </a:spcBef>
              <a:spcAft>
                <a:spcPts val="600"/>
              </a:spcAft>
              <a:buClr>
                <a:srgbClr val="B0B023"/>
              </a:buClr>
              <a:buFont typeface="Wingdings" panose="05000000000000000000" pitchFamily="2" charset="2"/>
              <a:buChar char="§"/>
            </a:pPr>
            <a:r>
              <a:rPr lang="en-US" sz="2000" dirty="0">
                <a:solidFill>
                  <a:schemeClr val="tx1">
                    <a:lumMod val="75000"/>
                    <a:lumOff val="25000"/>
                  </a:schemeClr>
                </a:solidFill>
              </a:rPr>
              <a:t>Cost </a:t>
            </a:r>
            <a:r>
              <a:rPr lang="en-US" sz="2000" dirty="0" smtClean="0">
                <a:solidFill>
                  <a:schemeClr val="tx1">
                    <a:lumMod val="75000"/>
                    <a:lumOff val="25000"/>
                  </a:schemeClr>
                </a:solidFill>
              </a:rPr>
              <a:t>containment</a:t>
            </a:r>
            <a:endParaRPr lang="en-US" sz="2000" dirty="0">
              <a:solidFill>
                <a:schemeClr val="tx1">
                  <a:lumMod val="75000"/>
                  <a:lumOff val="25000"/>
                </a:schemeClr>
              </a:solidFill>
            </a:endParaRPr>
          </a:p>
          <a:p>
            <a:pPr marL="228600" indent="-228600">
              <a:lnSpc>
                <a:spcPct val="110000"/>
              </a:lnSpc>
              <a:spcBef>
                <a:spcPts val="600"/>
              </a:spcBef>
              <a:spcAft>
                <a:spcPts val="600"/>
              </a:spcAft>
              <a:buClr>
                <a:srgbClr val="B0B023"/>
              </a:buClr>
              <a:buFont typeface="Wingdings" panose="05000000000000000000" pitchFamily="2" charset="2"/>
              <a:buChar char="§"/>
            </a:pPr>
            <a:r>
              <a:rPr lang="en-US" sz="2000" dirty="0">
                <a:solidFill>
                  <a:schemeClr val="tx1">
                    <a:lumMod val="75000"/>
                    <a:lumOff val="25000"/>
                  </a:schemeClr>
                </a:solidFill>
              </a:rPr>
              <a:t>Capacity management</a:t>
            </a:r>
          </a:p>
          <a:p>
            <a:pPr>
              <a:lnSpc>
                <a:spcPct val="120000"/>
              </a:lnSpc>
              <a:spcBef>
                <a:spcPts val="600"/>
              </a:spcBef>
            </a:pPr>
            <a:r>
              <a:rPr lang="en-US" sz="2400" b="1" dirty="0" smtClean="0">
                <a:solidFill>
                  <a:schemeClr val="tx1">
                    <a:lumMod val="75000"/>
                    <a:lumOff val="25000"/>
                  </a:schemeClr>
                </a:solidFill>
              </a:rPr>
              <a:t>Business analysis</a:t>
            </a:r>
            <a:endParaRPr lang="en-US" sz="2400" b="1" dirty="0">
              <a:solidFill>
                <a:schemeClr val="tx1">
                  <a:lumMod val="75000"/>
                  <a:lumOff val="25000"/>
                </a:schemeClr>
              </a:solidFill>
            </a:endParaRPr>
          </a:p>
          <a:p>
            <a:pPr marL="228600" indent="-228600">
              <a:lnSpc>
                <a:spcPct val="110000"/>
              </a:lnSpc>
              <a:spcBef>
                <a:spcPts val="600"/>
              </a:spcBef>
              <a:spcAft>
                <a:spcPts val="600"/>
              </a:spcAft>
              <a:buClr>
                <a:srgbClr val="B0B023"/>
              </a:buClr>
              <a:buFont typeface="Wingdings" panose="05000000000000000000" pitchFamily="2" charset="2"/>
              <a:buChar char="§"/>
            </a:pPr>
            <a:r>
              <a:rPr lang="en-US" sz="2000" dirty="0" smtClean="0">
                <a:solidFill>
                  <a:schemeClr val="tx1">
                    <a:lumMod val="75000"/>
                    <a:lumOff val="25000"/>
                  </a:schemeClr>
                </a:solidFill>
              </a:rPr>
              <a:t>Forecasting:  access to real-time trending data for space</a:t>
            </a:r>
            <a:r>
              <a:rPr lang="en-US" sz="2000" dirty="0">
                <a:solidFill>
                  <a:schemeClr val="tx1">
                    <a:lumMod val="75000"/>
                    <a:lumOff val="25000"/>
                  </a:schemeClr>
                </a:solidFill>
              </a:rPr>
              <a:t>, power, cooling, connectivity and added </a:t>
            </a:r>
            <a:r>
              <a:rPr lang="en-US" sz="2000" dirty="0" smtClean="0">
                <a:solidFill>
                  <a:schemeClr val="tx1">
                    <a:lumMod val="75000"/>
                    <a:lumOff val="25000"/>
                  </a:schemeClr>
                </a:solidFill>
              </a:rPr>
              <a:t>services</a:t>
            </a:r>
            <a:endParaRPr lang="en-US" sz="2000" dirty="0" smtClean="0">
              <a:solidFill>
                <a:schemeClr val="tx1">
                  <a:lumMod val="75000"/>
                  <a:lumOff val="25000"/>
                </a:schemeClr>
              </a:solidFill>
              <a:latin typeface="Arial" pitchFamily="34" charset="0"/>
              <a:cs typeface="Arial" pitchFamily="34" charset="0"/>
            </a:endParaRPr>
          </a:p>
          <a:p>
            <a:pPr marL="179388" indent="-179388">
              <a:spcBef>
                <a:spcPts val="1100"/>
              </a:spcBef>
              <a:buClr>
                <a:schemeClr val="tx2"/>
              </a:buClr>
              <a:buSzPct val="70000"/>
              <a:buFont typeface="Wingdings" pitchFamily="2" charset="2"/>
              <a:buChar char="§"/>
            </a:pPr>
            <a:endParaRPr lang="en-US" dirty="0" smtClean="0">
              <a:latin typeface="Arial" pitchFamily="34" charset="0"/>
              <a:cs typeface="Arial" pitchFamily="34" charset="0"/>
            </a:endParaRPr>
          </a:p>
        </p:txBody>
      </p:sp>
      <p:sp>
        <p:nvSpPr>
          <p:cNvPr id="16" name="Footer Placeholder 3"/>
          <p:cNvSpPr>
            <a:spLocks noGrp="1"/>
          </p:cNvSpPr>
          <p:nvPr>
            <p:ph type="ftr" sz="quarter" idx="10"/>
          </p:nvPr>
        </p:nvSpPr>
        <p:spPr>
          <a:xfrm>
            <a:off x="247650" y="6409784"/>
            <a:ext cx="2669030" cy="448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endParaRPr lang="en-US" sz="600" dirty="0">
              <a:solidFill>
                <a:srgbClr val="666666"/>
              </a:solidFill>
            </a:endParaRPr>
          </a:p>
          <a:p>
            <a:r>
              <a:rPr lang="en-US" sz="600" dirty="0">
                <a:solidFill>
                  <a:srgbClr val="666666"/>
                </a:solidFill>
              </a:rPr>
              <a:t>© ABB Group </a:t>
            </a:r>
          </a:p>
          <a:p>
            <a:fld id="{B59A555B-EF64-6C4D-BCF1-61BBE91542F8}" type="datetime4">
              <a:rPr lang="en-US" sz="600">
                <a:solidFill>
                  <a:srgbClr val="666666"/>
                </a:solidFill>
              </a:rPr>
              <a:pPr/>
              <a:t>June 5, 2015</a:t>
            </a:fld>
            <a:r>
              <a:rPr lang="en-US" sz="600" dirty="0">
                <a:solidFill>
                  <a:srgbClr val="666666"/>
                </a:solidFill>
              </a:rPr>
              <a:t> | Slide </a:t>
            </a:r>
            <a:fld id="{78EB125A-78CA-0845-8802-6BE8A7386BAB}" type="slidenum">
              <a:rPr lang="en-US" sz="600">
                <a:solidFill>
                  <a:srgbClr val="666666"/>
                </a:solidFill>
              </a:rPr>
              <a:pPr/>
              <a:t>18</a:t>
            </a:fld>
            <a:endParaRPr lang="en-US" sz="600" dirty="0">
              <a:solidFill>
                <a:srgbClr val="666666"/>
              </a:solidFill>
            </a:endParaRPr>
          </a:p>
        </p:txBody>
      </p:sp>
    </p:spTree>
    <p:extLst>
      <p:ext uri="{BB962C8B-B14F-4D97-AF65-F5344CB8AC3E}">
        <p14:creationId xmlns:p14="http://schemas.microsoft.com/office/powerpoint/2010/main" val="49109251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Approach</a:t>
            </a:r>
            <a:br>
              <a:rPr lang="en-US" dirty="0" smtClean="0"/>
            </a:br>
            <a:r>
              <a:rPr lang="en-US" dirty="0">
                <a:solidFill>
                  <a:srgbClr val="B0B023"/>
                </a:solidFill>
              </a:rPr>
              <a:t>Streamline </a:t>
            </a:r>
            <a:r>
              <a:rPr lang="en-US" dirty="0" smtClean="0">
                <a:solidFill>
                  <a:srgbClr val="B0B023"/>
                </a:solidFill>
              </a:rPr>
              <a:t>ops </a:t>
            </a:r>
            <a:r>
              <a:rPr lang="en-US" dirty="0">
                <a:solidFill>
                  <a:srgbClr val="B0B023"/>
                </a:solidFill>
              </a:rPr>
              <a:t>using a single, </a:t>
            </a:r>
            <a:r>
              <a:rPr lang="en-US" dirty="0" smtClean="0">
                <a:solidFill>
                  <a:srgbClr val="B0B023"/>
                </a:solidFill>
              </a:rPr>
              <a:t>self-maintainable tool</a:t>
            </a:r>
            <a:endParaRPr lang="en-US" dirty="0">
              <a:solidFill>
                <a:srgbClr val="B0B023"/>
              </a:solidFill>
            </a:endParaRPr>
          </a:p>
        </p:txBody>
      </p:sp>
      <p:pic>
        <p:nvPicPr>
          <p:cNvPr id="9" name="Content Placeholder 8"/>
          <p:cNvPicPr preferRelativeResize="0">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57720" y="1591305"/>
            <a:ext cx="3520440" cy="4233672"/>
          </a:xfrm>
        </p:spPr>
      </p:pic>
      <p:sp>
        <p:nvSpPr>
          <p:cNvPr id="10" name="TextBox 9"/>
          <p:cNvSpPr txBox="1"/>
          <p:nvPr/>
        </p:nvSpPr>
        <p:spPr>
          <a:xfrm>
            <a:off x="828675" y="1790700"/>
            <a:ext cx="2952750" cy="4191000"/>
          </a:xfrm>
          <a:prstGeom prst="rect">
            <a:avLst/>
          </a:prstGeom>
        </p:spPr>
        <p:txBody>
          <a:bodyPr vert="horz" wrap="square" lIns="0" tIns="0" rIns="0" bIns="0" rtlCol="0">
            <a:noAutofit/>
          </a:bodyPr>
          <a:lstStyle/>
          <a:p>
            <a:pPr marL="179388" indent="-179388">
              <a:spcBef>
                <a:spcPts val="1100"/>
              </a:spcBef>
              <a:buClr>
                <a:schemeClr val="tx2"/>
              </a:buClr>
              <a:buSzPct val="70000"/>
              <a:buFont typeface="Wingdings" pitchFamily="2" charset="2"/>
              <a:buChar char="§"/>
            </a:pPr>
            <a:endParaRPr lang="en-US" dirty="0" smtClean="0">
              <a:latin typeface="Arial" pitchFamily="34" charset="0"/>
              <a:cs typeface="Arial" pitchFamily="34" charset="0"/>
            </a:endParaRPr>
          </a:p>
        </p:txBody>
      </p:sp>
      <p:sp>
        <p:nvSpPr>
          <p:cNvPr id="11" name="TextBox 10"/>
          <p:cNvSpPr txBox="1"/>
          <p:nvPr/>
        </p:nvSpPr>
        <p:spPr>
          <a:xfrm>
            <a:off x="923926" y="1591303"/>
            <a:ext cx="3520440" cy="4978830"/>
          </a:xfrm>
          <a:prstGeom prst="rect">
            <a:avLst/>
          </a:prstGeom>
        </p:spPr>
        <p:txBody>
          <a:bodyPr vert="horz" wrap="square" lIns="0" tIns="0" rIns="0" bIns="0" rtlCol="0">
            <a:noAutofit/>
          </a:bodyPr>
          <a:lstStyle/>
          <a:p>
            <a:pPr>
              <a:lnSpc>
                <a:spcPct val="120000"/>
              </a:lnSpc>
              <a:spcBef>
                <a:spcPts val="600"/>
              </a:spcBef>
            </a:pPr>
            <a:r>
              <a:rPr lang="en-US" sz="2400" b="1" dirty="0" smtClean="0">
                <a:solidFill>
                  <a:schemeClr val="tx1">
                    <a:lumMod val="75000"/>
                    <a:lumOff val="25000"/>
                  </a:schemeClr>
                </a:solidFill>
              </a:rPr>
              <a:t>Critical to success</a:t>
            </a:r>
            <a:endParaRPr lang="en-US" sz="2400" b="1" dirty="0">
              <a:solidFill>
                <a:schemeClr val="tx1">
                  <a:lumMod val="75000"/>
                  <a:lumOff val="25000"/>
                </a:schemeClr>
              </a:solidFill>
            </a:endParaRPr>
          </a:p>
          <a:p>
            <a:pPr marL="228600" indent="-228600">
              <a:lnSpc>
                <a:spcPct val="110000"/>
              </a:lnSpc>
              <a:spcBef>
                <a:spcPts val="1000"/>
              </a:spcBef>
              <a:spcAft>
                <a:spcPts val="0"/>
              </a:spcAft>
              <a:buClr>
                <a:srgbClr val="B0B023"/>
              </a:buClr>
              <a:buFont typeface="Wingdings" panose="05000000000000000000" pitchFamily="2" charset="2"/>
              <a:buChar char="§"/>
            </a:pPr>
            <a:r>
              <a:rPr lang="en-US" dirty="0" smtClean="0">
                <a:solidFill>
                  <a:schemeClr val="tx1">
                    <a:lumMod val="75000"/>
                    <a:lumOff val="25000"/>
                  </a:schemeClr>
                </a:solidFill>
              </a:rPr>
              <a:t>System power and temperature data</a:t>
            </a:r>
            <a:endParaRPr lang="en-US" dirty="0">
              <a:solidFill>
                <a:schemeClr val="tx1">
                  <a:lumMod val="75000"/>
                  <a:lumOff val="25000"/>
                </a:schemeClr>
              </a:solidFill>
            </a:endParaRPr>
          </a:p>
          <a:p>
            <a:pPr marL="228600" indent="-228600">
              <a:lnSpc>
                <a:spcPct val="110000"/>
              </a:lnSpc>
              <a:spcBef>
                <a:spcPts val="1000"/>
              </a:spcBef>
              <a:spcAft>
                <a:spcPts val="0"/>
              </a:spcAft>
              <a:buClr>
                <a:srgbClr val="B0B023"/>
              </a:buClr>
              <a:buFont typeface="Wingdings" panose="05000000000000000000" pitchFamily="2" charset="2"/>
              <a:buChar char="§"/>
            </a:pPr>
            <a:r>
              <a:rPr lang="en-US" dirty="0" smtClean="0">
                <a:solidFill>
                  <a:schemeClr val="tx1">
                    <a:lumMod val="75000"/>
                    <a:lumOff val="25000"/>
                  </a:schemeClr>
                </a:solidFill>
              </a:rPr>
              <a:t>IT asset tracking data</a:t>
            </a:r>
          </a:p>
          <a:p>
            <a:pPr marL="228600" indent="-228600">
              <a:lnSpc>
                <a:spcPct val="110000"/>
              </a:lnSpc>
              <a:spcBef>
                <a:spcPts val="1000"/>
              </a:spcBef>
              <a:spcAft>
                <a:spcPts val="0"/>
              </a:spcAft>
              <a:buClr>
                <a:srgbClr val="B0B023"/>
              </a:buClr>
              <a:buFont typeface="Wingdings" panose="05000000000000000000" pitchFamily="2" charset="2"/>
              <a:buChar char="§"/>
            </a:pPr>
            <a:r>
              <a:rPr lang="en-US" dirty="0" smtClean="0">
                <a:solidFill>
                  <a:schemeClr val="tx1">
                    <a:lumMod val="75000"/>
                    <a:lumOff val="25000"/>
                  </a:schemeClr>
                </a:solidFill>
                <a:latin typeface="Arial" pitchFamily="34" charset="0"/>
                <a:cs typeface="Arial" pitchFamily="34" charset="0"/>
              </a:rPr>
              <a:t>Third-party BMS, PMS and EMS system data</a:t>
            </a:r>
          </a:p>
          <a:p>
            <a:pPr marL="228600" indent="-228600">
              <a:lnSpc>
                <a:spcPct val="110000"/>
              </a:lnSpc>
              <a:spcBef>
                <a:spcPts val="1000"/>
              </a:spcBef>
              <a:spcAft>
                <a:spcPts val="0"/>
              </a:spcAft>
              <a:buClr>
                <a:srgbClr val="B0B023"/>
              </a:buClr>
              <a:buFont typeface="Wingdings" panose="05000000000000000000" pitchFamily="2" charset="2"/>
              <a:buChar char="§"/>
            </a:pPr>
            <a:r>
              <a:rPr lang="en-US" dirty="0" smtClean="0">
                <a:solidFill>
                  <a:schemeClr val="tx1">
                    <a:lumMod val="75000"/>
                    <a:lumOff val="25000"/>
                  </a:schemeClr>
                </a:solidFill>
              </a:rPr>
              <a:t>Include </a:t>
            </a:r>
            <a:r>
              <a:rPr lang="en-US" dirty="0">
                <a:solidFill>
                  <a:schemeClr val="tx1">
                    <a:lumMod val="75000"/>
                    <a:lumOff val="25000"/>
                  </a:schemeClr>
                </a:solidFill>
              </a:rPr>
              <a:t>(or borrow) a data architect on  your team—not just traditional </a:t>
            </a:r>
            <a:r>
              <a:rPr lang="en-US" dirty="0" smtClean="0">
                <a:solidFill>
                  <a:schemeClr val="tx1">
                    <a:lumMod val="75000"/>
                    <a:lumOff val="25000"/>
                  </a:schemeClr>
                </a:solidFill>
              </a:rPr>
              <a:t>MEP engineers</a:t>
            </a:r>
            <a:endParaRPr lang="en-US" dirty="0" smtClean="0">
              <a:solidFill>
                <a:schemeClr val="tx1">
                  <a:lumMod val="75000"/>
                  <a:lumOff val="25000"/>
                </a:schemeClr>
              </a:solidFill>
              <a:latin typeface="Arial" pitchFamily="34" charset="0"/>
              <a:cs typeface="Arial" pitchFamily="34" charset="0"/>
            </a:endParaRPr>
          </a:p>
          <a:p>
            <a:pPr marL="228600" indent="-228600">
              <a:lnSpc>
                <a:spcPct val="110000"/>
              </a:lnSpc>
              <a:spcBef>
                <a:spcPts val="1000"/>
              </a:spcBef>
              <a:spcAft>
                <a:spcPts val="0"/>
              </a:spcAft>
              <a:buClr>
                <a:srgbClr val="B0B023"/>
              </a:buClr>
              <a:buFont typeface="Wingdings" panose="05000000000000000000" pitchFamily="2" charset="2"/>
              <a:buChar char="§"/>
            </a:pPr>
            <a:r>
              <a:rPr lang="en-US" dirty="0" smtClean="0">
                <a:solidFill>
                  <a:schemeClr val="tx1">
                    <a:lumMod val="75000"/>
                    <a:lumOff val="25000"/>
                  </a:schemeClr>
                </a:solidFill>
                <a:latin typeface="Arial" pitchFamily="34" charset="0"/>
                <a:cs typeface="Arial" pitchFamily="34" charset="0"/>
              </a:rPr>
              <a:t>Colleagues on both facility and IT teams must embrace the </a:t>
            </a:r>
            <a:r>
              <a:rPr lang="en-US" dirty="0" smtClean="0">
                <a:solidFill>
                  <a:schemeClr val="tx1">
                    <a:lumMod val="75000"/>
                    <a:lumOff val="25000"/>
                  </a:schemeClr>
                </a:solidFill>
                <a:latin typeface="Arial" pitchFamily="34" charset="0"/>
                <a:cs typeface="Arial" pitchFamily="34" charset="0"/>
              </a:rPr>
              <a:t>too</a:t>
            </a:r>
          </a:p>
          <a:p>
            <a:pPr marL="228600" indent="-228600">
              <a:lnSpc>
                <a:spcPct val="110000"/>
              </a:lnSpc>
              <a:spcBef>
                <a:spcPts val="1000"/>
              </a:spcBef>
              <a:spcAft>
                <a:spcPts val="0"/>
              </a:spcAft>
              <a:buClr>
                <a:srgbClr val="B0B023"/>
              </a:buClr>
              <a:buFont typeface="Wingdings" panose="05000000000000000000" pitchFamily="2" charset="2"/>
              <a:buChar char="§"/>
            </a:pPr>
            <a:r>
              <a:rPr lang="en-US" dirty="0" smtClean="0">
                <a:solidFill>
                  <a:schemeClr val="tx1">
                    <a:lumMod val="75000"/>
                    <a:lumOff val="25000"/>
                  </a:schemeClr>
                </a:solidFill>
                <a:latin typeface="Arial" pitchFamily="34" charset="0"/>
                <a:cs typeface="Arial" pitchFamily="34" charset="0"/>
              </a:rPr>
              <a:t>Must address business, facility and IT objectives</a:t>
            </a:r>
            <a:endParaRPr lang="en-US" dirty="0" smtClean="0">
              <a:solidFill>
                <a:schemeClr val="tx1">
                  <a:lumMod val="75000"/>
                  <a:lumOff val="25000"/>
                </a:schemeClr>
              </a:solidFill>
              <a:latin typeface="Arial" pitchFamily="34" charset="0"/>
              <a:cs typeface="Arial" pitchFamily="34" charset="0"/>
            </a:endParaRPr>
          </a:p>
        </p:txBody>
      </p:sp>
      <p:sp>
        <p:nvSpPr>
          <p:cNvPr id="18" name="Isosceles Triangle 17"/>
          <p:cNvSpPr/>
          <p:nvPr/>
        </p:nvSpPr>
        <p:spPr bwMode="auto">
          <a:xfrm rot="9960000">
            <a:off x="7569545" y="562203"/>
            <a:ext cx="295275" cy="256041"/>
          </a:xfrm>
          <a:prstGeom prst="triangle">
            <a:avLst/>
          </a:prstGeom>
          <a:noFill/>
          <a:ln w="9525" cap="flat" cmpd="sng" algn="ctr">
            <a:solidFill>
              <a:srgbClr val="6A74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pPr>
            <a:endParaRPr kumimoji="0" lang="en-US" sz="1800" b="0" i="0" u="none" strike="noStrike" cap="none" normalizeH="0" baseline="0" dirty="0" smtClean="0">
              <a:ln>
                <a:noFill/>
              </a:ln>
              <a:solidFill>
                <a:srgbClr val="000000"/>
              </a:solidFill>
              <a:effectLst/>
              <a:latin typeface="Arial" charset="0"/>
            </a:endParaRPr>
          </a:p>
        </p:txBody>
      </p:sp>
      <p:sp>
        <p:nvSpPr>
          <p:cNvPr id="16" name="TextBox 15"/>
          <p:cNvSpPr txBox="1"/>
          <p:nvPr/>
        </p:nvSpPr>
        <p:spPr>
          <a:xfrm rot="20760000">
            <a:off x="7240876" y="320486"/>
            <a:ext cx="828675" cy="276999"/>
          </a:xfrm>
          <a:prstGeom prst="rect">
            <a:avLst/>
          </a:prstGeom>
          <a:solidFill>
            <a:schemeClr val="bg1"/>
          </a:solidFill>
        </p:spPr>
        <p:txBody>
          <a:bodyPr wrap="square" lIns="0" tIns="0" rIns="0" bIns="0" rtlCol="0">
            <a:spAutoFit/>
          </a:bodyPr>
          <a:lstStyle/>
          <a:p>
            <a:pPr algn="ctr"/>
            <a:r>
              <a:rPr lang="en-US" dirty="0" smtClean="0">
                <a:solidFill>
                  <a:srgbClr val="6A7400"/>
                </a:solidFill>
              </a:rPr>
              <a:t>DCIM</a:t>
            </a:r>
            <a:endParaRPr lang="en-US" dirty="0">
              <a:solidFill>
                <a:srgbClr val="6A7400"/>
              </a:solidFill>
            </a:endParaRPr>
          </a:p>
        </p:txBody>
      </p:sp>
    </p:spTree>
    <p:extLst>
      <p:ext uri="{BB962C8B-B14F-4D97-AF65-F5344CB8AC3E}">
        <p14:creationId xmlns:p14="http://schemas.microsoft.com/office/powerpoint/2010/main" val="346518558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a:t>
            </a:r>
          </a:p>
        </p:txBody>
      </p:sp>
      <p:sp>
        <p:nvSpPr>
          <p:cNvPr id="9" name="Footer Placeholder 3"/>
          <p:cNvSpPr>
            <a:spLocks noGrp="1"/>
          </p:cNvSpPr>
          <p:nvPr>
            <p:ph type="ftr" sz="quarter" idx="10"/>
          </p:nvPr>
        </p:nvSpPr>
        <p:spPr>
          <a:xfrm>
            <a:off x="50466" y="6418921"/>
            <a:ext cx="2808288" cy="448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endParaRPr lang="en-US" sz="600" dirty="0">
              <a:solidFill>
                <a:srgbClr val="666666"/>
              </a:solidFill>
            </a:endParaRPr>
          </a:p>
          <a:p>
            <a:r>
              <a:rPr lang="en-US" sz="600" dirty="0">
                <a:solidFill>
                  <a:srgbClr val="666666"/>
                </a:solidFill>
              </a:rPr>
              <a:t>© ABB Group </a:t>
            </a:r>
          </a:p>
          <a:p>
            <a:fld id="{B59A555B-EF64-6C4D-BCF1-61BBE91542F8}" type="datetime4">
              <a:rPr lang="en-US" sz="600">
                <a:solidFill>
                  <a:srgbClr val="666666"/>
                </a:solidFill>
              </a:rPr>
              <a:pPr/>
              <a:t>June 5, 2015</a:t>
            </a:fld>
            <a:r>
              <a:rPr lang="en-US" sz="600" dirty="0">
                <a:solidFill>
                  <a:srgbClr val="666666"/>
                </a:solidFill>
              </a:rPr>
              <a:t> | Slide </a:t>
            </a:r>
            <a:fld id="{78EB125A-78CA-0845-8802-6BE8A7386BAB}" type="slidenum">
              <a:rPr lang="en-US" sz="600">
                <a:solidFill>
                  <a:srgbClr val="666666"/>
                </a:solidFill>
              </a:rPr>
              <a:pPr/>
              <a:t>2</a:t>
            </a:fld>
            <a:endParaRPr lang="en-US" sz="600" dirty="0">
              <a:solidFill>
                <a:srgbClr val="666666"/>
              </a:solidFill>
            </a:endParaRPr>
          </a:p>
        </p:txBody>
      </p:sp>
      <p:sp>
        <p:nvSpPr>
          <p:cNvPr id="6" name="Content Placeholder 2"/>
          <p:cNvSpPr>
            <a:spLocks noGrp="1"/>
          </p:cNvSpPr>
          <p:nvPr>
            <p:ph idx="1"/>
          </p:nvPr>
        </p:nvSpPr>
        <p:spPr>
          <a:xfrm>
            <a:off x="1438274" y="1044209"/>
            <a:ext cx="6381751" cy="5308966"/>
          </a:xfrm>
        </p:spPr>
        <p:txBody>
          <a:bodyPr/>
          <a:lstStyle/>
          <a:p>
            <a:pPr marL="0" indent="0">
              <a:buNone/>
            </a:pPr>
            <a:r>
              <a:rPr lang="en-US" sz="1600" b="1" dirty="0"/>
              <a:t>1. Introduction</a:t>
            </a:r>
          </a:p>
          <a:p>
            <a:pPr marL="714375" lvl="2" indent="0">
              <a:buNone/>
            </a:pPr>
            <a:r>
              <a:rPr lang="en-US" sz="1600" dirty="0" smtClean="0">
                <a:solidFill>
                  <a:schemeClr val="tx1">
                    <a:lumMod val="75000"/>
                    <a:lumOff val="25000"/>
                  </a:schemeClr>
                </a:solidFill>
              </a:rPr>
              <a:t>ABB – From industrial automation to data centers</a:t>
            </a:r>
            <a:endParaRPr lang="en-US" sz="1600" dirty="0">
              <a:solidFill>
                <a:schemeClr val="tx1">
                  <a:lumMod val="75000"/>
                  <a:lumOff val="25000"/>
                </a:schemeClr>
              </a:solidFill>
            </a:endParaRPr>
          </a:p>
          <a:p>
            <a:pPr marL="0" indent="0">
              <a:buNone/>
            </a:pPr>
            <a:r>
              <a:rPr lang="en-US" sz="1600" b="1" dirty="0" smtClean="0"/>
              <a:t>2. Why focus on data center energy consumption</a:t>
            </a:r>
          </a:p>
          <a:p>
            <a:pPr marL="714375" lvl="2" indent="0">
              <a:buNone/>
            </a:pPr>
            <a:r>
              <a:rPr lang="en-US" sz="1600" dirty="0" smtClean="0">
                <a:solidFill>
                  <a:schemeClr val="tx1">
                    <a:lumMod val="75000"/>
                    <a:lumOff val="25000"/>
                  </a:schemeClr>
                </a:solidFill>
                <a:ea typeface="+mn-ea"/>
                <a:cs typeface="+mn-cs"/>
              </a:rPr>
              <a:t>Evolution </a:t>
            </a:r>
            <a:r>
              <a:rPr lang="en-US" sz="1600" dirty="0">
                <a:solidFill>
                  <a:schemeClr val="tx1">
                    <a:lumMod val="75000"/>
                    <a:lumOff val="25000"/>
                  </a:schemeClr>
                </a:solidFill>
                <a:ea typeface="+mn-ea"/>
                <a:cs typeface="+mn-cs"/>
              </a:rPr>
              <a:t>of data </a:t>
            </a:r>
            <a:r>
              <a:rPr lang="en-US" sz="1600" dirty="0" smtClean="0">
                <a:solidFill>
                  <a:schemeClr val="tx1">
                    <a:lumMod val="75000"/>
                    <a:lumOff val="25000"/>
                  </a:schemeClr>
                </a:solidFill>
                <a:ea typeface="+mn-ea"/>
                <a:cs typeface="+mn-cs"/>
              </a:rPr>
              <a:t>centers</a:t>
            </a:r>
          </a:p>
          <a:p>
            <a:pPr marL="0" indent="0">
              <a:buNone/>
            </a:pPr>
            <a:r>
              <a:rPr lang="en-US" sz="1600" b="1" dirty="0"/>
              <a:t>3. </a:t>
            </a:r>
            <a:r>
              <a:rPr lang="en-US" sz="1600" b="1" dirty="0" smtClean="0"/>
              <a:t>What is DCIM and why it matters to utilities and enterprise</a:t>
            </a:r>
            <a:endParaRPr lang="en-US" sz="1600" b="1" dirty="0"/>
          </a:p>
          <a:p>
            <a:pPr marL="714375" lvl="2" indent="0">
              <a:buNone/>
            </a:pPr>
            <a:r>
              <a:rPr lang="en-US" sz="1600" dirty="0" smtClean="0">
                <a:solidFill>
                  <a:schemeClr val="tx1">
                    <a:lumMod val="75000"/>
                    <a:lumOff val="25000"/>
                  </a:schemeClr>
                </a:solidFill>
                <a:ea typeface="+mn-ea"/>
                <a:cs typeface="+mn-cs"/>
              </a:rPr>
              <a:t>DCIM definition and models</a:t>
            </a:r>
            <a:br>
              <a:rPr lang="en-US" sz="1600" dirty="0" smtClean="0">
                <a:solidFill>
                  <a:schemeClr val="tx1">
                    <a:lumMod val="75000"/>
                    <a:lumOff val="25000"/>
                  </a:schemeClr>
                </a:solidFill>
                <a:ea typeface="+mn-ea"/>
                <a:cs typeface="+mn-cs"/>
              </a:rPr>
            </a:br>
            <a:r>
              <a:rPr lang="en-US" sz="1600" dirty="0" smtClean="0">
                <a:solidFill>
                  <a:schemeClr val="tx1">
                    <a:lumMod val="75000"/>
                    <a:lumOff val="25000"/>
                  </a:schemeClr>
                </a:solidFill>
                <a:ea typeface="+mn-ea"/>
                <a:cs typeface="+mn-cs"/>
              </a:rPr>
              <a:t>Data center automation</a:t>
            </a:r>
            <a:r>
              <a:rPr lang="en-US" sz="1600" dirty="0">
                <a:solidFill>
                  <a:schemeClr val="tx1">
                    <a:lumMod val="75000"/>
                    <a:lumOff val="25000"/>
                  </a:schemeClr>
                </a:solidFill>
                <a:ea typeface="+mn-ea"/>
                <a:cs typeface="+mn-cs"/>
              </a:rPr>
              <a:t/>
            </a:r>
            <a:br>
              <a:rPr lang="en-US" sz="1600" dirty="0">
                <a:solidFill>
                  <a:schemeClr val="tx1">
                    <a:lumMod val="75000"/>
                    <a:lumOff val="25000"/>
                  </a:schemeClr>
                </a:solidFill>
                <a:ea typeface="+mn-ea"/>
                <a:cs typeface="+mn-cs"/>
              </a:rPr>
            </a:br>
            <a:r>
              <a:rPr lang="en-US" sz="1600" dirty="0" smtClean="0">
                <a:solidFill>
                  <a:schemeClr val="tx1">
                    <a:lumMod val="75000"/>
                    <a:lumOff val="25000"/>
                  </a:schemeClr>
                </a:solidFill>
                <a:ea typeface="+mn-ea"/>
                <a:cs typeface="+mn-cs"/>
              </a:rPr>
              <a:t>Data </a:t>
            </a:r>
            <a:r>
              <a:rPr lang="en-US" sz="1600" dirty="0">
                <a:solidFill>
                  <a:schemeClr val="tx1">
                    <a:lumMod val="75000"/>
                    <a:lumOff val="25000"/>
                  </a:schemeClr>
                </a:solidFill>
                <a:ea typeface="+mn-ea"/>
                <a:cs typeface="+mn-cs"/>
              </a:rPr>
              <a:t>center </a:t>
            </a:r>
            <a:r>
              <a:rPr lang="en-US" sz="1600" dirty="0" smtClean="0">
                <a:solidFill>
                  <a:schemeClr val="tx1">
                    <a:lumMod val="75000"/>
                    <a:lumOff val="25000"/>
                  </a:schemeClr>
                </a:solidFill>
                <a:ea typeface="+mn-ea"/>
                <a:cs typeface="+mn-cs"/>
              </a:rPr>
              <a:t>landscape</a:t>
            </a:r>
            <a:br>
              <a:rPr lang="en-US" sz="1600" dirty="0" smtClean="0">
                <a:solidFill>
                  <a:schemeClr val="tx1">
                    <a:lumMod val="75000"/>
                    <a:lumOff val="25000"/>
                  </a:schemeClr>
                </a:solidFill>
                <a:ea typeface="+mn-ea"/>
                <a:cs typeface="+mn-cs"/>
              </a:rPr>
            </a:br>
            <a:r>
              <a:rPr lang="en-US" sz="1600" dirty="0" smtClean="0">
                <a:solidFill>
                  <a:schemeClr val="tx1">
                    <a:lumMod val="75000"/>
                    <a:lumOff val="25000"/>
                  </a:schemeClr>
                </a:solidFill>
                <a:ea typeface="+mn-ea"/>
                <a:cs typeface="+mn-cs"/>
              </a:rPr>
              <a:t>Data center [3 Cs]</a:t>
            </a:r>
            <a:r>
              <a:rPr lang="en-US" sz="1600" dirty="0" smtClean="0"/>
              <a:t>	</a:t>
            </a:r>
            <a:endParaRPr lang="en-US" sz="1600" dirty="0"/>
          </a:p>
          <a:p>
            <a:pPr marL="0" indent="0">
              <a:buNone/>
            </a:pPr>
            <a:r>
              <a:rPr lang="en-US" sz="1600" b="1" dirty="0" smtClean="0"/>
              <a:t>4. How ABB’s DCIM customers use big data and utility analytics</a:t>
            </a:r>
            <a:endParaRPr lang="en-US" sz="1600" b="1" baseline="30000" dirty="0"/>
          </a:p>
          <a:p>
            <a:pPr marL="714375" lvl="2" indent="0">
              <a:buNone/>
            </a:pPr>
            <a:r>
              <a:rPr lang="en-US" sz="1600" dirty="0" smtClean="0">
                <a:solidFill>
                  <a:schemeClr val="tx1">
                    <a:lumMod val="75000"/>
                    <a:lumOff val="25000"/>
                  </a:schemeClr>
                </a:solidFill>
              </a:rPr>
              <a:t>Goals and challenge</a:t>
            </a:r>
            <a:r>
              <a:rPr lang="en-US" sz="1600" dirty="0">
                <a:solidFill>
                  <a:schemeClr val="tx1">
                    <a:lumMod val="75000"/>
                    <a:lumOff val="25000"/>
                  </a:schemeClr>
                </a:solidFill>
              </a:rPr>
              <a:t/>
            </a:r>
            <a:br>
              <a:rPr lang="en-US" sz="1600" dirty="0">
                <a:solidFill>
                  <a:schemeClr val="tx1">
                    <a:lumMod val="75000"/>
                    <a:lumOff val="25000"/>
                  </a:schemeClr>
                </a:solidFill>
              </a:rPr>
            </a:br>
            <a:r>
              <a:rPr lang="en-US" sz="1600" dirty="0" smtClean="0">
                <a:solidFill>
                  <a:schemeClr val="tx1">
                    <a:lumMod val="75000"/>
                    <a:lumOff val="25000"/>
                  </a:schemeClr>
                </a:solidFill>
              </a:rPr>
              <a:t>Approach – critical to success</a:t>
            </a:r>
            <a:br>
              <a:rPr lang="en-US" sz="1600" dirty="0" smtClean="0">
                <a:solidFill>
                  <a:schemeClr val="tx1">
                    <a:lumMod val="75000"/>
                    <a:lumOff val="25000"/>
                  </a:schemeClr>
                </a:solidFill>
              </a:rPr>
            </a:br>
            <a:r>
              <a:rPr lang="en-US" sz="1600" dirty="0" smtClean="0">
                <a:solidFill>
                  <a:schemeClr val="tx1">
                    <a:lumMod val="75000"/>
                    <a:lumOff val="25000"/>
                  </a:schemeClr>
                </a:solidFill>
              </a:rPr>
              <a:t>How they use our DCIM </a:t>
            </a:r>
            <a:r>
              <a:rPr lang="en-US" sz="1600" dirty="0" smtClean="0">
                <a:solidFill>
                  <a:schemeClr val="tx1">
                    <a:lumMod val="75000"/>
                    <a:lumOff val="25000"/>
                  </a:schemeClr>
                </a:solidFill>
              </a:rPr>
              <a:t>solution</a:t>
            </a:r>
            <a:br>
              <a:rPr lang="en-US" sz="1600" dirty="0" smtClean="0">
                <a:solidFill>
                  <a:schemeClr val="tx1">
                    <a:lumMod val="75000"/>
                    <a:lumOff val="25000"/>
                  </a:schemeClr>
                </a:solidFill>
              </a:rPr>
            </a:br>
            <a:r>
              <a:rPr lang="en-US" sz="1600" dirty="0" smtClean="0">
                <a:solidFill>
                  <a:schemeClr val="tx1">
                    <a:lumMod val="75000"/>
                    <a:lumOff val="25000"/>
                  </a:schemeClr>
                </a:solidFill>
              </a:rPr>
              <a:t>Results - examples</a:t>
            </a:r>
            <a:r>
              <a:rPr lang="en-US" sz="1600" dirty="0" smtClean="0">
                <a:solidFill>
                  <a:schemeClr val="tx1">
                    <a:lumMod val="75000"/>
                    <a:lumOff val="25000"/>
                  </a:schemeClr>
                </a:solidFill>
              </a:rPr>
              <a:t/>
            </a:r>
            <a:br>
              <a:rPr lang="en-US" sz="1600" dirty="0" smtClean="0">
                <a:solidFill>
                  <a:schemeClr val="tx1">
                    <a:lumMod val="75000"/>
                    <a:lumOff val="25000"/>
                  </a:schemeClr>
                </a:solidFill>
              </a:rPr>
            </a:br>
            <a:r>
              <a:rPr lang="en-US" sz="1600" dirty="0" smtClean="0">
                <a:solidFill>
                  <a:schemeClr val="tx1">
                    <a:lumMod val="75000"/>
                    <a:lumOff val="25000"/>
                  </a:schemeClr>
                </a:solidFill>
              </a:rPr>
              <a:t>Data center operations and business </a:t>
            </a:r>
            <a:r>
              <a:rPr lang="en-US" sz="1600" dirty="0" smtClean="0">
                <a:solidFill>
                  <a:schemeClr val="tx1">
                    <a:lumMod val="75000"/>
                    <a:lumOff val="25000"/>
                  </a:schemeClr>
                </a:solidFill>
              </a:rPr>
              <a:t>KPIs</a:t>
            </a:r>
            <a:endParaRPr lang="en-US" sz="1600" dirty="0">
              <a:solidFill>
                <a:schemeClr val="tx1">
                  <a:lumMod val="75000"/>
                  <a:lumOff val="25000"/>
                </a:schemeClr>
              </a:solidFill>
            </a:endParaRPr>
          </a:p>
          <a:p>
            <a:pPr marL="0" indent="0">
              <a:buNone/>
            </a:pPr>
            <a:r>
              <a:rPr lang="en-US" sz="1600" b="1" dirty="0"/>
              <a:t>5</a:t>
            </a:r>
            <a:r>
              <a:rPr lang="en-US" sz="1600" b="1" dirty="0" smtClean="0"/>
              <a:t>. Call to action</a:t>
            </a:r>
          </a:p>
          <a:p>
            <a:pPr marL="714375" lvl="2" indent="0">
              <a:buNone/>
            </a:pPr>
            <a:r>
              <a:rPr lang="en-US" sz="1600" dirty="0" smtClean="0">
                <a:solidFill>
                  <a:schemeClr val="tx1">
                    <a:lumMod val="75000"/>
                    <a:lumOff val="25000"/>
                  </a:schemeClr>
                </a:solidFill>
                <a:ea typeface="+mn-ea"/>
                <a:cs typeface="+mn-cs"/>
              </a:rPr>
              <a:t>What </a:t>
            </a:r>
            <a:r>
              <a:rPr lang="en-US" sz="1600" dirty="0">
                <a:solidFill>
                  <a:schemeClr val="tx1">
                    <a:lumMod val="75000"/>
                    <a:lumOff val="25000"/>
                  </a:schemeClr>
                </a:solidFill>
                <a:ea typeface="+mn-ea"/>
                <a:cs typeface="+mn-cs"/>
              </a:rPr>
              <a:t>you can do </a:t>
            </a:r>
            <a:r>
              <a:rPr lang="en-US" sz="1600" dirty="0" smtClean="0">
                <a:solidFill>
                  <a:schemeClr val="tx1">
                    <a:lumMod val="75000"/>
                    <a:lumOff val="25000"/>
                  </a:schemeClr>
                </a:solidFill>
                <a:ea typeface="+mn-ea"/>
                <a:cs typeface="+mn-cs"/>
              </a:rPr>
              <a:t>now</a:t>
            </a:r>
            <a:endParaRPr lang="en-US" sz="1600" dirty="0">
              <a:solidFill>
                <a:schemeClr val="tx1">
                  <a:lumMod val="75000"/>
                  <a:lumOff val="25000"/>
                </a:schemeClr>
              </a:solidFill>
              <a:ea typeface="+mn-ea"/>
              <a:cs typeface="+mn-cs"/>
            </a:endParaRPr>
          </a:p>
        </p:txBody>
      </p:sp>
    </p:spTree>
    <p:extLst>
      <p:ext uri="{BB962C8B-B14F-4D97-AF65-F5344CB8AC3E}">
        <p14:creationId xmlns:p14="http://schemas.microsoft.com/office/powerpoint/2010/main" val="5850376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br>
              <a:rPr lang="en-US" dirty="0" smtClean="0"/>
            </a:br>
            <a:r>
              <a:rPr lang="en-US" dirty="0" smtClean="0">
                <a:solidFill>
                  <a:srgbClr val="B0B023"/>
                </a:solidFill>
              </a:rPr>
              <a:t>Holistic visibility &amp; automation for optimal performance</a:t>
            </a:r>
            <a:endParaRPr lang="en-US" dirty="0">
              <a:solidFill>
                <a:srgbClr val="B0B023"/>
              </a:solidFill>
            </a:endParaRPr>
          </a:p>
        </p:txBody>
      </p:sp>
      <p:sp>
        <p:nvSpPr>
          <p:cNvPr id="1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endParaRPr lang="en-US" sz="600" dirty="0">
              <a:solidFill>
                <a:srgbClr val="666666"/>
              </a:solidFill>
            </a:endParaRPr>
          </a:p>
          <a:p>
            <a:r>
              <a:rPr lang="en-US" sz="600" dirty="0">
                <a:solidFill>
                  <a:srgbClr val="666666"/>
                </a:solidFill>
              </a:rPr>
              <a:t>© ABB Group </a:t>
            </a:r>
          </a:p>
          <a:p>
            <a:fld id="{B59A555B-EF64-6C4D-BCF1-61BBE91542F8}" type="datetime4">
              <a:rPr lang="en-US" sz="600">
                <a:solidFill>
                  <a:srgbClr val="666666"/>
                </a:solidFill>
              </a:rPr>
              <a:pPr/>
              <a:t>June 5, 2015</a:t>
            </a:fld>
            <a:r>
              <a:rPr lang="en-US" sz="600" dirty="0">
                <a:solidFill>
                  <a:srgbClr val="666666"/>
                </a:solidFill>
              </a:rPr>
              <a:t> | Slide </a:t>
            </a:r>
            <a:fld id="{78EB125A-78CA-0845-8802-6BE8A7386BAB}" type="slidenum">
              <a:rPr lang="en-US" sz="600">
                <a:solidFill>
                  <a:srgbClr val="666666"/>
                </a:solidFill>
              </a:rPr>
              <a:pPr/>
              <a:t>20</a:t>
            </a:fld>
            <a:endParaRPr lang="en-US" sz="600" dirty="0">
              <a:solidFill>
                <a:srgbClr val="666666"/>
              </a:solidFill>
            </a:endParaRPr>
          </a:p>
        </p:txBody>
      </p:sp>
      <p:grpSp>
        <p:nvGrpSpPr>
          <p:cNvPr id="11" name="Group 10"/>
          <p:cNvGrpSpPr/>
          <p:nvPr/>
        </p:nvGrpSpPr>
        <p:grpSpPr>
          <a:xfrm>
            <a:off x="2286000" y="1508760"/>
            <a:ext cx="6607454" cy="4240292"/>
            <a:chOff x="2276476" y="1944464"/>
            <a:chExt cx="6607454" cy="4240292"/>
          </a:xfrm>
        </p:grpSpPr>
        <p:sp>
          <p:nvSpPr>
            <p:cNvPr id="5" name="Rectangle 4"/>
            <p:cNvSpPr/>
            <p:nvPr/>
          </p:nvSpPr>
          <p:spPr bwMode="auto">
            <a:xfrm>
              <a:off x="2276476" y="1944464"/>
              <a:ext cx="6607454" cy="400050"/>
            </a:xfrm>
            <a:prstGeom prst="rect">
              <a:avLst/>
            </a:prstGeom>
            <a:solidFill>
              <a:srgbClr val="B0B023">
                <a:alpha val="75000"/>
              </a:srgb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
                  <a:schemeClr val="tx2"/>
                </a:buClr>
                <a:buSzPct val="70000"/>
                <a:tabLst/>
              </a:pPr>
              <a:r>
                <a:rPr lang="en-US" dirty="0" smtClean="0">
                  <a:solidFill>
                    <a:srgbClr val="004B7A"/>
                  </a:solidFill>
                </a:rPr>
                <a:t>Single data </a:t>
              </a:r>
              <a:r>
                <a:rPr lang="en-US" dirty="0" smtClean="0">
                  <a:solidFill>
                    <a:srgbClr val="004B7A"/>
                  </a:solidFill>
                </a:rPr>
                <a:t>source with </a:t>
              </a:r>
              <a:r>
                <a:rPr lang="en-US" dirty="0" smtClean="0">
                  <a:solidFill>
                    <a:srgbClr val="004B7A"/>
                  </a:solidFill>
                </a:rPr>
                <a:t>multiple </a:t>
              </a:r>
              <a:r>
                <a:rPr lang="en-US" dirty="0" smtClean="0">
                  <a:solidFill>
                    <a:srgbClr val="004B7A"/>
                  </a:solidFill>
                </a:rPr>
                <a:t>views for various roles</a:t>
              </a:r>
              <a:endParaRPr kumimoji="0" lang="en-US" i="0" u="none" strike="noStrike" cap="none" normalizeH="0" baseline="0" dirty="0" smtClean="0">
                <a:ln>
                  <a:noFill/>
                </a:ln>
                <a:solidFill>
                  <a:srgbClr val="004B7A"/>
                </a:solidFill>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6476" y="4355956"/>
              <a:ext cx="3251200" cy="1828800"/>
            </a:xfrm>
            <a:prstGeom prst="rect">
              <a:avLst/>
            </a:prstGeom>
            <a:ln>
              <a:solidFill>
                <a:schemeClr val="bg2">
                  <a:lumMod val="40000"/>
                  <a:lumOff val="60000"/>
                </a:schemeClr>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2730" y="4355956"/>
              <a:ext cx="3251200" cy="1828800"/>
            </a:xfrm>
            <a:prstGeom prst="rect">
              <a:avLst/>
            </a:prstGeom>
            <a:ln>
              <a:solidFill>
                <a:schemeClr val="bg2">
                  <a:lumMod val="40000"/>
                  <a:lumOff val="60000"/>
                </a:schemeClr>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6476" y="2406578"/>
              <a:ext cx="3251200" cy="1828800"/>
            </a:xfrm>
            <a:prstGeom prst="rect">
              <a:avLst/>
            </a:prstGeom>
            <a:ln>
              <a:solidFill>
                <a:schemeClr val="bg2">
                  <a:lumMod val="40000"/>
                  <a:lumOff val="60000"/>
                </a:schemeClr>
              </a:solidFill>
            </a:ln>
          </p:spPr>
        </p:pic>
        <p:pic>
          <p:nvPicPr>
            <p:cNvPr id="10" name="Picture 9"/>
            <p:cNvPicPr preferRelativeResize="0">
              <a:picLocks/>
            </p:cNvPicPr>
            <p:nvPr/>
          </p:nvPicPr>
          <p:blipFill>
            <a:blip r:embed="rId6"/>
            <a:stretch>
              <a:fillRect/>
            </a:stretch>
          </p:blipFill>
          <p:spPr>
            <a:xfrm>
              <a:off x="5632730" y="2413680"/>
              <a:ext cx="3221452" cy="1821698"/>
            </a:xfrm>
            <a:prstGeom prst="rect">
              <a:avLst/>
            </a:prstGeom>
            <a:ln>
              <a:solidFill>
                <a:schemeClr val="bg2">
                  <a:lumMod val="40000"/>
                  <a:lumOff val="60000"/>
                </a:schemeClr>
              </a:solidFill>
            </a:ln>
          </p:spPr>
        </p:pic>
      </p:grpSp>
      <p:sp>
        <p:nvSpPr>
          <p:cNvPr id="4" name="Rectangle 3"/>
          <p:cNvSpPr/>
          <p:nvPr/>
        </p:nvSpPr>
        <p:spPr>
          <a:xfrm>
            <a:off x="228600" y="1508760"/>
            <a:ext cx="1828800" cy="2677656"/>
          </a:xfrm>
          <a:prstGeom prst="rect">
            <a:avLst/>
          </a:prstGeom>
        </p:spPr>
        <p:txBody>
          <a:bodyPr wrap="square">
            <a:spAutoFit/>
          </a:bodyPr>
          <a:lstStyle/>
          <a:p>
            <a:r>
              <a:rPr lang="en-US" sz="1400" dirty="0" smtClean="0">
                <a:solidFill>
                  <a:schemeClr val="tx1">
                    <a:lumMod val="65000"/>
                    <a:lumOff val="35000"/>
                  </a:schemeClr>
                </a:solidFill>
              </a:rPr>
              <a:t>More </a:t>
            </a:r>
            <a:r>
              <a:rPr lang="en-US" sz="1400" dirty="0">
                <a:solidFill>
                  <a:schemeClr val="tx1">
                    <a:lumMod val="65000"/>
                    <a:lumOff val="35000"/>
                  </a:schemeClr>
                </a:solidFill>
              </a:rPr>
              <a:t>complete </a:t>
            </a:r>
            <a:r>
              <a:rPr lang="en-US" sz="1400" dirty="0" smtClean="0">
                <a:solidFill>
                  <a:schemeClr val="tx1">
                    <a:lumMod val="65000"/>
                    <a:lumOff val="35000"/>
                  </a:schemeClr>
                </a:solidFill>
              </a:rPr>
              <a:t>and accurate information to </a:t>
            </a:r>
            <a:r>
              <a:rPr lang="en-US" sz="1400" dirty="0">
                <a:solidFill>
                  <a:schemeClr val="tx1">
                    <a:lumMod val="65000"/>
                    <a:lumOff val="35000"/>
                  </a:schemeClr>
                </a:solidFill>
              </a:rPr>
              <a:t>focus on advancing service delivery rather than chasing the information to resolve maintenance issues</a:t>
            </a:r>
            <a:r>
              <a:rPr lang="en-US" sz="1400" dirty="0" smtClean="0">
                <a:solidFill>
                  <a:schemeClr val="tx1">
                    <a:lumMod val="65000"/>
                    <a:lumOff val="35000"/>
                  </a:schemeClr>
                </a:solidFill>
              </a:rPr>
              <a:t>. Sharing performance data enabled significant improvements to:</a:t>
            </a:r>
            <a:endParaRPr lang="en-US" sz="1400" dirty="0">
              <a:solidFill>
                <a:schemeClr val="tx1">
                  <a:lumMod val="65000"/>
                  <a:lumOff val="35000"/>
                </a:schemeClr>
              </a:solidFill>
            </a:endParaRPr>
          </a:p>
        </p:txBody>
      </p:sp>
      <p:sp>
        <p:nvSpPr>
          <p:cNvPr id="13" name="TextBox 12"/>
          <p:cNvSpPr txBox="1"/>
          <p:nvPr/>
        </p:nvSpPr>
        <p:spPr>
          <a:xfrm>
            <a:off x="3540590" y="5799448"/>
            <a:ext cx="4098273" cy="261610"/>
          </a:xfrm>
          <a:prstGeom prst="rect">
            <a:avLst/>
          </a:prstGeom>
          <a:noFill/>
        </p:spPr>
        <p:txBody>
          <a:bodyPr wrap="square" rtlCol="0">
            <a:spAutoFit/>
          </a:bodyPr>
          <a:lstStyle/>
          <a:p>
            <a:r>
              <a:rPr lang="en-US" sz="1100" dirty="0" smtClean="0">
                <a:solidFill>
                  <a:schemeClr val="bg2"/>
                </a:solidFill>
              </a:rPr>
              <a:t>Example of dashboards and a report from a single data source.</a:t>
            </a:r>
            <a:endParaRPr lang="en-US" sz="1100" dirty="0">
              <a:solidFill>
                <a:schemeClr val="bg2"/>
              </a:solidFill>
            </a:endParaRPr>
          </a:p>
        </p:txBody>
      </p:sp>
      <p:sp>
        <p:nvSpPr>
          <p:cNvPr id="14" name="Rectangle 13"/>
          <p:cNvSpPr/>
          <p:nvPr/>
        </p:nvSpPr>
        <p:spPr>
          <a:xfrm>
            <a:off x="228600" y="4237482"/>
            <a:ext cx="1828800" cy="1692771"/>
          </a:xfrm>
          <a:prstGeom prst="rect">
            <a:avLst/>
          </a:prstGeom>
        </p:spPr>
        <p:txBody>
          <a:bodyPr wrap="square">
            <a:spAutoFit/>
          </a:bodyPr>
          <a:lstStyle/>
          <a:p>
            <a:pPr marL="182880" indent="-182880">
              <a:spcBef>
                <a:spcPts val="1200"/>
              </a:spcBef>
              <a:buClr>
                <a:srgbClr val="6A7400"/>
              </a:buClr>
              <a:buFont typeface="Wingdings" panose="05000000000000000000" pitchFamily="2" charset="2"/>
              <a:buChar char="§"/>
            </a:pPr>
            <a:r>
              <a:rPr lang="en-US" sz="1400" dirty="0" smtClean="0">
                <a:solidFill>
                  <a:schemeClr val="tx1">
                    <a:lumMod val="65000"/>
                    <a:lumOff val="35000"/>
                  </a:schemeClr>
                </a:solidFill>
              </a:rPr>
              <a:t>Business analyses and forecasting</a:t>
            </a:r>
          </a:p>
          <a:p>
            <a:pPr marL="182880" indent="-182880">
              <a:spcBef>
                <a:spcPts val="1200"/>
              </a:spcBef>
              <a:buClr>
                <a:srgbClr val="6A7400"/>
              </a:buClr>
              <a:buFont typeface="Wingdings" panose="05000000000000000000" pitchFamily="2" charset="2"/>
              <a:buChar char="§"/>
            </a:pPr>
            <a:r>
              <a:rPr lang="en-US" sz="1400" dirty="0" smtClean="0">
                <a:solidFill>
                  <a:schemeClr val="tx1">
                    <a:lumMod val="65000"/>
                    <a:lumOff val="35000"/>
                  </a:schemeClr>
                </a:solidFill>
              </a:rPr>
              <a:t>Cost containment</a:t>
            </a:r>
          </a:p>
          <a:p>
            <a:pPr marL="182880" indent="-182880">
              <a:spcBef>
                <a:spcPts val="1200"/>
              </a:spcBef>
              <a:buClr>
                <a:srgbClr val="6A7400"/>
              </a:buClr>
              <a:buFont typeface="Wingdings" panose="05000000000000000000" pitchFamily="2" charset="2"/>
              <a:buChar char="§"/>
            </a:pPr>
            <a:r>
              <a:rPr lang="en-US" sz="1400" dirty="0" smtClean="0">
                <a:solidFill>
                  <a:schemeClr val="tx1">
                    <a:lumMod val="65000"/>
                    <a:lumOff val="35000"/>
                  </a:schemeClr>
                </a:solidFill>
              </a:rPr>
              <a:t>Capacity management</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22952743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r>
              <a:rPr lang="en-US" dirty="0" smtClean="0"/>
              <a:t/>
            </a:r>
            <a:br>
              <a:rPr lang="en-US" dirty="0" smtClean="0"/>
            </a:br>
            <a:r>
              <a:rPr lang="en-US" dirty="0" smtClean="0">
                <a:solidFill>
                  <a:srgbClr val="B0B023"/>
                </a:solidFill>
              </a:rPr>
              <a:t>Data center business KPIs</a:t>
            </a:r>
            <a:r>
              <a:rPr lang="en-US" dirty="0" smtClean="0"/>
              <a:t/>
            </a:r>
            <a:br>
              <a:rPr lang="en-US" dirty="0" smtClean="0"/>
            </a:br>
            <a:endParaRPr lang="en-US" dirty="0">
              <a:solidFill>
                <a:srgbClr val="B0B023"/>
              </a:solidFill>
            </a:endParaRPr>
          </a:p>
        </p:txBody>
      </p:sp>
      <p:sp>
        <p:nvSpPr>
          <p:cNvPr id="10" name="TextBox 9"/>
          <p:cNvSpPr txBox="1"/>
          <p:nvPr/>
        </p:nvSpPr>
        <p:spPr>
          <a:xfrm>
            <a:off x="828675" y="1790700"/>
            <a:ext cx="2952750" cy="4191000"/>
          </a:xfrm>
          <a:prstGeom prst="rect">
            <a:avLst/>
          </a:prstGeom>
        </p:spPr>
        <p:txBody>
          <a:bodyPr vert="horz" wrap="square" lIns="0" tIns="0" rIns="0" bIns="0" rtlCol="0">
            <a:noAutofit/>
          </a:bodyPr>
          <a:lstStyle/>
          <a:p>
            <a:pPr marL="179388" indent="-179388">
              <a:spcBef>
                <a:spcPts val="1100"/>
              </a:spcBef>
              <a:buClr>
                <a:schemeClr val="tx2"/>
              </a:buClr>
              <a:buSzPct val="70000"/>
              <a:buFont typeface="Wingdings" pitchFamily="2" charset="2"/>
              <a:buChar char="§"/>
            </a:pPr>
            <a:endParaRPr lang="en-US" dirty="0" smtClean="0">
              <a:latin typeface="Arial" pitchFamily="34" charset="0"/>
              <a:cs typeface="Arial" pitchFamily="34" charset="0"/>
            </a:endParaRPr>
          </a:p>
        </p:txBody>
      </p:sp>
      <p:sp>
        <p:nvSpPr>
          <p:cNvPr id="11" name="TextBox 10"/>
          <p:cNvSpPr txBox="1"/>
          <p:nvPr/>
        </p:nvSpPr>
        <p:spPr>
          <a:xfrm>
            <a:off x="1457325" y="1562098"/>
            <a:ext cx="6467475" cy="4419602"/>
          </a:xfrm>
          <a:prstGeom prst="rect">
            <a:avLst/>
          </a:prstGeom>
        </p:spPr>
        <p:txBody>
          <a:bodyPr vert="horz" wrap="square" lIns="0" tIns="0" rIns="0" bIns="0" rtlCol="0">
            <a:noAutofit/>
          </a:bodyPr>
          <a:lstStyle/>
          <a:p>
            <a:pPr marL="228600" indent="-228600">
              <a:lnSpc>
                <a:spcPct val="110000"/>
              </a:lnSpc>
              <a:spcBef>
                <a:spcPts val="600"/>
              </a:spcBef>
              <a:spcAft>
                <a:spcPts val="600"/>
              </a:spcAft>
              <a:buClr>
                <a:srgbClr val="B0B023"/>
              </a:buClr>
              <a:buFont typeface="Wingdings" panose="05000000000000000000" pitchFamily="2" charset="2"/>
              <a:buChar char="§"/>
            </a:pPr>
            <a:r>
              <a:rPr lang="en-US" dirty="0" smtClean="0">
                <a:solidFill>
                  <a:schemeClr val="tx1">
                    <a:lumMod val="65000"/>
                    <a:lumOff val="35000"/>
                  </a:schemeClr>
                </a:solidFill>
              </a:rPr>
              <a:t>Insight into processes and performance to compete and grow:</a:t>
            </a:r>
          </a:p>
          <a:p>
            <a:pPr marL="742950" lvl="1" indent="-285750">
              <a:spcBef>
                <a:spcPts val="300"/>
              </a:spcBef>
              <a:spcAft>
                <a:spcPts val="300"/>
              </a:spcAft>
              <a:buClr>
                <a:srgbClr val="B0B023"/>
              </a:buClr>
              <a:buFont typeface="Arial" panose="020B0604020202020204" pitchFamily="34" charset="0"/>
              <a:buChar char="─"/>
            </a:pPr>
            <a:r>
              <a:rPr lang="en-US" dirty="0">
                <a:solidFill>
                  <a:schemeClr val="tx1">
                    <a:lumMod val="65000"/>
                    <a:lumOff val="35000"/>
                  </a:schemeClr>
                </a:solidFill>
              </a:rPr>
              <a:t>F</a:t>
            </a:r>
            <a:r>
              <a:rPr lang="en-US" dirty="0" smtClean="0">
                <a:solidFill>
                  <a:schemeClr val="tx1">
                    <a:lumMod val="65000"/>
                    <a:lumOff val="35000"/>
                  </a:schemeClr>
                </a:solidFill>
              </a:rPr>
              <a:t>inance team uses it to analyze profit</a:t>
            </a:r>
          </a:p>
          <a:p>
            <a:pPr marL="742950" lvl="1" indent="-285750">
              <a:spcBef>
                <a:spcPts val="300"/>
              </a:spcBef>
              <a:spcAft>
                <a:spcPts val="300"/>
              </a:spcAft>
              <a:buClr>
                <a:srgbClr val="B0B023"/>
              </a:buClr>
              <a:buFont typeface="Arial" panose="020B0604020202020204" pitchFamily="34" charset="0"/>
              <a:buChar char="─"/>
            </a:pPr>
            <a:r>
              <a:rPr lang="en-US" dirty="0">
                <a:solidFill>
                  <a:schemeClr val="tx1">
                    <a:lumMod val="65000"/>
                    <a:lumOff val="35000"/>
                  </a:schemeClr>
                </a:solidFill>
              </a:rPr>
              <a:t>S</a:t>
            </a:r>
            <a:r>
              <a:rPr lang="en-US" dirty="0" smtClean="0">
                <a:solidFill>
                  <a:schemeClr val="tx1">
                    <a:lumMod val="65000"/>
                    <a:lumOff val="35000"/>
                  </a:schemeClr>
                </a:solidFill>
              </a:rPr>
              <a:t>ales team uses it to adjust pricing</a:t>
            </a:r>
          </a:p>
          <a:p>
            <a:pPr marL="742950" lvl="1" indent="-285750">
              <a:spcBef>
                <a:spcPts val="300"/>
              </a:spcBef>
              <a:spcAft>
                <a:spcPts val="300"/>
              </a:spcAft>
              <a:buClr>
                <a:srgbClr val="B0B023"/>
              </a:buClr>
              <a:buFont typeface="Arial" panose="020B0604020202020204" pitchFamily="34" charset="0"/>
              <a:buChar char="─"/>
            </a:pPr>
            <a:r>
              <a:rPr lang="en-US" dirty="0">
                <a:solidFill>
                  <a:schemeClr val="tx1">
                    <a:lumMod val="65000"/>
                    <a:lumOff val="35000"/>
                  </a:schemeClr>
                </a:solidFill>
              </a:rPr>
              <a:t>P</a:t>
            </a:r>
            <a:r>
              <a:rPr lang="en-US" dirty="0" smtClean="0">
                <a:solidFill>
                  <a:schemeClr val="tx1">
                    <a:lumMod val="65000"/>
                    <a:lumOff val="35000"/>
                  </a:schemeClr>
                </a:solidFill>
              </a:rPr>
              <a:t>roduct development and marketing teams use it to refine how services are sold to and consumed by customers</a:t>
            </a:r>
            <a:endParaRPr lang="en-US" dirty="0">
              <a:solidFill>
                <a:schemeClr val="tx1">
                  <a:lumMod val="65000"/>
                  <a:lumOff val="35000"/>
                </a:schemeClr>
              </a:solidFill>
            </a:endParaRPr>
          </a:p>
          <a:p>
            <a:pPr marL="228600" indent="-228600">
              <a:spcBef>
                <a:spcPts val="600"/>
              </a:spcBef>
              <a:spcAft>
                <a:spcPts val="600"/>
              </a:spcAft>
              <a:buClr>
                <a:srgbClr val="B0B023"/>
              </a:buClr>
              <a:buFont typeface="Wingdings" panose="05000000000000000000" pitchFamily="2" charset="2"/>
              <a:buChar char="§"/>
            </a:pPr>
            <a:r>
              <a:rPr lang="en-US" dirty="0">
                <a:solidFill>
                  <a:schemeClr val="tx1">
                    <a:lumMod val="65000"/>
                    <a:lumOff val="35000"/>
                  </a:schemeClr>
                </a:solidFill>
              </a:rPr>
              <a:t>Sustainability </a:t>
            </a:r>
            <a:r>
              <a:rPr lang="en-US" dirty="0" smtClean="0">
                <a:solidFill>
                  <a:schemeClr val="tx1">
                    <a:lumMod val="65000"/>
                    <a:lumOff val="35000"/>
                  </a:schemeClr>
                </a:solidFill>
              </a:rPr>
              <a:t>dashboards </a:t>
            </a:r>
            <a:r>
              <a:rPr lang="en-US" dirty="0">
                <a:solidFill>
                  <a:schemeClr val="tx1">
                    <a:lumMod val="65000"/>
                    <a:lumOff val="35000"/>
                  </a:schemeClr>
                </a:solidFill>
              </a:rPr>
              <a:t>and reports that reveal opportunities to reduce energy use in </a:t>
            </a:r>
            <a:r>
              <a:rPr lang="en-US" dirty="0" smtClean="0">
                <a:solidFill>
                  <a:schemeClr val="tx1">
                    <a:lumMod val="65000"/>
                    <a:lumOff val="35000"/>
                  </a:schemeClr>
                </a:solidFill>
              </a:rPr>
              <a:t>data </a:t>
            </a:r>
            <a:r>
              <a:rPr lang="en-US" dirty="0">
                <a:solidFill>
                  <a:schemeClr val="tx1">
                    <a:lumMod val="65000"/>
                    <a:lumOff val="35000"/>
                  </a:schemeClr>
                </a:solidFill>
              </a:rPr>
              <a:t>centers, test labs, production sites and </a:t>
            </a:r>
            <a:r>
              <a:rPr lang="en-US" dirty="0" smtClean="0">
                <a:solidFill>
                  <a:schemeClr val="tx1">
                    <a:lumMod val="65000"/>
                    <a:lumOff val="35000"/>
                  </a:schemeClr>
                </a:solidFill>
              </a:rPr>
              <a:t>offices</a:t>
            </a:r>
          </a:p>
          <a:p>
            <a:pPr marL="228600" indent="-228600">
              <a:lnSpc>
                <a:spcPct val="110000"/>
              </a:lnSpc>
              <a:spcBef>
                <a:spcPts val="600"/>
              </a:spcBef>
              <a:spcAft>
                <a:spcPts val="600"/>
              </a:spcAft>
              <a:buClr>
                <a:srgbClr val="B0B023"/>
              </a:buClr>
              <a:buFont typeface="Wingdings" panose="05000000000000000000" pitchFamily="2" charset="2"/>
              <a:buChar char="§"/>
            </a:pPr>
            <a:r>
              <a:rPr lang="en-US" dirty="0">
                <a:solidFill>
                  <a:schemeClr val="tx1">
                    <a:lumMod val="65000"/>
                    <a:lumOff val="35000"/>
                  </a:schemeClr>
                </a:solidFill>
              </a:rPr>
              <a:t>A full value chain </a:t>
            </a:r>
            <a:r>
              <a:rPr lang="en-US" dirty="0" smtClean="0">
                <a:solidFill>
                  <a:schemeClr val="tx1">
                    <a:lumMod val="65000"/>
                    <a:lumOff val="35000"/>
                  </a:schemeClr>
                </a:solidFill>
              </a:rPr>
              <a:t>perspective</a:t>
            </a:r>
            <a:endParaRPr lang="en-US" sz="2000" b="1" dirty="0">
              <a:solidFill>
                <a:schemeClr val="tx1">
                  <a:lumMod val="65000"/>
                  <a:lumOff val="35000"/>
                </a:schemeClr>
              </a:solidFill>
            </a:endParaRPr>
          </a:p>
          <a:p>
            <a:pPr>
              <a:lnSpc>
                <a:spcPct val="110000"/>
              </a:lnSpc>
              <a:spcBef>
                <a:spcPts val="300"/>
              </a:spcBef>
              <a:spcAft>
                <a:spcPts val="300"/>
              </a:spcAft>
              <a:buClr>
                <a:srgbClr val="B0B023"/>
              </a:buClr>
            </a:pPr>
            <a:endParaRPr lang="en-US" sz="1600" b="1" dirty="0">
              <a:solidFill>
                <a:schemeClr val="tx1">
                  <a:lumMod val="75000"/>
                  <a:lumOff val="25000"/>
                </a:schemeClr>
              </a:solidFill>
            </a:endParaRPr>
          </a:p>
        </p:txBody>
      </p:sp>
      <p:sp>
        <p:nvSpPr>
          <p:cNvPr id="6" name="Footer Placeholder 3"/>
          <p:cNvSpPr>
            <a:spLocks noGrp="1"/>
          </p:cNvSpPr>
          <p:nvPr>
            <p:ph type="ftr" sz="quarter" idx="10"/>
          </p:nvPr>
        </p:nvSpPr>
        <p:spPr>
          <a:xfrm>
            <a:off x="228600" y="6409785"/>
            <a:ext cx="2611880" cy="448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endParaRPr lang="en-US" sz="600" dirty="0">
              <a:solidFill>
                <a:srgbClr val="666666"/>
              </a:solidFill>
            </a:endParaRPr>
          </a:p>
          <a:p>
            <a:r>
              <a:rPr lang="en-US" sz="600" dirty="0">
                <a:solidFill>
                  <a:srgbClr val="666666"/>
                </a:solidFill>
              </a:rPr>
              <a:t>© ABB Group </a:t>
            </a:r>
          </a:p>
          <a:p>
            <a:fld id="{B59A555B-EF64-6C4D-BCF1-61BBE91542F8}" type="datetime4">
              <a:rPr lang="en-US" sz="600">
                <a:solidFill>
                  <a:srgbClr val="666666"/>
                </a:solidFill>
              </a:rPr>
              <a:pPr/>
              <a:t>June 5, 2015</a:t>
            </a:fld>
            <a:r>
              <a:rPr lang="en-US" sz="600" dirty="0">
                <a:solidFill>
                  <a:srgbClr val="666666"/>
                </a:solidFill>
              </a:rPr>
              <a:t> | Slide </a:t>
            </a:r>
            <a:fld id="{78EB125A-78CA-0845-8802-6BE8A7386BAB}" type="slidenum">
              <a:rPr lang="en-US" sz="600">
                <a:solidFill>
                  <a:srgbClr val="666666"/>
                </a:solidFill>
              </a:rPr>
              <a:pPr/>
              <a:t>21</a:t>
            </a:fld>
            <a:endParaRPr lang="en-US" sz="600" dirty="0">
              <a:solidFill>
                <a:srgbClr val="666666"/>
              </a:solidFill>
            </a:endParaRPr>
          </a:p>
        </p:txBody>
      </p:sp>
    </p:spTree>
    <p:extLst>
      <p:ext uri="{BB962C8B-B14F-4D97-AF65-F5344CB8AC3E}">
        <p14:creationId xmlns:p14="http://schemas.microsoft.com/office/powerpoint/2010/main" val="10600610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Utility analytics</a:t>
            </a:r>
            <a:br>
              <a:rPr lang="en-US" dirty="0" smtClean="0"/>
            </a:br>
            <a:r>
              <a:rPr lang="en-US" dirty="0" smtClean="0">
                <a:solidFill>
                  <a:srgbClr val="B0B023"/>
                </a:solidFill>
              </a:rPr>
              <a:t>Data center operations KPIs</a:t>
            </a:r>
            <a:r>
              <a:rPr lang="en-US" dirty="0" smtClean="0"/>
              <a:t/>
            </a:r>
            <a:br>
              <a:rPr lang="en-US" dirty="0" smtClean="0"/>
            </a:br>
            <a:endParaRPr lang="en-US" dirty="0">
              <a:solidFill>
                <a:srgbClr val="B0B023"/>
              </a:solidFill>
            </a:endParaRPr>
          </a:p>
        </p:txBody>
      </p:sp>
      <p:sp>
        <p:nvSpPr>
          <p:cNvPr id="10" name="TextBox 9"/>
          <p:cNvSpPr txBox="1"/>
          <p:nvPr/>
        </p:nvSpPr>
        <p:spPr>
          <a:xfrm>
            <a:off x="828675" y="1790700"/>
            <a:ext cx="2952750" cy="4191000"/>
          </a:xfrm>
          <a:prstGeom prst="rect">
            <a:avLst/>
          </a:prstGeom>
        </p:spPr>
        <p:txBody>
          <a:bodyPr vert="horz" wrap="square" lIns="0" tIns="0" rIns="0" bIns="0" rtlCol="0">
            <a:noAutofit/>
          </a:bodyPr>
          <a:lstStyle/>
          <a:p>
            <a:pPr marL="179388" indent="-179388">
              <a:spcBef>
                <a:spcPts val="1100"/>
              </a:spcBef>
              <a:buClr>
                <a:schemeClr val="tx2"/>
              </a:buClr>
              <a:buSzPct val="70000"/>
              <a:buFont typeface="Wingdings" pitchFamily="2" charset="2"/>
              <a:buChar char="§"/>
            </a:pPr>
            <a:endParaRPr lang="en-US" dirty="0" smtClean="0">
              <a:latin typeface="Arial" pitchFamily="34" charset="0"/>
              <a:cs typeface="Arial" pitchFamily="34" charset="0"/>
            </a:endParaRPr>
          </a:p>
        </p:txBody>
      </p:sp>
      <p:sp>
        <p:nvSpPr>
          <p:cNvPr id="11" name="TextBox 10"/>
          <p:cNvSpPr txBox="1"/>
          <p:nvPr/>
        </p:nvSpPr>
        <p:spPr>
          <a:xfrm>
            <a:off x="1476375" y="1533521"/>
            <a:ext cx="6296025" cy="4667254"/>
          </a:xfrm>
          <a:prstGeom prst="rect">
            <a:avLst/>
          </a:prstGeom>
        </p:spPr>
        <p:txBody>
          <a:bodyPr vert="horz" wrap="square" lIns="0" tIns="0" rIns="0" bIns="0" rtlCol="0">
            <a:noAutofit/>
          </a:bodyPr>
          <a:lstStyle/>
          <a:p>
            <a:pPr marL="228600" indent="-228600">
              <a:spcBef>
                <a:spcPts val="600"/>
              </a:spcBef>
              <a:spcAft>
                <a:spcPts val="600"/>
              </a:spcAft>
              <a:buClr>
                <a:srgbClr val="B0B023"/>
              </a:buClr>
              <a:buFont typeface="Wingdings" panose="05000000000000000000" pitchFamily="2" charset="2"/>
              <a:buChar char="§"/>
            </a:pPr>
            <a:r>
              <a:rPr lang="en-US" dirty="0" smtClean="0">
                <a:solidFill>
                  <a:schemeClr val="tx1">
                    <a:lumMod val="75000"/>
                    <a:lumOff val="25000"/>
                  </a:schemeClr>
                </a:solidFill>
              </a:rPr>
              <a:t>Energy performance:  BMS, PMS, EMS</a:t>
            </a:r>
          </a:p>
          <a:p>
            <a:pPr marL="228600" indent="-228600">
              <a:spcBef>
                <a:spcPts val="600"/>
              </a:spcBef>
              <a:spcAft>
                <a:spcPts val="600"/>
              </a:spcAft>
              <a:buClr>
                <a:srgbClr val="B0B023"/>
              </a:buClr>
              <a:buFont typeface="Wingdings" panose="05000000000000000000" pitchFamily="2" charset="2"/>
              <a:buChar char="§"/>
            </a:pPr>
            <a:r>
              <a:rPr lang="en-US" dirty="0" smtClean="0">
                <a:solidFill>
                  <a:schemeClr val="tx1">
                    <a:lumMod val="75000"/>
                    <a:lumOff val="25000"/>
                  </a:schemeClr>
                </a:solidFill>
              </a:rPr>
              <a:t>System refresh with energy efficient models (e.g., server compute per kW)</a:t>
            </a:r>
          </a:p>
          <a:p>
            <a:pPr marL="228600" indent="-228600">
              <a:spcBef>
                <a:spcPts val="600"/>
              </a:spcBef>
              <a:spcAft>
                <a:spcPts val="600"/>
              </a:spcAft>
              <a:buClr>
                <a:srgbClr val="B0B023"/>
              </a:buClr>
              <a:buFont typeface="Wingdings" panose="05000000000000000000" pitchFamily="2" charset="2"/>
              <a:buChar char="§"/>
            </a:pPr>
            <a:r>
              <a:rPr lang="en-US" dirty="0">
                <a:solidFill>
                  <a:schemeClr val="tx1">
                    <a:lumMod val="75000"/>
                    <a:lumOff val="25000"/>
                  </a:schemeClr>
                </a:solidFill>
              </a:rPr>
              <a:t>Data center energy sourcing report </a:t>
            </a:r>
            <a:r>
              <a:rPr lang="en-US" dirty="0" smtClean="0">
                <a:solidFill>
                  <a:schemeClr val="tx1">
                    <a:lumMod val="75000"/>
                    <a:lumOff val="25000"/>
                  </a:schemeClr>
                </a:solidFill>
              </a:rPr>
              <a:t>(e.g</a:t>
            </a:r>
            <a:r>
              <a:rPr lang="en-US" dirty="0">
                <a:solidFill>
                  <a:schemeClr val="tx1">
                    <a:lumMod val="75000"/>
                    <a:lumOff val="25000"/>
                  </a:schemeClr>
                </a:solidFill>
              </a:rPr>
              <a:t>., % of renewables</a:t>
            </a:r>
            <a:r>
              <a:rPr lang="en-US" dirty="0" smtClean="0">
                <a:solidFill>
                  <a:schemeClr val="tx1">
                    <a:lumMod val="75000"/>
                    <a:lumOff val="25000"/>
                  </a:schemeClr>
                </a:solidFill>
              </a:rPr>
              <a:t>)</a:t>
            </a:r>
          </a:p>
          <a:p>
            <a:pPr marL="228600" indent="-228600">
              <a:spcBef>
                <a:spcPts val="600"/>
              </a:spcBef>
              <a:spcAft>
                <a:spcPts val="600"/>
              </a:spcAft>
              <a:buClr>
                <a:srgbClr val="B0B023"/>
              </a:buClr>
              <a:buFont typeface="Wingdings" panose="05000000000000000000" pitchFamily="2" charset="2"/>
              <a:buChar char="§"/>
            </a:pPr>
            <a:r>
              <a:rPr lang="en-US" dirty="0" smtClean="0">
                <a:solidFill>
                  <a:schemeClr val="tx1">
                    <a:lumMod val="75000"/>
                    <a:lumOff val="25000"/>
                  </a:schemeClr>
                </a:solidFill>
              </a:rPr>
              <a:t>Compliance baselining and reporting</a:t>
            </a:r>
            <a:endParaRPr lang="en-US" dirty="0">
              <a:solidFill>
                <a:schemeClr val="tx1">
                  <a:lumMod val="75000"/>
                  <a:lumOff val="25000"/>
                </a:schemeClr>
              </a:solidFill>
            </a:endParaRPr>
          </a:p>
          <a:p>
            <a:pPr marL="228600" indent="-228600">
              <a:spcBef>
                <a:spcPts val="600"/>
              </a:spcBef>
              <a:spcAft>
                <a:spcPts val="600"/>
              </a:spcAft>
              <a:buClr>
                <a:srgbClr val="B0B023"/>
              </a:buClr>
              <a:buFont typeface="Wingdings" panose="05000000000000000000" pitchFamily="2" charset="2"/>
              <a:buChar char="§"/>
            </a:pPr>
            <a:r>
              <a:rPr lang="en-US" dirty="0" smtClean="0">
                <a:solidFill>
                  <a:schemeClr val="tx1">
                    <a:lumMod val="75000"/>
                    <a:lumOff val="25000"/>
                  </a:schemeClr>
                </a:solidFill>
              </a:rPr>
              <a:t>Energy consumption – when, where and at what rate energy is being consumed</a:t>
            </a:r>
          </a:p>
          <a:p>
            <a:pPr marL="228600" indent="-228600">
              <a:spcBef>
                <a:spcPts val="600"/>
              </a:spcBef>
              <a:spcAft>
                <a:spcPts val="600"/>
              </a:spcAft>
              <a:buClr>
                <a:srgbClr val="B0B023"/>
              </a:buClr>
              <a:buFont typeface="Wingdings" panose="05000000000000000000" pitchFamily="2" charset="2"/>
              <a:buChar char="§"/>
            </a:pPr>
            <a:r>
              <a:rPr lang="en-US" dirty="0" smtClean="0">
                <a:solidFill>
                  <a:schemeClr val="tx1">
                    <a:lumMod val="75000"/>
                    <a:lumOff val="25000"/>
                  </a:schemeClr>
                </a:solidFill>
              </a:rPr>
              <a:t>Carbon footprint report (e.g., PUE, CUE)</a:t>
            </a:r>
          </a:p>
          <a:p>
            <a:pPr marL="228600" indent="-228600">
              <a:spcBef>
                <a:spcPts val="600"/>
              </a:spcBef>
              <a:spcAft>
                <a:spcPts val="600"/>
              </a:spcAft>
              <a:buClr>
                <a:srgbClr val="B0B023"/>
              </a:buClr>
              <a:buFont typeface="Wingdings" panose="05000000000000000000" pitchFamily="2" charset="2"/>
              <a:buChar char="§"/>
            </a:pPr>
            <a:r>
              <a:rPr lang="en-US" dirty="0" smtClean="0">
                <a:solidFill>
                  <a:schemeClr val="tx1">
                    <a:lumMod val="75000"/>
                    <a:lumOff val="25000"/>
                  </a:schemeClr>
                </a:solidFill>
              </a:rPr>
              <a:t>Sustainability </a:t>
            </a:r>
            <a:r>
              <a:rPr lang="en-US" dirty="0" smtClean="0">
                <a:solidFill>
                  <a:schemeClr val="tx1">
                    <a:lumMod val="75000"/>
                    <a:lumOff val="25000"/>
                  </a:schemeClr>
                </a:solidFill>
              </a:rPr>
              <a:t>dashboards </a:t>
            </a:r>
            <a:r>
              <a:rPr lang="en-US" dirty="0" smtClean="0">
                <a:solidFill>
                  <a:schemeClr val="tx1">
                    <a:lumMod val="75000"/>
                    <a:lumOff val="25000"/>
                  </a:schemeClr>
                </a:solidFill>
              </a:rPr>
              <a:t>and reports that reveal opportunities to reduce energy use in facility, including data centers, test labs, production sites and offices</a:t>
            </a:r>
            <a:endParaRPr lang="en-US" b="1" dirty="0">
              <a:solidFill>
                <a:schemeClr val="tx1">
                  <a:lumMod val="75000"/>
                  <a:lumOff val="25000"/>
                </a:schemeClr>
              </a:solidFill>
            </a:endParaRPr>
          </a:p>
          <a:p>
            <a:pPr>
              <a:lnSpc>
                <a:spcPct val="110000"/>
              </a:lnSpc>
              <a:spcBef>
                <a:spcPts val="300"/>
              </a:spcBef>
              <a:spcAft>
                <a:spcPts val="300"/>
              </a:spcAft>
              <a:buClr>
                <a:srgbClr val="B0B023"/>
              </a:buClr>
            </a:pPr>
            <a:endParaRPr lang="en-US" sz="1600" b="1" dirty="0">
              <a:solidFill>
                <a:schemeClr val="tx1">
                  <a:lumMod val="75000"/>
                  <a:lumOff val="25000"/>
                </a:schemeClr>
              </a:solidFill>
            </a:endParaRPr>
          </a:p>
        </p:txBody>
      </p:sp>
      <p:sp>
        <p:nvSpPr>
          <p:cNvPr id="8" name="Footer Placeholder 3"/>
          <p:cNvSpPr>
            <a:spLocks noGrp="1"/>
          </p:cNvSpPr>
          <p:nvPr>
            <p:ph type="ftr" sz="quarter" idx="10"/>
          </p:nvPr>
        </p:nvSpPr>
        <p:spPr>
          <a:xfrm>
            <a:off x="228600" y="6409785"/>
            <a:ext cx="2611880" cy="448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endParaRPr lang="en-US" sz="600" dirty="0">
              <a:solidFill>
                <a:srgbClr val="666666"/>
              </a:solidFill>
            </a:endParaRPr>
          </a:p>
          <a:p>
            <a:r>
              <a:rPr lang="en-US" sz="600" dirty="0">
                <a:solidFill>
                  <a:srgbClr val="666666"/>
                </a:solidFill>
              </a:rPr>
              <a:t>© ABB Group </a:t>
            </a:r>
          </a:p>
          <a:p>
            <a:fld id="{B59A555B-EF64-6C4D-BCF1-61BBE91542F8}" type="datetime4">
              <a:rPr lang="en-US" sz="600">
                <a:solidFill>
                  <a:srgbClr val="666666"/>
                </a:solidFill>
              </a:rPr>
              <a:pPr/>
              <a:t>June 5, 2015</a:t>
            </a:fld>
            <a:r>
              <a:rPr lang="en-US" sz="600" dirty="0">
                <a:solidFill>
                  <a:srgbClr val="666666"/>
                </a:solidFill>
              </a:rPr>
              <a:t> | Slide </a:t>
            </a:r>
            <a:fld id="{78EB125A-78CA-0845-8802-6BE8A7386BAB}" type="slidenum">
              <a:rPr lang="en-US" sz="600">
                <a:solidFill>
                  <a:srgbClr val="666666"/>
                </a:solidFill>
              </a:rPr>
              <a:pPr/>
              <a:t>22</a:t>
            </a:fld>
            <a:endParaRPr lang="en-US" sz="600" dirty="0">
              <a:solidFill>
                <a:srgbClr val="666666"/>
              </a:solidFill>
            </a:endParaRPr>
          </a:p>
        </p:txBody>
      </p:sp>
    </p:spTree>
    <p:extLst>
      <p:ext uri="{BB962C8B-B14F-4D97-AF65-F5344CB8AC3E}">
        <p14:creationId xmlns:p14="http://schemas.microsoft.com/office/powerpoint/2010/main" val="39300629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Utility analytics</a:t>
            </a:r>
            <a:br>
              <a:rPr lang="en-US" dirty="0" smtClean="0"/>
            </a:br>
            <a:r>
              <a:rPr lang="en-US" dirty="0" smtClean="0">
                <a:solidFill>
                  <a:srgbClr val="B0B023"/>
                </a:solidFill>
              </a:rPr>
              <a:t>How big data is used with data centers</a:t>
            </a:r>
            <a:r>
              <a:rPr lang="en-US" dirty="0" smtClean="0"/>
              <a:t/>
            </a:r>
            <a:br>
              <a:rPr lang="en-US" dirty="0" smtClean="0"/>
            </a:br>
            <a:endParaRPr lang="en-US" dirty="0">
              <a:solidFill>
                <a:srgbClr val="B0B023"/>
              </a:solidFill>
            </a:endParaRPr>
          </a:p>
        </p:txBody>
      </p:sp>
      <p:sp>
        <p:nvSpPr>
          <p:cNvPr id="10" name="TextBox 9"/>
          <p:cNvSpPr txBox="1"/>
          <p:nvPr/>
        </p:nvSpPr>
        <p:spPr>
          <a:xfrm>
            <a:off x="828675" y="1790700"/>
            <a:ext cx="2952750" cy="4191000"/>
          </a:xfrm>
          <a:prstGeom prst="rect">
            <a:avLst/>
          </a:prstGeom>
        </p:spPr>
        <p:txBody>
          <a:bodyPr vert="horz" wrap="square" lIns="0" tIns="0" rIns="0" bIns="0" rtlCol="0">
            <a:noAutofit/>
          </a:bodyPr>
          <a:lstStyle/>
          <a:p>
            <a:pPr marL="179388" indent="-179388">
              <a:spcBef>
                <a:spcPts val="1100"/>
              </a:spcBef>
              <a:buClr>
                <a:schemeClr val="tx2"/>
              </a:buClr>
              <a:buSzPct val="70000"/>
              <a:buFont typeface="Wingdings" pitchFamily="2" charset="2"/>
              <a:buChar char="§"/>
            </a:pPr>
            <a:endParaRPr lang="en-US" dirty="0" smtClean="0">
              <a:latin typeface="Arial" pitchFamily="34" charset="0"/>
              <a:cs typeface="Arial" pitchFamily="34" charset="0"/>
            </a:endParaRPr>
          </a:p>
        </p:txBody>
      </p:sp>
      <p:sp>
        <p:nvSpPr>
          <p:cNvPr id="11" name="TextBox 10"/>
          <p:cNvSpPr txBox="1"/>
          <p:nvPr/>
        </p:nvSpPr>
        <p:spPr>
          <a:xfrm>
            <a:off x="1462086" y="1428748"/>
            <a:ext cx="6843713" cy="4352925"/>
          </a:xfrm>
          <a:prstGeom prst="rect">
            <a:avLst/>
          </a:prstGeom>
        </p:spPr>
        <p:txBody>
          <a:bodyPr vert="horz" wrap="square" lIns="0" tIns="0" rIns="0" bIns="0" rtlCol="0">
            <a:noAutofit/>
          </a:bodyPr>
          <a:lstStyle/>
          <a:p>
            <a:pPr marL="0" lvl="1">
              <a:lnSpc>
                <a:spcPct val="120000"/>
              </a:lnSpc>
              <a:spcBef>
                <a:spcPts val="600"/>
              </a:spcBef>
            </a:pPr>
            <a:r>
              <a:rPr lang="en-US" sz="2400" b="1" dirty="0" smtClean="0">
                <a:solidFill>
                  <a:schemeClr val="tx1">
                    <a:lumMod val="75000"/>
                    <a:lumOff val="25000"/>
                  </a:schemeClr>
                </a:solidFill>
              </a:rPr>
              <a:t>Assess</a:t>
            </a:r>
            <a:endParaRPr lang="en-US" sz="2400" b="1" dirty="0">
              <a:solidFill>
                <a:schemeClr val="tx1">
                  <a:lumMod val="75000"/>
                  <a:lumOff val="25000"/>
                </a:schemeClr>
              </a:solidFill>
            </a:endParaRPr>
          </a:p>
          <a:p>
            <a:pPr marL="228600" indent="-228600">
              <a:lnSpc>
                <a:spcPct val="110000"/>
              </a:lnSpc>
              <a:spcBef>
                <a:spcPts val="600"/>
              </a:spcBef>
              <a:spcAft>
                <a:spcPts val="600"/>
              </a:spcAft>
              <a:buClr>
                <a:srgbClr val="B0B023"/>
              </a:buClr>
              <a:buFont typeface="Wingdings" panose="05000000000000000000" pitchFamily="2" charset="2"/>
              <a:buChar char="§"/>
            </a:pPr>
            <a:r>
              <a:rPr lang="en-US" dirty="0" smtClean="0">
                <a:solidFill>
                  <a:schemeClr val="tx1">
                    <a:lumMod val="75000"/>
                    <a:lumOff val="25000"/>
                  </a:schemeClr>
                </a:solidFill>
              </a:rPr>
              <a:t>Audit, review, monitor and/or follow the evolution of an issue. Disclose performance according to stakeholder demand.</a:t>
            </a:r>
            <a:endParaRPr lang="en-US" dirty="0">
              <a:solidFill>
                <a:schemeClr val="tx1">
                  <a:lumMod val="75000"/>
                  <a:lumOff val="25000"/>
                </a:schemeClr>
              </a:solidFill>
            </a:endParaRPr>
          </a:p>
          <a:p>
            <a:pPr>
              <a:lnSpc>
                <a:spcPct val="120000"/>
              </a:lnSpc>
              <a:spcBef>
                <a:spcPts val="600"/>
              </a:spcBef>
            </a:pPr>
            <a:r>
              <a:rPr lang="en-US" sz="2400" b="1" dirty="0" smtClean="0">
                <a:solidFill>
                  <a:schemeClr val="tx1">
                    <a:lumMod val="75000"/>
                    <a:lumOff val="25000"/>
                  </a:schemeClr>
                </a:solidFill>
              </a:rPr>
              <a:t>Address</a:t>
            </a:r>
            <a:endParaRPr lang="en-US" sz="2400" b="1" dirty="0">
              <a:solidFill>
                <a:schemeClr val="tx1">
                  <a:lumMod val="75000"/>
                  <a:lumOff val="25000"/>
                </a:schemeClr>
              </a:solidFill>
            </a:endParaRPr>
          </a:p>
          <a:p>
            <a:pPr marL="228600" indent="-228600">
              <a:lnSpc>
                <a:spcPct val="110000"/>
              </a:lnSpc>
              <a:spcBef>
                <a:spcPts val="600"/>
              </a:spcBef>
              <a:spcAft>
                <a:spcPts val="600"/>
              </a:spcAft>
              <a:buClr>
                <a:srgbClr val="B0B023"/>
              </a:buClr>
              <a:buFont typeface="Wingdings" panose="05000000000000000000" pitchFamily="2" charset="2"/>
              <a:buChar char="§"/>
            </a:pPr>
            <a:r>
              <a:rPr lang="en-US" dirty="0" smtClean="0">
                <a:solidFill>
                  <a:schemeClr val="tx1">
                    <a:lumMod val="75000"/>
                    <a:lumOff val="25000"/>
                  </a:schemeClr>
                </a:solidFill>
              </a:rPr>
              <a:t>Manage efforts to tackle an issue. Investigate, steer and/or implement new governance procedures to ensure business sustainability and accountability.</a:t>
            </a:r>
          </a:p>
          <a:p>
            <a:pPr>
              <a:lnSpc>
                <a:spcPct val="110000"/>
              </a:lnSpc>
              <a:spcBef>
                <a:spcPts val="600"/>
              </a:spcBef>
              <a:spcAft>
                <a:spcPts val="600"/>
              </a:spcAft>
              <a:buClr>
                <a:srgbClr val="B0B023"/>
              </a:buClr>
            </a:pPr>
            <a:r>
              <a:rPr lang="en-US" sz="2000" b="1" dirty="0" smtClean="0">
                <a:solidFill>
                  <a:schemeClr val="tx1">
                    <a:lumMod val="75000"/>
                    <a:lumOff val="25000"/>
                  </a:schemeClr>
                </a:solidFill>
              </a:rPr>
              <a:t>Engage</a:t>
            </a:r>
            <a:endParaRPr lang="en-US" sz="2000" b="1" dirty="0">
              <a:solidFill>
                <a:schemeClr val="tx1">
                  <a:lumMod val="75000"/>
                  <a:lumOff val="25000"/>
                </a:schemeClr>
              </a:solidFill>
            </a:endParaRPr>
          </a:p>
          <a:p>
            <a:pPr marL="228600" indent="-228600">
              <a:lnSpc>
                <a:spcPct val="110000"/>
              </a:lnSpc>
              <a:spcBef>
                <a:spcPts val="600"/>
              </a:spcBef>
              <a:spcAft>
                <a:spcPts val="600"/>
              </a:spcAft>
              <a:buClr>
                <a:srgbClr val="B0B023"/>
              </a:buClr>
              <a:buFont typeface="Wingdings" panose="05000000000000000000" pitchFamily="2" charset="2"/>
              <a:buChar char="§"/>
            </a:pPr>
            <a:r>
              <a:rPr lang="en-US" dirty="0" smtClean="0">
                <a:solidFill>
                  <a:schemeClr val="tx1">
                    <a:lumMod val="75000"/>
                    <a:lumOff val="25000"/>
                  </a:schemeClr>
                </a:solidFill>
              </a:rPr>
              <a:t>Engage with stakeholders and lead discussions via positive advocacy to demonstrate the positive socio-economic and environmental effects of mobility, broadband and the cloud.</a:t>
            </a:r>
            <a:endParaRPr lang="en-US" dirty="0">
              <a:solidFill>
                <a:schemeClr val="tx1">
                  <a:lumMod val="75000"/>
                  <a:lumOff val="25000"/>
                </a:schemeClr>
              </a:solidFill>
              <a:latin typeface="Arial" pitchFamily="34" charset="0"/>
              <a:cs typeface="Arial" pitchFamily="34" charset="0"/>
            </a:endParaRPr>
          </a:p>
        </p:txBody>
      </p:sp>
      <p:sp>
        <p:nvSpPr>
          <p:cNvPr id="4" name="TextBox 3"/>
          <p:cNvSpPr txBox="1"/>
          <p:nvPr/>
        </p:nvSpPr>
        <p:spPr>
          <a:xfrm>
            <a:off x="1462086" y="5857874"/>
            <a:ext cx="6767514" cy="228600"/>
          </a:xfrm>
          <a:prstGeom prst="rect">
            <a:avLst/>
          </a:prstGeom>
        </p:spPr>
        <p:txBody>
          <a:bodyPr vert="horz" wrap="square" lIns="0" tIns="0" rIns="0" bIns="0" rtlCol="0" anchor="ctr">
            <a:noAutofit/>
          </a:bodyPr>
          <a:lstStyle/>
          <a:p>
            <a:pPr>
              <a:spcBef>
                <a:spcPts val="1100"/>
              </a:spcBef>
              <a:buClr>
                <a:schemeClr val="tx2"/>
              </a:buClr>
              <a:buSzPct val="70000"/>
            </a:pPr>
            <a:r>
              <a:rPr lang="en-US" sz="1100" dirty="0">
                <a:latin typeface="Arial" pitchFamily="34" charset="0"/>
                <a:cs typeface="Arial" pitchFamily="34" charset="0"/>
              </a:rPr>
              <a:t>Source:  http://www.ericsson.com/thecompany/sustainability-corporateresponsibility/materiality</a:t>
            </a:r>
            <a:endParaRPr lang="en-US" sz="1100" dirty="0" smtClean="0">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52" y="1495423"/>
            <a:ext cx="112204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Footer Placeholder 3"/>
          <p:cNvSpPr>
            <a:spLocks noGrp="1"/>
          </p:cNvSpPr>
          <p:nvPr>
            <p:ph type="ftr" sz="quarter" idx="4294967295"/>
          </p:nvPr>
        </p:nvSpPr>
        <p:spPr>
          <a:xfrm>
            <a:off x="267652" y="6409785"/>
            <a:ext cx="2572828" cy="4482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endParaRPr lang="en-US" sz="600" dirty="0">
              <a:solidFill>
                <a:srgbClr val="666666"/>
              </a:solidFill>
            </a:endParaRPr>
          </a:p>
          <a:p>
            <a:r>
              <a:rPr lang="en-US" sz="600" dirty="0">
                <a:solidFill>
                  <a:srgbClr val="666666"/>
                </a:solidFill>
              </a:rPr>
              <a:t>© ABB Group </a:t>
            </a:r>
          </a:p>
          <a:p>
            <a:fld id="{B59A555B-EF64-6C4D-BCF1-61BBE91542F8}" type="datetime4">
              <a:rPr lang="en-US" sz="600">
                <a:solidFill>
                  <a:srgbClr val="666666"/>
                </a:solidFill>
              </a:rPr>
              <a:pPr/>
              <a:t>June 5, 2015</a:t>
            </a:fld>
            <a:r>
              <a:rPr lang="en-US" sz="600" dirty="0">
                <a:solidFill>
                  <a:srgbClr val="666666"/>
                </a:solidFill>
              </a:rPr>
              <a:t> | Slide </a:t>
            </a:r>
            <a:fld id="{78EB125A-78CA-0845-8802-6BE8A7386BAB}" type="slidenum">
              <a:rPr lang="en-US" sz="600">
                <a:solidFill>
                  <a:srgbClr val="666666"/>
                </a:solidFill>
              </a:rPr>
              <a:pPr/>
              <a:t>23</a:t>
            </a:fld>
            <a:endParaRPr lang="en-US" sz="600" dirty="0">
              <a:solidFill>
                <a:srgbClr val="666666"/>
              </a:solidFill>
            </a:endParaRPr>
          </a:p>
        </p:txBody>
      </p:sp>
    </p:spTree>
    <p:extLst>
      <p:ext uri="{BB962C8B-B14F-4D97-AF65-F5344CB8AC3E}">
        <p14:creationId xmlns:p14="http://schemas.microsoft.com/office/powerpoint/2010/main" val="274543552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 calcmode="lin" valueType="num">
                                      <p:cBhvr additive="base">
                                        <p:cTn id="1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 calcmode="lin" valueType="num">
                                      <p:cBhvr additive="base">
                                        <p:cTn id="2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8356" y="1396250"/>
            <a:ext cx="8669866" cy="4801350"/>
            <a:chOff x="248356" y="1396250"/>
            <a:chExt cx="8669866" cy="4801350"/>
          </a:xfrm>
        </p:grpSpPr>
        <p:sp>
          <p:nvSpPr>
            <p:cNvPr id="8" name="Rectangle 7"/>
            <p:cNvSpPr/>
            <p:nvPr/>
          </p:nvSpPr>
          <p:spPr>
            <a:xfrm>
              <a:off x="248356" y="1396250"/>
              <a:ext cx="8669866" cy="4801350"/>
            </a:xfrm>
            <a:prstGeom prst="rect">
              <a:avLst/>
            </a:prstGeom>
            <a:gradFill flip="none" rotWithShape="1">
              <a:gsLst>
                <a:gs pos="0">
                  <a:schemeClr val="accent6">
                    <a:lumMod val="40000"/>
                    <a:lumOff val="60000"/>
                  </a:schemeClr>
                </a:gs>
                <a:gs pos="100000">
                  <a:srgbClr val="FFFFFF"/>
                </a:gs>
              </a:gsLst>
              <a:lin ang="4800000" scaled="0"/>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pic>
          <p:nvPicPr>
            <p:cNvPr id="5" name="Picture 4"/>
            <p:cNvPicPr preferRelativeResize="0">
              <a:picLocks/>
            </p:cNvPicPr>
            <p:nvPr/>
          </p:nvPicPr>
          <p:blipFill>
            <a:blip r:embed="rId3">
              <a:extLst>
                <a:ext uri="{28A0092B-C50C-407E-A947-70E740481C1C}">
                  <a14:useLocalDpi xmlns:a14="http://schemas.microsoft.com/office/drawing/2010/main"/>
                </a:ext>
              </a:extLst>
            </a:blip>
            <a:stretch>
              <a:fillRect/>
            </a:stretch>
          </p:blipFill>
          <p:spPr>
            <a:xfrm>
              <a:off x="248356" y="1396250"/>
              <a:ext cx="8669866" cy="2286000"/>
            </a:xfrm>
            <a:prstGeom prst="rect">
              <a:avLst/>
            </a:prstGeom>
            <a:ln>
              <a:solidFill>
                <a:schemeClr val="bg1"/>
              </a:solidFill>
            </a:ln>
          </p:spPr>
        </p:pic>
      </p:grpSp>
      <p:sp>
        <p:nvSpPr>
          <p:cNvPr id="9" name="Content Placeholder 8"/>
          <p:cNvSpPr>
            <a:spLocks noGrp="1"/>
          </p:cNvSpPr>
          <p:nvPr>
            <p:ph idx="1"/>
          </p:nvPr>
        </p:nvSpPr>
        <p:spPr>
          <a:xfrm>
            <a:off x="474132" y="3998810"/>
            <a:ext cx="8240889" cy="1980425"/>
          </a:xfrm>
        </p:spPr>
        <p:txBody>
          <a:bodyPr/>
          <a:lstStyle/>
          <a:p>
            <a:pPr marL="0" indent="0">
              <a:buNone/>
            </a:pPr>
            <a:r>
              <a:rPr lang="en-US" sz="2600" dirty="0" smtClean="0">
                <a:solidFill>
                  <a:schemeClr val="accent6">
                    <a:lumMod val="50000"/>
                  </a:schemeClr>
                </a:solidFill>
              </a:rPr>
              <a:t>Decathlon</a:t>
            </a:r>
            <a:r>
              <a:rPr lang="en-US" sz="2600" baseline="30000" dirty="0">
                <a:solidFill>
                  <a:schemeClr val="accent6">
                    <a:lumMod val="50000"/>
                  </a:schemeClr>
                </a:solidFill>
              </a:rPr>
              <a:t>®</a:t>
            </a:r>
            <a:r>
              <a:rPr lang="en-US" sz="2600" dirty="0">
                <a:solidFill>
                  <a:schemeClr val="accent6">
                    <a:lumMod val="50000"/>
                  </a:schemeClr>
                </a:solidFill>
              </a:rPr>
              <a:t> for Data Centers provides an </a:t>
            </a:r>
            <a:r>
              <a:rPr lang="en-US" sz="2600" dirty="0" smtClean="0">
                <a:solidFill>
                  <a:schemeClr val="accent6">
                    <a:lumMod val="50000"/>
                  </a:schemeClr>
                </a:solidFill>
              </a:rPr>
              <a:t>industrial-grade </a:t>
            </a:r>
            <a:r>
              <a:rPr lang="en-US" sz="2600" dirty="0">
                <a:solidFill>
                  <a:schemeClr val="accent6">
                    <a:lumMod val="50000"/>
                  </a:schemeClr>
                </a:solidFill>
              </a:rPr>
              <a:t>DCIM system with controls to automate both workflow and physical infrastructure, enabling </a:t>
            </a:r>
            <a:r>
              <a:rPr lang="en-US" sz="2600" dirty="0" smtClean="0">
                <a:solidFill>
                  <a:schemeClr val="accent6">
                    <a:lumMod val="50000"/>
                  </a:schemeClr>
                </a:solidFill>
              </a:rPr>
              <a:t>you </a:t>
            </a:r>
            <a:r>
              <a:rPr lang="en-US" sz="2600" dirty="0">
                <a:solidFill>
                  <a:schemeClr val="accent6">
                    <a:lumMod val="50000"/>
                  </a:schemeClr>
                </a:solidFill>
              </a:rPr>
              <a:t>to continuously optimize </a:t>
            </a:r>
            <a:r>
              <a:rPr lang="en-US" sz="2600" dirty="0" smtClean="0">
                <a:solidFill>
                  <a:schemeClr val="accent6">
                    <a:lumMod val="50000"/>
                  </a:schemeClr>
                </a:solidFill>
              </a:rPr>
              <a:t>data </a:t>
            </a:r>
            <a:r>
              <a:rPr lang="en-US" sz="2600" dirty="0">
                <a:solidFill>
                  <a:schemeClr val="accent6">
                    <a:lumMod val="50000"/>
                  </a:schemeClr>
                </a:solidFill>
              </a:rPr>
              <a:t>centers to the </a:t>
            </a:r>
            <a:r>
              <a:rPr lang="en-US" sz="2600" dirty="0" smtClean="0">
                <a:solidFill>
                  <a:schemeClr val="accent6">
                    <a:lumMod val="50000"/>
                  </a:schemeClr>
                </a:solidFill>
              </a:rPr>
              <a:t>highest </a:t>
            </a:r>
            <a:r>
              <a:rPr lang="en-US" sz="2600" dirty="0">
                <a:solidFill>
                  <a:schemeClr val="accent6">
                    <a:lumMod val="50000"/>
                  </a:schemeClr>
                </a:solidFill>
              </a:rPr>
              <a:t>levels of performance</a:t>
            </a:r>
            <a:r>
              <a:rPr lang="en-US" sz="2800" dirty="0">
                <a:solidFill>
                  <a:schemeClr val="accent6">
                    <a:lumMod val="50000"/>
                  </a:schemeClr>
                </a:solidFill>
              </a:rPr>
              <a:t>.</a:t>
            </a:r>
          </a:p>
        </p:txBody>
      </p:sp>
      <p:sp>
        <p:nvSpPr>
          <p:cNvPr id="3" name="Title 2"/>
          <p:cNvSpPr>
            <a:spLocks noGrp="1"/>
          </p:cNvSpPr>
          <p:nvPr>
            <p:ph type="title"/>
          </p:nvPr>
        </p:nvSpPr>
        <p:spPr/>
        <p:txBody>
          <a:bodyPr/>
          <a:lstStyle/>
          <a:p>
            <a:r>
              <a:rPr lang="en-US" dirty="0" smtClean="0"/>
              <a:t>How soon will you be able to realize the benefits</a:t>
            </a:r>
            <a:br>
              <a:rPr lang="en-US" dirty="0" smtClean="0"/>
            </a:br>
            <a:r>
              <a:rPr lang="en-US" dirty="0" smtClean="0"/>
              <a:t>that a good DCIM system promises?</a:t>
            </a:r>
            <a:endParaRPr lang="en-US" dirty="0"/>
          </a:p>
        </p:txBody>
      </p:sp>
      <p:sp>
        <p:nvSpPr>
          <p:cNvPr id="7" name="Footer Placeholder 3"/>
          <p:cNvSpPr>
            <a:spLocks noGrp="1"/>
          </p:cNvSpPr>
          <p:nvPr>
            <p:ph type="ftr" sz="quarter" idx="10"/>
          </p:nvPr>
        </p:nvSpPr>
        <p:spPr>
          <a:xfrm>
            <a:off x="32192" y="6409785"/>
            <a:ext cx="2808288" cy="448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endParaRPr lang="en-US" sz="600" dirty="0">
              <a:solidFill>
                <a:srgbClr val="666666"/>
              </a:solidFill>
            </a:endParaRPr>
          </a:p>
          <a:p>
            <a:r>
              <a:rPr lang="en-US" sz="600" dirty="0">
                <a:solidFill>
                  <a:srgbClr val="666666"/>
                </a:solidFill>
              </a:rPr>
              <a:t>© ABB Group </a:t>
            </a:r>
          </a:p>
          <a:p>
            <a:fld id="{B59A555B-EF64-6C4D-BCF1-61BBE91542F8}" type="datetime4">
              <a:rPr lang="en-US" sz="600">
                <a:solidFill>
                  <a:srgbClr val="666666"/>
                </a:solidFill>
              </a:rPr>
              <a:pPr/>
              <a:t>June 5, 2015</a:t>
            </a:fld>
            <a:r>
              <a:rPr lang="en-US" sz="600" dirty="0">
                <a:solidFill>
                  <a:srgbClr val="666666"/>
                </a:solidFill>
              </a:rPr>
              <a:t> | Slide </a:t>
            </a:r>
            <a:fld id="{78EB125A-78CA-0845-8802-6BE8A7386BAB}" type="slidenum">
              <a:rPr lang="en-US" sz="600">
                <a:solidFill>
                  <a:srgbClr val="666666"/>
                </a:solidFill>
              </a:rPr>
              <a:pPr/>
              <a:t>24</a:t>
            </a:fld>
            <a:endParaRPr lang="en-US" sz="600" dirty="0">
              <a:solidFill>
                <a:srgbClr val="666666"/>
              </a:solidFill>
            </a:endParaRPr>
          </a:p>
        </p:txBody>
      </p:sp>
    </p:spTree>
    <p:extLst>
      <p:ext uri="{BB962C8B-B14F-4D97-AF65-F5344CB8AC3E}">
        <p14:creationId xmlns:p14="http://schemas.microsoft.com/office/powerpoint/2010/main" val="27086782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4207"/>
            <a:ext cx="8229600" cy="1143000"/>
          </a:xfrm>
        </p:spPr>
        <p:txBody>
          <a:bodyPr>
            <a:normAutofit/>
          </a:bodyPr>
          <a:lstStyle/>
          <a:p>
            <a:r>
              <a:rPr lang="en-US" dirty="0" smtClean="0"/>
              <a:t>In summary… </a:t>
            </a:r>
            <a:endParaRPr lang="en-US" dirty="0"/>
          </a:p>
        </p:txBody>
      </p:sp>
      <p:sp>
        <p:nvSpPr>
          <p:cNvPr id="6" name="TextBox 5"/>
          <p:cNvSpPr txBox="1"/>
          <p:nvPr/>
        </p:nvSpPr>
        <p:spPr>
          <a:xfrm>
            <a:off x="971957" y="5139113"/>
            <a:ext cx="2317777" cy="369332"/>
          </a:xfrm>
          <a:prstGeom prst="rect">
            <a:avLst/>
          </a:prstGeom>
          <a:solidFill>
            <a:srgbClr val="C6C118"/>
          </a:solidFill>
        </p:spPr>
        <p:txBody>
          <a:bodyPr wrap="square" rtlCol="0">
            <a:spAutoFit/>
          </a:bodyPr>
          <a:lstStyle/>
          <a:p>
            <a:pPr algn="ctr"/>
            <a:r>
              <a:rPr lang="en-US" dirty="0">
                <a:solidFill>
                  <a:srgbClr val="004B7A"/>
                </a:solidFill>
              </a:rPr>
              <a:t>Visibility</a:t>
            </a:r>
          </a:p>
        </p:txBody>
      </p:sp>
      <p:sp>
        <p:nvSpPr>
          <p:cNvPr id="7" name="TextBox 6"/>
          <p:cNvSpPr txBox="1"/>
          <p:nvPr/>
        </p:nvSpPr>
        <p:spPr>
          <a:xfrm>
            <a:off x="3397986" y="5137271"/>
            <a:ext cx="2322576" cy="369332"/>
          </a:xfrm>
          <a:prstGeom prst="rect">
            <a:avLst/>
          </a:prstGeom>
          <a:solidFill>
            <a:srgbClr val="C6C118"/>
          </a:solidFill>
        </p:spPr>
        <p:txBody>
          <a:bodyPr wrap="square" rtlCol="0">
            <a:spAutoFit/>
          </a:bodyPr>
          <a:lstStyle/>
          <a:p>
            <a:pPr algn="ctr"/>
            <a:r>
              <a:rPr lang="en-US" dirty="0" smtClean="0">
                <a:solidFill>
                  <a:srgbClr val="004B7A"/>
                </a:solidFill>
              </a:rPr>
              <a:t>Decision Support</a:t>
            </a:r>
            <a:endParaRPr lang="en-US" dirty="0">
              <a:solidFill>
                <a:srgbClr val="004B7A"/>
              </a:solidFill>
            </a:endParaRPr>
          </a:p>
        </p:txBody>
      </p:sp>
      <p:sp>
        <p:nvSpPr>
          <p:cNvPr id="11" name="TextBox 10"/>
          <p:cNvSpPr txBox="1"/>
          <p:nvPr/>
        </p:nvSpPr>
        <p:spPr>
          <a:xfrm>
            <a:off x="5849468" y="5137271"/>
            <a:ext cx="2322576" cy="369332"/>
          </a:xfrm>
          <a:prstGeom prst="rect">
            <a:avLst/>
          </a:prstGeom>
          <a:solidFill>
            <a:srgbClr val="C6C118"/>
          </a:solidFill>
        </p:spPr>
        <p:txBody>
          <a:bodyPr wrap="square" rtlCol="0">
            <a:spAutoFit/>
          </a:bodyPr>
          <a:lstStyle/>
          <a:p>
            <a:pPr algn="ctr"/>
            <a:r>
              <a:rPr lang="en-US" dirty="0" smtClean="0">
                <a:solidFill>
                  <a:srgbClr val="004B7A"/>
                </a:solidFill>
              </a:rPr>
              <a:t>Automation</a:t>
            </a:r>
            <a:endParaRPr lang="en-US" dirty="0">
              <a:solidFill>
                <a:srgbClr val="004B7A"/>
              </a:solidFill>
            </a:endParaRPr>
          </a:p>
        </p:txBody>
      </p:sp>
      <p:grpSp>
        <p:nvGrpSpPr>
          <p:cNvPr id="2" name="Group 1"/>
          <p:cNvGrpSpPr/>
          <p:nvPr/>
        </p:nvGrpSpPr>
        <p:grpSpPr>
          <a:xfrm>
            <a:off x="971956" y="1723912"/>
            <a:ext cx="7199196" cy="3276485"/>
            <a:chOff x="971956" y="1292934"/>
            <a:chExt cx="7199196" cy="2457364"/>
          </a:xfrm>
        </p:grpSpPr>
        <p:pic>
          <p:nvPicPr>
            <p:cNvPr id="8" name="Picture 7"/>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974128" y="2576428"/>
              <a:ext cx="2313432" cy="1173870"/>
            </a:xfrm>
            <a:prstGeom prst="rect">
              <a:avLst/>
            </a:prstGeom>
            <a:ln>
              <a:solidFill>
                <a:schemeClr val="bg1">
                  <a:lumMod val="85000"/>
                </a:schemeClr>
              </a:solidFill>
            </a:ln>
          </p:spPr>
        </p:pic>
        <p:pic>
          <p:nvPicPr>
            <p:cNvPr id="9" name="Picture 8"/>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3402558" y="2579866"/>
              <a:ext cx="2313432" cy="1170432"/>
            </a:xfrm>
            <a:prstGeom prst="rect">
              <a:avLst/>
            </a:prstGeom>
            <a:ln>
              <a:solidFill>
                <a:schemeClr val="bg1">
                  <a:lumMod val="85000"/>
                </a:schemeClr>
              </a:solidFill>
            </a:ln>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71956" y="1292934"/>
              <a:ext cx="7199196" cy="1186964"/>
            </a:xfrm>
            <a:prstGeom prst="rect">
              <a:avLst/>
            </a:prstGeom>
            <a:ln>
              <a:solidFill>
                <a:schemeClr val="bg1">
                  <a:lumMod val="85000"/>
                </a:schemeClr>
              </a:solidFill>
            </a:ln>
          </p:spPr>
        </p:pic>
        <p:pic>
          <p:nvPicPr>
            <p:cNvPr id="12" name="Picture 11"/>
            <p:cNvPicPr preferRelativeResize="0">
              <a:picLocks/>
            </p:cNvPicPr>
            <p:nvPr/>
          </p:nvPicPr>
          <p:blipFill>
            <a:blip r:embed="rId6" cstate="email">
              <a:extLst>
                <a:ext uri="{28A0092B-C50C-407E-A947-70E740481C1C}">
                  <a14:useLocalDpi xmlns:a14="http://schemas.microsoft.com/office/drawing/2010/main"/>
                </a:ext>
              </a:extLst>
            </a:blip>
            <a:stretch>
              <a:fillRect/>
            </a:stretch>
          </p:blipFill>
          <p:spPr>
            <a:xfrm>
              <a:off x="5854040" y="2579866"/>
              <a:ext cx="2313432" cy="1170432"/>
            </a:xfrm>
            <a:prstGeom prst="rect">
              <a:avLst/>
            </a:prstGeom>
          </p:spPr>
        </p:pic>
      </p:grpSp>
    </p:spTree>
    <p:extLst>
      <p:ext uri="{BB962C8B-B14F-4D97-AF65-F5344CB8AC3E}">
        <p14:creationId xmlns:p14="http://schemas.microsoft.com/office/powerpoint/2010/main" val="279070379"/>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500"/>
                                        <p:tgtEl>
                                          <p:spTgt spid="6">
                                            <p:txEl>
                                              <p:pRg st="0" end="0"/>
                                            </p:txEl>
                                          </p:spTgt>
                                        </p:tgtEl>
                                        <p:attrNameLst>
                                          <p:attrName>style.fontWeight</p:attrName>
                                        </p:attrNameLst>
                                      </p:cBhvr>
                                      <p:to>
                                        <p:strVal val="bold"/>
                                      </p:to>
                                    </p:set>
                                  </p:childTnLst>
                                </p:cTn>
                              </p:par>
                            </p:childTnLst>
                          </p:cTn>
                        </p:par>
                        <p:par>
                          <p:cTn id="7" fill="hold">
                            <p:stCondLst>
                              <p:cond delay="725"/>
                            </p:stCondLst>
                            <p:childTnLst>
                              <p:par>
                                <p:cTn id="8" presetID="15" presetClass="emph" presetSubtype="0" grpId="0" nodeType="afterEffect">
                                  <p:stCondLst>
                                    <p:cond delay="0"/>
                                  </p:stCondLst>
                                  <p:iterate type="lt">
                                    <p:tmAbs val="25"/>
                                  </p:iterate>
                                  <p:childTnLst>
                                    <p:set>
                                      <p:cBhvr override="childStyle">
                                        <p:cTn id="9" dur="500"/>
                                        <p:tgtEl>
                                          <p:spTgt spid="7">
                                            <p:txEl>
                                              <p:pRg st="0" end="0"/>
                                            </p:txEl>
                                          </p:spTgt>
                                        </p:tgtEl>
                                        <p:attrNameLst>
                                          <p:attrName>style.fontWeight</p:attrName>
                                        </p:attrNameLst>
                                      </p:cBhvr>
                                      <p:to>
                                        <p:strVal val="bold"/>
                                      </p:to>
                                    </p:set>
                                  </p:childTnLst>
                                </p:cTn>
                              </p:par>
                            </p:childTnLst>
                          </p:cTn>
                        </p:par>
                        <p:par>
                          <p:cTn id="10" fill="hold">
                            <p:stCondLst>
                              <p:cond delay="1575"/>
                            </p:stCondLst>
                            <p:childTnLst>
                              <p:par>
                                <p:cTn id="11" presetID="15" presetClass="emph" presetSubtype="0" grpId="0" nodeType="afterEffect">
                                  <p:stCondLst>
                                    <p:cond delay="0"/>
                                  </p:stCondLst>
                                  <p:iterate type="lt">
                                    <p:tmAbs val="25"/>
                                  </p:iterate>
                                  <p:childTnLst>
                                    <p:set>
                                      <p:cBhvr override="childStyle">
                                        <p:cTn id="12" dur="500"/>
                                        <p:tgtEl>
                                          <p:spTgt spid="11">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11"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3" name="Text Placeholder 2"/>
          <p:cNvSpPr>
            <a:spLocks noGrp="1"/>
          </p:cNvSpPr>
          <p:nvPr>
            <p:ph type="body" idx="1"/>
          </p:nvPr>
        </p:nvSpPr>
        <p:spPr/>
        <p:txBody>
          <a:bodyPr/>
          <a:lstStyle/>
          <a:p>
            <a:r>
              <a:rPr lang="en-US" dirty="0"/>
              <a:t>ABB Decathlon</a:t>
            </a:r>
            <a:r>
              <a:rPr lang="en-US" baseline="30000" dirty="0" smtClean="0"/>
              <a:t>®</a:t>
            </a:r>
            <a:r>
              <a:rPr lang="en-US" dirty="0" smtClean="0"/>
              <a:t> for Data Centers</a:t>
            </a:r>
            <a:endParaRPr lang="en-US" dirty="0"/>
          </a:p>
        </p:txBody>
      </p:sp>
    </p:spTree>
    <p:extLst>
      <p:ext uri="{BB962C8B-B14F-4D97-AF65-F5344CB8AC3E}">
        <p14:creationId xmlns:p14="http://schemas.microsoft.com/office/powerpoint/2010/main" val="9479512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Integrating data center performance metrics into your business strategy</a:t>
            </a:r>
            <a:br>
              <a:rPr lang="en-US" dirty="0" smtClean="0"/>
            </a:br>
            <a:endParaRPr lang="en-US" dirty="0">
              <a:solidFill>
                <a:srgbClr val="B0B023"/>
              </a:solidFill>
            </a:endParaRPr>
          </a:p>
        </p:txBody>
      </p:sp>
      <p:sp>
        <p:nvSpPr>
          <p:cNvPr id="10" name="TextBox 9"/>
          <p:cNvSpPr txBox="1"/>
          <p:nvPr/>
        </p:nvSpPr>
        <p:spPr>
          <a:xfrm>
            <a:off x="828675" y="1790700"/>
            <a:ext cx="2952750" cy="4191000"/>
          </a:xfrm>
          <a:prstGeom prst="rect">
            <a:avLst/>
          </a:prstGeom>
        </p:spPr>
        <p:txBody>
          <a:bodyPr vert="horz" wrap="square" lIns="0" tIns="0" rIns="0" bIns="0" rtlCol="0">
            <a:noAutofit/>
          </a:bodyPr>
          <a:lstStyle/>
          <a:p>
            <a:pPr marL="179388" indent="-179388">
              <a:spcBef>
                <a:spcPts val="1100"/>
              </a:spcBef>
              <a:buClr>
                <a:schemeClr val="tx2"/>
              </a:buClr>
              <a:buSzPct val="70000"/>
              <a:buFont typeface="Wingdings" pitchFamily="2" charset="2"/>
              <a:buChar char="§"/>
            </a:pPr>
            <a:endParaRPr lang="en-US" dirty="0" smtClean="0">
              <a:latin typeface="Arial" pitchFamily="34" charset="0"/>
              <a:cs typeface="Arial" pitchFamily="34" charset="0"/>
            </a:endParaRPr>
          </a:p>
        </p:txBody>
      </p:sp>
      <p:sp>
        <p:nvSpPr>
          <p:cNvPr id="11" name="TextBox 10"/>
          <p:cNvSpPr txBox="1"/>
          <p:nvPr/>
        </p:nvSpPr>
        <p:spPr>
          <a:xfrm>
            <a:off x="1462086" y="1428748"/>
            <a:ext cx="6843713" cy="4352925"/>
          </a:xfrm>
          <a:prstGeom prst="rect">
            <a:avLst/>
          </a:prstGeom>
        </p:spPr>
        <p:txBody>
          <a:bodyPr vert="horz" wrap="square" lIns="0" tIns="0" rIns="0" bIns="0" rtlCol="0">
            <a:noAutofit/>
          </a:bodyPr>
          <a:lstStyle/>
          <a:p>
            <a:pPr marL="0" lvl="1">
              <a:spcBef>
                <a:spcPts val="1800"/>
              </a:spcBef>
              <a:buClr>
                <a:srgbClr val="B0B023"/>
              </a:buClr>
            </a:pPr>
            <a:r>
              <a:rPr lang="en-US" sz="2000" dirty="0" smtClean="0">
                <a:solidFill>
                  <a:srgbClr val="B0B023"/>
                </a:solidFill>
              </a:rPr>
              <a:t>Call to action: </a:t>
            </a:r>
          </a:p>
          <a:p>
            <a:pPr marL="342900" lvl="1" indent="-342900">
              <a:spcBef>
                <a:spcPts val="1800"/>
              </a:spcBef>
              <a:buClr>
                <a:srgbClr val="B0B023"/>
              </a:buClr>
              <a:buFont typeface="Wingdings" panose="05000000000000000000" pitchFamily="2" charset="2"/>
              <a:buChar char="§"/>
            </a:pPr>
            <a:r>
              <a:rPr lang="en-US" sz="2000" dirty="0" smtClean="0">
                <a:solidFill>
                  <a:schemeClr val="tx1">
                    <a:lumMod val="75000"/>
                    <a:lumOff val="25000"/>
                  </a:schemeClr>
                </a:solidFill>
              </a:rPr>
              <a:t>Understand how your customers will </a:t>
            </a:r>
            <a:r>
              <a:rPr lang="en-US" sz="2000" b="1" dirty="0" smtClean="0">
                <a:solidFill>
                  <a:schemeClr val="tx1">
                    <a:lumMod val="75000"/>
                    <a:lumOff val="25000"/>
                  </a:schemeClr>
                </a:solidFill>
              </a:rPr>
              <a:t>assess, address and engage </a:t>
            </a:r>
            <a:r>
              <a:rPr lang="en-US" sz="2000" dirty="0" smtClean="0">
                <a:solidFill>
                  <a:schemeClr val="tx1">
                    <a:lumMod val="75000"/>
                    <a:lumOff val="25000"/>
                  </a:schemeClr>
                </a:solidFill>
              </a:rPr>
              <a:t>with their utility analytics. (Slide </a:t>
            </a:r>
            <a:r>
              <a:rPr lang="en-US" sz="2000" dirty="0" smtClean="0">
                <a:solidFill>
                  <a:schemeClr val="tx1">
                    <a:lumMod val="75000"/>
                    <a:lumOff val="25000"/>
                  </a:schemeClr>
                </a:solidFill>
              </a:rPr>
              <a:t>23)</a:t>
            </a:r>
            <a:endParaRPr lang="en-US" sz="2000" dirty="0" smtClean="0">
              <a:solidFill>
                <a:schemeClr val="tx1">
                  <a:lumMod val="75000"/>
                  <a:lumOff val="25000"/>
                </a:schemeClr>
              </a:solidFill>
            </a:endParaRPr>
          </a:p>
          <a:p>
            <a:pPr marL="342900" lvl="1" indent="-342900">
              <a:spcBef>
                <a:spcPts val="1800"/>
              </a:spcBef>
              <a:buClr>
                <a:srgbClr val="B0B023"/>
              </a:buClr>
              <a:buFont typeface="Wingdings" panose="05000000000000000000" pitchFamily="2" charset="2"/>
              <a:buChar char="§"/>
            </a:pPr>
            <a:r>
              <a:rPr lang="en-US" sz="2000" dirty="0" smtClean="0">
                <a:solidFill>
                  <a:schemeClr val="tx1">
                    <a:lumMod val="75000"/>
                    <a:lumOff val="25000"/>
                  </a:schemeClr>
                </a:solidFill>
              </a:rPr>
              <a:t>(Help) identify what is important to measure, why, and if and how the data will be shared. (Slides </a:t>
            </a:r>
            <a:r>
              <a:rPr lang="en-US" sz="2000" dirty="0" smtClean="0">
                <a:solidFill>
                  <a:schemeClr val="tx1">
                    <a:lumMod val="75000"/>
                    <a:lumOff val="25000"/>
                  </a:schemeClr>
                </a:solidFill>
              </a:rPr>
              <a:t>22)</a:t>
            </a:r>
            <a:endParaRPr lang="en-US" sz="2000" dirty="0" smtClean="0">
              <a:solidFill>
                <a:schemeClr val="tx1">
                  <a:lumMod val="75000"/>
                  <a:lumOff val="25000"/>
                </a:schemeClr>
              </a:solidFill>
            </a:endParaRPr>
          </a:p>
          <a:p>
            <a:pPr marL="342900" lvl="1" indent="-342900">
              <a:spcBef>
                <a:spcPts val="1800"/>
              </a:spcBef>
              <a:buClr>
                <a:srgbClr val="B0B023"/>
              </a:buClr>
              <a:buFont typeface="Wingdings" panose="05000000000000000000" pitchFamily="2" charset="2"/>
              <a:buChar char="§"/>
            </a:pPr>
            <a:r>
              <a:rPr lang="en-US" sz="2000" dirty="0" smtClean="0">
                <a:solidFill>
                  <a:schemeClr val="tx1">
                    <a:lumMod val="75000"/>
                    <a:lumOff val="25000"/>
                  </a:schemeClr>
                </a:solidFill>
              </a:rPr>
              <a:t>If your customer needs a DCIM system, please recommend ABB Decathlon for Data Centers in their evaluation. Let us know how we can help. (Slide </a:t>
            </a:r>
            <a:r>
              <a:rPr lang="en-US" sz="2000" dirty="0" smtClean="0">
                <a:solidFill>
                  <a:schemeClr val="tx1">
                    <a:lumMod val="75000"/>
                    <a:lumOff val="25000"/>
                  </a:schemeClr>
                </a:solidFill>
              </a:rPr>
              <a:t>24)</a:t>
            </a:r>
            <a:endParaRPr lang="en-US" sz="2000" dirty="0" smtClean="0">
              <a:solidFill>
                <a:schemeClr val="tx1">
                  <a:lumMod val="75000"/>
                  <a:lumOff val="25000"/>
                </a:schemeClr>
              </a:solidFill>
            </a:endParaRPr>
          </a:p>
        </p:txBody>
      </p:sp>
      <p:sp>
        <p:nvSpPr>
          <p:cNvPr id="7" name="Footer Placeholder 3"/>
          <p:cNvSpPr>
            <a:spLocks noGrp="1"/>
          </p:cNvSpPr>
          <p:nvPr>
            <p:ph type="ftr" sz="quarter" idx="4294967295"/>
          </p:nvPr>
        </p:nvSpPr>
        <p:spPr>
          <a:xfrm>
            <a:off x="238124" y="6409785"/>
            <a:ext cx="2602355" cy="4482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endParaRPr lang="en-US" sz="600" dirty="0">
              <a:solidFill>
                <a:srgbClr val="666666"/>
              </a:solidFill>
            </a:endParaRPr>
          </a:p>
          <a:p>
            <a:r>
              <a:rPr lang="en-US" sz="600" dirty="0">
                <a:solidFill>
                  <a:srgbClr val="666666"/>
                </a:solidFill>
              </a:rPr>
              <a:t>© ABB Group </a:t>
            </a:r>
          </a:p>
          <a:p>
            <a:fld id="{B59A555B-EF64-6C4D-BCF1-61BBE91542F8}" type="datetime4">
              <a:rPr lang="en-US" sz="600">
                <a:solidFill>
                  <a:srgbClr val="666666"/>
                </a:solidFill>
              </a:rPr>
              <a:pPr/>
              <a:t>June 5, 2015</a:t>
            </a:fld>
            <a:r>
              <a:rPr lang="en-US" sz="600" dirty="0">
                <a:solidFill>
                  <a:srgbClr val="666666"/>
                </a:solidFill>
              </a:rPr>
              <a:t> | Slide </a:t>
            </a:r>
            <a:fld id="{78EB125A-78CA-0845-8802-6BE8A7386BAB}" type="slidenum">
              <a:rPr lang="en-US" sz="600">
                <a:solidFill>
                  <a:srgbClr val="666666"/>
                </a:solidFill>
              </a:rPr>
              <a:pPr/>
              <a:t>27</a:t>
            </a:fld>
            <a:endParaRPr lang="en-US" sz="600" dirty="0">
              <a:solidFill>
                <a:srgbClr val="666666"/>
              </a:solidFill>
            </a:endParaRPr>
          </a:p>
        </p:txBody>
      </p:sp>
    </p:spTree>
    <p:extLst>
      <p:ext uri="{BB962C8B-B14F-4D97-AF65-F5344CB8AC3E}">
        <p14:creationId xmlns:p14="http://schemas.microsoft.com/office/powerpoint/2010/main" val="19252370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983922" y="1593112"/>
            <a:ext cx="3941004" cy="4795098"/>
          </a:xfrm>
        </p:spPr>
        <p:txBody>
          <a:bodyPr>
            <a:noAutofit/>
          </a:bodyPr>
          <a:lstStyle/>
          <a:p>
            <a:pPr>
              <a:buClr>
                <a:srgbClr val="B0B023"/>
              </a:buClr>
              <a:buSzPct val="100000"/>
            </a:pPr>
            <a:r>
              <a:rPr lang="en-US" sz="1600" dirty="0" smtClean="0"/>
              <a:t>Decathlon Preview (trial software)</a:t>
            </a:r>
            <a:endParaRPr lang="en-US" sz="1600" dirty="0"/>
          </a:p>
          <a:p>
            <a:pPr>
              <a:buClr>
                <a:srgbClr val="B0B023"/>
              </a:buClr>
              <a:buSzPct val="100000"/>
            </a:pPr>
            <a:r>
              <a:rPr lang="en-US" sz="1600" dirty="0" smtClean="0"/>
              <a:t>Brochure</a:t>
            </a:r>
          </a:p>
          <a:p>
            <a:pPr>
              <a:buClr>
                <a:srgbClr val="B0B023"/>
              </a:buClr>
              <a:buSzPct val="100000"/>
            </a:pPr>
            <a:r>
              <a:rPr lang="en-US" sz="1600" dirty="0" smtClean="0"/>
              <a:t>Data sheet</a:t>
            </a:r>
          </a:p>
          <a:p>
            <a:pPr>
              <a:buClr>
                <a:srgbClr val="B0B023"/>
              </a:buClr>
              <a:buSzPct val="100000"/>
            </a:pPr>
            <a:r>
              <a:rPr lang="en-US" sz="1600" dirty="0" smtClean="0"/>
              <a:t>FAQs</a:t>
            </a:r>
            <a:endParaRPr lang="en-US" sz="1600" dirty="0"/>
          </a:p>
          <a:p>
            <a:pPr>
              <a:buClr>
                <a:srgbClr val="B0B023"/>
              </a:buClr>
              <a:buSzPct val="100000"/>
            </a:pPr>
            <a:r>
              <a:rPr lang="en-US" sz="1600" dirty="0" smtClean="0"/>
              <a:t>Supported protocols</a:t>
            </a:r>
            <a:endParaRPr lang="en-US" sz="1600" dirty="0"/>
          </a:p>
          <a:p>
            <a:pPr>
              <a:buClr>
                <a:srgbClr val="B0B023"/>
              </a:buClr>
              <a:buSzPct val="100000"/>
            </a:pPr>
            <a:r>
              <a:rPr lang="en-US" sz="1600" dirty="0" smtClean="0"/>
              <a:t>Solution series</a:t>
            </a:r>
            <a:endParaRPr lang="en-US" sz="1600" dirty="0"/>
          </a:p>
          <a:p>
            <a:pPr>
              <a:buClr>
                <a:srgbClr val="B0B023"/>
              </a:buClr>
              <a:buSzPct val="100000"/>
            </a:pPr>
            <a:r>
              <a:rPr lang="en-US" sz="1600" dirty="0"/>
              <a:t>White </a:t>
            </a:r>
            <a:r>
              <a:rPr lang="en-US" sz="1600" dirty="0" smtClean="0"/>
              <a:t>papers</a:t>
            </a:r>
            <a:endParaRPr lang="en-US" sz="1600" dirty="0"/>
          </a:p>
          <a:p>
            <a:pPr marL="0" indent="0">
              <a:buNone/>
            </a:pPr>
            <a:r>
              <a:rPr lang="en-US" sz="1600" b="1" dirty="0">
                <a:solidFill>
                  <a:srgbClr val="6A7400"/>
                </a:solidFill>
              </a:rPr>
              <a:t>Additional questions?</a:t>
            </a:r>
          </a:p>
          <a:p>
            <a:pPr marL="0" indent="0">
              <a:buNone/>
            </a:pPr>
            <a:r>
              <a:rPr lang="en-US" sz="1600" dirty="0" smtClean="0"/>
              <a:t>Contact:</a:t>
            </a:r>
          </a:p>
          <a:p>
            <a:pPr>
              <a:lnSpc>
                <a:spcPct val="110000"/>
              </a:lnSpc>
              <a:buClr>
                <a:srgbClr val="B0B023"/>
              </a:buClr>
              <a:buSzPct val="100000"/>
            </a:pPr>
            <a:r>
              <a:rPr lang="en-US" sz="1600" dirty="0" smtClean="0"/>
              <a:t>Marina Thiry</a:t>
            </a:r>
            <a:br>
              <a:rPr lang="en-US" sz="1600" dirty="0" smtClean="0"/>
            </a:br>
            <a:r>
              <a:rPr lang="en-US" sz="1400" dirty="0" smtClean="0"/>
              <a:t>Director, Strategic Marketing – Data Centers</a:t>
            </a:r>
            <a:r>
              <a:rPr lang="en-US" sz="1600" dirty="0" smtClean="0"/>
              <a:t/>
            </a:r>
            <a:br>
              <a:rPr lang="en-US" sz="1600" dirty="0" smtClean="0"/>
            </a:br>
            <a:r>
              <a:rPr lang="en-US" sz="1600" dirty="0" smtClean="0"/>
              <a:t>marina.thiry@us.abb.com</a:t>
            </a:r>
            <a:br>
              <a:rPr lang="en-US" sz="1600" dirty="0" smtClean="0"/>
            </a:br>
            <a:r>
              <a:rPr lang="en-US" sz="1600" dirty="0" smtClean="0"/>
              <a:t>+1 (650) 799-8299</a:t>
            </a:r>
            <a:endParaRPr lang="en-US" sz="1600" dirty="0"/>
          </a:p>
        </p:txBody>
      </p:sp>
      <p:sp>
        <p:nvSpPr>
          <p:cNvPr id="3" name="Title 2"/>
          <p:cNvSpPr>
            <a:spLocks noGrp="1"/>
          </p:cNvSpPr>
          <p:nvPr>
            <p:ph type="title"/>
          </p:nvPr>
        </p:nvSpPr>
        <p:spPr/>
        <p:txBody>
          <a:bodyPr/>
          <a:lstStyle/>
          <a:p>
            <a:r>
              <a:rPr lang="en-US" dirty="0" smtClean="0"/>
              <a:t>Learn more</a:t>
            </a:r>
            <a:endParaRPr lang="en-US" baseline="30000" dirty="0"/>
          </a:p>
        </p:txBody>
      </p:sp>
      <p:sp>
        <p:nvSpPr>
          <p:cNvPr id="4" name="Subtitle 3"/>
          <p:cNvSpPr>
            <a:spLocks noGrp="1"/>
          </p:cNvSpPr>
          <p:nvPr>
            <p:ph type="subTitle" idx="13"/>
          </p:nvPr>
        </p:nvSpPr>
        <p:spPr/>
        <p:txBody>
          <a:bodyPr/>
          <a:lstStyle/>
          <a:p>
            <a:r>
              <a:rPr lang="en-US" dirty="0" smtClean="0"/>
              <a:t>www.abb.com/decathlon-datacenters</a:t>
            </a:r>
            <a:endParaRPr lang="en-US" dirty="0"/>
          </a:p>
        </p:txBody>
      </p:sp>
      <p:sp>
        <p:nvSpPr>
          <p:cNvPr id="12" name="Footer Placeholder 3"/>
          <p:cNvSpPr>
            <a:spLocks noGrp="1"/>
          </p:cNvSpPr>
          <p:nvPr>
            <p:ph type="ftr" sz="quarter" idx="16"/>
          </p:nvPr>
        </p:nvSpPr>
        <p:spPr>
          <a:xfrm>
            <a:off x="215900" y="6200776"/>
            <a:ext cx="1651000" cy="6572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srgbClr val="666666"/>
              </a:solidFill>
              <a:effectLst/>
              <a:uLnTx/>
              <a:uFillTx/>
              <a:latin typeface="Arial" charset="0"/>
              <a:ea typeface="ＭＳ Ｐゴシック" charset="0"/>
              <a:cs typeface="ＭＳ Ｐゴシック"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srgbClr val="666666"/>
                </a:solidFill>
                <a:effectLst/>
                <a:uLnTx/>
                <a:uFillTx/>
                <a:latin typeface="Arial" charset="0"/>
                <a:ea typeface="ＭＳ Ｐゴシック" charset="0"/>
                <a:cs typeface="ＭＳ Ｐゴシック" charset="0"/>
              </a:rPr>
              <a:t>© ABB Group </a:t>
            </a:r>
          </a:p>
          <a:p>
            <a:pPr marL="0" marR="0" lvl="0" indent="0" defTabSz="914400" eaLnBrk="0" fontAlgn="auto" latinLnBrk="0" hangingPunct="0">
              <a:lnSpc>
                <a:spcPct val="100000"/>
              </a:lnSpc>
              <a:spcBef>
                <a:spcPts val="0"/>
              </a:spcBef>
              <a:spcAft>
                <a:spcPts val="0"/>
              </a:spcAft>
              <a:buClrTx/>
              <a:buSzTx/>
              <a:buFontTx/>
              <a:buNone/>
              <a:tabLst/>
              <a:defRPr/>
            </a:pPr>
            <a:fld id="{B59A555B-EF64-6C4D-BCF1-61BBE91542F8}" type="datetime4">
              <a:rPr kumimoji="0" lang="en-US" sz="600" b="0" i="0" u="none" strike="noStrike" kern="0" cap="none" spc="0" normalizeH="0" baseline="0" noProof="0" smtClean="0">
                <a:ln>
                  <a:noFill/>
                </a:ln>
                <a:solidFill>
                  <a:srgbClr val="666666"/>
                </a:solidFill>
                <a:effectLst/>
                <a:uLnTx/>
                <a:uFillTx/>
                <a:latin typeface="Arial" charset="0"/>
                <a:ea typeface="ＭＳ Ｐゴシック" charset="0"/>
                <a:cs typeface="ＭＳ Ｐゴシック" charset="0"/>
              </a:rPr>
              <a:pPr marL="0" marR="0" lvl="0" indent="0" defTabSz="914400" eaLnBrk="0" fontAlgn="auto" latinLnBrk="0" hangingPunct="0">
                <a:lnSpc>
                  <a:spcPct val="100000"/>
                </a:lnSpc>
                <a:spcBef>
                  <a:spcPts val="0"/>
                </a:spcBef>
                <a:spcAft>
                  <a:spcPts val="0"/>
                </a:spcAft>
                <a:buClrTx/>
                <a:buSzTx/>
                <a:buFontTx/>
                <a:buNone/>
                <a:tabLst/>
                <a:defRPr/>
              </a:pPr>
              <a:t>June 5, 2015</a:t>
            </a:fld>
            <a:r>
              <a:rPr kumimoji="0" lang="en-US" sz="600" b="0" i="0" u="none" strike="noStrike" kern="0" cap="none" spc="0" normalizeH="0" baseline="0" noProof="0" dirty="0" smtClean="0">
                <a:ln>
                  <a:noFill/>
                </a:ln>
                <a:solidFill>
                  <a:srgbClr val="666666"/>
                </a:solidFill>
                <a:effectLst/>
                <a:uLnTx/>
                <a:uFillTx/>
                <a:latin typeface="Arial" charset="0"/>
                <a:ea typeface="ＭＳ Ｐゴシック" charset="0"/>
                <a:cs typeface="ＭＳ Ｐゴシック" charset="0"/>
              </a:rPr>
              <a:t> | Slide </a:t>
            </a:r>
            <a:fld id="{78EB125A-78CA-0845-8802-6BE8A7386BAB}" type="slidenum">
              <a:rPr kumimoji="0" lang="en-US" sz="600" b="0" i="0" u="none" strike="noStrike" kern="0" cap="none" spc="0" normalizeH="0" baseline="0" noProof="0" smtClean="0">
                <a:ln>
                  <a:noFill/>
                </a:ln>
                <a:solidFill>
                  <a:srgbClr val="666666"/>
                </a:solidFill>
                <a:effectLst/>
                <a:uLnTx/>
                <a:uFillTx/>
                <a:latin typeface="Arial" charset="0"/>
                <a:ea typeface="ＭＳ Ｐゴシック" charset="0"/>
                <a:cs typeface="ＭＳ Ｐゴシック" charset="0"/>
              </a:rPr>
              <a:pPr marL="0" marR="0" lvl="0" indent="0" defTabSz="914400" eaLnBrk="0" fontAlgn="auto" latinLnBrk="0" hangingPunct="0">
                <a:lnSpc>
                  <a:spcPct val="100000"/>
                </a:lnSpc>
                <a:spcBef>
                  <a:spcPts val="0"/>
                </a:spcBef>
                <a:spcAft>
                  <a:spcPts val="0"/>
                </a:spcAft>
                <a:buClrTx/>
                <a:buSzTx/>
                <a:buFontTx/>
                <a:buNone/>
                <a:tabLst/>
                <a:defRPr/>
              </a:pPr>
              <a:t>28</a:t>
            </a:fld>
            <a:endParaRPr kumimoji="0" lang="en-US" sz="600" b="0" i="0" u="none" strike="noStrike" kern="0" cap="none" spc="0" normalizeH="0" baseline="0" noProof="0" dirty="0" smtClean="0">
              <a:ln>
                <a:noFill/>
              </a:ln>
              <a:solidFill>
                <a:srgbClr val="666666"/>
              </a:solidFill>
              <a:effectLst/>
              <a:uLnTx/>
              <a:uFillTx/>
              <a:latin typeface="Arial" charset="0"/>
              <a:ea typeface="ＭＳ Ｐゴシック" charset="0"/>
              <a:cs typeface="ＭＳ Ｐゴシック" charset="0"/>
            </a:endParaRPr>
          </a:p>
        </p:txBody>
      </p:sp>
      <p:sp>
        <p:nvSpPr>
          <p:cNvPr id="7" name="TextBox 6"/>
          <p:cNvSpPr txBox="1"/>
          <p:nvPr/>
        </p:nvSpPr>
        <p:spPr>
          <a:xfrm>
            <a:off x="994143" y="2392326"/>
            <a:ext cx="2785731" cy="1509824"/>
          </a:xfrm>
          <a:prstGeom prst="rect">
            <a:avLst/>
          </a:prstGeom>
        </p:spPr>
        <p:txBody>
          <a:bodyPr vert="horz" wrap="square" lIns="0" tIns="0" rIns="0" bIns="0" rtlCol="0">
            <a:noAutofit/>
          </a:bodyPr>
          <a:lstStyle/>
          <a:p>
            <a:pPr>
              <a:spcBef>
                <a:spcPts val="1100"/>
              </a:spcBef>
              <a:buClr>
                <a:schemeClr val="tx2"/>
              </a:buClr>
              <a:buSzPct val="70000"/>
            </a:pPr>
            <a:r>
              <a:rPr lang="en-US" dirty="0" smtClean="0">
                <a:solidFill>
                  <a:schemeClr val="bg1"/>
                </a:solidFill>
                <a:latin typeface="Arial" pitchFamily="34" charset="0"/>
                <a:cs typeface="Arial" pitchFamily="34" charset="0"/>
              </a:rPr>
              <a:t>Include a screen shot of the Decathlon home page.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00" y="1593113"/>
            <a:ext cx="4247891" cy="3327572"/>
          </a:xfrm>
          <a:prstGeom prst="rect">
            <a:avLst/>
          </a:prstGeom>
          <a:effectLst>
            <a:outerShdw blurRad="152400" dist="38100" dir="5400000" algn="t" rotWithShape="0">
              <a:prstClr val="black">
                <a:alpha val="46000"/>
              </a:prstClr>
            </a:outerShdw>
          </a:effectLst>
        </p:spPr>
      </p:pic>
    </p:spTree>
    <p:extLst>
      <p:ext uri="{BB962C8B-B14F-4D97-AF65-F5344CB8AC3E}">
        <p14:creationId xmlns:p14="http://schemas.microsoft.com/office/powerpoint/2010/main" val="35469403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6302" y="873266"/>
            <a:ext cx="8645417" cy="5443695"/>
            <a:chOff x="46302" y="873266"/>
            <a:chExt cx="8645417" cy="5443695"/>
          </a:xfrm>
        </p:grpSpPr>
        <p:grpSp>
          <p:nvGrpSpPr>
            <p:cNvPr id="18" name="Group 17"/>
            <p:cNvGrpSpPr/>
            <p:nvPr/>
          </p:nvGrpSpPr>
          <p:grpSpPr>
            <a:xfrm>
              <a:off x="46302" y="873266"/>
              <a:ext cx="8645417" cy="5443695"/>
              <a:chOff x="46302" y="873266"/>
              <a:chExt cx="8645417" cy="5443695"/>
            </a:xfrm>
          </p:grpSpPr>
          <p:pic>
            <p:nvPicPr>
              <p:cNvPr id="8" name="Picture 7" descr="Marketecture_illustration_091713FINAL_.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302" y="873266"/>
                <a:ext cx="8645417" cy="5443695"/>
              </a:xfrm>
              <a:prstGeom prst="rect">
                <a:avLst/>
              </a:prstGeom>
            </p:spPr>
          </p:pic>
          <p:grpSp>
            <p:nvGrpSpPr>
              <p:cNvPr id="17" name="Group 16"/>
              <p:cNvGrpSpPr/>
              <p:nvPr/>
            </p:nvGrpSpPr>
            <p:grpSpPr>
              <a:xfrm>
                <a:off x="7048500" y="2743200"/>
                <a:ext cx="952500" cy="485775"/>
                <a:chOff x="7048500" y="2743200"/>
                <a:chExt cx="952500" cy="485775"/>
              </a:xfrm>
            </p:grpSpPr>
            <p:sp>
              <p:nvSpPr>
                <p:cNvPr id="2" name="Rectangle 1"/>
                <p:cNvSpPr/>
                <p:nvPr/>
              </p:nvSpPr>
              <p:spPr>
                <a:xfrm>
                  <a:off x="7724775" y="2743200"/>
                  <a:ext cx="276225" cy="2476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sp>
              <p:nvSpPr>
                <p:cNvPr id="4" name="Rectangle 3"/>
                <p:cNvSpPr/>
                <p:nvPr/>
              </p:nvSpPr>
              <p:spPr>
                <a:xfrm>
                  <a:off x="7048500" y="2867025"/>
                  <a:ext cx="814387" cy="3619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gn="ctr">
                    <a:spcBef>
                      <a:spcPts val="1100"/>
                    </a:spcBef>
                    <a:buClr>
                      <a:schemeClr val="tx2"/>
                    </a:buClr>
                    <a:buSzPct val="70000"/>
                    <a:buFont typeface="Wingdings" pitchFamily="2" charset="2"/>
                    <a:buChar char="§"/>
                  </a:pPr>
                  <a:endParaRPr lang="en-US" dirty="0" smtClean="0">
                    <a:solidFill>
                      <a:schemeClr val="tx1"/>
                    </a:solidFill>
                    <a:latin typeface="Arial" pitchFamily="34" charset="0"/>
                    <a:cs typeface="Arial" pitchFamily="34" charset="0"/>
                  </a:endParaRPr>
                </a:p>
              </p:txBody>
            </p:sp>
          </p:grpSp>
        </p:grpSp>
        <p:sp>
          <p:nvSpPr>
            <p:cNvPr id="19" name="TextBox 18"/>
            <p:cNvSpPr txBox="1"/>
            <p:nvPr/>
          </p:nvSpPr>
          <p:spPr>
            <a:xfrm>
              <a:off x="7048500" y="2928937"/>
              <a:ext cx="952500" cy="238125"/>
            </a:xfrm>
            <a:prstGeom prst="rect">
              <a:avLst/>
            </a:prstGeom>
          </p:spPr>
          <p:txBody>
            <a:bodyPr vert="horz" wrap="square" lIns="0" tIns="0" rIns="0" bIns="0" rtlCol="0">
              <a:noAutofit/>
            </a:bodyPr>
            <a:lstStyle/>
            <a:p>
              <a:pPr>
                <a:spcBef>
                  <a:spcPts val="1100"/>
                </a:spcBef>
                <a:buClr>
                  <a:schemeClr val="tx2"/>
                </a:buClr>
                <a:buSzPct val="70000"/>
              </a:pPr>
              <a:r>
                <a:rPr lang="en-US" sz="900" dirty="0" smtClean="0">
                  <a:latin typeface="Arial" pitchFamily="34" charset="0"/>
                  <a:cs typeface="Arial" pitchFamily="34" charset="0"/>
                </a:rPr>
                <a:t>Non-native apps (DCSO)</a:t>
              </a:r>
            </a:p>
          </p:txBody>
        </p:sp>
      </p:grpSp>
      <p:sp>
        <p:nvSpPr>
          <p:cNvPr id="3" name="Title 2"/>
          <p:cNvSpPr>
            <a:spLocks noGrp="1"/>
          </p:cNvSpPr>
          <p:nvPr>
            <p:ph type="title"/>
          </p:nvPr>
        </p:nvSpPr>
        <p:spPr/>
        <p:txBody>
          <a:bodyPr/>
          <a:lstStyle/>
          <a:p>
            <a:r>
              <a:rPr lang="en-US" dirty="0"/>
              <a:t>ABB Decathlon</a:t>
            </a:r>
            <a:r>
              <a:rPr lang="en-US" baseline="30000" dirty="0"/>
              <a:t>®</a:t>
            </a:r>
            <a:r>
              <a:rPr lang="en-US" dirty="0"/>
              <a:t> </a:t>
            </a:r>
            <a:r>
              <a:rPr lang="en-US" dirty="0" smtClean="0"/>
              <a:t>for Data Centers system</a:t>
            </a:r>
            <a:endParaRPr lang="en-US" dirty="0"/>
          </a:p>
        </p:txBody>
      </p:sp>
      <p:sp>
        <p:nvSpPr>
          <p:cNvPr id="9" name="Footer Placeholder 3"/>
          <p:cNvSpPr>
            <a:spLocks noGrp="1"/>
          </p:cNvSpPr>
          <p:nvPr>
            <p:ph type="ftr" sz="quarter" idx="10"/>
          </p:nvPr>
        </p:nvSpPr>
        <p:spPr>
          <a:xfrm>
            <a:off x="50466" y="6412407"/>
            <a:ext cx="2808288" cy="448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endParaRPr lang="en-US" sz="600" dirty="0">
              <a:solidFill>
                <a:srgbClr val="666666"/>
              </a:solidFill>
            </a:endParaRPr>
          </a:p>
          <a:p>
            <a:r>
              <a:rPr lang="en-US" sz="600" dirty="0">
                <a:solidFill>
                  <a:srgbClr val="666666"/>
                </a:solidFill>
              </a:rPr>
              <a:t>© ABB Group </a:t>
            </a:r>
          </a:p>
          <a:p>
            <a:fld id="{B59A555B-EF64-6C4D-BCF1-61BBE91542F8}" type="datetime4">
              <a:rPr lang="en-US" sz="600">
                <a:solidFill>
                  <a:srgbClr val="666666"/>
                </a:solidFill>
              </a:rPr>
              <a:pPr/>
              <a:t>June 5, 2015</a:t>
            </a:fld>
            <a:r>
              <a:rPr lang="en-US" sz="600" dirty="0">
                <a:solidFill>
                  <a:srgbClr val="666666"/>
                </a:solidFill>
              </a:rPr>
              <a:t> | Slide </a:t>
            </a:r>
            <a:fld id="{78EB125A-78CA-0845-8802-6BE8A7386BAB}" type="slidenum">
              <a:rPr lang="en-US" sz="600">
                <a:solidFill>
                  <a:srgbClr val="666666"/>
                </a:solidFill>
              </a:rPr>
              <a:pPr/>
              <a:t>29</a:t>
            </a:fld>
            <a:endParaRPr lang="en-US" sz="600" dirty="0">
              <a:solidFill>
                <a:srgbClr val="666666"/>
              </a:solidFill>
            </a:endParaRPr>
          </a:p>
        </p:txBody>
      </p:sp>
      <p:sp>
        <p:nvSpPr>
          <p:cNvPr id="12" name="Rounded Rectangle 11"/>
          <p:cNvSpPr/>
          <p:nvPr/>
        </p:nvSpPr>
        <p:spPr>
          <a:xfrm>
            <a:off x="2466974" y="1142999"/>
            <a:ext cx="3543301" cy="733425"/>
          </a:xfrm>
          <a:prstGeom prst="roundRect">
            <a:avLst/>
          </a:prstGeom>
          <a:noFill/>
          <a:ln w="28575">
            <a:solidFill>
              <a:srgbClr val="FFFF00"/>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sp>
        <p:nvSpPr>
          <p:cNvPr id="13" name="Rounded Rectangle 12"/>
          <p:cNvSpPr/>
          <p:nvPr/>
        </p:nvSpPr>
        <p:spPr>
          <a:xfrm>
            <a:off x="2466974" y="2007694"/>
            <a:ext cx="1262743" cy="1335581"/>
          </a:xfrm>
          <a:prstGeom prst="roundRect">
            <a:avLst/>
          </a:prstGeom>
          <a:noFill/>
          <a:ln w="28575">
            <a:solidFill>
              <a:srgbClr val="FFFF00"/>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sp>
        <p:nvSpPr>
          <p:cNvPr id="14" name="Rounded Rectangle 13"/>
          <p:cNvSpPr/>
          <p:nvPr/>
        </p:nvSpPr>
        <p:spPr>
          <a:xfrm>
            <a:off x="3819525" y="2007694"/>
            <a:ext cx="1314450" cy="687791"/>
          </a:xfrm>
          <a:prstGeom prst="roundRect">
            <a:avLst/>
          </a:prstGeom>
          <a:noFill/>
          <a:ln w="28575">
            <a:solidFill>
              <a:srgbClr val="FFFF00"/>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sp>
        <p:nvSpPr>
          <p:cNvPr id="15" name="Rounded Rectangle 14"/>
          <p:cNvSpPr/>
          <p:nvPr/>
        </p:nvSpPr>
        <p:spPr>
          <a:xfrm>
            <a:off x="2190750" y="3595112"/>
            <a:ext cx="6210300" cy="1529337"/>
          </a:xfrm>
          <a:prstGeom prst="roundRect">
            <a:avLst/>
          </a:prstGeom>
          <a:noFill/>
          <a:ln w="28575">
            <a:solidFill>
              <a:srgbClr val="FFFF00"/>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sp>
        <p:nvSpPr>
          <p:cNvPr id="16" name="Rounded Rectangle 15"/>
          <p:cNvSpPr/>
          <p:nvPr/>
        </p:nvSpPr>
        <p:spPr>
          <a:xfrm>
            <a:off x="2190749" y="5306785"/>
            <a:ext cx="2428875" cy="646340"/>
          </a:xfrm>
          <a:prstGeom prst="roundRect">
            <a:avLst/>
          </a:prstGeom>
          <a:noFill/>
          <a:ln w="28575">
            <a:solidFill>
              <a:srgbClr val="FFFF00"/>
            </a:solidFill>
            <a:headEnd type="none"/>
            <a:tailEnd type="oval" w="sm" len="sm"/>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smtClean="0">
              <a:latin typeface="Klavika Basic Regular"/>
              <a:cs typeface="Klavika Basic Regular"/>
            </a:endParaRPr>
          </a:p>
        </p:txBody>
      </p:sp>
    </p:spTree>
    <p:extLst>
      <p:ext uri="{BB962C8B-B14F-4D97-AF65-F5344CB8AC3E}">
        <p14:creationId xmlns:p14="http://schemas.microsoft.com/office/powerpoint/2010/main" val="408715028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9"/>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Text Placeholder 2"/>
          <p:cNvSpPr>
            <a:spLocks noGrp="1"/>
          </p:cNvSpPr>
          <p:nvPr>
            <p:ph type="body" idx="1"/>
          </p:nvPr>
        </p:nvSpPr>
        <p:spPr/>
        <p:txBody>
          <a:bodyPr/>
          <a:lstStyle/>
          <a:p>
            <a:r>
              <a:rPr lang="en-US" dirty="0"/>
              <a:t>ABB Decathlon</a:t>
            </a:r>
            <a:r>
              <a:rPr lang="en-US" baseline="30000" dirty="0"/>
              <a:t>®</a:t>
            </a:r>
            <a:r>
              <a:rPr lang="en-US" dirty="0"/>
              <a:t> </a:t>
            </a:r>
            <a:r>
              <a:rPr lang="en-US" dirty="0" smtClean="0"/>
              <a:t>for Data Centers</a:t>
            </a:r>
            <a:endParaRPr lang="en-US" dirty="0"/>
          </a:p>
        </p:txBody>
      </p:sp>
    </p:spTree>
    <p:extLst>
      <p:ext uri="{BB962C8B-B14F-4D97-AF65-F5344CB8AC3E}">
        <p14:creationId xmlns:p14="http://schemas.microsoft.com/office/powerpoint/2010/main" val="33264780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2"/>
          <p:cNvGrpSpPr>
            <a:grpSpLocks/>
          </p:cNvGrpSpPr>
          <p:nvPr/>
        </p:nvGrpSpPr>
        <p:grpSpPr bwMode="auto">
          <a:xfrm>
            <a:off x="0" y="0"/>
            <a:ext cx="9144000" cy="6858000"/>
            <a:chOff x="0" y="0"/>
            <a:chExt cx="5760" cy="4320"/>
          </a:xfrm>
        </p:grpSpPr>
        <p:sp>
          <p:nvSpPr>
            <p:cNvPr id="7172" name="Rectangle 3"/>
            <p:cNvSpPr>
              <a:spLocks noChangeArrowheads="1"/>
            </p:cNvSpPr>
            <p:nvPr/>
          </p:nvSpPr>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p>
              <a:endParaRPr lang="en-US" dirty="0"/>
            </a:p>
          </p:txBody>
        </p:sp>
        <p:pic>
          <p:nvPicPr>
            <p:cNvPr id="7173" name="Picture 4" descr="ABB1ClaimL_rgb300_100mmLIGHT Kopi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7" y="1660"/>
              <a:ext cx="5031" cy="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a:t>
            </a:r>
          </a:p>
        </p:txBody>
      </p:sp>
      <p:sp>
        <p:nvSpPr>
          <p:cNvPr id="4" name="Subtitle 3"/>
          <p:cNvSpPr>
            <a:spLocks noGrp="1"/>
          </p:cNvSpPr>
          <p:nvPr>
            <p:ph type="subTitle" idx="10"/>
          </p:nvPr>
        </p:nvSpPr>
        <p:spPr/>
        <p:txBody>
          <a:bodyPr/>
          <a:lstStyle/>
          <a:p>
            <a:r>
              <a:rPr lang="en-US" dirty="0" smtClean="0"/>
              <a:t>ABB:  Who we are and how we help</a:t>
            </a:r>
            <a:endParaRPr lang="en-US" dirty="0"/>
          </a:p>
        </p:txBody>
      </p:sp>
      <p:sp>
        <p:nvSpPr>
          <p:cNvPr id="12" name="Footer Placeholder 3"/>
          <p:cNvSpPr>
            <a:spLocks noGrp="1"/>
          </p:cNvSpPr>
          <p:nvPr>
            <p:ph type="ftr" sz="quarter" idx="10"/>
          </p:nvPr>
        </p:nvSpPr>
        <p:spPr>
          <a:xfrm>
            <a:off x="50466" y="6418921"/>
            <a:ext cx="2808288" cy="448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endParaRPr lang="en-US" sz="600" dirty="0">
              <a:solidFill>
                <a:srgbClr val="666666"/>
              </a:solidFill>
            </a:endParaRPr>
          </a:p>
          <a:p>
            <a:r>
              <a:rPr lang="en-US" sz="600" dirty="0">
                <a:solidFill>
                  <a:srgbClr val="666666"/>
                </a:solidFill>
              </a:rPr>
              <a:t>© ABB Group </a:t>
            </a:r>
          </a:p>
          <a:p>
            <a:fld id="{B59A555B-EF64-6C4D-BCF1-61BBE91542F8}" type="datetime4">
              <a:rPr lang="en-US" sz="600">
                <a:solidFill>
                  <a:srgbClr val="666666"/>
                </a:solidFill>
              </a:rPr>
              <a:pPr/>
              <a:t>June 5, 2015</a:t>
            </a:fld>
            <a:r>
              <a:rPr lang="en-US" sz="600" dirty="0">
                <a:solidFill>
                  <a:srgbClr val="666666"/>
                </a:solidFill>
              </a:rPr>
              <a:t> | Slide </a:t>
            </a:r>
            <a:fld id="{78EB125A-78CA-0845-8802-6BE8A7386BAB}" type="slidenum">
              <a:rPr lang="en-US" sz="600">
                <a:solidFill>
                  <a:srgbClr val="666666"/>
                </a:solidFill>
              </a:rPr>
              <a:pPr/>
              <a:t>4</a:t>
            </a:fld>
            <a:endParaRPr lang="en-US" sz="600" dirty="0">
              <a:solidFill>
                <a:srgbClr val="666666"/>
              </a:solidFill>
            </a:endParaRPr>
          </a:p>
        </p:txBody>
      </p:sp>
      <p:sp>
        <p:nvSpPr>
          <p:cNvPr id="11" name="Rectangle 6"/>
          <p:cNvSpPr>
            <a:spLocks noChangeArrowheads="1"/>
          </p:cNvSpPr>
          <p:nvPr/>
        </p:nvSpPr>
        <p:spPr bwMode="auto">
          <a:xfrm>
            <a:off x="1188846" y="3787026"/>
            <a:ext cx="6797704" cy="1035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buNone/>
            </a:pPr>
            <a:r>
              <a:rPr lang="en-US" dirty="0">
                <a:solidFill>
                  <a:schemeClr val="tx1">
                    <a:lumMod val="75000"/>
                    <a:lumOff val="25000"/>
                  </a:schemeClr>
                </a:solidFill>
              </a:rPr>
              <a:t>ABB is a global leader in </a:t>
            </a:r>
            <a:r>
              <a:rPr lang="en-US" b="1" dirty="0">
                <a:solidFill>
                  <a:schemeClr val="tx1">
                    <a:lumMod val="75000"/>
                    <a:lumOff val="25000"/>
                  </a:schemeClr>
                </a:solidFill>
              </a:rPr>
              <a:t>power and automation technologies </a:t>
            </a:r>
            <a:r>
              <a:rPr lang="en-US" dirty="0">
                <a:solidFill>
                  <a:schemeClr val="tx1">
                    <a:lumMod val="75000"/>
                    <a:lumOff val="25000"/>
                  </a:schemeClr>
                </a:solidFill>
              </a:rPr>
              <a:t>that enable </a:t>
            </a:r>
            <a:r>
              <a:rPr lang="en-US" dirty="0" smtClean="0">
                <a:solidFill>
                  <a:schemeClr val="tx1">
                    <a:lumMod val="75000"/>
                    <a:lumOff val="25000"/>
                  </a:schemeClr>
                </a:solidFill>
              </a:rPr>
              <a:t>utility, industrial and enterprise customers </a:t>
            </a:r>
            <a:r>
              <a:rPr lang="en-US" dirty="0">
                <a:solidFill>
                  <a:schemeClr val="tx1">
                    <a:lumMod val="75000"/>
                    <a:lumOff val="25000"/>
                  </a:schemeClr>
                </a:solidFill>
              </a:rPr>
              <a:t>to </a:t>
            </a:r>
            <a:endParaRPr lang="en-US" dirty="0" smtClean="0">
              <a:solidFill>
                <a:schemeClr val="tx1">
                  <a:lumMod val="75000"/>
                  <a:lumOff val="25000"/>
                </a:schemeClr>
              </a:solidFill>
            </a:endParaRPr>
          </a:p>
          <a:p>
            <a:pPr algn="ctr">
              <a:buNone/>
            </a:pPr>
            <a:r>
              <a:rPr lang="en-US" dirty="0" smtClean="0">
                <a:solidFill>
                  <a:schemeClr val="tx1">
                    <a:lumMod val="75000"/>
                    <a:lumOff val="25000"/>
                  </a:schemeClr>
                </a:solidFill>
              </a:rPr>
              <a:t>improve performance </a:t>
            </a:r>
            <a:r>
              <a:rPr lang="en-US" dirty="0">
                <a:solidFill>
                  <a:schemeClr val="tx1">
                    <a:lumMod val="75000"/>
                    <a:lumOff val="25000"/>
                  </a:schemeClr>
                </a:solidFill>
              </a:rPr>
              <a:t>while lowering </a:t>
            </a:r>
            <a:r>
              <a:rPr lang="en-US" dirty="0" smtClean="0">
                <a:solidFill>
                  <a:schemeClr val="tx1">
                    <a:lumMod val="75000"/>
                    <a:lumOff val="25000"/>
                  </a:schemeClr>
                </a:solidFill>
              </a:rPr>
              <a:t>environmental impact. </a:t>
            </a:r>
            <a:endParaRPr lang="en-US" dirty="0">
              <a:solidFill>
                <a:schemeClr val="tx1">
                  <a:lumMod val="75000"/>
                  <a:lumOff val="25000"/>
                </a:schemeClr>
              </a:solidFill>
            </a:endParaRPr>
          </a:p>
        </p:txBody>
      </p:sp>
      <p:grpSp>
        <p:nvGrpSpPr>
          <p:cNvPr id="23" name="Group 22"/>
          <p:cNvGrpSpPr>
            <a:grpSpLocks noChangeAspect="1"/>
          </p:cNvGrpSpPr>
          <p:nvPr/>
        </p:nvGrpSpPr>
        <p:grpSpPr>
          <a:xfrm>
            <a:off x="1768786" y="5164778"/>
            <a:ext cx="4823795" cy="386418"/>
            <a:chOff x="296727" y="5813390"/>
            <a:chExt cx="3654398" cy="292745"/>
          </a:xfrm>
        </p:grpSpPr>
        <p:pic>
          <p:nvPicPr>
            <p:cNvPr id="26" name="Picture 25" descr="http://t2.gstatic.com/images?q=tbn:ANd9GcQFZZjWyGSHlSWNzHEhXkj7MFoG1hRYg2mJBRqe_tYraMrL8oDa6yjZT0ULD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852941" y="5863646"/>
              <a:ext cx="941993" cy="22641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http://enlowcompanies.com/wp-content/uploads/2012/01/cyberex_logo_header.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07886" y="5813390"/>
              <a:ext cx="1043239" cy="29274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www.jamgd.com/sites/default/files/imagecache/ourwork/our-work/JTPackard_logo.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96727" y="5851609"/>
              <a:ext cx="1484785" cy="206911"/>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30" descr="evo1.jpg"/>
          <p:cNvPicPr>
            <a:picLocks noChangeAspect="1"/>
          </p:cNvPicPr>
          <p:nvPr/>
        </p:nvPicPr>
        <p:blipFill rotWithShape="1">
          <a:blip r:embed="rId6">
            <a:extLst>
              <a:ext uri="{28A0092B-C50C-407E-A947-70E740481C1C}">
                <a14:useLocalDpi xmlns:a14="http://schemas.microsoft.com/office/drawing/2010/main" val="0"/>
              </a:ext>
            </a:extLst>
          </a:blip>
          <a:srcRect l="19391" r="28899"/>
          <a:stretch/>
        </p:blipFill>
        <p:spPr>
          <a:xfrm>
            <a:off x="873692" y="1459588"/>
            <a:ext cx="1800288" cy="2200693"/>
          </a:xfrm>
          <a:prstGeom prst="rect">
            <a:avLst/>
          </a:prstGeom>
        </p:spPr>
      </p:pic>
      <p:pic>
        <p:nvPicPr>
          <p:cNvPr id="32" name="Picture 31" descr="evo5.jpg"/>
          <p:cNvPicPr>
            <a:picLocks noChangeAspect="1"/>
          </p:cNvPicPr>
          <p:nvPr/>
        </p:nvPicPr>
        <p:blipFill rotWithShape="1">
          <a:blip r:embed="rId7">
            <a:extLst>
              <a:ext uri="{28A0092B-C50C-407E-A947-70E740481C1C}">
                <a14:useLocalDpi xmlns:a14="http://schemas.microsoft.com/office/drawing/2010/main" val="0"/>
              </a:ext>
            </a:extLst>
          </a:blip>
          <a:srcRect r="7955"/>
          <a:stretch/>
        </p:blipFill>
        <p:spPr>
          <a:xfrm>
            <a:off x="2735143" y="1459882"/>
            <a:ext cx="1791392" cy="2206315"/>
          </a:xfrm>
          <a:prstGeom prst="rect">
            <a:avLst/>
          </a:prstGeom>
        </p:spPr>
      </p:pic>
      <p:pic>
        <p:nvPicPr>
          <p:cNvPr id="33" name="Picture 32" descr="evo2.jpg"/>
          <p:cNvPicPr>
            <a:picLocks noChangeAspect="1"/>
          </p:cNvPicPr>
          <p:nvPr/>
        </p:nvPicPr>
        <p:blipFill rotWithShape="1">
          <a:blip r:embed="rId8">
            <a:extLst>
              <a:ext uri="{28A0092B-C50C-407E-A947-70E740481C1C}">
                <a14:useLocalDpi xmlns:a14="http://schemas.microsoft.com/office/drawing/2010/main" val="0"/>
              </a:ext>
            </a:extLst>
          </a:blip>
          <a:srcRect t="13874"/>
          <a:stretch/>
        </p:blipFill>
        <p:spPr>
          <a:xfrm>
            <a:off x="4587698" y="1460149"/>
            <a:ext cx="1803877" cy="2211438"/>
          </a:xfrm>
          <a:prstGeom prst="rect">
            <a:avLst/>
          </a:prstGeom>
        </p:spPr>
      </p:pic>
      <p:pic>
        <p:nvPicPr>
          <p:cNvPr id="34" name="Picture 33" descr="data_center.jpg"/>
          <p:cNvPicPr>
            <a:picLocks noChangeAspect="1"/>
          </p:cNvPicPr>
          <p:nvPr/>
        </p:nvPicPr>
        <p:blipFill rotWithShape="1">
          <a:blip r:embed="rId9">
            <a:extLst>
              <a:ext uri="{28A0092B-C50C-407E-A947-70E740481C1C}">
                <a14:useLocalDpi xmlns:a14="http://schemas.microsoft.com/office/drawing/2010/main" val="0"/>
              </a:ext>
            </a:extLst>
          </a:blip>
          <a:srcRect l="41386" t="28206" r="33997" b="32705"/>
          <a:stretch/>
        </p:blipFill>
        <p:spPr>
          <a:xfrm>
            <a:off x="6464415" y="1459458"/>
            <a:ext cx="1776045" cy="2198187"/>
          </a:xfrm>
          <a:prstGeom prst="rect">
            <a:avLst/>
          </a:prstGeom>
        </p:spPr>
      </p:pic>
      <p:grpSp>
        <p:nvGrpSpPr>
          <p:cNvPr id="40" name="Group 39"/>
          <p:cNvGrpSpPr>
            <a:grpSpLocks noChangeAspect="1"/>
          </p:cNvGrpSpPr>
          <p:nvPr/>
        </p:nvGrpSpPr>
        <p:grpSpPr>
          <a:xfrm>
            <a:off x="1863778" y="5610115"/>
            <a:ext cx="4633810" cy="682951"/>
            <a:chOff x="5207876" y="5708857"/>
            <a:chExt cx="3510469" cy="517387"/>
          </a:xfrm>
        </p:grpSpPr>
        <p:pic>
          <p:nvPicPr>
            <p:cNvPr id="41" name="Picture 40" descr="T&amp;B_Logo_301.eps"/>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442811" y="5888591"/>
              <a:ext cx="1212115" cy="145827"/>
            </a:xfrm>
            <a:prstGeom prst="rect">
              <a:avLst/>
            </a:prstGeom>
            <a:noFill/>
            <a:ln w="9525">
              <a:noFill/>
              <a:miter lim="800000"/>
              <a:headEnd/>
              <a:tailEnd/>
            </a:ln>
          </p:spPr>
        </p:pic>
        <p:pic>
          <p:nvPicPr>
            <p:cNvPr id="42" name="Picture 2" descr="http://www.clearancepumps.com/Images/Baldor%20Logo.jp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207876" y="5874700"/>
              <a:ext cx="1044607" cy="19517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anthonyclavien.files.wordpress.com/2012/09/sponsor220x110scaled-newave.pn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683572" y="5708857"/>
              <a:ext cx="1034773" cy="517387"/>
            </a:xfrm>
            <a:prstGeom prst="rect">
              <a:avLst/>
            </a:prstGeom>
            <a:solidFill>
              <a:schemeClr val="bg1"/>
            </a:solidFill>
            <a:extLst/>
          </p:spPr>
        </p:pic>
      </p:grpSp>
    </p:spTree>
    <p:extLst>
      <p:ext uri="{BB962C8B-B14F-4D97-AF65-F5344CB8AC3E}">
        <p14:creationId xmlns:p14="http://schemas.microsoft.com/office/powerpoint/2010/main" val="17835336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Introduction</a:t>
            </a:r>
          </a:p>
        </p:txBody>
      </p:sp>
      <p:sp>
        <p:nvSpPr>
          <p:cNvPr id="4" name="Subtitle 3"/>
          <p:cNvSpPr>
            <a:spLocks noGrp="1"/>
          </p:cNvSpPr>
          <p:nvPr>
            <p:ph type="subTitle" idx="10"/>
          </p:nvPr>
        </p:nvSpPr>
        <p:spPr/>
        <p:txBody>
          <a:bodyPr/>
          <a:lstStyle/>
          <a:p>
            <a:r>
              <a:rPr lang="en-US" dirty="0"/>
              <a:t>ABB: How we fit in and stand out</a:t>
            </a:r>
          </a:p>
        </p:txBody>
      </p:sp>
      <p:sp>
        <p:nvSpPr>
          <p:cNvPr id="12" name="Footer Placeholder 3"/>
          <p:cNvSpPr>
            <a:spLocks noGrp="1"/>
          </p:cNvSpPr>
          <p:nvPr>
            <p:ph type="ftr" sz="quarter" idx="10"/>
          </p:nvPr>
        </p:nvSpPr>
        <p:spPr>
          <a:xfrm>
            <a:off x="50466" y="6418921"/>
            <a:ext cx="2808288" cy="448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endParaRPr lang="en-US" sz="600" dirty="0">
              <a:solidFill>
                <a:srgbClr val="666666"/>
              </a:solidFill>
            </a:endParaRPr>
          </a:p>
          <a:p>
            <a:r>
              <a:rPr lang="en-US" sz="600" dirty="0">
                <a:solidFill>
                  <a:srgbClr val="666666"/>
                </a:solidFill>
              </a:rPr>
              <a:t>© ABB Group </a:t>
            </a:r>
          </a:p>
          <a:p>
            <a:fld id="{B59A555B-EF64-6C4D-BCF1-61BBE91542F8}" type="datetime4">
              <a:rPr lang="en-US" sz="600">
                <a:solidFill>
                  <a:srgbClr val="666666"/>
                </a:solidFill>
              </a:rPr>
              <a:pPr/>
              <a:t>June 5, 2015</a:t>
            </a:fld>
            <a:r>
              <a:rPr lang="en-US" sz="600" dirty="0">
                <a:solidFill>
                  <a:srgbClr val="666666"/>
                </a:solidFill>
              </a:rPr>
              <a:t> | Slide </a:t>
            </a:r>
            <a:fld id="{78EB125A-78CA-0845-8802-6BE8A7386BAB}" type="slidenum">
              <a:rPr lang="en-US" sz="600">
                <a:solidFill>
                  <a:srgbClr val="666666"/>
                </a:solidFill>
              </a:rPr>
              <a:pPr/>
              <a:t>5</a:t>
            </a:fld>
            <a:endParaRPr lang="en-US" sz="600" dirty="0">
              <a:solidFill>
                <a:srgbClr val="666666"/>
              </a:solidFill>
            </a:endParaRPr>
          </a:p>
        </p:txBody>
      </p:sp>
      <p:sp>
        <p:nvSpPr>
          <p:cNvPr id="11" name="Rectangle 6"/>
          <p:cNvSpPr>
            <a:spLocks noChangeArrowheads="1"/>
          </p:cNvSpPr>
          <p:nvPr/>
        </p:nvSpPr>
        <p:spPr bwMode="auto">
          <a:xfrm>
            <a:off x="904700" y="4364951"/>
            <a:ext cx="7365999" cy="213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85750" indent="-285750">
              <a:spcAft>
                <a:spcPts val="1200"/>
              </a:spcAft>
              <a:buFont typeface="Arial" panose="020B0604020202020204" pitchFamily="34" charset="0"/>
              <a:buChar char="•"/>
            </a:pPr>
            <a:r>
              <a:rPr lang="en-US" sz="1400" b="1" dirty="0">
                <a:solidFill>
                  <a:srgbClr val="6A7400"/>
                </a:solidFill>
              </a:rPr>
              <a:t>We’re </a:t>
            </a:r>
            <a:r>
              <a:rPr lang="en-US" sz="1400" b="1" dirty="0" smtClean="0">
                <a:solidFill>
                  <a:srgbClr val="6A7400"/>
                </a:solidFill>
              </a:rPr>
              <a:t>Proven.</a:t>
            </a:r>
            <a:r>
              <a:rPr lang="en-US" sz="1400" b="1" dirty="0" smtClean="0">
                <a:solidFill>
                  <a:schemeClr val="accent1"/>
                </a:solidFill>
              </a:rPr>
              <a:t>  </a:t>
            </a:r>
            <a:r>
              <a:rPr lang="en-US" sz="1400" dirty="0" smtClean="0">
                <a:solidFill>
                  <a:schemeClr val="tx1">
                    <a:lumMod val="75000"/>
                    <a:lumOff val="25000"/>
                  </a:schemeClr>
                </a:solidFill>
              </a:rPr>
              <a:t>In 2014 </a:t>
            </a:r>
            <a:r>
              <a:rPr lang="en-US" sz="1400" dirty="0">
                <a:solidFill>
                  <a:schemeClr val="tx1">
                    <a:lumMod val="75000"/>
                    <a:lumOff val="25000"/>
                  </a:schemeClr>
                </a:solidFill>
              </a:rPr>
              <a:t>ABB earned $</a:t>
            </a:r>
            <a:r>
              <a:rPr lang="en-US" sz="1400" dirty="0" smtClean="0">
                <a:solidFill>
                  <a:schemeClr val="tx1">
                    <a:lumMod val="75000"/>
                    <a:lumOff val="25000"/>
                  </a:schemeClr>
                </a:solidFill>
              </a:rPr>
              <a:t>40 </a:t>
            </a:r>
            <a:r>
              <a:rPr lang="en-US" sz="1400" dirty="0">
                <a:solidFill>
                  <a:schemeClr val="tx1">
                    <a:lumMod val="75000"/>
                    <a:lumOff val="25000"/>
                  </a:schemeClr>
                </a:solidFill>
              </a:rPr>
              <a:t>billion in revenue with </a:t>
            </a:r>
            <a:r>
              <a:rPr lang="en-US" sz="1400" dirty="0" smtClean="0">
                <a:solidFill>
                  <a:schemeClr val="tx1">
                    <a:lumMod val="75000"/>
                    <a:lumOff val="25000"/>
                  </a:schemeClr>
                </a:solidFill>
              </a:rPr>
              <a:t>140,000 </a:t>
            </a:r>
            <a:r>
              <a:rPr lang="en-US" sz="1400" dirty="0">
                <a:solidFill>
                  <a:schemeClr val="tx1">
                    <a:lumMod val="75000"/>
                    <a:lumOff val="25000"/>
                  </a:schemeClr>
                </a:solidFill>
              </a:rPr>
              <a:t>employees in about 100 countries.</a:t>
            </a:r>
          </a:p>
          <a:p>
            <a:pPr marL="285750" indent="-285750">
              <a:spcAft>
                <a:spcPts val="1200"/>
              </a:spcAft>
              <a:buFont typeface="Arial" panose="020B0604020202020204" pitchFamily="34" charset="0"/>
              <a:buChar char="•"/>
            </a:pPr>
            <a:r>
              <a:rPr lang="en-US" sz="1400" b="1" dirty="0">
                <a:solidFill>
                  <a:srgbClr val="6A7400"/>
                </a:solidFill>
              </a:rPr>
              <a:t>We’re </a:t>
            </a:r>
            <a:r>
              <a:rPr lang="en-US" sz="1400" b="1" dirty="0" smtClean="0">
                <a:solidFill>
                  <a:srgbClr val="6A7400"/>
                </a:solidFill>
              </a:rPr>
              <a:t>Committed.  </a:t>
            </a:r>
            <a:r>
              <a:rPr lang="en-US" sz="1400" dirty="0" smtClean="0">
                <a:solidFill>
                  <a:schemeClr val="tx1">
                    <a:lumMod val="75000"/>
                    <a:lumOff val="25000"/>
                  </a:schemeClr>
                </a:solidFill>
              </a:rPr>
              <a:t>ABB </a:t>
            </a:r>
            <a:r>
              <a:rPr lang="en-US" sz="1400" dirty="0">
                <a:solidFill>
                  <a:schemeClr val="tx1">
                    <a:lumMod val="75000"/>
                    <a:lumOff val="25000"/>
                  </a:schemeClr>
                </a:solidFill>
              </a:rPr>
              <a:t>was formed in 1988 through a merger of the Swedish company ASEA and the Swiss company Bovari Brown and has a rich history in power and automation </a:t>
            </a:r>
            <a:r>
              <a:rPr lang="en-US" sz="1400" dirty="0" smtClean="0">
                <a:solidFill>
                  <a:schemeClr val="tx1">
                    <a:lumMod val="75000"/>
                    <a:lumOff val="25000"/>
                  </a:schemeClr>
                </a:solidFill>
              </a:rPr>
              <a:t>technologies going back to the 1880s!</a:t>
            </a:r>
            <a:endParaRPr lang="en-US" sz="1400" dirty="0">
              <a:solidFill>
                <a:schemeClr val="tx1">
                  <a:lumMod val="75000"/>
                  <a:lumOff val="25000"/>
                </a:schemeClr>
              </a:solidFill>
            </a:endParaRPr>
          </a:p>
          <a:p>
            <a:pPr marL="285750" indent="-285750">
              <a:spcAft>
                <a:spcPts val="1200"/>
              </a:spcAft>
              <a:buFont typeface="Arial" panose="020B0604020202020204" pitchFamily="34" charset="0"/>
              <a:buChar char="•"/>
            </a:pPr>
            <a:r>
              <a:rPr lang="en-US" sz="1400" b="1" dirty="0">
                <a:solidFill>
                  <a:srgbClr val="6A7400"/>
                </a:solidFill>
              </a:rPr>
              <a:t>We continue to </a:t>
            </a:r>
            <a:r>
              <a:rPr lang="en-US" sz="1400" b="1" dirty="0" smtClean="0">
                <a:solidFill>
                  <a:srgbClr val="6A7400"/>
                </a:solidFill>
              </a:rPr>
              <a:t>innovate.  </a:t>
            </a:r>
            <a:r>
              <a:rPr lang="en-US" sz="1400" dirty="0">
                <a:solidFill>
                  <a:schemeClr val="tx1">
                    <a:lumMod val="75000"/>
                    <a:lumOff val="25000"/>
                  </a:schemeClr>
                </a:solidFill>
              </a:rPr>
              <a:t>ABB has 5 lines of business: Power Products, Power Systems, Discrete Automation and Motion, Low Voltage Products, and Process </a:t>
            </a:r>
            <a:r>
              <a:rPr lang="en-US" sz="1400" dirty="0" smtClean="0">
                <a:solidFill>
                  <a:schemeClr val="tx1">
                    <a:lumMod val="75000"/>
                    <a:lumOff val="25000"/>
                  </a:schemeClr>
                </a:solidFill>
              </a:rPr>
              <a:t>Automation—all </a:t>
            </a:r>
            <a:r>
              <a:rPr lang="en-US" sz="1400" dirty="0">
                <a:solidFill>
                  <a:schemeClr val="tx1">
                    <a:lumMod val="75000"/>
                    <a:lumOff val="25000"/>
                  </a:schemeClr>
                </a:solidFill>
              </a:rPr>
              <a:t>of which bring innovation to all kinds of critical facilities.</a:t>
            </a:r>
            <a:endParaRPr lang="en-US" sz="1400" dirty="0">
              <a:solidFill>
                <a:schemeClr val="tx1">
                  <a:lumMod val="75000"/>
                  <a:lumOff val="25000"/>
                </a:schemeClr>
              </a:solidFill>
            </a:endParaRPr>
          </a:p>
        </p:txBody>
      </p:sp>
      <p:pic>
        <p:nvPicPr>
          <p:cNvPr id="15" name="Picture 14" descr="evo1.jpg"/>
          <p:cNvPicPr>
            <a:picLocks noChangeAspect="1"/>
          </p:cNvPicPr>
          <p:nvPr/>
        </p:nvPicPr>
        <p:blipFill rotWithShape="1">
          <a:blip r:embed="rId3">
            <a:extLst>
              <a:ext uri="{28A0092B-C50C-407E-A947-70E740481C1C}">
                <a14:useLocalDpi xmlns:a14="http://schemas.microsoft.com/office/drawing/2010/main" val="0"/>
              </a:ext>
            </a:extLst>
          </a:blip>
          <a:srcRect l="19391" r="28899"/>
          <a:stretch/>
        </p:blipFill>
        <p:spPr>
          <a:xfrm>
            <a:off x="873692" y="1459588"/>
            <a:ext cx="1800288" cy="2200693"/>
          </a:xfrm>
          <a:prstGeom prst="rect">
            <a:avLst/>
          </a:prstGeom>
        </p:spPr>
      </p:pic>
      <p:pic>
        <p:nvPicPr>
          <p:cNvPr id="16" name="Picture 15" descr="evo5.jpg"/>
          <p:cNvPicPr>
            <a:picLocks noChangeAspect="1"/>
          </p:cNvPicPr>
          <p:nvPr/>
        </p:nvPicPr>
        <p:blipFill rotWithShape="1">
          <a:blip r:embed="rId4">
            <a:extLst>
              <a:ext uri="{28A0092B-C50C-407E-A947-70E740481C1C}">
                <a14:useLocalDpi xmlns:a14="http://schemas.microsoft.com/office/drawing/2010/main" val="0"/>
              </a:ext>
            </a:extLst>
          </a:blip>
          <a:srcRect r="7955"/>
          <a:stretch/>
        </p:blipFill>
        <p:spPr>
          <a:xfrm>
            <a:off x="2735143" y="1459882"/>
            <a:ext cx="1791392" cy="2206315"/>
          </a:xfrm>
          <a:prstGeom prst="rect">
            <a:avLst/>
          </a:prstGeom>
        </p:spPr>
      </p:pic>
      <p:pic>
        <p:nvPicPr>
          <p:cNvPr id="17" name="Picture 16" descr="evo2.jpg"/>
          <p:cNvPicPr>
            <a:picLocks noChangeAspect="1"/>
          </p:cNvPicPr>
          <p:nvPr/>
        </p:nvPicPr>
        <p:blipFill rotWithShape="1">
          <a:blip r:embed="rId5">
            <a:extLst>
              <a:ext uri="{28A0092B-C50C-407E-A947-70E740481C1C}">
                <a14:useLocalDpi xmlns:a14="http://schemas.microsoft.com/office/drawing/2010/main" val="0"/>
              </a:ext>
            </a:extLst>
          </a:blip>
          <a:srcRect t="13874"/>
          <a:stretch/>
        </p:blipFill>
        <p:spPr>
          <a:xfrm>
            <a:off x="4587698" y="1460149"/>
            <a:ext cx="1803877" cy="2211438"/>
          </a:xfrm>
          <a:prstGeom prst="rect">
            <a:avLst/>
          </a:prstGeom>
        </p:spPr>
      </p:pic>
      <p:pic>
        <p:nvPicPr>
          <p:cNvPr id="19" name="Picture 18" descr="data_center.jpg"/>
          <p:cNvPicPr>
            <a:picLocks noChangeAspect="1"/>
          </p:cNvPicPr>
          <p:nvPr/>
        </p:nvPicPr>
        <p:blipFill rotWithShape="1">
          <a:blip r:embed="rId6">
            <a:extLst>
              <a:ext uri="{28A0092B-C50C-407E-A947-70E740481C1C}">
                <a14:useLocalDpi xmlns:a14="http://schemas.microsoft.com/office/drawing/2010/main" val="0"/>
              </a:ext>
            </a:extLst>
          </a:blip>
          <a:srcRect l="41386" t="28206" r="33997" b="32705"/>
          <a:stretch/>
        </p:blipFill>
        <p:spPr>
          <a:xfrm>
            <a:off x="6464415" y="1459458"/>
            <a:ext cx="1776045" cy="2198187"/>
          </a:xfrm>
          <a:prstGeom prst="rect">
            <a:avLst/>
          </a:prstGeom>
        </p:spPr>
      </p:pic>
      <p:grpSp>
        <p:nvGrpSpPr>
          <p:cNvPr id="6" name="Group 5"/>
          <p:cNvGrpSpPr/>
          <p:nvPr/>
        </p:nvGrpSpPr>
        <p:grpSpPr>
          <a:xfrm>
            <a:off x="574285" y="3571365"/>
            <a:ext cx="8182099" cy="914400"/>
            <a:chOff x="574285" y="3571365"/>
            <a:chExt cx="8182099" cy="914400"/>
          </a:xfrm>
        </p:grpSpPr>
        <p:sp>
          <p:nvSpPr>
            <p:cNvPr id="10" name="Right Arrow 9"/>
            <p:cNvSpPr/>
            <p:nvPr/>
          </p:nvSpPr>
          <p:spPr bwMode="auto">
            <a:xfrm>
              <a:off x="574285" y="3571365"/>
              <a:ext cx="8182099" cy="914400"/>
            </a:xfrm>
            <a:prstGeom prst="rightArrow">
              <a:avLst/>
            </a:prstGeom>
            <a:gradFill flip="none" rotWithShape="1">
              <a:gsLst>
                <a:gs pos="78000">
                  <a:srgbClr val="0096EA"/>
                </a:gs>
                <a:gs pos="0">
                  <a:schemeClr val="bg1">
                    <a:lumMod val="85000"/>
                  </a:schemeClr>
                </a:gs>
                <a:gs pos="48000">
                  <a:srgbClr val="B0B023"/>
                </a:gs>
                <a:gs pos="100000">
                  <a:srgbClr val="0076B7"/>
                </a:gs>
              </a:gsLst>
              <a:lin ang="2700000" scaled="0"/>
              <a:tileRect/>
            </a:gra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82563" indent="-182563">
                <a:spcBef>
                  <a:spcPct val="50000"/>
                </a:spcBef>
                <a:buClr>
                  <a:schemeClr val="tx2"/>
                </a:buClr>
                <a:buSzPct val="70000"/>
                <a:buFont typeface="Wingdings" pitchFamily="2" charset="2"/>
                <a:buChar char="§"/>
              </a:pPr>
              <a:endParaRPr lang="en-US" dirty="0"/>
            </a:p>
          </p:txBody>
        </p:sp>
        <p:sp>
          <p:nvSpPr>
            <p:cNvPr id="13" name="Rectangle 6"/>
            <p:cNvSpPr>
              <a:spLocks noChangeArrowheads="1"/>
            </p:cNvSpPr>
            <p:nvPr/>
          </p:nvSpPr>
          <p:spPr bwMode="auto">
            <a:xfrm>
              <a:off x="1269191" y="3804725"/>
              <a:ext cx="1638951" cy="45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spcBef>
                  <a:spcPts val="1400"/>
                </a:spcBef>
              </a:pPr>
              <a:r>
                <a:rPr lang="en-US" sz="2000" dirty="0">
                  <a:solidFill>
                    <a:schemeClr val="bg1"/>
                  </a:solidFill>
                  <a:effectLst>
                    <a:outerShdw blurRad="50800" dist="38100" dir="2700000" algn="tl" rotWithShape="0">
                      <a:srgbClr val="000000">
                        <a:alpha val="43000"/>
                      </a:srgbClr>
                    </a:outerShdw>
                  </a:effectLst>
                </a:rPr>
                <a:t>We’re proven.</a:t>
              </a:r>
            </a:p>
          </p:txBody>
        </p:sp>
        <p:sp>
          <p:nvSpPr>
            <p:cNvPr id="14" name="Rectangle 6"/>
            <p:cNvSpPr>
              <a:spLocks noChangeArrowheads="1"/>
            </p:cNvSpPr>
            <p:nvPr/>
          </p:nvSpPr>
          <p:spPr bwMode="auto">
            <a:xfrm>
              <a:off x="3362213" y="3795624"/>
              <a:ext cx="2553107" cy="46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spcBef>
                  <a:spcPts val="1400"/>
                </a:spcBef>
              </a:pPr>
              <a:r>
                <a:rPr lang="en-US" sz="2000" dirty="0">
                  <a:solidFill>
                    <a:schemeClr val="bg1"/>
                  </a:solidFill>
                  <a:effectLst>
                    <a:outerShdw blurRad="50800" dist="38100" dir="2700000" algn="tl" rotWithShape="0">
                      <a:srgbClr val="000000">
                        <a:alpha val="43000"/>
                      </a:srgbClr>
                    </a:outerShdw>
                  </a:effectLst>
                </a:rPr>
                <a:t>We’re committed.</a:t>
              </a:r>
            </a:p>
          </p:txBody>
        </p:sp>
        <p:sp>
          <p:nvSpPr>
            <p:cNvPr id="18" name="Rectangle 6"/>
            <p:cNvSpPr>
              <a:spLocks noChangeArrowheads="1"/>
            </p:cNvSpPr>
            <p:nvPr/>
          </p:nvSpPr>
          <p:spPr bwMode="auto">
            <a:xfrm>
              <a:off x="5808027" y="3795624"/>
              <a:ext cx="1874955" cy="46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spcBef>
                  <a:spcPts val="1400"/>
                </a:spcBef>
              </a:pPr>
              <a:r>
                <a:rPr lang="en-US" sz="2000" dirty="0">
                  <a:solidFill>
                    <a:schemeClr val="bg1"/>
                  </a:solidFill>
                  <a:effectLst>
                    <a:outerShdw blurRad="50800" dist="38100" dir="2700000" algn="tl" rotWithShape="0">
                      <a:srgbClr val="000000">
                        <a:alpha val="43000"/>
                      </a:srgbClr>
                    </a:outerShdw>
                  </a:effectLst>
                </a:rPr>
                <a:t>We innovate.</a:t>
              </a:r>
            </a:p>
          </p:txBody>
        </p:sp>
      </p:grpSp>
    </p:spTree>
    <p:extLst>
      <p:ext uri="{BB962C8B-B14F-4D97-AF65-F5344CB8AC3E}">
        <p14:creationId xmlns:p14="http://schemas.microsoft.com/office/powerpoint/2010/main" val="14589009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272832" cy="1362075"/>
          </a:xfrm>
        </p:spPr>
        <p:txBody>
          <a:bodyPr/>
          <a:lstStyle/>
          <a:p>
            <a:r>
              <a:rPr lang="en-US" dirty="0" smtClean="0"/>
              <a:t>Why focus on data center energy consumption</a:t>
            </a:r>
            <a:endParaRPr lang="en-US" dirty="0"/>
          </a:p>
        </p:txBody>
      </p:sp>
      <p:sp>
        <p:nvSpPr>
          <p:cNvPr id="3" name="Text Placeholder 2"/>
          <p:cNvSpPr>
            <a:spLocks noGrp="1"/>
          </p:cNvSpPr>
          <p:nvPr>
            <p:ph type="body" idx="1"/>
          </p:nvPr>
        </p:nvSpPr>
        <p:spPr/>
        <p:txBody>
          <a:bodyPr/>
          <a:lstStyle/>
          <a:p>
            <a:r>
              <a:rPr lang="en-US" dirty="0"/>
              <a:t>ABB Decathlon</a:t>
            </a:r>
            <a:r>
              <a:rPr lang="en-US" baseline="30000" dirty="0"/>
              <a:t>®</a:t>
            </a:r>
            <a:r>
              <a:rPr lang="en-US" dirty="0"/>
              <a:t> </a:t>
            </a:r>
            <a:r>
              <a:rPr lang="en-US" dirty="0" smtClean="0"/>
              <a:t>for Data Centers</a:t>
            </a:r>
            <a:endParaRPr lang="en-US" dirty="0"/>
          </a:p>
        </p:txBody>
      </p:sp>
    </p:spTree>
    <p:extLst>
      <p:ext uri="{BB962C8B-B14F-4D97-AF65-F5344CB8AC3E}">
        <p14:creationId xmlns:p14="http://schemas.microsoft.com/office/powerpoint/2010/main" val="23489700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Internet of Everything (IOE) fuels data center growth</a:t>
            </a:r>
            <a:endParaRPr lang="en-US" dirty="0"/>
          </a:p>
        </p:txBody>
      </p:sp>
      <p:sp>
        <p:nvSpPr>
          <p:cNvPr id="4" name="Subtitle 3"/>
          <p:cNvSpPr>
            <a:spLocks noGrp="1"/>
          </p:cNvSpPr>
          <p:nvPr>
            <p:ph type="subTitle" idx="1"/>
          </p:nvPr>
        </p:nvSpPr>
        <p:spPr/>
        <p:txBody>
          <a:bodyPr/>
          <a:lstStyle/>
          <a:p>
            <a:r>
              <a:rPr lang="en-US" dirty="0" smtClean="0"/>
              <a:t>Cisco’s 2014 Global Cloud Index forecasts:</a:t>
            </a:r>
            <a:endParaRPr lang="en-US" dirty="0"/>
          </a:p>
        </p:txBody>
      </p:sp>
      <p:sp>
        <p:nvSpPr>
          <p:cNvPr id="12" name="Footer Placeholder 3"/>
          <p:cNvSpPr>
            <a:spLocks noGrp="1"/>
          </p:cNvSpPr>
          <p:nvPr>
            <p:ph type="ftr" sz="quarter" idx="14"/>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srgbClr val="666666"/>
              </a:solidFill>
              <a:effectLst/>
              <a:uLnTx/>
              <a:uFillTx/>
              <a:latin typeface="Arial" charset="0"/>
              <a:ea typeface="ＭＳ Ｐゴシック" charset="0"/>
              <a:cs typeface="ＭＳ Ｐゴシック"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srgbClr val="666666"/>
                </a:solidFill>
                <a:effectLst/>
                <a:uLnTx/>
                <a:uFillTx/>
                <a:latin typeface="Arial" charset="0"/>
                <a:ea typeface="ＭＳ Ｐゴシック" charset="0"/>
                <a:cs typeface="ＭＳ Ｐゴシック" charset="0"/>
              </a:rPr>
              <a:t>© ABB Group </a:t>
            </a:r>
          </a:p>
          <a:p>
            <a:pPr marL="0" marR="0" lvl="0" indent="0" defTabSz="914400" eaLnBrk="0" fontAlgn="auto" latinLnBrk="0" hangingPunct="0">
              <a:lnSpc>
                <a:spcPct val="100000"/>
              </a:lnSpc>
              <a:spcBef>
                <a:spcPts val="0"/>
              </a:spcBef>
              <a:spcAft>
                <a:spcPts val="0"/>
              </a:spcAft>
              <a:buClrTx/>
              <a:buSzTx/>
              <a:buFontTx/>
              <a:buNone/>
              <a:tabLst/>
              <a:defRPr/>
            </a:pPr>
            <a:fld id="{B59A555B-EF64-6C4D-BCF1-61BBE91542F8}" type="datetime4">
              <a:rPr kumimoji="0" lang="en-US" sz="600" b="0" i="0" u="none" strike="noStrike" kern="0" cap="none" spc="0" normalizeH="0" baseline="0" noProof="0" smtClean="0">
                <a:ln>
                  <a:noFill/>
                </a:ln>
                <a:solidFill>
                  <a:srgbClr val="666666"/>
                </a:solidFill>
                <a:effectLst/>
                <a:uLnTx/>
                <a:uFillTx/>
                <a:latin typeface="Arial" charset="0"/>
                <a:ea typeface="ＭＳ Ｐゴシック" charset="0"/>
                <a:cs typeface="ＭＳ Ｐゴシック" charset="0"/>
              </a:rPr>
              <a:pPr marL="0" marR="0" lvl="0" indent="0" defTabSz="914400" eaLnBrk="0" fontAlgn="auto" latinLnBrk="0" hangingPunct="0">
                <a:lnSpc>
                  <a:spcPct val="100000"/>
                </a:lnSpc>
                <a:spcBef>
                  <a:spcPts val="0"/>
                </a:spcBef>
                <a:spcAft>
                  <a:spcPts val="0"/>
                </a:spcAft>
                <a:buClrTx/>
                <a:buSzTx/>
                <a:buFontTx/>
                <a:buNone/>
                <a:tabLst/>
                <a:defRPr/>
              </a:pPr>
              <a:t>June 5, 2015</a:t>
            </a:fld>
            <a:r>
              <a:rPr kumimoji="0" lang="en-US" sz="600" b="0" i="0" u="none" strike="noStrike" kern="0" cap="none" spc="0" normalizeH="0" baseline="0" noProof="0" dirty="0" smtClean="0">
                <a:ln>
                  <a:noFill/>
                </a:ln>
                <a:solidFill>
                  <a:srgbClr val="666666"/>
                </a:solidFill>
                <a:effectLst/>
                <a:uLnTx/>
                <a:uFillTx/>
                <a:latin typeface="Arial" charset="0"/>
                <a:ea typeface="ＭＳ Ｐゴシック" charset="0"/>
                <a:cs typeface="ＭＳ Ｐゴシック" charset="0"/>
              </a:rPr>
              <a:t> | Slide </a:t>
            </a:r>
            <a:fld id="{78EB125A-78CA-0845-8802-6BE8A7386BAB}" type="slidenum">
              <a:rPr kumimoji="0" lang="en-US" sz="600" b="0" i="0" u="none" strike="noStrike" kern="0" cap="none" spc="0" normalizeH="0" baseline="0" noProof="0" smtClean="0">
                <a:ln>
                  <a:noFill/>
                </a:ln>
                <a:solidFill>
                  <a:srgbClr val="666666"/>
                </a:solidFill>
                <a:effectLst/>
                <a:uLnTx/>
                <a:uFillTx/>
                <a:latin typeface="Arial" charset="0"/>
                <a:ea typeface="ＭＳ Ｐゴシック" charset="0"/>
                <a:cs typeface="ＭＳ Ｐゴシック" charset="0"/>
              </a:rPr>
              <a:pPr marL="0" marR="0" lvl="0" indent="0" defTabSz="914400" eaLnBrk="0" fontAlgn="auto" latinLnBrk="0" hangingPunct="0">
                <a:lnSpc>
                  <a:spcPct val="100000"/>
                </a:lnSpc>
                <a:spcBef>
                  <a:spcPts val="0"/>
                </a:spcBef>
                <a:spcAft>
                  <a:spcPts val="0"/>
                </a:spcAft>
                <a:buClrTx/>
                <a:buSzTx/>
                <a:buFontTx/>
                <a:buNone/>
                <a:tabLst/>
                <a:defRPr/>
              </a:pPr>
              <a:t>7</a:t>
            </a:fld>
            <a:endParaRPr kumimoji="0" lang="en-US" sz="600" b="0" i="0" u="none" strike="noStrike" kern="0" cap="none" spc="0" normalizeH="0" baseline="0" noProof="0" dirty="0" smtClean="0">
              <a:ln>
                <a:noFill/>
              </a:ln>
              <a:solidFill>
                <a:srgbClr val="666666"/>
              </a:solidFill>
              <a:effectLst/>
              <a:uLnTx/>
              <a:uFillTx/>
              <a:latin typeface="Arial" charset="0"/>
              <a:ea typeface="ＭＳ Ｐゴシック" charset="0"/>
              <a:cs typeface="ＭＳ Ｐゴシック" charset="0"/>
            </a:endParaRPr>
          </a:p>
        </p:txBody>
      </p:sp>
      <p:sp>
        <p:nvSpPr>
          <p:cNvPr id="5" name="Rectangle 4"/>
          <p:cNvSpPr/>
          <p:nvPr/>
        </p:nvSpPr>
        <p:spPr>
          <a:xfrm>
            <a:off x="219074" y="1467741"/>
            <a:ext cx="1914525" cy="4683333"/>
          </a:xfrm>
          <a:prstGeom prst="rect">
            <a:avLst/>
          </a:prstGeom>
        </p:spPr>
        <p:txBody>
          <a:bodyPr wrap="square" lIns="0" rIns="182880">
            <a:spAutoFit/>
          </a:bodyPr>
          <a:lstStyle/>
          <a:p>
            <a:pPr marL="182880" indent="-182880">
              <a:lnSpc>
                <a:spcPts val="2000"/>
              </a:lnSpc>
              <a:spcBef>
                <a:spcPts val="1800"/>
              </a:spcBef>
              <a:buClr>
                <a:srgbClr val="B0B023"/>
              </a:buClr>
              <a:buFont typeface="Wingdings" panose="05000000000000000000" pitchFamily="2" charset="2"/>
              <a:buChar char="§"/>
            </a:pPr>
            <a:r>
              <a:rPr lang="en-US" sz="1600" dirty="0">
                <a:solidFill>
                  <a:srgbClr val="6A7400"/>
                </a:solidFill>
              </a:rPr>
              <a:t>Data center traffic will nearly triple on the back of cloud growth in the next five years to 8.6 zettabytes annually by 2018. </a:t>
            </a:r>
          </a:p>
          <a:p>
            <a:pPr marL="182880" indent="-182880">
              <a:lnSpc>
                <a:spcPts val="2000"/>
              </a:lnSpc>
              <a:spcBef>
                <a:spcPts val="1800"/>
              </a:spcBef>
              <a:buClr>
                <a:srgbClr val="B0B023"/>
              </a:buClr>
              <a:buFont typeface="Wingdings" panose="05000000000000000000" pitchFamily="2" charset="2"/>
              <a:buChar char="§"/>
            </a:pPr>
            <a:r>
              <a:rPr lang="en-US" sz="1600" dirty="0">
                <a:solidFill>
                  <a:srgbClr val="6A7400"/>
                </a:solidFill>
              </a:rPr>
              <a:t>Traffic will grow with a CAGR of 23 percent. </a:t>
            </a:r>
            <a:r>
              <a:rPr lang="en-US" sz="1600" dirty="0" smtClean="0">
                <a:solidFill>
                  <a:srgbClr val="6A7400"/>
                </a:solidFill>
              </a:rPr>
              <a:t>The </a:t>
            </a:r>
            <a:r>
              <a:rPr lang="en-US" sz="1600" dirty="0">
                <a:solidFill>
                  <a:srgbClr val="6A7400"/>
                </a:solidFill>
              </a:rPr>
              <a:t>number counts traffic from data center to </a:t>
            </a:r>
            <a:r>
              <a:rPr lang="en-US" sz="1600" dirty="0" smtClean="0">
                <a:solidFill>
                  <a:srgbClr val="6A7400"/>
                </a:solidFill>
              </a:rPr>
              <a:t>user </a:t>
            </a:r>
            <a:r>
              <a:rPr lang="en-US" sz="1600" dirty="0">
                <a:solidFill>
                  <a:srgbClr val="6A7400"/>
                </a:solidFill>
              </a:rPr>
              <a:t>and data center to data center.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424307"/>
            <a:ext cx="6753224" cy="4752760"/>
          </a:xfrm>
          <a:prstGeom prst="rect">
            <a:avLst/>
          </a:prstGeom>
        </p:spPr>
      </p:pic>
    </p:spTree>
    <p:extLst>
      <p:ext uri="{BB962C8B-B14F-4D97-AF65-F5344CB8AC3E}">
        <p14:creationId xmlns:p14="http://schemas.microsoft.com/office/powerpoint/2010/main" val="5563591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886048" y="1245393"/>
            <a:ext cx="7247252" cy="5080990"/>
            <a:chOff x="4645152" y="1581912"/>
            <a:chExt cx="3484800" cy="2443164"/>
          </a:xfrm>
        </p:grpSpPr>
        <p:sp>
          <p:nvSpPr>
            <p:cNvPr id="405" name="Rectangle 404"/>
            <p:cNvSpPr/>
            <p:nvPr/>
          </p:nvSpPr>
          <p:spPr>
            <a:xfrm>
              <a:off x="4649240" y="1581912"/>
              <a:ext cx="3476624" cy="244316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0"/>
                </a:spcBef>
                <a:buClr>
                  <a:schemeClr val="tx2"/>
                </a:buClr>
                <a:buSzPct val="70000"/>
              </a:pPr>
              <a:endParaRPr lang="en-US" sz="3600" b="1" dirty="0" smtClean="0">
                <a:solidFill>
                  <a:srgbClr val="6A7400"/>
                </a:solidFill>
                <a:latin typeface="Arial" pitchFamily="34" charset="0"/>
                <a:cs typeface="Arial" pitchFamily="34" charset="0"/>
              </a:endParaRPr>
            </a:p>
          </p:txBody>
        </p:sp>
        <p:grpSp>
          <p:nvGrpSpPr>
            <p:cNvPr id="17" name="Group 16"/>
            <p:cNvGrpSpPr>
              <a:grpSpLocks noChangeAspect="1"/>
            </p:cNvGrpSpPr>
            <p:nvPr/>
          </p:nvGrpSpPr>
          <p:grpSpPr>
            <a:xfrm>
              <a:off x="4645152" y="1902328"/>
              <a:ext cx="3484800" cy="1802333"/>
              <a:chOff x="208800" y="1591200"/>
              <a:chExt cx="8712000" cy="4505832"/>
            </a:xfrm>
            <a:solidFill>
              <a:srgbClr val="6A7400"/>
            </a:solidFill>
          </p:grpSpPr>
          <p:sp>
            <p:nvSpPr>
              <p:cNvPr id="19" name="Freeform 23"/>
              <p:cNvSpPr>
                <a:spLocks/>
              </p:cNvSpPr>
              <p:nvPr/>
            </p:nvSpPr>
            <p:spPr bwMode="auto">
              <a:xfrm>
                <a:off x="2599903" y="6049365"/>
                <a:ext cx="32606" cy="23756"/>
              </a:xfrm>
              <a:custGeom>
                <a:avLst/>
                <a:gdLst>
                  <a:gd name="T0" fmla="*/ 210 w 210"/>
                  <a:gd name="T1" fmla="*/ 68 h 153"/>
                  <a:gd name="T2" fmla="*/ 189 w 210"/>
                  <a:gd name="T3" fmla="*/ 99 h 153"/>
                  <a:gd name="T4" fmla="*/ 160 w 210"/>
                  <a:gd name="T5" fmla="*/ 153 h 153"/>
                  <a:gd name="T6" fmla="*/ 73 w 210"/>
                  <a:gd name="T7" fmla="*/ 99 h 153"/>
                  <a:gd name="T8" fmla="*/ 21 w 210"/>
                  <a:gd name="T9" fmla="*/ 56 h 153"/>
                  <a:gd name="T10" fmla="*/ 0 w 210"/>
                  <a:gd name="T11" fmla="*/ 0 h 153"/>
                  <a:gd name="T12" fmla="*/ 122 w 210"/>
                  <a:gd name="T13" fmla="*/ 7 h 153"/>
                  <a:gd name="T14" fmla="*/ 210 w 210"/>
                  <a:gd name="T15" fmla="*/ 68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153">
                    <a:moveTo>
                      <a:pt x="210" y="68"/>
                    </a:moveTo>
                    <a:lnTo>
                      <a:pt x="189" y="99"/>
                    </a:lnTo>
                    <a:lnTo>
                      <a:pt x="160" y="153"/>
                    </a:lnTo>
                    <a:lnTo>
                      <a:pt x="73" y="99"/>
                    </a:lnTo>
                    <a:lnTo>
                      <a:pt x="21" y="56"/>
                    </a:lnTo>
                    <a:lnTo>
                      <a:pt x="0" y="0"/>
                    </a:lnTo>
                    <a:lnTo>
                      <a:pt x="122" y="7"/>
                    </a:lnTo>
                    <a:lnTo>
                      <a:pt x="210" y="6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 name="Freeform 24"/>
              <p:cNvSpPr>
                <a:spLocks/>
              </p:cNvSpPr>
              <p:nvPr/>
            </p:nvSpPr>
            <p:spPr bwMode="auto">
              <a:xfrm>
                <a:off x="2561708" y="5894565"/>
                <a:ext cx="14595" cy="34469"/>
              </a:xfrm>
              <a:custGeom>
                <a:avLst/>
                <a:gdLst>
                  <a:gd name="T0" fmla="*/ 94 w 94"/>
                  <a:gd name="T1" fmla="*/ 222 h 222"/>
                  <a:gd name="T2" fmla="*/ 80 w 94"/>
                  <a:gd name="T3" fmla="*/ 161 h 222"/>
                  <a:gd name="T4" fmla="*/ 87 w 94"/>
                  <a:gd name="T5" fmla="*/ 75 h 222"/>
                  <a:gd name="T6" fmla="*/ 80 w 94"/>
                  <a:gd name="T7" fmla="*/ 7 h 222"/>
                  <a:gd name="T8" fmla="*/ 52 w 94"/>
                  <a:gd name="T9" fmla="*/ 0 h 222"/>
                  <a:gd name="T10" fmla="*/ 35 w 94"/>
                  <a:gd name="T11" fmla="*/ 68 h 222"/>
                  <a:gd name="T12" fmla="*/ 0 w 94"/>
                  <a:gd name="T13" fmla="*/ 99 h 222"/>
                  <a:gd name="T14" fmla="*/ 7 w 94"/>
                  <a:gd name="T15" fmla="*/ 137 h 222"/>
                  <a:gd name="T16" fmla="*/ 59 w 94"/>
                  <a:gd name="T17" fmla="*/ 198 h 222"/>
                  <a:gd name="T18" fmla="*/ 94 w 94"/>
                  <a:gd name="T1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22">
                    <a:moveTo>
                      <a:pt x="94" y="222"/>
                    </a:moveTo>
                    <a:lnTo>
                      <a:pt x="80" y="161"/>
                    </a:lnTo>
                    <a:lnTo>
                      <a:pt x="87" y="75"/>
                    </a:lnTo>
                    <a:lnTo>
                      <a:pt x="80" y="7"/>
                    </a:lnTo>
                    <a:lnTo>
                      <a:pt x="52" y="0"/>
                    </a:lnTo>
                    <a:lnTo>
                      <a:pt x="35" y="68"/>
                    </a:lnTo>
                    <a:lnTo>
                      <a:pt x="0" y="99"/>
                    </a:lnTo>
                    <a:lnTo>
                      <a:pt x="7" y="137"/>
                    </a:lnTo>
                    <a:lnTo>
                      <a:pt x="59" y="198"/>
                    </a:lnTo>
                    <a:lnTo>
                      <a:pt x="94" y="22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 name="Freeform 25"/>
              <p:cNvSpPr>
                <a:spLocks/>
              </p:cNvSpPr>
              <p:nvPr/>
            </p:nvSpPr>
            <p:spPr bwMode="auto">
              <a:xfrm>
                <a:off x="2584066" y="5681384"/>
                <a:ext cx="21582" cy="47046"/>
              </a:xfrm>
              <a:custGeom>
                <a:avLst/>
                <a:gdLst>
                  <a:gd name="T0" fmla="*/ 14 w 139"/>
                  <a:gd name="T1" fmla="*/ 64 h 303"/>
                  <a:gd name="T2" fmla="*/ 14 w 139"/>
                  <a:gd name="T3" fmla="*/ 22 h 303"/>
                  <a:gd name="T4" fmla="*/ 52 w 139"/>
                  <a:gd name="T5" fmla="*/ 0 h 303"/>
                  <a:gd name="T6" fmla="*/ 139 w 139"/>
                  <a:gd name="T7" fmla="*/ 50 h 303"/>
                  <a:gd name="T8" fmla="*/ 139 w 139"/>
                  <a:gd name="T9" fmla="*/ 152 h 303"/>
                  <a:gd name="T10" fmla="*/ 80 w 139"/>
                  <a:gd name="T11" fmla="*/ 260 h 303"/>
                  <a:gd name="T12" fmla="*/ 66 w 139"/>
                  <a:gd name="T13" fmla="*/ 303 h 303"/>
                  <a:gd name="T14" fmla="*/ 0 w 139"/>
                  <a:gd name="T15" fmla="*/ 289 h 303"/>
                  <a:gd name="T16" fmla="*/ 14 w 139"/>
                  <a:gd name="T17" fmla="*/ 6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303">
                    <a:moveTo>
                      <a:pt x="14" y="64"/>
                    </a:moveTo>
                    <a:lnTo>
                      <a:pt x="14" y="22"/>
                    </a:lnTo>
                    <a:lnTo>
                      <a:pt x="52" y="0"/>
                    </a:lnTo>
                    <a:lnTo>
                      <a:pt x="139" y="50"/>
                    </a:lnTo>
                    <a:lnTo>
                      <a:pt x="139" y="152"/>
                    </a:lnTo>
                    <a:lnTo>
                      <a:pt x="80" y="260"/>
                    </a:lnTo>
                    <a:lnTo>
                      <a:pt x="66" y="303"/>
                    </a:lnTo>
                    <a:lnTo>
                      <a:pt x="0" y="289"/>
                    </a:lnTo>
                    <a:lnTo>
                      <a:pt x="14" y="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26"/>
              <p:cNvSpPr>
                <a:spLocks/>
              </p:cNvSpPr>
              <p:nvPr/>
            </p:nvSpPr>
            <p:spPr bwMode="auto">
              <a:xfrm>
                <a:off x="1313986" y="3201623"/>
                <a:ext cx="120331" cy="90210"/>
              </a:xfrm>
              <a:custGeom>
                <a:avLst/>
                <a:gdLst>
                  <a:gd name="T0" fmla="*/ 623 w 775"/>
                  <a:gd name="T1" fmla="*/ 544 h 581"/>
                  <a:gd name="T2" fmla="*/ 718 w 775"/>
                  <a:gd name="T3" fmla="*/ 581 h 581"/>
                  <a:gd name="T4" fmla="*/ 775 w 775"/>
                  <a:gd name="T5" fmla="*/ 565 h 581"/>
                  <a:gd name="T6" fmla="*/ 732 w 775"/>
                  <a:gd name="T7" fmla="*/ 456 h 581"/>
                  <a:gd name="T8" fmla="*/ 659 w 775"/>
                  <a:gd name="T9" fmla="*/ 414 h 581"/>
                  <a:gd name="T10" fmla="*/ 543 w 775"/>
                  <a:gd name="T11" fmla="*/ 312 h 581"/>
                  <a:gd name="T12" fmla="*/ 536 w 775"/>
                  <a:gd name="T13" fmla="*/ 239 h 581"/>
                  <a:gd name="T14" fmla="*/ 463 w 775"/>
                  <a:gd name="T15" fmla="*/ 182 h 581"/>
                  <a:gd name="T16" fmla="*/ 378 w 775"/>
                  <a:gd name="T17" fmla="*/ 189 h 581"/>
                  <a:gd name="T18" fmla="*/ 196 w 775"/>
                  <a:gd name="T19" fmla="*/ 133 h 581"/>
                  <a:gd name="T20" fmla="*/ 108 w 775"/>
                  <a:gd name="T21" fmla="*/ 0 h 581"/>
                  <a:gd name="T22" fmla="*/ 0 w 775"/>
                  <a:gd name="T23" fmla="*/ 7 h 581"/>
                  <a:gd name="T24" fmla="*/ 0 w 775"/>
                  <a:gd name="T25" fmla="*/ 52 h 581"/>
                  <a:gd name="T26" fmla="*/ 73 w 775"/>
                  <a:gd name="T27" fmla="*/ 232 h 581"/>
                  <a:gd name="T28" fmla="*/ 139 w 775"/>
                  <a:gd name="T29" fmla="*/ 239 h 581"/>
                  <a:gd name="T30" fmla="*/ 196 w 775"/>
                  <a:gd name="T31" fmla="*/ 291 h 581"/>
                  <a:gd name="T32" fmla="*/ 262 w 775"/>
                  <a:gd name="T33" fmla="*/ 291 h 581"/>
                  <a:gd name="T34" fmla="*/ 326 w 775"/>
                  <a:gd name="T35" fmla="*/ 355 h 581"/>
                  <a:gd name="T36" fmla="*/ 449 w 775"/>
                  <a:gd name="T37" fmla="*/ 487 h 581"/>
                  <a:gd name="T38" fmla="*/ 543 w 775"/>
                  <a:gd name="T39" fmla="*/ 529 h 581"/>
                  <a:gd name="T40" fmla="*/ 623 w 775"/>
                  <a:gd name="T41" fmla="*/ 544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5" h="581">
                    <a:moveTo>
                      <a:pt x="623" y="544"/>
                    </a:moveTo>
                    <a:lnTo>
                      <a:pt x="718" y="581"/>
                    </a:lnTo>
                    <a:lnTo>
                      <a:pt x="775" y="565"/>
                    </a:lnTo>
                    <a:lnTo>
                      <a:pt x="732" y="456"/>
                    </a:lnTo>
                    <a:lnTo>
                      <a:pt x="659" y="414"/>
                    </a:lnTo>
                    <a:lnTo>
                      <a:pt x="543" y="312"/>
                    </a:lnTo>
                    <a:lnTo>
                      <a:pt x="536" y="239"/>
                    </a:lnTo>
                    <a:lnTo>
                      <a:pt x="463" y="182"/>
                    </a:lnTo>
                    <a:lnTo>
                      <a:pt x="378" y="189"/>
                    </a:lnTo>
                    <a:lnTo>
                      <a:pt x="196" y="133"/>
                    </a:lnTo>
                    <a:lnTo>
                      <a:pt x="108" y="0"/>
                    </a:lnTo>
                    <a:lnTo>
                      <a:pt x="0" y="7"/>
                    </a:lnTo>
                    <a:lnTo>
                      <a:pt x="0" y="52"/>
                    </a:lnTo>
                    <a:lnTo>
                      <a:pt x="73" y="232"/>
                    </a:lnTo>
                    <a:lnTo>
                      <a:pt x="139" y="239"/>
                    </a:lnTo>
                    <a:lnTo>
                      <a:pt x="196" y="291"/>
                    </a:lnTo>
                    <a:lnTo>
                      <a:pt x="262" y="291"/>
                    </a:lnTo>
                    <a:lnTo>
                      <a:pt x="326" y="355"/>
                    </a:lnTo>
                    <a:lnTo>
                      <a:pt x="449" y="487"/>
                    </a:lnTo>
                    <a:lnTo>
                      <a:pt x="543" y="529"/>
                    </a:lnTo>
                    <a:lnTo>
                      <a:pt x="623" y="54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 name="Freeform 27"/>
              <p:cNvSpPr>
                <a:spLocks/>
              </p:cNvSpPr>
              <p:nvPr/>
            </p:nvSpPr>
            <p:spPr bwMode="auto">
              <a:xfrm>
                <a:off x="1197381" y="2996206"/>
                <a:ext cx="29966" cy="54033"/>
              </a:xfrm>
              <a:custGeom>
                <a:avLst/>
                <a:gdLst>
                  <a:gd name="T0" fmla="*/ 0 w 193"/>
                  <a:gd name="T1" fmla="*/ 0 h 348"/>
                  <a:gd name="T2" fmla="*/ 35 w 193"/>
                  <a:gd name="T3" fmla="*/ 0 h 348"/>
                  <a:gd name="T4" fmla="*/ 129 w 193"/>
                  <a:gd name="T5" fmla="*/ 130 h 348"/>
                  <a:gd name="T6" fmla="*/ 193 w 193"/>
                  <a:gd name="T7" fmla="*/ 326 h 348"/>
                  <a:gd name="T8" fmla="*/ 172 w 193"/>
                  <a:gd name="T9" fmla="*/ 348 h 348"/>
                  <a:gd name="T10" fmla="*/ 14 w 193"/>
                  <a:gd name="T11" fmla="*/ 166 h 348"/>
                  <a:gd name="T12" fmla="*/ 0 w 193"/>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193" h="348">
                    <a:moveTo>
                      <a:pt x="0" y="0"/>
                    </a:moveTo>
                    <a:lnTo>
                      <a:pt x="35" y="0"/>
                    </a:lnTo>
                    <a:lnTo>
                      <a:pt x="129" y="130"/>
                    </a:lnTo>
                    <a:lnTo>
                      <a:pt x="193" y="326"/>
                    </a:lnTo>
                    <a:lnTo>
                      <a:pt x="172" y="348"/>
                    </a:lnTo>
                    <a:lnTo>
                      <a:pt x="14" y="166"/>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28"/>
              <p:cNvSpPr>
                <a:spLocks/>
              </p:cNvSpPr>
              <p:nvPr/>
            </p:nvSpPr>
            <p:spPr bwMode="auto">
              <a:xfrm>
                <a:off x="385648" y="2811749"/>
                <a:ext cx="41456" cy="32606"/>
              </a:xfrm>
              <a:custGeom>
                <a:avLst/>
                <a:gdLst>
                  <a:gd name="T0" fmla="*/ 165 w 267"/>
                  <a:gd name="T1" fmla="*/ 0 h 210"/>
                  <a:gd name="T2" fmla="*/ 260 w 267"/>
                  <a:gd name="T3" fmla="*/ 52 h 210"/>
                  <a:gd name="T4" fmla="*/ 267 w 267"/>
                  <a:gd name="T5" fmla="*/ 154 h 210"/>
                  <a:gd name="T6" fmla="*/ 210 w 267"/>
                  <a:gd name="T7" fmla="*/ 175 h 210"/>
                  <a:gd name="T8" fmla="*/ 151 w 267"/>
                  <a:gd name="T9" fmla="*/ 210 h 210"/>
                  <a:gd name="T10" fmla="*/ 64 w 267"/>
                  <a:gd name="T11" fmla="*/ 130 h 210"/>
                  <a:gd name="T12" fmla="*/ 7 w 267"/>
                  <a:gd name="T13" fmla="*/ 118 h 210"/>
                  <a:gd name="T14" fmla="*/ 0 w 267"/>
                  <a:gd name="T15" fmla="*/ 59 h 210"/>
                  <a:gd name="T16" fmla="*/ 94 w 267"/>
                  <a:gd name="T17" fmla="*/ 38 h 210"/>
                  <a:gd name="T18" fmla="*/ 165 w 267"/>
                  <a:gd name="T1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210">
                    <a:moveTo>
                      <a:pt x="165" y="0"/>
                    </a:moveTo>
                    <a:lnTo>
                      <a:pt x="260" y="52"/>
                    </a:lnTo>
                    <a:lnTo>
                      <a:pt x="267" y="154"/>
                    </a:lnTo>
                    <a:lnTo>
                      <a:pt x="210" y="175"/>
                    </a:lnTo>
                    <a:lnTo>
                      <a:pt x="151" y="210"/>
                    </a:lnTo>
                    <a:lnTo>
                      <a:pt x="64" y="130"/>
                    </a:lnTo>
                    <a:lnTo>
                      <a:pt x="7" y="118"/>
                    </a:lnTo>
                    <a:lnTo>
                      <a:pt x="0" y="59"/>
                    </a:lnTo>
                    <a:lnTo>
                      <a:pt x="94" y="38"/>
                    </a:lnTo>
                    <a:lnTo>
                      <a:pt x="165"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29"/>
              <p:cNvSpPr>
                <a:spLocks/>
              </p:cNvSpPr>
              <p:nvPr/>
            </p:nvSpPr>
            <p:spPr bwMode="auto">
              <a:xfrm>
                <a:off x="274167" y="2648875"/>
                <a:ext cx="82136" cy="32761"/>
              </a:xfrm>
              <a:custGeom>
                <a:avLst/>
                <a:gdLst>
                  <a:gd name="T0" fmla="*/ 24 w 529"/>
                  <a:gd name="T1" fmla="*/ 0 h 211"/>
                  <a:gd name="T2" fmla="*/ 139 w 529"/>
                  <a:gd name="T3" fmla="*/ 15 h 211"/>
                  <a:gd name="T4" fmla="*/ 298 w 529"/>
                  <a:gd name="T5" fmla="*/ 15 h 211"/>
                  <a:gd name="T6" fmla="*/ 435 w 529"/>
                  <a:gd name="T7" fmla="*/ 102 h 211"/>
                  <a:gd name="T8" fmla="*/ 529 w 529"/>
                  <a:gd name="T9" fmla="*/ 116 h 211"/>
                  <a:gd name="T10" fmla="*/ 515 w 529"/>
                  <a:gd name="T11" fmla="*/ 154 h 211"/>
                  <a:gd name="T12" fmla="*/ 413 w 529"/>
                  <a:gd name="T13" fmla="*/ 182 h 211"/>
                  <a:gd name="T14" fmla="*/ 347 w 529"/>
                  <a:gd name="T15" fmla="*/ 211 h 211"/>
                  <a:gd name="T16" fmla="*/ 182 w 529"/>
                  <a:gd name="T17" fmla="*/ 109 h 211"/>
                  <a:gd name="T18" fmla="*/ 45 w 529"/>
                  <a:gd name="T19" fmla="*/ 147 h 211"/>
                  <a:gd name="T20" fmla="*/ 0 w 529"/>
                  <a:gd name="T21" fmla="*/ 74 h 211"/>
                  <a:gd name="T22" fmla="*/ 24 w 529"/>
                  <a:gd name="T2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9" h="211">
                    <a:moveTo>
                      <a:pt x="24" y="0"/>
                    </a:moveTo>
                    <a:lnTo>
                      <a:pt x="139" y="15"/>
                    </a:lnTo>
                    <a:lnTo>
                      <a:pt x="298" y="15"/>
                    </a:lnTo>
                    <a:lnTo>
                      <a:pt x="435" y="102"/>
                    </a:lnTo>
                    <a:lnTo>
                      <a:pt x="529" y="116"/>
                    </a:lnTo>
                    <a:lnTo>
                      <a:pt x="515" y="154"/>
                    </a:lnTo>
                    <a:lnTo>
                      <a:pt x="413" y="182"/>
                    </a:lnTo>
                    <a:lnTo>
                      <a:pt x="347" y="211"/>
                    </a:lnTo>
                    <a:lnTo>
                      <a:pt x="182" y="109"/>
                    </a:lnTo>
                    <a:lnTo>
                      <a:pt x="45" y="147"/>
                    </a:lnTo>
                    <a:lnTo>
                      <a:pt x="0" y="74"/>
                    </a:lnTo>
                    <a:lnTo>
                      <a:pt x="24"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30"/>
              <p:cNvSpPr>
                <a:spLocks/>
              </p:cNvSpPr>
              <p:nvPr/>
            </p:nvSpPr>
            <p:spPr bwMode="auto">
              <a:xfrm>
                <a:off x="1543936" y="2191150"/>
                <a:ext cx="425119" cy="211318"/>
              </a:xfrm>
              <a:custGeom>
                <a:avLst/>
                <a:gdLst>
                  <a:gd name="T0" fmla="*/ 1944 w 2738"/>
                  <a:gd name="T1" fmla="*/ 69 h 1361"/>
                  <a:gd name="T2" fmla="*/ 2074 w 2738"/>
                  <a:gd name="T3" fmla="*/ 154 h 1361"/>
                  <a:gd name="T4" fmla="*/ 2116 w 2738"/>
                  <a:gd name="T5" fmla="*/ 456 h 1361"/>
                  <a:gd name="T6" fmla="*/ 2183 w 2738"/>
                  <a:gd name="T7" fmla="*/ 678 h 1361"/>
                  <a:gd name="T8" fmla="*/ 2433 w 2738"/>
                  <a:gd name="T9" fmla="*/ 770 h 1361"/>
                  <a:gd name="T10" fmla="*/ 2542 w 2738"/>
                  <a:gd name="T11" fmla="*/ 867 h 1361"/>
                  <a:gd name="T12" fmla="*/ 2738 w 2738"/>
                  <a:gd name="T13" fmla="*/ 1011 h 1361"/>
                  <a:gd name="T14" fmla="*/ 2650 w 2738"/>
                  <a:gd name="T15" fmla="*/ 1035 h 1361"/>
                  <a:gd name="T16" fmla="*/ 2542 w 2738"/>
                  <a:gd name="T17" fmla="*/ 1030 h 1361"/>
                  <a:gd name="T18" fmla="*/ 2379 w 2738"/>
                  <a:gd name="T19" fmla="*/ 1049 h 1361"/>
                  <a:gd name="T20" fmla="*/ 2379 w 2738"/>
                  <a:gd name="T21" fmla="*/ 1146 h 1361"/>
                  <a:gd name="T22" fmla="*/ 2542 w 2738"/>
                  <a:gd name="T23" fmla="*/ 1141 h 1361"/>
                  <a:gd name="T24" fmla="*/ 2464 w 2738"/>
                  <a:gd name="T25" fmla="*/ 1245 h 1361"/>
                  <a:gd name="T26" fmla="*/ 2204 w 2738"/>
                  <a:gd name="T27" fmla="*/ 1271 h 1361"/>
                  <a:gd name="T28" fmla="*/ 2074 w 2738"/>
                  <a:gd name="T29" fmla="*/ 1226 h 1361"/>
                  <a:gd name="T30" fmla="*/ 1911 w 2738"/>
                  <a:gd name="T31" fmla="*/ 1141 h 1361"/>
                  <a:gd name="T32" fmla="*/ 1814 w 2738"/>
                  <a:gd name="T33" fmla="*/ 1212 h 1361"/>
                  <a:gd name="T34" fmla="*/ 1542 w 2738"/>
                  <a:gd name="T35" fmla="*/ 1264 h 1361"/>
                  <a:gd name="T36" fmla="*/ 1280 w 2738"/>
                  <a:gd name="T37" fmla="*/ 1342 h 1361"/>
                  <a:gd name="T38" fmla="*/ 782 w 2738"/>
                  <a:gd name="T39" fmla="*/ 1297 h 1361"/>
                  <a:gd name="T40" fmla="*/ 727 w 2738"/>
                  <a:gd name="T41" fmla="*/ 1160 h 1361"/>
                  <a:gd name="T42" fmla="*/ 359 w 2738"/>
                  <a:gd name="T43" fmla="*/ 1134 h 1361"/>
                  <a:gd name="T44" fmla="*/ 205 w 2738"/>
                  <a:gd name="T45" fmla="*/ 978 h 1361"/>
                  <a:gd name="T46" fmla="*/ 673 w 2738"/>
                  <a:gd name="T47" fmla="*/ 893 h 1361"/>
                  <a:gd name="T48" fmla="*/ 1042 w 2738"/>
                  <a:gd name="T49" fmla="*/ 893 h 1361"/>
                  <a:gd name="T50" fmla="*/ 890 w 2738"/>
                  <a:gd name="T51" fmla="*/ 822 h 1361"/>
                  <a:gd name="T52" fmla="*/ 673 w 2738"/>
                  <a:gd name="T53" fmla="*/ 782 h 1361"/>
                  <a:gd name="T54" fmla="*/ 314 w 2738"/>
                  <a:gd name="T55" fmla="*/ 827 h 1361"/>
                  <a:gd name="T56" fmla="*/ 75 w 2738"/>
                  <a:gd name="T57" fmla="*/ 678 h 1361"/>
                  <a:gd name="T58" fmla="*/ 380 w 2738"/>
                  <a:gd name="T59" fmla="*/ 633 h 1361"/>
                  <a:gd name="T60" fmla="*/ 401 w 2738"/>
                  <a:gd name="T61" fmla="*/ 548 h 1361"/>
                  <a:gd name="T62" fmla="*/ 151 w 2738"/>
                  <a:gd name="T63" fmla="*/ 593 h 1361"/>
                  <a:gd name="T64" fmla="*/ 120 w 2738"/>
                  <a:gd name="T65" fmla="*/ 529 h 1361"/>
                  <a:gd name="T66" fmla="*/ 0 w 2738"/>
                  <a:gd name="T67" fmla="*/ 404 h 1361"/>
                  <a:gd name="T68" fmla="*/ 109 w 2738"/>
                  <a:gd name="T69" fmla="*/ 326 h 1361"/>
                  <a:gd name="T70" fmla="*/ 87 w 2738"/>
                  <a:gd name="T71" fmla="*/ 196 h 1361"/>
                  <a:gd name="T72" fmla="*/ 271 w 2738"/>
                  <a:gd name="T73" fmla="*/ 151 h 1361"/>
                  <a:gd name="T74" fmla="*/ 586 w 2738"/>
                  <a:gd name="T75" fmla="*/ 0 h 1361"/>
                  <a:gd name="T76" fmla="*/ 716 w 2738"/>
                  <a:gd name="T77" fmla="*/ 100 h 1361"/>
                  <a:gd name="T78" fmla="*/ 652 w 2738"/>
                  <a:gd name="T79" fmla="*/ 229 h 1361"/>
                  <a:gd name="T80" fmla="*/ 760 w 2738"/>
                  <a:gd name="T81" fmla="*/ 208 h 1361"/>
                  <a:gd name="T82" fmla="*/ 803 w 2738"/>
                  <a:gd name="T83" fmla="*/ 130 h 1361"/>
                  <a:gd name="T84" fmla="*/ 1108 w 2738"/>
                  <a:gd name="T85" fmla="*/ 182 h 1361"/>
                  <a:gd name="T86" fmla="*/ 1042 w 2738"/>
                  <a:gd name="T87" fmla="*/ 300 h 1361"/>
                  <a:gd name="T88" fmla="*/ 1141 w 2738"/>
                  <a:gd name="T89" fmla="*/ 326 h 1361"/>
                  <a:gd name="T90" fmla="*/ 1228 w 2738"/>
                  <a:gd name="T91" fmla="*/ 241 h 1361"/>
                  <a:gd name="T92" fmla="*/ 1325 w 2738"/>
                  <a:gd name="T93" fmla="*/ 241 h 1361"/>
                  <a:gd name="T94" fmla="*/ 1271 w 2738"/>
                  <a:gd name="T95" fmla="*/ 118 h 1361"/>
                  <a:gd name="T96" fmla="*/ 1509 w 2738"/>
                  <a:gd name="T97" fmla="*/ 234 h 1361"/>
                  <a:gd name="T98" fmla="*/ 1575 w 2738"/>
                  <a:gd name="T99" fmla="*/ 489 h 1361"/>
                  <a:gd name="T100" fmla="*/ 1748 w 2738"/>
                  <a:gd name="T101" fmla="*/ 418 h 1361"/>
                  <a:gd name="T102" fmla="*/ 1651 w 2738"/>
                  <a:gd name="T103" fmla="*/ 248 h 1361"/>
                  <a:gd name="T104" fmla="*/ 1639 w 2738"/>
                  <a:gd name="T105" fmla="*/ 85 h 1361"/>
                  <a:gd name="T106" fmla="*/ 1684 w 2738"/>
                  <a:gd name="T107" fmla="*/ 14 h 1361"/>
                  <a:gd name="T108" fmla="*/ 1802 w 2738"/>
                  <a:gd name="T109" fmla="*/ 52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8" h="1361">
                    <a:moveTo>
                      <a:pt x="1885" y="33"/>
                    </a:moveTo>
                    <a:lnTo>
                      <a:pt x="1944" y="69"/>
                    </a:lnTo>
                    <a:lnTo>
                      <a:pt x="1944" y="95"/>
                    </a:lnTo>
                    <a:lnTo>
                      <a:pt x="2074" y="154"/>
                    </a:lnTo>
                    <a:lnTo>
                      <a:pt x="2074" y="329"/>
                    </a:lnTo>
                    <a:lnTo>
                      <a:pt x="2116" y="456"/>
                    </a:lnTo>
                    <a:lnTo>
                      <a:pt x="2216" y="553"/>
                    </a:lnTo>
                    <a:lnTo>
                      <a:pt x="2183" y="678"/>
                    </a:lnTo>
                    <a:lnTo>
                      <a:pt x="2388" y="796"/>
                    </a:lnTo>
                    <a:lnTo>
                      <a:pt x="2433" y="770"/>
                    </a:lnTo>
                    <a:lnTo>
                      <a:pt x="2518" y="789"/>
                    </a:lnTo>
                    <a:lnTo>
                      <a:pt x="2542" y="867"/>
                    </a:lnTo>
                    <a:lnTo>
                      <a:pt x="2738" y="964"/>
                    </a:lnTo>
                    <a:lnTo>
                      <a:pt x="2738" y="1011"/>
                    </a:lnTo>
                    <a:lnTo>
                      <a:pt x="2714" y="1035"/>
                    </a:lnTo>
                    <a:lnTo>
                      <a:pt x="2650" y="1035"/>
                    </a:lnTo>
                    <a:lnTo>
                      <a:pt x="2596" y="1049"/>
                    </a:lnTo>
                    <a:lnTo>
                      <a:pt x="2542" y="1030"/>
                    </a:lnTo>
                    <a:lnTo>
                      <a:pt x="2475" y="1075"/>
                    </a:lnTo>
                    <a:lnTo>
                      <a:pt x="2379" y="1049"/>
                    </a:lnTo>
                    <a:lnTo>
                      <a:pt x="2357" y="1075"/>
                    </a:lnTo>
                    <a:lnTo>
                      <a:pt x="2379" y="1146"/>
                    </a:lnTo>
                    <a:lnTo>
                      <a:pt x="2475" y="1120"/>
                    </a:lnTo>
                    <a:lnTo>
                      <a:pt x="2542" y="1141"/>
                    </a:lnTo>
                    <a:lnTo>
                      <a:pt x="2572" y="1236"/>
                    </a:lnTo>
                    <a:lnTo>
                      <a:pt x="2464" y="1245"/>
                    </a:lnTo>
                    <a:lnTo>
                      <a:pt x="2334" y="1283"/>
                    </a:lnTo>
                    <a:lnTo>
                      <a:pt x="2204" y="1271"/>
                    </a:lnTo>
                    <a:lnTo>
                      <a:pt x="2116" y="1290"/>
                    </a:lnTo>
                    <a:lnTo>
                      <a:pt x="2074" y="1226"/>
                    </a:lnTo>
                    <a:lnTo>
                      <a:pt x="1932" y="1193"/>
                    </a:lnTo>
                    <a:lnTo>
                      <a:pt x="1911" y="1141"/>
                    </a:lnTo>
                    <a:lnTo>
                      <a:pt x="1835" y="1141"/>
                    </a:lnTo>
                    <a:lnTo>
                      <a:pt x="1814" y="1212"/>
                    </a:lnTo>
                    <a:lnTo>
                      <a:pt x="1715" y="1264"/>
                    </a:lnTo>
                    <a:lnTo>
                      <a:pt x="1542" y="1264"/>
                    </a:lnTo>
                    <a:lnTo>
                      <a:pt x="1379" y="1335"/>
                    </a:lnTo>
                    <a:lnTo>
                      <a:pt x="1280" y="1342"/>
                    </a:lnTo>
                    <a:lnTo>
                      <a:pt x="879" y="1361"/>
                    </a:lnTo>
                    <a:lnTo>
                      <a:pt x="782" y="1297"/>
                    </a:lnTo>
                    <a:lnTo>
                      <a:pt x="782" y="1193"/>
                    </a:lnTo>
                    <a:lnTo>
                      <a:pt x="727" y="1160"/>
                    </a:lnTo>
                    <a:lnTo>
                      <a:pt x="522" y="1153"/>
                    </a:lnTo>
                    <a:lnTo>
                      <a:pt x="359" y="1134"/>
                    </a:lnTo>
                    <a:lnTo>
                      <a:pt x="205" y="1035"/>
                    </a:lnTo>
                    <a:lnTo>
                      <a:pt x="205" y="978"/>
                    </a:lnTo>
                    <a:lnTo>
                      <a:pt x="338" y="926"/>
                    </a:lnTo>
                    <a:lnTo>
                      <a:pt x="673" y="893"/>
                    </a:lnTo>
                    <a:lnTo>
                      <a:pt x="869" y="905"/>
                    </a:lnTo>
                    <a:lnTo>
                      <a:pt x="1042" y="893"/>
                    </a:lnTo>
                    <a:lnTo>
                      <a:pt x="1063" y="867"/>
                    </a:lnTo>
                    <a:lnTo>
                      <a:pt x="890" y="822"/>
                    </a:lnTo>
                    <a:lnTo>
                      <a:pt x="824" y="815"/>
                    </a:lnTo>
                    <a:lnTo>
                      <a:pt x="673" y="782"/>
                    </a:lnTo>
                    <a:lnTo>
                      <a:pt x="468" y="834"/>
                    </a:lnTo>
                    <a:lnTo>
                      <a:pt x="314" y="827"/>
                    </a:lnTo>
                    <a:lnTo>
                      <a:pt x="175" y="789"/>
                    </a:lnTo>
                    <a:lnTo>
                      <a:pt x="75" y="678"/>
                    </a:lnTo>
                    <a:lnTo>
                      <a:pt x="217" y="645"/>
                    </a:lnTo>
                    <a:lnTo>
                      <a:pt x="380" y="633"/>
                    </a:lnTo>
                    <a:lnTo>
                      <a:pt x="456" y="567"/>
                    </a:lnTo>
                    <a:lnTo>
                      <a:pt x="401" y="548"/>
                    </a:lnTo>
                    <a:lnTo>
                      <a:pt x="205" y="567"/>
                    </a:lnTo>
                    <a:lnTo>
                      <a:pt x="151" y="593"/>
                    </a:lnTo>
                    <a:lnTo>
                      <a:pt x="109" y="581"/>
                    </a:lnTo>
                    <a:lnTo>
                      <a:pt x="120" y="529"/>
                    </a:lnTo>
                    <a:lnTo>
                      <a:pt x="12" y="522"/>
                    </a:lnTo>
                    <a:lnTo>
                      <a:pt x="0" y="404"/>
                    </a:lnTo>
                    <a:lnTo>
                      <a:pt x="120" y="371"/>
                    </a:lnTo>
                    <a:lnTo>
                      <a:pt x="109" y="326"/>
                    </a:lnTo>
                    <a:lnTo>
                      <a:pt x="21" y="293"/>
                    </a:lnTo>
                    <a:lnTo>
                      <a:pt x="87" y="196"/>
                    </a:lnTo>
                    <a:lnTo>
                      <a:pt x="205" y="163"/>
                    </a:lnTo>
                    <a:lnTo>
                      <a:pt x="271" y="151"/>
                    </a:lnTo>
                    <a:lnTo>
                      <a:pt x="456" y="40"/>
                    </a:lnTo>
                    <a:lnTo>
                      <a:pt x="586" y="0"/>
                    </a:lnTo>
                    <a:lnTo>
                      <a:pt x="673" y="26"/>
                    </a:lnTo>
                    <a:lnTo>
                      <a:pt x="716" y="100"/>
                    </a:lnTo>
                    <a:lnTo>
                      <a:pt x="631" y="170"/>
                    </a:lnTo>
                    <a:lnTo>
                      <a:pt x="652" y="229"/>
                    </a:lnTo>
                    <a:lnTo>
                      <a:pt x="716" y="189"/>
                    </a:lnTo>
                    <a:lnTo>
                      <a:pt x="760" y="208"/>
                    </a:lnTo>
                    <a:lnTo>
                      <a:pt x="815" y="189"/>
                    </a:lnTo>
                    <a:lnTo>
                      <a:pt x="803" y="130"/>
                    </a:lnTo>
                    <a:lnTo>
                      <a:pt x="869" y="104"/>
                    </a:lnTo>
                    <a:lnTo>
                      <a:pt x="1108" y="182"/>
                    </a:lnTo>
                    <a:lnTo>
                      <a:pt x="1120" y="255"/>
                    </a:lnTo>
                    <a:lnTo>
                      <a:pt x="1042" y="300"/>
                    </a:lnTo>
                    <a:lnTo>
                      <a:pt x="1042" y="326"/>
                    </a:lnTo>
                    <a:lnTo>
                      <a:pt x="1141" y="326"/>
                    </a:lnTo>
                    <a:lnTo>
                      <a:pt x="1174" y="281"/>
                    </a:lnTo>
                    <a:lnTo>
                      <a:pt x="1228" y="241"/>
                    </a:lnTo>
                    <a:lnTo>
                      <a:pt x="1304" y="274"/>
                    </a:lnTo>
                    <a:lnTo>
                      <a:pt x="1325" y="241"/>
                    </a:lnTo>
                    <a:lnTo>
                      <a:pt x="1292" y="170"/>
                    </a:lnTo>
                    <a:lnTo>
                      <a:pt x="1271" y="118"/>
                    </a:lnTo>
                    <a:lnTo>
                      <a:pt x="1368" y="118"/>
                    </a:lnTo>
                    <a:lnTo>
                      <a:pt x="1509" y="234"/>
                    </a:lnTo>
                    <a:lnTo>
                      <a:pt x="1542" y="340"/>
                    </a:lnTo>
                    <a:lnTo>
                      <a:pt x="1575" y="489"/>
                    </a:lnTo>
                    <a:lnTo>
                      <a:pt x="1639" y="522"/>
                    </a:lnTo>
                    <a:lnTo>
                      <a:pt x="1748" y="418"/>
                    </a:lnTo>
                    <a:lnTo>
                      <a:pt x="1694" y="359"/>
                    </a:lnTo>
                    <a:lnTo>
                      <a:pt x="1651" y="248"/>
                    </a:lnTo>
                    <a:lnTo>
                      <a:pt x="1672" y="177"/>
                    </a:lnTo>
                    <a:lnTo>
                      <a:pt x="1639" y="85"/>
                    </a:lnTo>
                    <a:lnTo>
                      <a:pt x="1639" y="22"/>
                    </a:lnTo>
                    <a:lnTo>
                      <a:pt x="1684" y="14"/>
                    </a:lnTo>
                    <a:lnTo>
                      <a:pt x="1738" y="40"/>
                    </a:lnTo>
                    <a:lnTo>
                      <a:pt x="1802" y="52"/>
                    </a:lnTo>
                    <a:lnTo>
                      <a:pt x="1885" y="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31"/>
              <p:cNvSpPr>
                <a:spLocks/>
              </p:cNvSpPr>
              <p:nvPr/>
            </p:nvSpPr>
            <p:spPr bwMode="auto">
              <a:xfrm>
                <a:off x="1788481" y="2390356"/>
                <a:ext cx="63815" cy="22358"/>
              </a:xfrm>
              <a:custGeom>
                <a:avLst/>
                <a:gdLst>
                  <a:gd name="T0" fmla="*/ 369 w 411"/>
                  <a:gd name="T1" fmla="*/ 0 h 144"/>
                  <a:gd name="T2" fmla="*/ 411 w 411"/>
                  <a:gd name="T3" fmla="*/ 21 h 144"/>
                  <a:gd name="T4" fmla="*/ 411 w 411"/>
                  <a:gd name="T5" fmla="*/ 52 h 144"/>
                  <a:gd name="T6" fmla="*/ 336 w 411"/>
                  <a:gd name="T7" fmla="*/ 73 h 144"/>
                  <a:gd name="T8" fmla="*/ 272 w 411"/>
                  <a:gd name="T9" fmla="*/ 125 h 144"/>
                  <a:gd name="T10" fmla="*/ 97 w 411"/>
                  <a:gd name="T11" fmla="*/ 144 h 144"/>
                  <a:gd name="T12" fmla="*/ 0 w 411"/>
                  <a:gd name="T13" fmla="*/ 104 h 144"/>
                  <a:gd name="T14" fmla="*/ 64 w 411"/>
                  <a:gd name="T15" fmla="*/ 40 h 144"/>
                  <a:gd name="T16" fmla="*/ 215 w 411"/>
                  <a:gd name="T17" fmla="*/ 33 h 144"/>
                  <a:gd name="T18" fmla="*/ 369 w 411"/>
                  <a:gd name="T1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 h="144">
                    <a:moveTo>
                      <a:pt x="369" y="0"/>
                    </a:moveTo>
                    <a:lnTo>
                      <a:pt x="411" y="21"/>
                    </a:lnTo>
                    <a:lnTo>
                      <a:pt x="411" y="52"/>
                    </a:lnTo>
                    <a:lnTo>
                      <a:pt x="336" y="73"/>
                    </a:lnTo>
                    <a:lnTo>
                      <a:pt x="272" y="125"/>
                    </a:lnTo>
                    <a:lnTo>
                      <a:pt x="97" y="144"/>
                    </a:lnTo>
                    <a:lnTo>
                      <a:pt x="0" y="104"/>
                    </a:lnTo>
                    <a:lnTo>
                      <a:pt x="64" y="40"/>
                    </a:lnTo>
                    <a:lnTo>
                      <a:pt x="215" y="33"/>
                    </a:lnTo>
                    <a:lnTo>
                      <a:pt x="369"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32"/>
              <p:cNvSpPr>
                <a:spLocks/>
              </p:cNvSpPr>
              <p:nvPr/>
            </p:nvSpPr>
            <p:spPr bwMode="auto">
              <a:xfrm>
                <a:off x="1377025" y="2126714"/>
                <a:ext cx="240974" cy="170793"/>
              </a:xfrm>
              <a:custGeom>
                <a:avLst/>
                <a:gdLst>
                  <a:gd name="T0" fmla="*/ 1552 w 1552"/>
                  <a:gd name="T1" fmla="*/ 378 h 1100"/>
                  <a:gd name="T2" fmla="*/ 1488 w 1552"/>
                  <a:gd name="T3" fmla="*/ 389 h 1100"/>
                  <a:gd name="T4" fmla="*/ 1443 w 1552"/>
                  <a:gd name="T5" fmla="*/ 422 h 1100"/>
                  <a:gd name="T6" fmla="*/ 1195 w 1552"/>
                  <a:gd name="T7" fmla="*/ 541 h 1100"/>
                  <a:gd name="T8" fmla="*/ 1129 w 1552"/>
                  <a:gd name="T9" fmla="*/ 578 h 1100"/>
                  <a:gd name="T10" fmla="*/ 987 w 1552"/>
                  <a:gd name="T11" fmla="*/ 656 h 1100"/>
                  <a:gd name="T12" fmla="*/ 966 w 1552"/>
                  <a:gd name="T13" fmla="*/ 741 h 1100"/>
                  <a:gd name="T14" fmla="*/ 924 w 1552"/>
                  <a:gd name="T15" fmla="*/ 760 h 1100"/>
                  <a:gd name="T16" fmla="*/ 891 w 1552"/>
                  <a:gd name="T17" fmla="*/ 734 h 1100"/>
                  <a:gd name="T18" fmla="*/ 803 w 1552"/>
                  <a:gd name="T19" fmla="*/ 774 h 1100"/>
                  <a:gd name="T20" fmla="*/ 803 w 1552"/>
                  <a:gd name="T21" fmla="*/ 930 h 1100"/>
                  <a:gd name="T22" fmla="*/ 695 w 1552"/>
                  <a:gd name="T23" fmla="*/ 996 h 1100"/>
                  <a:gd name="T24" fmla="*/ 652 w 1552"/>
                  <a:gd name="T25" fmla="*/ 970 h 1100"/>
                  <a:gd name="T26" fmla="*/ 532 w 1552"/>
                  <a:gd name="T27" fmla="*/ 1053 h 1100"/>
                  <a:gd name="T28" fmla="*/ 444 w 1552"/>
                  <a:gd name="T29" fmla="*/ 1100 h 1100"/>
                  <a:gd name="T30" fmla="*/ 359 w 1552"/>
                  <a:gd name="T31" fmla="*/ 1093 h 1100"/>
                  <a:gd name="T32" fmla="*/ 335 w 1552"/>
                  <a:gd name="T33" fmla="*/ 963 h 1100"/>
                  <a:gd name="T34" fmla="*/ 76 w 1552"/>
                  <a:gd name="T35" fmla="*/ 845 h 1100"/>
                  <a:gd name="T36" fmla="*/ 0 w 1552"/>
                  <a:gd name="T37" fmla="*/ 838 h 1100"/>
                  <a:gd name="T38" fmla="*/ 12 w 1552"/>
                  <a:gd name="T39" fmla="*/ 729 h 1100"/>
                  <a:gd name="T40" fmla="*/ 142 w 1552"/>
                  <a:gd name="T41" fmla="*/ 663 h 1100"/>
                  <a:gd name="T42" fmla="*/ 130 w 1552"/>
                  <a:gd name="T43" fmla="*/ 623 h 1100"/>
                  <a:gd name="T44" fmla="*/ 87 w 1552"/>
                  <a:gd name="T45" fmla="*/ 592 h 1100"/>
                  <a:gd name="T46" fmla="*/ 87 w 1552"/>
                  <a:gd name="T47" fmla="*/ 533 h 1100"/>
                  <a:gd name="T48" fmla="*/ 142 w 1552"/>
                  <a:gd name="T49" fmla="*/ 541 h 1100"/>
                  <a:gd name="T50" fmla="*/ 206 w 1552"/>
                  <a:gd name="T51" fmla="*/ 500 h 1100"/>
                  <a:gd name="T52" fmla="*/ 130 w 1552"/>
                  <a:gd name="T53" fmla="*/ 467 h 1100"/>
                  <a:gd name="T54" fmla="*/ 130 w 1552"/>
                  <a:gd name="T55" fmla="*/ 408 h 1100"/>
                  <a:gd name="T56" fmla="*/ 272 w 1552"/>
                  <a:gd name="T57" fmla="*/ 300 h 1100"/>
                  <a:gd name="T58" fmla="*/ 163 w 1552"/>
                  <a:gd name="T59" fmla="*/ 59 h 1100"/>
                  <a:gd name="T60" fmla="*/ 498 w 1552"/>
                  <a:gd name="T61" fmla="*/ 33 h 1100"/>
                  <a:gd name="T62" fmla="*/ 586 w 1552"/>
                  <a:gd name="T63" fmla="*/ 0 h 1100"/>
                  <a:gd name="T64" fmla="*/ 716 w 1552"/>
                  <a:gd name="T65" fmla="*/ 7 h 1100"/>
                  <a:gd name="T66" fmla="*/ 879 w 1552"/>
                  <a:gd name="T67" fmla="*/ 122 h 1100"/>
                  <a:gd name="T68" fmla="*/ 912 w 1552"/>
                  <a:gd name="T69" fmla="*/ 163 h 1100"/>
                  <a:gd name="T70" fmla="*/ 954 w 1552"/>
                  <a:gd name="T71" fmla="*/ 122 h 1100"/>
                  <a:gd name="T72" fmla="*/ 999 w 1552"/>
                  <a:gd name="T73" fmla="*/ 122 h 1100"/>
                  <a:gd name="T74" fmla="*/ 1009 w 1552"/>
                  <a:gd name="T75" fmla="*/ 189 h 1100"/>
                  <a:gd name="T76" fmla="*/ 1054 w 1552"/>
                  <a:gd name="T77" fmla="*/ 167 h 1100"/>
                  <a:gd name="T78" fmla="*/ 1063 w 1552"/>
                  <a:gd name="T79" fmla="*/ 122 h 1100"/>
                  <a:gd name="T80" fmla="*/ 1250 w 1552"/>
                  <a:gd name="T81" fmla="*/ 111 h 1100"/>
                  <a:gd name="T82" fmla="*/ 1543 w 1552"/>
                  <a:gd name="T83" fmla="*/ 318 h 1100"/>
                  <a:gd name="T84" fmla="*/ 1552 w 1552"/>
                  <a:gd name="T85" fmla="*/ 378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2" h="1100">
                    <a:moveTo>
                      <a:pt x="1552" y="378"/>
                    </a:moveTo>
                    <a:lnTo>
                      <a:pt x="1488" y="389"/>
                    </a:lnTo>
                    <a:lnTo>
                      <a:pt x="1443" y="422"/>
                    </a:lnTo>
                    <a:lnTo>
                      <a:pt x="1195" y="541"/>
                    </a:lnTo>
                    <a:lnTo>
                      <a:pt x="1129" y="578"/>
                    </a:lnTo>
                    <a:lnTo>
                      <a:pt x="987" y="656"/>
                    </a:lnTo>
                    <a:lnTo>
                      <a:pt x="966" y="741"/>
                    </a:lnTo>
                    <a:lnTo>
                      <a:pt x="924" y="760"/>
                    </a:lnTo>
                    <a:lnTo>
                      <a:pt x="891" y="734"/>
                    </a:lnTo>
                    <a:lnTo>
                      <a:pt x="803" y="774"/>
                    </a:lnTo>
                    <a:lnTo>
                      <a:pt x="803" y="930"/>
                    </a:lnTo>
                    <a:lnTo>
                      <a:pt x="695" y="996"/>
                    </a:lnTo>
                    <a:lnTo>
                      <a:pt x="652" y="970"/>
                    </a:lnTo>
                    <a:lnTo>
                      <a:pt x="532" y="1053"/>
                    </a:lnTo>
                    <a:lnTo>
                      <a:pt x="444" y="1100"/>
                    </a:lnTo>
                    <a:lnTo>
                      <a:pt x="359" y="1093"/>
                    </a:lnTo>
                    <a:lnTo>
                      <a:pt x="335" y="963"/>
                    </a:lnTo>
                    <a:lnTo>
                      <a:pt x="76" y="845"/>
                    </a:lnTo>
                    <a:lnTo>
                      <a:pt x="0" y="838"/>
                    </a:lnTo>
                    <a:lnTo>
                      <a:pt x="12" y="729"/>
                    </a:lnTo>
                    <a:lnTo>
                      <a:pt x="142" y="663"/>
                    </a:lnTo>
                    <a:lnTo>
                      <a:pt x="130" y="623"/>
                    </a:lnTo>
                    <a:lnTo>
                      <a:pt x="87" y="592"/>
                    </a:lnTo>
                    <a:lnTo>
                      <a:pt x="87" y="533"/>
                    </a:lnTo>
                    <a:lnTo>
                      <a:pt x="142" y="541"/>
                    </a:lnTo>
                    <a:lnTo>
                      <a:pt x="206" y="500"/>
                    </a:lnTo>
                    <a:lnTo>
                      <a:pt x="130" y="467"/>
                    </a:lnTo>
                    <a:lnTo>
                      <a:pt x="130" y="408"/>
                    </a:lnTo>
                    <a:lnTo>
                      <a:pt x="272" y="300"/>
                    </a:lnTo>
                    <a:lnTo>
                      <a:pt x="163" y="59"/>
                    </a:lnTo>
                    <a:lnTo>
                      <a:pt x="498" y="33"/>
                    </a:lnTo>
                    <a:lnTo>
                      <a:pt x="586" y="0"/>
                    </a:lnTo>
                    <a:lnTo>
                      <a:pt x="716" y="7"/>
                    </a:lnTo>
                    <a:lnTo>
                      <a:pt x="879" y="122"/>
                    </a:lnTo>
                    <a:lnTo>
                      <a:pt x="912" y="163"/>
                    </a:lnTo>
                    <a:lnTo>
                      <a:pt x="954" y="122"/>
                    </a:lnTo>
                    <a:lnTo>
                      <a:pt x="999" y="122"/>
                    </a:lnTo>
                    <a:lnTo>
                      <a:pt x="1009" y="189"/>
                    </a:lnTo>
                    <a:lnTo>
                      <a:pt x="1054" y="167"/>
                    </a:lnTo>
                    <a:lnTo>
                      <a:pt x="1063" y="122"/>
                    </a:lnTo>
                    <a:lnTo>
                      <a:pt x="1250" y="111"/>
                    </a:lnTo>
                    <a:lnTo>
                      <a:pt x="1543" y="318"/>
                    </a:lnTo>
                    <a:lnTo>
                      <a:pt x="1552" y="37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33"/>
              <p:cNvSpPr>
                <a:spLocks/>
              </p:cNvSpPr>
              <p:nvPr/>
            </p:nvSpPr>
            <p:spPr bwMode="auto">
              <a:xfrm>
                <a:off x="1930084" y="2165841"/>
                <a:ext cx="149987" cy="122505"/>
              </a:xfrm>
              <a:custGeom>
                <a:avLst/>
                <a:gdLst>
                  <a:gd name="T0" fmla="*/ 749 w 966"/>
                  <a:gd name="T1" fmla="*/ 14 h 789"/>
                  <a:gd name="T2" fmla="*/ 683 w 966"/>
                  <a:gd name="T3" fmla="*/ 33 h 789"/>
                  <a:gd name="T4" fmla="*/ 619 w 966"/>
                  <a:gd name="T5" fmla="*/ 52 h 789"/>
                  <a:gd name="T6" fmla="*/ 520 w 966"/>
                  <a:gd name="T7" fmla="*/ 48 h 789"/>
                  <a:gd name="T8" fmla="*/ 444 w 966"/>
                  <a:gd name="T9" fmla="*/ 7 h 789"/>
                  <a:gd name="T10" fmla="*/ 347 w 966"/>
                  <a:gd name="T11" fmla="*/ 33 h 789"/>
                  <a:gd name="T12" fmla="*/ 305 w 966"/>
                  <a:gd name="T13" fmla="*/ 0 h 789"/>
                  <a:gd name="T14" fmla="*/ 251 w 966"/>
                  <a:gd name="T15" fmla="*/ 14 h 789"/>
                  <a:gd name="T16" fmla="*/ 260 w 966"/>
                  <a:gd name="T17" fmla="*/ 78 h 789"/>
                  <a:gd name="T18" fmla="*/ 314 w 966"/>
                  <a:gd name="T19" fmla="*/ 111 h 789"/>
                  <a:gd name="T20" fmla="*/ 239 w 966"/>
                  <a:gd name="T21" fmla="*/ 126 h 789"/>
                  <a:gd name="T22" fmla="*/ 239 w 966"/>
                  <a:gd name="T23" fmla="*/ 163 h 789"/>
                  <a:gd name="T24" fmla="*/ 281 w 966"/>
                  <a:gd name="T25" fmla="*/ 203 h 789"/>
                  <a:gd name="T26" fmla="*/ 369 w 966"/>
                  <a:gd name="T27" fmla="*/ 208 h 789"/>
                  <a:gd name="T28" fmla="*/ 381 w 966"/>
                  <a:gd name="T29" fmla="*/ 229 h 789"/>
                  <a:gd name="T30" fmla="*/ 336 w 966"/>
                  <a:gd name="T31" fmla="*/ 241 h 789"/>
                  <a:gd name="T32" fmla="*/ 390 w 966"/>
                  <a:gd name="T33" fmla="*/ 345 h 789"/>
                  <a:gd name="T34" fmla="*/ 305 w 966"/>
                  <a:gd name="T35" fmla="*/ 371 h 789"/>
                  <a:gd name="T36" fmla="*/ 272 w 966"/>
                  <a:gd name="T37" fmla="*/ 385 h 789"/>
                  <a:gd name="T38" fmla="*/ 118 w 966"/>
                  <a:gd name="T39" fmla="*/ 281 h 789"/>
                  <a:gd name="T40" fmla="*/ 22 w 966"/>
                  <a:gd name="T41" fmla="*/ 289 h 789"/>
                  <a:gd name="T42" fmla="*/ 0 w 966"/>
                  <a:gd name="T43" fmla="*/ 366 h 789"/>
                  <a:gd name="T44" fmla="*/ 33 w 966"/>
                  <a:gd name="T45" fmla="*/ 430 h 789"/>
                  <a:gd name="T46" fmla="*/ 151 w 966"/>
                  <a:gd name="T47" fmla="*/ 489 h 789"/>
                  <a:gd name="T48" fmla="*/ 173 w 966"/>
                  <a:gd name="T49" fmla="*/ 522 h 789"/>
                  <a:gd name="T50" fmla="*/ 293 w 966"/>
                  <a:gd name="T51" fmla="*/ 541 h 789"/>
                  <a:gd name="T52" fmla="*/ 336 w 966"/>
                  <a:gd name="T53" fmla="*/ 593 h 789"/>
                  <a:gd name="T54" fmla="*/ 435 w 966"/>
                  <a:gd name="T55" fmla="*/ 619 h 789"/>
                  <a:gd name="T56" fmla="*/ 520 w 966"/>
                  <a:gd name="T57" fmla="*/ 789 h 789"/>
                  <a:gd name="T58" fmla="*/ 683 w 966"/>
                  <a:gd name="T59" fmla="*/ 763 h 789"/>
                  <a:gd name="T60" fmla="*/ 683 w 966"/>
                  <a:gd name="T61" fmla="*/ 716 h 789"/>
                  <a:gd name="T62" fmla="*/ 629 w 966"/>
                  <a:gd name="T63" fmla="*/ 697 h 789"/>
                  <a:gd name="T64" fmla="*/ 629 w 966"/>
                  <a:gd name="T65" fmla="*/ 652 h 789"/>
                  <a:gd name="T66" fmla="*/ 728 w 966"/>
                  <a:gd name="T67" fmla="*/ 697 h 789"/>
                  <a:gd name="T68" fmla="*/ 900 w 966"/>
                  <a:gd name="T69" fmla="*/ 659 h 789"/>
                  <a:gd name="T70" fmla="*/ 933 w 966"/>
                  <a:gd name="T71" fmla="*/ 593 h 789"/>
                  <a:gd name="T72" fmla="*/ 900 w 966"/>
                  <a:gd name="T73" fmla="*/ 503 h 789"/>
                  <a:gd name="T74" fmla="*/ 966 w 966"/>
                  <a:gd name="T75" fmla="*/ 456 h 789"/>
                  <a:gd name="T76" fmla="*/ 924 w 966"/>
                  <a:gd name="T77" fmla="*/ 404 h 789"/>
                  <a:gd name="T78" fmla="*/ 912 w 966"/>
                  <a:gd name="T79" fmla="*/ 385 h 789"/>
                  <a:gd name="T80" fmla="*/ 815 w 966"/>
                  <a:gd name="T81" fmla="*/ 378 h 789"/>
                  <a:gd name="T82" fmla="*/ 815 w 966"/>
                  <a:gd name="T83" fmla="*/ 314 h 789"/>
                  <a:gd name="T84" fmla="*/ 770 w 966"/>
                  <a:gd name="T85" fmla="*/ 293 h 789"/>
                  <a:gd name="T86" fmla="*/ 640 w 966"/>
                  <a:gd name="T87" fmla="*/ 300 h 789"/>
                  <a:gd name="T88" fmla="*/ 673 w 966"/>
                  <a:gd name="T89" fmla="*/ 248 h 789"/>
                  <a:gd name="T90" fmla="*/ 770 w 966"/>
                  <a:gd name="T91" fmla="*/ 137 h 789"/>
                  <a:gd name="T92" fmla="*/ 782 w 966"/>
                  <a:gd name="T93" fmla="*/ 111 h 789"/>
                  <a:gd name="T94" fmla="*/ 836 w 966"/>
                  <a:gd name="T95" fmla="*/ 85 h 789"/>
                  <a:gd name="T96" fmla="*/ 867 w 966"/>
                  <a:gd name="T97" fmla="*/ 14 h 789"/>
                  <a:gd name="T98" fmla="*/ 749 w 966"/>
                  <a:gd name="T99"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6" h="789">
                    <a:moveTo>
                      <a:pt x="749" y="14"/>
                    </a:moveTo>
                    <a:lnTo>
                      <a:pt x="683" y="33"/>
                    </a:lnTo>
                    <a:lnTo>
                      <a:pt x="619" y="52"/>
                    </a:lnTo>
                    <a:lnTo>
                      <a:pt x="520" y="48"/>
                    </a:lnTo>
                    <a:lnTo>
                      <a:pt x="444" y="7"/>
                    </a:lnTo>
                    <a:lnTo>
                      <a:pt x="347" y="33"/>
                    </a:lnTo>
                    <a:lnTo>
                      <a:pt x="305" y="0"/>
                    </a:lnTo>
                    <a:lnTo>
                      <a:pt x="251" y="14"/>
                    </a:lnTo>
                    <a:lnTo>
                      <a:pt x="260" y="78"/>
                    </a:lnTo>
                    <a:lnTo>
                      <a:pt x="314" y="111"/>
                    </a:lnTo>
                    <a:lnTo>
                      <a:pt x="239" y="126"/>
                    </a:lnTo>
                    <a:lnTo>
                      <a:pt x="239" y="163"/>
                    </a:lnTo>
                    <a:lnTo>
                      <a:pt x="281" y="203"/>
                    </a:lnTo>
                    <a:lnTo>
                      <a:pt x="369" y="208"/>
                    </a:lnTo>
                    <a:lnTo>
                      <a:pt x="381" y="229"/>
                    </a:lnTo>
                    <a:lnTo>
                      <a:pt x="336" y="241"/>
                    </a:lnTo>
                    <a:lnTo>
                      <a:pt x="390" y="345"/>
                    </a:lnTo>
                    <a:lnTo>
                      <a:pt x="305" y="371"/>
                    </a:lnTo>
                    <a:lnTo>
                      <a:pt x="272" y="385"/>
                    </a:lnTo>
                    <a:lnTo>
                      <a:pt x="118" y="281"/>
                    </a:lnTo>
                    <a:lnTo>
                      <a:pt x="22" y="289"/>
                    </a:lnTo>
                    <a:lnTo>
                      <a:pt x="0" y="366"/>
                    </a:lnTo>
                    <a:lnTo>
                      <a:pt x="33" y="430"/>
                    </a:lnTo>
                    <a:lnTo>
                      <a:pt x="151" y="489"/>
                    </a:lnTo>
                    <a:lnTo>
                      <a:pt x="173" y="522"/>
                    </a:lnTo>
                    <a:lnTo>
                      <a:pt x="293" y="541"/>
                    </a:lnTo>
                    <a:lnTo>
                      <a:pt x="336" y="593"/>
                    </a:lnTo>
                    <a:lnTo>
                      <a:pt x="435" y="619"/>
                    </a:lnTo>
                    <a:lnTo>
                      <a:pt x="520" y="789"/>
                    </a:lnTo>
                    <a:lnTo>
                      <a:pt x="683" y="763"/>
                    </a:lnTo>
                    <a:lnTo>
                      <a:pt x="683" y="716"/>
                    </a:lnTo>
                    <a:lnTo>
                      <a:pt x="629" y="697"/>
                    </a:lnTo>
                    <a:lnTo>
                      <a:pt x="629" y="652"/>
                    </a:lnTo>
                    <a:lnTo>
                      <a:pt x="728" y="697"/>
                    </a:lnTo>
                    <a:lnTo>
                      <a:pt x="900" y="659"/>
                    </a:lnTo>
                    <a:lnTo>
                      <a:pt x="933" y="593"/>
                    </a:lnTo>
                    <a:lnTo>
                      <a:pt x="900" y="503"/>
                    </a:lnTo>
                    <a:lnTo>
                      <a:pt x="966" y="456"/>
                    </a:lnTo>
                    <a:lnTo>
                      <a:pt x="924" y="404"/>
                    </a:lnTo>
                    <a:lnTo>
                      <a:pt x="912" y="385"/>
                    </a:lnTo>
                    <a:lnTo>
                      <a:pt x="815" y="378"/>
                    </a:lnTo>
                    <a:lnTo>
                      <a:pt x="815" y="314"/>
                    </a:lnTo>
                    <a:lnTo>
                      <a:pt x="770" y="293"/>
                    </a:lnTo>
                    <a:lnTo>
                      <a:pt x="640" y="300"/>
                    </a:lnTo>
                    <a:lnTo>
                      <a:pt x="673" y="248"/>
                    </a:lnTo>
                    <a:lnTo>
                      <a:pt x="770" y="137"/>
                    </a:lnTo>
                    <a:lnTo>
                      <a:pt x="782" y="111"/>
                    </a:lnTo>
                    <a:lnTo>
                      <a:pt x="836" y="85"/>
                    </a:lnTo>
                    <a:lnTo>
                      <a:pt x="867" y="14"/>
                    </a:lnTo>
                    <a:lnTo>
                      <a:pt x="749" y="1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34"/>
              <p:cNvSpPr>
                <a:spLocks/>
              </p:cNvSpPr>
              <p:nvPr/>
            </p:nvSpPr>
            <p:spPr bwMode="auto">
              <a:xfrm>
                <a:off x="1822329" y="2172052"/>
                <a:ext cx="57138" cy="34624"/>
              </a:xfrm>
              <a:custGeom>
                <a:avLst/>
                <a:gdLst>
                  <a:gd name="T0" fmla="*/ 0 w 368"/>
                  <a:gd name="T1" fmla="*/ 97 h 223"/>
                  <a:gd name="T2" fmla="*/ 130 w 368"/>
                  <a:gd name="T3" fmla="*/ 145 h 223"/>
                  <a:gd name="T4" fmla="*/ 260 w 368"/>
                  <a:gd name="T5" fmla="*/ 223 h 223"/>
                  <a:gd name="T6" fmla="*/ 302 w 368"/>
                  <a:gd name="T7" fmla="*/ 215 h 223"/>
                  <a:gd name="T8" fmla="*/ 368 w 368"/>
                  <a:gd name="T9" fmla="*/ 60 h 223"/>
                  <a:gd name="T10" fmla="*/ 347 w 368"/>
                  <a:gd name="T11" fmla="*/ 38 h 223"/>
                  <a:gd name="T12" fmla="*/ 293 w 368"/>
                  <a:gd name="T13" fmla="*/ 19 h 223"/>
                  <a:gd name="T14" fmla="*/ 238 w 368"/>
                  <a:gd name="T15" fmla="*/ 0 h 223"/>
                  <a:gd name="T16" fmla="*/ 54 w 368"/>
                  <a:gd name="T17" fmla="*/ 12 h 223"/>
                  <a:gd name="T18" fmla="*/ 0 w 368"/>
                  <a:gd name="T19" fmla="*/ 9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223">
                    <a:moveTo>
                      <a:pt x="0" y="97"/>
                    </a:moveTo>
                    <a:lnTo>
                      <a:pt x="130" y="145"/>
                    </a:lnTo>
                    <a:lnTo>
                      <a:pt x="260" y="223"/>
                    </a:lnTo>
                    <a:lnTo>
                      <a:pt x="302" y="215"/>
                    </a:lnTo>
                    <a:lnTo>
                      <a:pt x="368" y="60"/>
                    </a:lnTo>
                    <a:lnTo>
                      <a:pt x="347" y="38"/>
                    </a:lnTo>
                    <a:lnTo>
                      <a:pt x="293" y="19"/>
                    </a:lnTo>
                    <a:lnTo>
                      <a:pt x="238" y="0"/>
                    </a:lnTo>
                    <a:lnTo>
                      <a:pt x="54" y="12"/>
                    </a:lnTo>
                    <a:lnTo>
                      <a:pt x="0" y="9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35"/>
              <p:cNvSpPr>
                <a:spLocks/>
              </p:cNvSpPr>
              <p:nvPr/>
            </p:nvSpPr>
            <p:spPr bwMode="auto">
              <a:xfrm>
                <a:off x="2093734" y="2148607"/>
                <a:ext cx="124679" cy="107444"/>
              </a:xfrm>
              <a:custGeom>
                <a:avLst/>
                <a:gdLst>
                  <a:gd name="T0" fmla="*/ 85 w 803"/>
                  <a:gd name="T1" fmla="*/ 692 h 692"/>
                  <a:gd name="T2" fmla="*/ 130 w 803"/>
                  <a:gd name="T3" fmla="*/ 685 h 692"/>
                  <a:gd name="T4" fmla="*/ 217 w 803"/>
                  <a:gd name="T5" fmla="*/ 692 h 692"/>
                  <a:gd name="T6" fmla="*/ 326 w 803"/>
                  <a:gd name="T7" fmla="*/ 548 h 692"/>
                  <a:gd name="T8" fmla="*/ 217 w 803"/>
                  <a:gd name="T9" fmla="*/ 451 h 692"/>
                  <a:gd name="T10" fmla="*/ 281 w 803"/>
                  <a:gd name="T11" fmla="*/ 437 h 692"/>
                  <a:gd name="T12" fmla="*/ 347 w 803"/>
                  <a:gd name="T13" fmla="*/ 451 h 692"/>
                  <a:gd name="T14" fmla="*/ 456 w 803"/>
                  <a:gd name="T15" fmla="*/ 451 h 692"/>
                  <a:gd name="T16" fmla="*/ 531 w 803"/>
                  <a:gd name="T17" fmla="*/ 470 h 692"/>
                  <a:gd name="T18" fmla="*/ 803 w 803"/>
                  <a:gd name="T19" fmla="*/ 144 h 692"/>
                  <a:gd name="T20" fmla="*/ 791 w 803"/>
                  <a:gd name="T21" fmla="*/ 66 h 692"/>
                  <a:gd name="T22" fmla="*/ 586 w 803"/>
                  <a:gd name="T23" fmla="*/ 48 h 692"/>
                  <a:gd name="T24" fmla="*/ 510 w 803"/>
                  <a:gd name="T25" fmla="*/ 59 h 692"/>
                  <a:gd name="T26" fmla="*/ 401 w 803"/>
                  <a:gd name="T27" fmla="*/ 0 h 692"/>
                  <a:gd name="T28" fmla="*/ 260 w 803"/>
                  <a:gd name="T29" fmla="*/ 26 h 692"/>
                  <a:gd name="T30" fmla="*/ 172 w 803"/>
                  <a:gd name="T31" fmla="*/ 14 h 692"/>
                  <a:gd name="T32" fmla="*/ 31 w 803"/>
                  <a:gd name="T33" fmla="*/ 74 h 692"/>
                  <a:gd name="T34" fmla="*/ 118 w 803"/>
                  <a:gd name="T35" fmla="*/ 118 h 692"/>
                  <a:gd name="T36" fmla="*/ 118 w 803"/>
                  <a:gd name="T37" fmla="*/ 151 h 692"/>
                  <a:gd name="T38" fmla="*/ 54 w 803"/>
                  <a:gd name="T39" fmla="*/ 133 h 692"/>
                  <a:gd name="T40" fmla="*/ 9 w 803"/>
                  <a:gd name="T41" fmla="*/ 151 h 692"/>
                  <a:gd name="T42" fmla="*/ 21 w 803"/>
                  <a:gd name="T43" fmla="*/ 400 h 692"/>
                  <a:gd name="T44" fmla="*/ 0 w 803"/>
                  <a:gd name="T45" fmla="*/ 433 h 692"/>
                  <a:gd name="T46" fmla="*/ 64 w 803"/>
                  <a:gd name="T47" fmla="*/ 529 h 692"/>
                  <a:gd name="T48" fmla="*/ 85 w 803"/>
                  <a:gd name="T49"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3" h="692">
                    <a:moveTo>
                      <a:pt x="85" y="692"/>
                    </a:moveTo>
                    <a:lnTo>
                      <a:pt x="130" y="685"/>
                    </a:lnTo>
                    <a:lnTo>
                      <a:pt x="217" y="692"/>
                    </a:lnTo>
                    <a:lnTo>
                      <a:pt x="326" y="548"/>
                    </a:lnTo>
                    <a:lnTo>
                      <a:pt x="217" y="451"/>
                    </a:lnTo>
                    <a:lnTo>
                      <a:pt x="281" y="437"/>
                    </a:lnTo>
                    <a:lnTo>
                      <a:pt x="347" y="451"/>
                    </a:lnTo>
                    <a:lnTo>
                      <a:pt x="456" y="451"/>
                    </a:lnTo>
                    <a:lnTo>
                      <a:pt x="531" y="470"/>
                    </a:lnTo>
                    <a:lnTo>
                      <a:pt x="803" y="144"/>
                    </a:lnTo>
                    <a:lnTo>
                      <a:pt x="791" y="66"/>
                    </a:lnTo>
                    <a:lnTo>
                      <a:pt x="586" y="48"/>
                    </a:lnTo>
                    <a:lnTo>
                      <a:pt x="510" y="59"/>
                    </a:lnTo>
                    <a:lnTo>
                      <a:pt x="401" y="0"/>
                    </a:lnTo>
                    <a:lnTo>
                      <a:pt x="260" y="26"/>
                    </a:lnTo>
                    <a:lnTo>
                      <a:pt x="172" y="14"/>
                    </a:lnTo>
                    <a:lnTo>
                      <a:pt x="31" y="74"/>
                    </a:lnTo>
                    <a:lnTo>
                      <a:pt x="118" y="118"/>
                    </a:lnTo>
                    <a:lnTo>
                      <a:pt x="118" y="151"/>
                    </a:lnTo>
                    <a:lnTo>
                      <a:pt x="54" y="133"/>
                    </a:lnTo>
                    <a:lnTo>
                      <a:pt x="9" y="151"/>
                    </a:lnTo>
                    <a:lnTo>
                      <a:pt x="21" y="400"/>
                    </a:lnTo>
                    <a:lnTo>
                      <a:pt x="0" y="433"/>
                    </a:lnTo>
                    <a:lnTo>
                      <a:pt x="64" y="529"/>
                    </a:lnTo>
                    <a:lnTo>
                      <a:pt x="85" y="69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36"/>
              <p:cNvSpPr>
                <a:spLocks/>
              </p:cNvSpPr>
              <p:nvPr/>
            </p:nvSpPr>
            <p:spPr bwMode="auto">
              <a:xfrm>
                <a:off x="2012685" y="2154817"/>
                <a:ext cx="33693" cy="13974"/>
              </a:xfrm>
              <a:custGeom>
                <a:avLst/>
                <a:gdLst>
                  <a:gd name="T0" fmla="*/ 0 w 217"/>
                  <a:gd name="T1" fmla="*/ 78 h 90"/>
                  <a:gd name="T2" fmla="*/ 87 w 217"/>
                  <a:gd name="T3" fmla="*/ 90 h 90"/>
                  <a:gd name="T4" fmla="*/ 163 w 217"/>
                  <a:gd name="T5" fmla="*/ 71 h 90"/>
                  <a:gd name="T6" fmla="*/ 217 w 217"/>
                  <a:gd name="T7" fmla="*/ 19 h 90"/>
                  <a:gd name="T8" fmla="*/ 196 w 217"/>
                  <a:gd name="T9" fmla="*/ 0 h 90"/>
                  <a:gd name="T10" fmla="*/ 87 w 217"/>
                  <a:gd name="T11" fmla="*/ 8 h 90"/>
                  <a:gd name="T12" fmla="*/ 0 w 217"/>
                  <a:gd name="T13" fmla="*/ 45 h 90"/>
                  <a:gd name="T14" fmla="*/ 0 w 217"/>
                  <a:gd name="T15" fmla="*/ 78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90">
                    <a:moveTo>
                      <a:pt x="0" y="78"/>
                    </a:moveTo>
                    <a:lnTo>
                      <a:pt x="87" y="90"/>
                    </a:lnTo>
                    <a:lnTo>
                      <a:pt x="163" y="71"/>
                    </a:lnTo>
                    <a:lnTo>
                      <a:pt x="217" y="19"/>
                    </a:lnTo>
                    <a:lnTo>
                      <a:pt x="196" y="0"/>
                    </a:lnTo>
                    <a:lnTo>
                      <a:pt x="87" y="8"/>
                    </a:lnTo>
                    <a:lnTo>
                      <a:pt x="0" y="45"/>
                    </a:lnTo>
                    <a:lnTo>
                      <a:pt x="0" y="7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37"/>
              <p:cNvSpPr>
                <a:spLocks/>
              </p:cNvSpPr>
              <p:nvPr/>
            </p:nvSpPr>
            <p:spPr bwMode="auto">
              <a:xfrm>
                <a:off x="2226798" y="2165841"/>
                <a:ext cx="669354" cy="565946"/>
              </a:xfrm>
              <a:custGeom>
                <a:avLst/>
                <a:gdLst>
                  <a:gd name="T0" fmla="*/ 281 w 4311"/>
                  <a:gd name="T1" fmla="*/ 111 h 3645"/>
                  <a:gd name="T2" fmla="*/ 10 w 4311"/>
                  <a:gd name="T3" fmla="*/ 451 h 3645"/>
                  <a:gd name="T4" fmla="*/ 64 w 4311"/>
                  <a:gd name="T5" fmla="*/ 756 h 3645"/>
                  <a:gd name="T6" fmla="*/ 260 w 4311"/>
                  <a:gd name="T7" fmla="*/ 848 h 3645"/>
                  <a:gd name="T8" fmla="*/ 281 w 4311"/>
                  <a:gd name="T9" fmla="*/ 1011 h 3645"/>
                  <a:gd name="T10" fmla="*/ 586 w 4311"/>
                  <a:gd name="T11" fmla="*/ 1094 h 3645"/>
                  <a:gd name="T12" fmla="*/ 1042 w 4311"/>
                  <a:gd name="T13" fmla="*/ 1153 h 3645"/>
                  <a:gd name="T14" fmla="*/ 1108 w 4311"/>
                  <a:gd name="T15" fmla="*/ 1082 h 3645"/>
                  <a:gd name="T16" fmla="*/ 1389 w 4311"/>
                  <a:gd name="T17" fmla="*/ 1141 h 3645"/>
                  <a:gd name="T18" fmla="*/ 1727 w 4311"/>
                  <a:gd name="T19" fmla="*/ 1082 h 3645"/>
                  <a:gd name="T20" fmla="*/ 1803 w 4311"/>
                  <a:gd name="T21" fmla="*/ 1016 h 3645"/>
                  <a:gd name="T22" fmla="*/ 2162 w 4311"/>
                  <a:gd name="T23" fmla="*/ 1330 h 3645"/>
                  <a:gd name="T24" fmla="*/ 2140 w 4311"/>
                  <a:gd name="T25" fmla="*/ 1446 h 3645"/>
                  <a:gd name="T26" fmla="*/ 2433 w 4311"/>
                  <a:gd name="T27" fmla="*/ 1505 h 3645"/>
                  <a:gd name="T28" fmla="*/ 2648 w 4311"/>
                  <a:gd name="T29" fmla="*/ 1765 h 3645"/>
                  <a:gd name="T30" fmla="*/ 2334 w 4311"/>
                  <a:gd name="T31" fmla="*/ 2254 h 3645"/>
                  <a:gd name="T32" fmla="*/ 2053 w 4311"/>
                  <a:gd name="T33" fmla="*/ 2492 h 3645"/>
                  <a:gd name="T34" fmla="*/ 1770 w 4311"/>
                  <a:gd name="T35" fmla="*/ 2613 h 3645"/>
                  <a:gd name="T36" fmla="*/ 2183 w 4311"/>
                  <a:gd name="T37" fmla="*/ 2710 h 3645"/>
                  <a:gd name="T38" fmla="*/ 2400 w 4311"/>
                  <a:gd name="T39" fmla="*/ 2764 h 3645"/>
                  <a:gd name="T40" fmla="*/ 2781 w 4311"/>
                  <a:gd name="T41" fmla="*/ 3102 h 3645"/>
                  <a:gd name="T42" fmla="*/ 3019 w 4311"/>
                  <a:gd name="T43" fmla="*/ 3329 h 3645"/>
                  <a:gd name="T44" fmla="*/ 3529 w 4311"/>
                  <a:gd name="T45" fmla="*/ 3645 h 3645"/>
                  <a:gd name="T46" fmla="*/ 3149 w 4311"/>
                  <a:gd name="T47" fmla="*/ 3057 h 3645"/>
                  <a:gd name="T48" fmla="*/ 3421 w 4311"/>
                  <a:gd name="T49" fmla="*/ 3156 h 3645"/>
                  <a:gd name="T50" fmla="*/ 3780 w 4311"/>
                  <a:gd name="T51" fmla="*/ 3307 h 3645"/>
                  <a:gd name="T52" fmla="*/ 3865 w 4311"/>
                  <a:gd name="T53" fmla="*/ 3048 h 3645"/>
                  <a:gd name="T54" fmla="*/ 3626 w 4311"/>
                  <a:gd name="T55" fmla="*/ 2655 h 3645"/>
                  <a:gd name="T56" fmla="*/ 3237 w 4311"/>
                  <a:gd name="T57" fmla="*/ 2254 h 3645"/>
                  <a:gd name="T58" fmla="*/ 3345 w 4311"/>
                  <a:gd name="T59" fmla="*/ 2048 h 3645"/>
                  <a:gd name="T60" fmla="*/ 3756 w 4311"/>
                  <a:gd name="T61" fmla="*/ 2211 h 3645"/>
                  <a:gd name="T62" fmla="*/ 3997 w 4311"/>
                  <a:gd name="T63" fmla="*/ 2625 h 3645"/>
                  <a:gd name="T64" fmla="*/ 4191 w 4311"/>
                  <a:gd name="T65" fmla="*/ 2308 h 3645"/>
                  <a:gd name="T66" fmla="*/ 4257 w 4311"/>
                  <a:gd name="T67" fmla="*/ 1876 h 3645"/>
                  <a:gd name="T68" fmla="*/ 4018 w 4311"/>
                  <a:gd name="T69" fmla="*/ 1817 h 3645"/>
                  <a:gd name="T70" fmla="*/ 3747 w 4311"/>
                  <a:gd name="T71" fmla="*/ 1649 h 3645"/>
                  <a:gd name="T72" fmla="*/ 3116 w 4311"/>
                  <a:gd name="T73" fmla="*/ 1453 h 3645"/>
                  <a:gd name="T74" fmla="*/ 3508 w 4311"/>
                  <a:gd name="T75" fmla="*/ 1349 h 3645"/>
                  <a:gd name="T76" fmla="*/ 3442 w 4311"/>
                  <a:gd name="T77" fmla="*/ 1174 h 3645"/>
                  <a:gd name="T78" fmla="*/ 3007 w 4311"/>
                  <a:gd name="T79" fmla="*/ 1108 h 3645"/>
                  <a:gd name="T80" fmla="*/ 2868 w 4311"/>
                  <a:gd name="T81" fmla="*/ 1030 h 3645"/>
                  <a:gd name="T82" fmla="*/ 2736 w 4311"/>
                  <a:gd name="T83" fmla="*/ 945 h 3645"/>
                  <a:gd name="T84" fmla="*/ 2618 w 4311"/>
                  <a:gd name="T85" fmla="*/ 671 h 3645"/>
                  <a:gd name="T86" fmla="*/ 2422 w 4311"/>
                  <a:gd name="T87" fmla="*/ 737 h 3645"/>
                  <a:gd name="T88" fmla="*/ 2292 w 4311"/>
                  <a:gd name="T89" fmla="*/ 652 h 3645"/>
                  <a:gd name="T90" fmla="*/ 2270 w 4311"/>
                  <a:gd name="T91" fmla="*/ 444 h 3645"/>
                  <a:gd name="T92" fmla="*/ 1736 w 4311"/>
                  <a:gd name="T93" fmla="*/ 430 h 3645"/>
                  <a:gd name="T94" fmla="*/ 1694 w 4311"/>
                  <a:gd name="T95" fmla="*/ 593 h 3645"/>
                  <a:gd name="T96" fmla="*/ 1434 w 4311"/>
                  <a:gd name="T97" fmla="*/ 555 h 3645"/>
                  <a:gd name="T98" fmla="*/ 1413 w 4311"/>
                  <a:gd name="T99" fmla="*/ 274 h 3645"/>
                  <a:gd name="T100" fmla="*/ 1184 w 4311"/>
                  <a:gd name="T101" fmla="*/ 26 h 3645"/>
                  <a:gd name="T102" fmla="*/ 870 w 4311"/>
                  <a:gd name="T103" fmla="*/ 208 h 3645"/>
                  <a:gd name="T104" fmla="*/ 770 w 4311"/>
                  <a:gd name="T105" fmla="*/ 477 h 3645"/>
                  <a:gd name="T106" fmla="*/ 707 w 4311"/>
                  <a:gd name="T107" fmla="*/ 801 h 3645"/>
                  <a:gd name="T108" fmla="*/ 707 w 4311"/>
                  <a:gd name="T109" fmla="*/ 170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11" h="3645">
                    <a:moveTo>
                      <a:pt x="761" y="22"/>
                    </a:moveTo>
                    <a:lnTo>
                      <a:pt x="652" y="14"/>
                    </a:lnTo>
                    <a:lnTo>
                      <a:pt x="598" y="0"/>
                    </a:lnTo>
                    <a:lnTo>
                      <a:pt x="468" y="0"/>
                    </a:lnTo>
                    <a:lnTo>
                      <a:pt x="281" y="111"/>
                    </a:lnTo>
                    <a:lnTo>
                      <a:pt x="251" y="126"/>
                    </a:lnTo>
                    <a:lnTo>
                      <a:pt x="121" y="241"/>
                    </a:lnTo>
                    <a:lnTo>
                      <a:pt x="121" y="352"/>
                    </a:lnTo>
                    <a:lnTo>
                      <a:pt x="33" y="411"/>
                    </a:lnTo>
                    <a:lnTo>
                      <a:pt x="10" y="451"/>
                    </a:lnTo>
                    <a:lnTo>
                      <a:pt x="64" y="503"/>
                    </a:lnTo>
                    <a:lnTo>
                      <a:pt x="22" y="548"/>
                    </a:lnTo>
                    <a:lnTo>
                      <a:pt x="43" y="612"/>
                    </a:lnTo>
                    <a:lnTo>
                      <a:pt x="0" y="678"/>
                    </a:lnTo>
                    <a:lnTo>
                      <a:pt x="64" y="756"/>
                    </a:lnTo>
                    <a:lnTo>
                      <a:pt x="260" y="789"/>
                    </a:lnTo>
                    <a:lnTo>
                      <a:pt x="402" y="822"/>
                    </a:lnTo>
                    <a:lnTo>
                      <a:pt x="423" y="867"/>
                    </a:lnTo>
                    <a:lnTo>
                      <a:pt x="336" y="848"/>
                    </a:lnTo>
                    <a:lnTo>
                      <a:pt x="260" y="848"/>
                    </a:lnTo>
                    <a:lnTo>
                      <a:pt x="163" y="822"/>
                    </a:lnTo>
                    <a:lnTo>
                      <a:pt x="88" y="834"/>
                    </a:lnTo>
                    <a:lnTo>
                      <a:pt x="109" y="905"/>
                    </a:lnTo>
                    <a:lnTo>
                      <a:pt x="175" y="945"/>
                    </a:lnTo>
                    <a:lnTo>
                      <a:pt x="281" y="1011"/>
                    </a:lnTo>
                    <a:lnTo>
                      <a:pt x="348" y="1075"/>
                    </a:lnTo>
                    <a:lnTo>
                      <a:pt x="435" y="1075"/>
                    </a:lnTo>
                    <a:lnTo>
                      <a:pt x="522" y="1011"/>
                    </a:lnTo>
                    <a:lnTo>
                      <a:pt x="574" y="1023"/>
                    </a:lnTo>
                    <a:lnTo>
                      <a:pt x="586" y="1094"/>
                    </a:lnTo>
                    <a:lnTo>
                      <a:pt x="674" y="1120"/>
                    </a:lnTo>
                    <a:lnTo>
                      <a:pt x="782" y="1101"/>
                    </a:lnTo>
                    <a:lnTo>
                      <a:pt x="879" y="1108"/>
                    </a:lnTo>
                    <a:lnTo>
                      <a:pt x="978" y="1148"/>
                    </a:lnTo>
                    <a:lnTo>
                      <a:pt x="1042" y="1153"/>
                    </a:lnTo>
                    <a:lnTo>
                      <a:pt x="1118" y="1167"/>
                    </a:lnTo>
                    <a:lnTo>
                      <a:pt x="1205" y="1193"/>
                    </a:lnTo>
                    <a:lnTo>
                      <a:pt x="1205" y="1153"/>
                    </a:lnTo>
                    <a:lnTo>
                      <a:pt x="1139" y="1115"/>
                    </a:lnTo>
                    <a:lnTo>
                      <a:pt x="1108" y="1082"/>
                    </a:lnTo>
                    <a:lnTo>
                      <a:pt x="1139" y="1063"/>
                    </a:lnTo>
                    <a:lnTo>
                      <a:pt x="1205" y="1089"/>
                    </a:lnTo>
                    <a:lnTo>
                      <a:pt x="1259" y="1134"/>
                    </a:lnTo>
                    <a:lnTo>
                      <a:pt x="1359" y="1174"/>
                    </a:lnTo>
                    <a:lnTo>
                      <a:pt x="1389" y="1141"/>
                    </a:lnTo>
                    <a:lnTo>
                      <a:pt x="1359" y="1115"/>
                    </a:lnTo>
                    <a:lnTo>
                      <a:pt x="1444" y="1094"/>
                    </a:lnTo>
                    <a:lnTo>
                      <a:pt x="1564" y="1148"/>
                    </a:lnTo>
                    <a:lnTo>
                      <a:pt x="1694" y="1141"/>
                    </a:lnTo>
                    <a:lnTo>
                      <a:pt x="1727" y="1082"/>
                    </a:lnTo>
                    <a:lnTo>
                      <a:pt x="1597" y="1011"/>
                    </a:lnTo>
                    <a:lnTo>
                      <a:pt x="1597" y="985"/>
                    </a:lnTo>
                    <a:lnTo>
                      <a:pt x="1682" y="959"/>
                    </a:lnTo>
                    <a:lnTo>
                      <a:pt x="1748" y="1011"/>
                    </a:lnTo>
                    <a:lnTo>
                      <a:pt x="1803" y="1016"/>
                    </a:lnTo>
                    <a:lnTo>
                      <a:pt x="1890" y="1082"/>
                    </a:lnTo>
                    <a:lnTo>
                      <a:pt x="1878" y="1167"/>
                    </a:lnTo>
                    <a:lnTo>
                      <a:pt x="1944" y="1200"/>
                    </a:lnTo>
                    <a:lnTo>
                      <a:pt x="1987" y="1271"/>
                    </a:lnTo>
                    <a:lnTo>
                      <a:pt x="2162" y="1330"/>
                    </a:lnTo>
                    <a:lnTo>
                      <a:pt x="2171" y="1356"/>
                    </a:lnTo>
                    <a:lnTo>
                      <a:pt x="1987" y="1415"/>
                    </a:lnTo>
                    <a:lnTo>
                      <a:pt x="1999" y="1467"/>
                    </a:lnTo>
                    <a:lnTo>
                      <a:pt x="2074" y="1472"/>
                    </a:lnTo>
                    <a:lnTo>
                      <a:pt x="2140" y="1446"/>
                    </a:lnTo>
                    <a:lnTo>
                      <a:pt x="2249" y="1394"/>
                    </a:lnTo>
                    <a:lnTo>
                      <a:pt x="2313" y="1394"/>
                    </a:lnTo>
                    <a:lnTo>
                      <a:pt x="2270" y="1441"/>
                    </a:lnTo>
                    <a:lnTo>
                      <a:pt x="2346" y="1512"/>
                    </a:lnTo>
                    <a:lnTo>
                      <a:pt x="2433" y="1505"/>
                    </a:lnTo>
                    <a:lnTo>
                      <a:pt x="2476" y="1576"/>
                    </a:lnTo>
                    <a:lnTo>
                      <a:pt x="2573" y="1635"/>
                    </a:lnTo>
                    <a:lnTo>
                      <a:pt x="2596" y="1682"/>
                    </a:lnTo>
                    <a:lnTo>
                      <a:pt x="2606" y="1734"/>
                    </a:lnTo>
                    <a:lnTo>
                      <a:pt x="2648" y="1765"/>
                    </a:lnTo>
                    <a:lnTo>
                      <a:pt x="2648" y="1897"/>
                    </a:lnTo>
                    <a:lnTo>
                      <a:pt x="2573" y="1902"/>
                    </a:lnTo>
                    <a:lnTo>
                      <a:pt x="2518" y="1985"/>
                    </a:lnTo>
                    <a:lnTo>
                      <a:pt x="2313" y="2148"/>
                    </a:lnTo>
                    <a:lnTo>
                      <a:pt x="2334" y="2254"/>
                    </a:lnTo>
                    <a:lnTo>
                      <a:pt x="2443" y="2341"/>
                    </a:lnTo>
                    <a:lnTo>
                      <a:pt x="2443" y="2441"/>
                    </a:lnTo>
                    <a:lnTo>
                      <a:pt x="2367" y="2407"/>
                    </a:lnTo>
                    <a:lnTo>
                      <a:pt x="2237" y="2483"/>
                    </a:lnTo>
                    <a:lnTo>
                      <a:pt x="2053" y="2492"/>
                    </a:lnTo>
                    <a:lnTo>
                      <a:pt x="1987" y="2462"/>
                    </a:lnTo>
                    <a:lnTo>
                      <a:pt x="1923" y="2417"/>
                    </a:lnTo>
                    <a:lnTo>
                      <a:pt x="1869" y="2471"/>
                    </a:lnTo>
                    <a:lnTo>
                      <a:pt x="1869" y="2537"/>
                    </a:lnTo>
                    <a:lnTo>
                      <a:pt x="1770" y="2613"/>
                    </a:lnTo>
                    <a:lnTo>
                      <a:pt x="1760" y="2743"/>
                    </a:lnTo>
                    <a:lnTo>
                      <a:pt x="1890" y="2842"/>
                    </a:lnTo>
                    <a:lnTo>
                      <a:pt x="2041" y="2852"/>
                    </a:lnTo>
                    <a:lnTo>
                      <a:pt x="2129" y="2722"/>
                    </a:lnTo>
                    <a:lnTo>
                      <a:pt x="2183" y="2710"/>
                    </a:lnTo>
                    <a:lnTo>
                      <a:pt x="2292" y="2830"/>
                    </a:lnTo>
                    <a:lnTo>
                      <a:pt x="2325" y="2785"/>
                    </a:lnTo>
                    <a:lnTo>
                      <a:pt x="2313" y="2710"/>
                    </a:lnTo>
                    <a:lnTo>
                      <a:pt x="2379" y="2722"/>
                    </a:lnTo>
                    <a:lnTo>
                      <a:pt x="2400" y="2764"/>
                    </a:lnTo>
                    <a:lnTo>
                      <a:pt x="2518" y="2764"/>
                    </a:lnTo>
                    <a:lnTo>
                      <a:pt x="2542" y="2906"/>
                    </a:lnTo>
                    <a:lnTo>
                      <a:pt x="2660" y="3015"/>
                    </a:lnTo>
                    <a:lnTo>
                      <a:pt x="2759" y="3026"/>
                    </a:lnTo>
                    <a:lnTo>
                      <a:pt x="2781" y="3102"/>
                    </a:lnTo>
                    <a:lnTo>
                      <a:pt x="2714" y="3111"/>
                    </a:lnTo>
                    <a:lnTo>
                      <a:pt x="2736" y="3199"/>
                    </a:lnTo>
                    <a:lnTo>
                      <a:pt x="2802" y="3220"/>
                    </a:lnTo>
                    <a:lnTo>
                      <a:pt x="2944" y="3352"/>
                    </a:lnTo>
                    <a:lnTo>
                      <a:pt x="3019" y="3329"/>
                    </a:lnTo>
                    <a:lnTo>
                      <a:pt x="3083" y="3352"/>
                    </a:lnTo>
                    <a:lnTo>
                      <a:pt x="3074" y="3470"/>
                    </a:lnTo>
                    <a:lnTo>
                      <a:pt x="3203" y="3558"/>
                    </a:lnTo>
                    <a:lnTo>
                      <a:pt x="3291" y="3558"/>
                    </a:lnTo>
                    <a:lnTo>
                      <a:pt x="3529" y="3645"/>
                    </a:lnTo>
                    <a:lnTo>
                      <a:pt x="3617" y="3612"/>
                    </a:lnTo>
                    <a:lnTo>
                      <a:pt x="3562" y="3492"/>
                    </a:lnTo>
                    <a:lnTo>
                      <a:pt x="3399" y="3383"/>
                    </a:lnTo>
                    <a:lnTo>
                      <a:pt x="3312" y="3265"/>
                    </a:lnTo>
                    <a:lnTo>
                      <a:pt x="3149" y="3057"/>
                    </a:lnTo>
                    <a:lnTo>
                      <a:pt x="3170" y="2981"/>
                    </a:lnTo>
                    <a:lnTo>
                      <a:pt x="3215" y="2972"/>
                    </a:lnTo>
                    <a:lnTo>
                      <a:pt x="3300" y="3081"/>
                    </a:lnTo>
                    <a:lnTo>
                      <a:pt x="3355" y="3069"/>
                    </a:lnTo>
                    <a:lnTo>
                      <a:pt x="3421" y="3156"/>
                    </a:lnTo>
                    <a:lnTo>
                      <a:pt x="3508" y="3135"/>
                    </a:lnTo>
                    <a:lnTo>
                      <a:pt x="3617" y="3265"/>
                    </a:lnTo>
                    <a:lnTo>
                      <a:pt x="3714" y="3416"/>
                    </a:lnTo>
                    <a:lnTo>
                      <a:pt x="3780" y="3407"/>
                    </a:lnTo>
                    <a:lnTo>
                      <a:pt x="3780" y="3307"/>
                    </a:lnTo>
                    <a:lnTo>
                      <a:pt x="3822" y="3232"/>
                    </a:lnTo>
                    <a:lnTo>
                      <a:pt x="3747" y="3166"/>
                    </a:lnTo>
                    <a:lnTo>
                      <a:pt x="3768" y="3123"/>
                    </a:lnTo>
                    <a:lnTo>
                      <a:pt x="3865" y="3135"/>
                    </a:lnTo>
                    <a:lnTo>
                      <a:pt x="3865" y="3048"/>
                    </a:lnTo>
                    <a:lnTo>
                      <a:pt x="3789" y="2951"/>
                    </a:lnTo>
                    <a:lnTo>
                      <a:pt x="3789" y="2896"/>
                    </a:lnTo>
                    <a:lnTo>
                      <a:pt x="3747" y="2863"/>
                    </a:lnTo>
                    <a:lnTo>
                      <a:pt x="3747" y="2809"/>
                    </a:lnTo>
                    <a:lnTo>
                      <a:pt x="3626" y="2655"/>
                    </a:lnTo>
                    <a:lnTo>
                      <a:pt x="3551" y="2634"/>
                    </a:lnTo>
                    <a:lnTo>
                      <a:pt x="3442" y="2495"/>
                    </a:lnTo>
                    <a:lnTo>
                      <a:pt x="3409" y="2429"/>
                    </a:lnTo>
                    <a:lnTo>
                      <a:pt x="3345" y="2386"/>
                    </a:lnTo>
                    <a:lnTo>
                      <a:pt x="3237" y="2254"/>
                    </a:lnTo>
                    <a:lnTo>
                      <a:pt x="3270" y="2178"/>
                    </a:lnTo>
                    <a:lnTo>
                      <a:pt x="3366" y="2266"/>
                    </a:lnTo>
                    <a:lnTo>
                      <a:pt x="3433" y="2223"/>
                    </a:lnTo>
                    <a:lnTo>
                      <a:pt x="3399" y="2169"/>
                    </a:lnTo>
                    <a:lnTo>
                      <a:pt x="3345" y="2048"/>
                    </a:lnTo>
                    <a:lnTo>
                      <a:pt x="3475" y="1985"/>
                    </a:lnTo>
                    <a:lnTo>
                      <a:pt x="3584" y="2103"/>
                    </a:lnTo>
                    <a:lnTo>
                      <a:pt x="3617" y="2169"/>
                    </a:lnTo>
                    <a:lnTo>
                      <a:pt x="3747" y="2169"/>
                    </a:lnTo>
                    <a:lnTo>
                      <a:pt x="3756" y="2211"/>
                    </a:lnTo>
                    <a:lnTo>
                      <a:pt x="3692" y="2332"/>
                    </a:lnTo>
                    <a:lnTo>
                      <a:pt x="3801" y="2471"/>
                    </a:lnTo>
                    <a:lnTo>
                      <a:pt x="3855" y="2516"/>
                    </a:lnTo>
                    <a:lnTo>
                      <a:pt x="3919" y="2537"/>
                    </a:lnTo>
                    <a:lnTo>
                      <a:pt x="3997" y="2625"/>
                    </a:lnTo>
                    <a:lnTo>
                      <a:pt x="4040" y="2526"/>
                    </a:lnTo>
                    <a:lnTo>
                      <a:pt x="3997" y="2396"/>
                    </a:lnTo>
                    <a:lnTo>
                      <a:pt x="3997" y="2308"/>
                    </a:lnTo>
                    <a:lnTo>
                      <a:pt x="4073" y="2386"/>
                    </a:lnTo>
                    <a:lnTo>
                      <a:pt x="4191" y="2308"/>
                    </a:lnTo>
                    <a:lnTo>
                      <a:pt x="4158" y="2093"/>
                    </a:lnTo>
                    <a:lnTo>
                      <a:pt x="4290" y="2081"/>
                    </a:lnTo>
                    <a:lnTo>
                      <a:pt x="4311" y="1935"/>
                    </a:lnTo>
                    <a:lnTo>
                      <a:pt x="4245" y="1916"/>
                    </a:lnTo>
                    <a:lnTo>
                      <a:pt x="4257" y="1876"/>
                    </a:lnTo>
                    <a:lnTo>
                      <a:pt x="4181" y="1843"/>
                    </a:lnTo>
                    <a:lnTo>
                      <a:pt x="4028" y="1923"/>
                    </a:lnTo>
                    <a:lnTo>
                      <a:pt x="4018" y="1890"/>
                    </a:lnTo>
                    <a:lnTo>
                      <a:pt x="4061" y="1857"/>
                    </a:lnTo>
                    <a:lnTo>
                      <a:pt x="4018" y="1817"/>
                    </a:lnTo>
                    <a:lnTo>
                      <a:pt x="3855" y="1838"/>
                    </a:lnTo>
                    <a:lnTo>
                      <a:pt x="3877" y="1753"/>
                    </a:lnTo>
                    <a:lnTo>
                      <a:pt x="3811" y="1713"/>
                    </a:lnTo>
                    <a:lnTo>
                      <a:pt x="3747" y="1701"/>
                    </a:lnTo>
                    <a:lnTo>
                      <a:pt x="3747" y="1649"/>
                    </a:lnTo>
                    <a:lnTo>
                      <a:pt x="3626" y="1656"/>
                    </a:lnTo>
                    <a:lnTo>
                      <a:pt x="3541" y="1694"/>
                    </a:lnTo>
                    <a:lnTo>
                      <a:pt x="3454" y="1576"/>
                    </a:lnTo>
                    <a:lnTo>
                      <a:pt x="3312" y="1498"/>
                    </a:lnTo>
                    <a:lnTo>
                      <a:pt x="3116" y="1453"/>
                    </a:lnTo>
                    <a:lnTo>
                      <a:pt x="3137" y="1415"/>
                    </a:lnTo>
                    <a:lnTo>
                      <a:pt x="3324" y="1446"/>
                    </a:lnTo>
                    <a:lnTo>
                      <a:pt x="3333" y="1394"/>
                    </a:lnTo>
                    <a:lnTo>
                      <a:pt x="3270" y="1361"/>
                    </a:lnTo>
                    <a:lnTo>
                      <a:pt x="3508" y="1349"/>
                    </a:lnTo>
                    <a:lnTo>
                      <a:pt x="3475" y="1304"/>
                    </a:lnTo>
                    <a:lnTo>
                      <a:pt x="3279" y="1252"/>
                    </a:lnTo>
                    <a:lnTo>
                      <a:pt x="3345" y="1226"/>
                    </a:lnTo>
                    <a:lnTo>
                      <a:pt x="3409" y="1226"/>
                    </a:lnTo>
                    <a:lnTo>
                      <a:pt x="3442" y="1174"/>
                    </a:lnTo>
                    <a:lnTo>
                      <a:pt x="3300" y="1075"/>
                    </a:lnTo>
                    <a:lnTo>
                      <a:pt x="3237" y="1141"/>
                    </a:lnTo>
                    <a:lnTo>
                      <a:pt x="3137" y="1167"/>
                    </a:lnTo>
                    <a:lnTo>
                      <a:pt x="3137" y="1127"/>
                    </a:lnTo>
                    <a:lnTo>
                      <a:pt x="3007" y="1108"/>
                    </a:lnTo>
                    <a:lnTo>
                      <a:pt x="3137" y="1075"/>
                    </a:lnTo>
                    <a:lnTo>
                      <a:pt x="3237" y="990"/>
                    </a:lnTo>
                    <a:lnTo>
                      <a:pt x="3074" y="926"/>
                    </a:lnTo>
                    <a:lnTo>
                      <a:pt x="2953" y="931"/>
                    </a:lnTo>
                    <a:lnTo>
                      <a:pt x="2868" y="1030"/>
                    </a:lnTo>
                    <a:lnTo>
                      <a:pt x="2802" y="1023"/>
                    </a:lnTo>
                    <a:lnTo>
                      <a:pt x="2823" y="971"/>
                    </a:lnTo>
                    <a:lnTo>
                      <a:pt x="2877" y="926"/>
                    </a:lnTo>
                    <a:lnTo>
                      <a:pt x="2856" y="900"/>
                    </a:lnTo>
                    <a:lnTo>
                      <a:pt x="2736" y="945"/>
                    </a:lnTo>
                    <a:lnTo>
                      <a:pt x="2693" y="900"/>
                    </a:lnTo>
                    <a:lnTo>
                      <a:pt x="2868" y="848"/>
                    </a:lnTo>
                    <a:lnTo>
                      <a:pt x="2835" y="723"/>
                    </a:lnTo>
                    <a:lnTo>
                      <a:pt x="2748" y="671"/>
                    </a:lnTo>
                    <a:lnTo>
                      <a:pt x="2618" y="671"/>
                    </a:lnTo>
                    <a:lnTo>
                      <a:pt x="2606" y="744"/>
                    </a:lnTo>
                    <a:lnTo>
                      <a:pt x="2542" y="775"/>
                    </a:lnTo>
                    <a:lnTo>
                      <a:pt x="2497" y="749"/>
                    </a:lnTo>
                    <a:lnTo>
                      <a:pt x="2464" y="775"/>
                    </a:lnTo>
                    <a:lnTo>
                      <a:pt x="2422" y="737"/>
                    </a:lnTo>
                    <a:lnTo>
                      <a:pt x="2464" y="678"/>
                    </a:lnTo>
                    <a:lnTo>
                      <a:pt x="2400" y="664"/>
                    </a:lnTo>
                    <a:lnTo>
                      <a:pt x="2346" y="737"/>
                    </a:lnTo>
                    <a:lnTo>
                      <a:pt x="2280" y="723"/>
                    </a:lnTo>
                    <a:lnTo>
                      <a:pt x="2292" y="652"/>
                    </a:lnTo>
                    <a:lnTo>
                      <a:pt x="2400" y="560"/>
                    </a:lnTo>
                    <a:lnTo>
                      <a:pt x="2346" y="541"/>
                    </a:lnTo>
                    <a:lnTo>
                      <a:pt x="2259" y="600"/>
                    </a:lnTo>
                    <a:lnTo>
                      <a:pt x="2204" y="541"/>
                    </a:lnTo>
                    <a:lnTo>
                      <a:pt x="2270" y="444"/>
                    </a:lnTo>
                    <a:lnTo>
                      <a:pt x="2129" y="385"/>
                    </a:lnTo>
                    <a:lnTo>
                      <a:pt x="2053" y="392"/>
                    </a:lnTo>
                    <a:lnTo>
                      <a:pt x="1987" y="371"/>
                    </a:lnTo>
                    <a:lnTo>
                      <a:pt x="1803" y="378"/>
                    </a:lnTo>
                    <a:lnTo>
                      <a:pt x="1736" y="430"/>
                    </a:lnTo>
                    <a:lnTo>
                      <a:pt x="1857" y="463"/>
                    </a:lnTo>
                    <a:lnTo>
                      <a:pt x="1845" y="496"/>
                    </a:lnTo>
                    <a:lnTo>
                      <a:pt x="1791" y="503"/>
                    </a:lnTo>
                    <a:lnTo>
                      <a:pt x="1770" y="593"/>
                    </a:lnTo>
                    <a:lnTo>
                      <a:pt x="1694" y="593"/>
                    </a:lnTo>
                    <a:lnTo>
                      <a:pt x="1640" y="522"/>
                    </a:lnTo>
                    <a:lnTo>
                      <a:pt x="1630" y="470"/>
                    </a:lnTo>
                    <a:lnTo>
                      <a:pt x="1531" y="470"/>
                    </a:lnTo>
                    <a:lnTo>
                      <a:pt x="1444" y="503"/>
                    </a:lnTo>
                    <a:lnTo>
                      <a:pt x="1434" y="555"/>
                    </a:lnTo>
                    <a:lnTo>
                      <a:pt x="1380" y="560"/>
                    </a:lnTo>
                    <a:lnTo>
                      <a:pt x="1401" y="418"/>
                    </a:lnTo>
                    <a:lnTo>
                      <a:pt x="1455" y="371"/>
                    </a:lnTo>
                    <a:lnTo>
                      <a:pt x="1434" y="314"/>
                    </a:lnTo>
                    <a:lnTo>
                      <a:pt x="1413" y="274"/>
                    </a:lnTo>
                    <a:lnTo>
                      <a:pt x="1401" y="177"/>
                    </a:lnTo>
                    <a:lnTo>
                      <a:pt x="1325" y="111"/>
                    </a:lnTo>
                    <a:lnTo>
                      <a:pt x="1325" y="59"/>
                    </a:lnTo>
                    <a:lnTo>
                      <a:pt x="1271" y="26"/>
                    </a:lnTo>
                    <a:lnTo>
                      <a:pt x="1184" y="26"/>
                    </a:lnTo>
                    <a:lnTo>
                      <a:pt x="945" y="100"/>
                    </a:lnTo>
                    <a:lnTo>
                      <a:pt x="945" y="156"/>
                    </a:lnTo>
                    <a:lnTo>
                      <a:pt x="891" y="137"/>
                    </a:lnTo>
                    <a:lnTo>
                      <a:pt x="811" y="168"/>
                    </a:lnTo>
                    <a:lnTo>
                      <a:pt x="870" y="208"/>
                    </a:lnTo>
                    <a:lnTo>
                      <a:pt x="728" y="248"/>
                    </a:lnTo>
                    <a:lnTo>
                      <a:pt x="761" y="426"/>
                    </a:lnTo>
                    <a:lnTo>
                      <a:pt x="900" y="477"/>
                    </a:lnTo>
                    <a:lnTo>
                      <a:pt x="879" y="515"/>
                    </a:lnTo>
                    <a:lnTo>
                      <a:pt x="770" y="477"/>
                    </a:lnTo>
                    <a:lnTo>
                      <a:pt x="695" y="515"/>
                    </a:lnTo>
                    <a:lnTo>
                      <a:pt x="716" y="612"/>
                    </a:lnTo>
                    <a:lnTo>
                      <a:pt x="799" y="707"/>
                    </a:lnTo>
                    <a:lnTo>
                      <a:pt x="782" y="808"/>
                    </a:lnTo>
                    <a:lnTo>
                      <a:pt x="707" y="801"/>
                    </a:lnTo>
                    <a:lnTo>
                      <a:pt x="707" y="671"/>
                    </a:lnTo>
                    <a:lnTo>
                      <a:pt x="574" y="600"/>
                    </a:lnTo>
                    <a:lnTo>
                      <a:pt x="565" y="366"/>
                    </a:lnTo>
                    <a:lnTo>
                      <a:pt x="553" y="326"/>
                    </a:lnTo>
                    <a:lnTo>
                      <a:pt x="707" y="170"/>
                    </a:lnTo>
                    <a:lnTo>
                      <a:pt x="728" y="130"/>
                    </a:lnTo>
                    <a:lnTo>
                      <a:pt x="811" y="48"/>
                    </a:lnTo>
                    <a:lnTo>
                      <a:pt x="761" y="2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38"/>
              <p:cNvSpPr>
                <a:spLocks/>
              </p:cNvSpPr>
              <p:nvPr/>
            </p:nvSpPr>
            <p:spPr bwMode="auto">
              <a:xfrm>
                <a:off x="2447587" y="2173294"/>
                <a:ext cx="114897" cy="50151"/>
              </a:xfrm>
              <a:custGeom>
                <a:avLst/>
                <a:gdLst>
                  <a:gd name="T0" fmla="*/ 0 w 740"/>
                  <a:gd name="T1" fmla="*/ 18 h 323"/>
                  <a:gd name="T2" fmla="*/ 33 w 740"/>
                  <a:gd name="T3" fmla="*/ 103 h 323"/>
                  <a:gd name="T4" fmla="*/ 76 w 740"/>
                  <a:gd name="T5" fmla="*/ 129 h 323"/>
                  <a:gd name="T6" fmla="*/ 109 w 740"/>
                  <a:gd name="T7" fmla="*/ 297 h 323"/>
                  <a:gd name="T8" fmla="*/ 175 w 740"/>
                  <a:gd name="T9" fmla="*/ 323 h 323"/>
                  <a:gd name="T10" fmla="*/ 239 w 740"/>
                  <a:gd name="T11" fmla="*/ 304 h 323"/>
                  <a:gd name="T12" fmla="*/ 260 w 740"/>
                  <a:gd name="T13" fmla="*/ 266 h 323"/>
                  <a:gd name="T14" fmla="*/ 501 w 740"/>
                  <a:gd name="T15" fmla="*/ 252 h 323"/>
                  <a:gd name="T16" fmla="*/ 707 w 740"/>
                  <a:gd name="T17" fmla="*/ 297 h 323"/>
                  <a:gd name="T18" fmla="*/ 740 w 740"/>
                  <a:gd name="T19" fmla="*/ 252 h 323"/>
                  <a:gd name="T20" fmla="*/ 619 w 740"/>
                  <a:gd name="T21" fmla="*/ 207 h 323"/>
                  <a:gd name="T22" fmla="*/ 631 w 740"/>
                  <a:gd name="T23" fmla="*/ 137 h 323"/>
                  <a:gd name="T24" fmla="*/ 565 w 740"/>
                  <a:gd name="T25" fmla="*/ 82 h 323"/>
                  <a:gd name="T26" fmla="*/ 501 w 740"/>
                  <a:gd name="T27" fmla="*/ 78 h 323"/>
                  <a:gd name="T28" fmla="*/ 348 w 740"/>
                  <a:gd name="T29" fmla="*/ 0 h 323"/>
                  <a:gd name="T30" fmla="*/ 142 w 740"/>
                  <a:gd name="T31" fmla="*/ 18 h 323"/>
                  <a:gd name="T32" fmla="*/ 109 w 740"/>
                  <a:gd name="T33" fmla="*/ 0 h 323"/>
                  <a:gd name="T34" fmla="*/ 0 w 740"/>
                  <a:gd name="T35" fmla="*/ 18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0" h="323">
                    <a:moveTo>
                      <a:pt x="0" y="18"/>
                    </a:moveTo>
                    <a:lnTo>
                      <a:pt x="33" y="103"/>
                    </a:lnTo>
                    <a:lnTo>
                      <a:pt x="76" y="129"/>
                    </a:lnTo>
                    <a:lnTo>
                      <a:pt x="109" y="297"/>
                    </a:lnTo>
                    <a:lnTo>
                      <a:pt x="175" y="323"/>
                    </a:lnTo>
                    <a:lnTo>
                      <a:pt x="239" y="304"/>
                    </a:lnTo>
                    <a:lnTo>
                      <a:pt x="260" y="266"/>
                    </a:lnTo>
                    <a:lnTo>
                      <a:pt x="501" y="252"/>
                    </a:lnTo>
                    <a:lnTo>
                      <a:pt x="707" y="297"/>
                    </a:lnTo>
                    <a:lnTo>
                      <a:pt x="740" y="252"/>
                    </a:lnTo>
                    <a:lnTo>
                      <a:pt x="619" y="207"/>
                    </a:lnTo>
                    <a:lnTo>
                      <a:pt x="631" y="137"/>
                    </a:lnTo>
                    <a:lnTo>
                      <a:pt x="565" y="82"/>
                    </a:lnTo>
                    <a:lnTo>
                      <a:pt x="501" y="78"/>
                    </a:lnTo>
                    <a:lnTo>
                      <a:pt x="348" y="0"/>
                    </a:lnTo>
                    <a:lnTo>
                      <a:pt x="142" y="18"/>
                    </a:lnTo>
                    <a:lnTo>
                      <a:pt x="109" y="0"/>
                    </a:lnTo>
                    <a:lnTo>
                      <a:pt x="0" y="1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 name="Freeform 39"/>
              <p:cNvSpPr>
                <a:spLocks/>
              </p:cNvSpPr>
              <p:nvPr/>
            </p:nvSpPr>
            <p:spPr bwMode="auto">
              <a:xfrm>
                <a:off x="2297599" y="2520935"/>
                <a:ext cx="153403" cy="146727"/>
              </a:xfrm>
              <a:custGeom>
                <a:avLst/>
                <a:gdLst>
                  <a:gd name="T0" fmla="*/ 163 w 988"/>
                  <a:gd name="T1" fmla="*/ 54 h 945"/>
                  <a:gd name="T2" fmla="*/ 196 w 988"/>
                  <a:gd name="T3" fmla="*/ 0 h 945"/>
                  <a:gd name="T4" fmla="*/ 251 w 988"/>
                  <a:gd name="T5" fmla="*/ 12 h 945"/>
                  <a:gd name="T6" fmla="*/ 272 w 988"/>
                  <a:gd name="T7" fmla="*/ 130 h 945"/>
                  <a:gd name="T8" fmla="*/ 347 w 988"/>
                  <a:gd name="T9" fmla="*/ 217 h 945"/>
                  <a:gd name="T10" fmla="*/ 390 w 988"/>
                  <a:gd name="T11" fmla="*/ 184 h 945"/>
                  <a:gd name="T12" fmla="*/ 532 w 988"/>
                  <a:gd name="T13" fmla="*/ 239 h 945"/>
                  <a:gd name="T14" fmla="*/ 598 w 988"/>
                  <a:gd name="T15" fmla="*/ 314 h 945"/>
                  <a:gd name="T16" fmla="*/ 782 w 988"/>
                  <a:gd name="T17" fmla="*/ 392 h 945"/>
                  <a:gd name="T18" fmla="*/ 803 w 988"/>
                  <a:gd name="T19" fmla="*/ 510 h 945"/>
                  <a:gd name="T20" fmla="*/ 770 w 988"/>
                  <a:gd name="T21" fmla="*/ 631 h 945"/>
                  <a:gd name="T22" fmla="*/ 966 w 988"/>
                  <a:gd name="T23" fmla="*/ 661 h 945"/>
                  <a:gd name="T24" fmla="*/ 988 w 988"/>
                  <a:gd name="T25" fmla="*/ 694 h 945"/>
                  <a:gd name="T26" fmla="*/ 966 w 988"/>
                  <a:gd name="T27" fmla="*/ 794 h 945"/>
                  <a:gd name="T28" fmla="*/ 782 w 988"/>
                  <a:gd name="T29" fmla="*/ 782 h 945"/>
                  <a:gd name="T30" fmla="*/ 695 w 988"/>
                  <a:gd name="T31" fmla="*/ 739 h 945"/>
                  <a:gd name="T32" fmla="*/ 673 w 988"/>
                  <a:gd name="T33" fmla="*/ 673 h 945"/>
                  <a:gd name="T34" fmla="*/ 629 w 988"/>
                  <a:gd name="T35" fmla="*/ 619 h 945"/>
                  <a:gd name="T36" fmla="*/ 565 w 988"/>
                  <a:gd name="T37" fmla="*/ 640 h 945"/>
                  <a:gd name="T38" fmla="*/ 489 w 988"/>
                  <a:gd name="T39" fmla="*/ 749 h 945"/>
                  <a:gd name="T40" fmla="*/ 423 w 988"/>
                  <a:gd name="T41" fmla="*/ 761 h 945"/>
                  <a:gd name="T42" fmla="*/ 314 w 988"/>
                  <a:gd name="T43" fmla="*/ 902 h 945"/>
                  <a:gd name="T44" fmla="*/ 227 w 988"/>
                  <a:gd name="T45" fmla="*/ 945 h 945"/>
                  <a:gd name="T46" fmla="*/ 206 w 988"/>
                  <a:gd name="T47" fmla="*/ 761 h 945"/>
                  <a:gd name="T48" fmla="*/ 21 w 988"/>
                  <a:gd name="T49" fmla="*/ 739 h 945"/>
                  <a:gd name="T50" fmla="*/ 0 w 988"/>
                  <a:gd name="T51" fmla="*/ 694 h 945"/>
                  <a:gd name="T52" fmla="*/ 142 w 988"/>
                  <a:gd name="T53" fmla="*/ 413 h 945"/>
                  <a:gd name="T54" fmla="*/ 151 w 988"/>
                  <a:gd name="T55" fmla="*/ 130 h 945"/>
                  <a:gd name="T56" fmla="*/ 163 w 988"/>
                  <a:gd name="T57" fmla="*/ 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8" h="945">
                    <a:moveTo>
                      <a:pt x="163" y="54"/>
                    </a:moveTo>
                    <a:lnTo>
                      <a:pt x="196" y="0"/>
                    </a:lnTo>
                    <a:lnTo>
                      <a:pt x="251" y="12"/>
                    </a:lnTo>
                    <a:lnTo>
                      <a:pt x="272" y="130"/>
                    </a:lnTo>
                    <a:lnTo>
                      <a:pt x="347" y="217"/>
                    </a:lnTo>
                    <a:lnTo>
                      <a:pt x="390" y="184"/>
                    </a:lnTo>
                    <a:lnTo>
                      <a:pt x="532" y="239"/>
                    </a:lnTo>
                    <a:lnTo>
                      <a:pt x="598" y="314"/>
                    </a:lnTo>
                    <a:lnTo>
                      <a:pt x="782" y="392"/>
                    </a:lnTo>
                    <a:lnTo>
                      <a:pt x="803" y="510"/>
                    </a:lnTo>
                    <a:lnTo>
                      <a:pt x="770" y="631"/>
                    </a:lnTo>
                    <a:lnTo>
                      <a:pt x="966" y="661"/>
                    </a:lnTo>
                    <a:lnTo>
                      <a:pt x="988" y="694"/>
                    </a:lnTo>
                    <a:lnTo>
                      <a:pt x="966" y="794"/>
                    </a:lnTo>
                    <a:lnTo>
                      <a:pt x="782" y="782"/>
                    </a:lnTo>
                    <a:lnTo>
                      <a:pt x="695" y="739"/>
                    </a:lnTo>
                    <a:lnTo>
                      <a:pt x="673" y="673"/>
                    </a:lnTo>
                    <a:lnTo>
                      <a:pt x="629" y="619"/>
                    </a:lnTo>
                    <a:lnTo>
                      <a:pt x="565" y="640"/>
                    </a:lnTo>
                    <a:lnTo>
                      <a:pt x="489" y="749"/>
                    </a:lnTo>
                    <a:lnTo>
                      <a:pt x="423" y="761"/>
                    </a:lnTo>
                    <a:lnTo>
                      <a:pt x="314" y="902"/>
                    </a:lnTo>
                    <a:lnTo>
                      <a:pt x="227" y="945"/>
                    </a:lnTo>
                    <a:lnTo>
                      <a:pt x="206" y="761"/>
                    </a:lnTo>
                    <a:lnTo>
                      <a:pt x="21" y="739"/>
                    </a:lnTo>
                    <a:lnTo>
                      <a:pt x="0" y="694"/>
                    </a:lnTo>
                    <a:lnTo>
                      <a:pt x="142" y="413"/>
                    </a:lnTo>
                    <a:lnTo>
                      <a:pt x="151" y="130"/>
                    </a:lnTo>
                    <a:lnTo>
                      <a:pt x="163" y="5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40"/>
              <p:cNvSpPr>
                <a:spLocks/>
              </p:cNvSpPr>
              <p:nvPr/>
            </p:nvSpPr>
            <p:spPr bwMode="auto">
              <a:xfrm>
                <a:off x="1439442" y="1993806"/>
                <a:ext cx="177159" cy="79652"/>
              </a:xfrm>
              <a:custGeom>
                <a:avLst/>
                <a:gdLst>
                  <a:gd name="T0" fmla="*/ 250 w 1141"/>
                  <a:gd name="T1" fmla="*/ 456 h 513"/>
                  <a:gd name="T2" fmla="*/ 174 w 1141"/>
                  <a:gd name="T3" fmla="*/ 447 h 513"/>
                  <a:gd name="T4" fmla="*/ 120 w 1141"/>
                  <a:gd name="T5" fmla="*/ 471 h 513"/>
                  <a:gd name="T6" fmla="*/ 66 w 1141"/>
                  <a:gd name="T7" fmla="*/ 461 h 513"/>
                  <a:gd name="T8" fmla="*/ 66 w 1141"/>
                  <a:gd name="T9" fmla="*/ 409 h 513"/>
                  <a:gd name="T10" fmla="*/ 0 w 1141"/>
                  <a:gd name="T11" fmla="*/ 381 h 513"/>
                  <a:gd name="T12" fmla="*/ 66 w 1141"/>
                  <a:gd name="T13" fmla="*/ 352 h 513"/>
                  <a:gd name="T14" fmla="*/ 141 w 1141"/>
                  <a:gd name="T15" fmla="*/ 338 h 513"/>
                  <a:gd name="T16" fmla="*/ 250 w 1141"/>
                  <a:gd name="T17" fmla="*/ 310 h 513"/>
                  <a:gd name="T18" fmla="*/ 271 w 1141"/>
                  <a:gd name="T19" fmla="*/ 253 h 513"/>
                  <a:gd name="T20" fmla="*/ 337 w 1141"/>
                  <a:gd name="T21" fmla="*/ 248 h 513"/>
                  <a:gd name="T22" fmla="*/ 359 w 1141"/>
                  <a:gd name="T23" fmla="*/ 213 h 513"/>
                  <a:gd name="T24" fmla="*/ 531 w 1141"/>
                  <a:gd name="T25" fmla="*/ 137 h 513"/>
                  <a:gd name="T26" fmla="*/ 531 w 1141"/>
                  <a:gd name="T27" fmla="*/ 95 h 513"/>
                  <a:gd name="T28" fmla="*/ 630 w 1141"/>
                  <a:gd name="T29" fmla="*/ 62 h 513"/>
                  <a:gd name="T30" fmla="*/ 803 w 1141"/>
                  <a:gd name="T31" fmla="*/ 57 h 513"/>
                  <a:gd name="T32" fmla="*/ 836 w 1141"/>
                  <a:gd name="T33" fmla="*/ 67 h 513"/>
                  <a:gd name="T34" fmla="*/ 923 w 1141"/>
                  <a:gd name="T35" fmla="*/ 67 h 513"/>
                  <a:gd name="T36" fmla="*/ 978 w 1141"/>
                  <a:gd name="T37" fmla="*/ 57 h 513"/>
                  <a:gd name="T38" fmla="*/ 923 w 1141"/>
                  <a:gd name="T39" fmla="*/ 33 h 513"/>
                  <a:gd name="T40" fmla="*/ 923 w 1141"/>
                  <a:gd name="T41" fmla="*/ 15 h 513"/>
                  <a:gd name="T42" fmla="*/ 1041 w 1141"/>
                  <a:gd name="T43" fmla="*/ 0 h 513"/>
                  <a:gd name="T44" fmla="*/ 1141 w 1141"/>
                  <a:gd name="T45" fmla="*/ 62 h 513"/>
                  <a:gd name="T46" fmla="*/ 1119 w 1141"/>
                  <a:gd name="T47" fmla="*/ 85 h 513"/>
                  <a:gd name="T48" fmla="*/ 1063 w 1141"/>
                  <a:gd name="T49" fmla="*/ 85 h 513"/>
                  <a:gd name="T50" fmla="*/ 1032 w 1141"/>
                  <a:gd name="T51" fmla="*/ 133 h 513"/>
                  <a:gd name="T52" fmla="*/ 1086 w 1141"/>
                  <a:gd name="T53" fmla="*/ 170 h 513"/>
                  <a:gd name="T54" fmla="*/ 1020 w 1141"/>
                  <a:gd name="T55" fmla="*/ 199 h 513"/>
                  <a:gd name="T56" fmla="*/ 1074 w 1141"/>
                  <a:gd name="T57" fmla="*/ 258 h 513"/>
                  <a:gd name="T58" fmla="*/ 944 w 1141"/>
                  <a:gd name="T59" fmla="*/ 286 h 513"/>
                  <a:gd name="T60" fmla="*/ 911 w 1141"/>
                  <a:gd name="T61" fmla="*/ 371 h 513"/>
                  <a:gd name="T62" fmla="*/ 748 w 1141"/>
                  <a:gd name="T63" fmla="*/ 310 h 513"/>
                  <a:gd name="T64" fmla="*/ 793 w 1141"/>
                  <a:gd name="T65" fmla="*/ 239 h 513"/>
                  <a:gd name="T66" fmla="*/ 694 w 1141"/>
                  <a:gd name="T67" fmla="*/ 239 h 513"/>
                  <a:gd name="T68" fmla="*/ 663 w 1141"/>
                  <a:gd name="T69" fmla="*/ 348 h 513"/>
                  <a:gd name="T70" fmla="*/ 597 w 1141"/>
                  <a:gd name="T71" fmla="*/ 381 h 513"/>
                  <a:gd name="T72" fmla="*/ 552 w 1141"/>
                  <a:gd name="T73" fmla="*/ 338 h 513"/>
                  <a:gd name="T74" fmla="*/ 489 w 1141"/>
                  <a:gd name="T75" fmla="*/ 352 h 513"/>
                  <a:gd name="T76" fmla="*/ 522 w 1141"/>
                  <a:gd name="T77" fmla="*/ 461 h 513"/>
                  <a:gd name="T78" fmla="*/ 392 w 1141"/>
                  <a:gd name="T79" fmla="*/ 485 h 513"/>
                  <a:gd name="T80" fmla="*/ 401 w 1141"/>
                  <a:gd name="T81" fmla="*/ 419 h 513"/>
                  <a:gd name="T82" fmla="*/ 347 w 1141"/>
                  <a:gd name="T83" fmla="*/ 423 h 513"/>
                  <a:gd name="T84" fmla="*/ 337 w 1141"/>
                  <a:gd name="T85" fmla="*/ 513 h 513"/>
                  <a:gd name="T86" fmla="*/ 293 w 1141"/>
                  <a:gd name="T87" fmla="*/ 513 h 513"/>
                  <a:gd name="T88" fmla="*/ 250 w 1141"/>
                  <a:gd name="T89" fmla="*/ 456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1" h="513">
                    <a:moveTo>
                      <a:pt x="250" y="456"/>
                    </a:moveTo>
                    <a:lnTo>
                      <a:pt x="174" y="447"/>
                    </a:lnTo>
                    <a:lnTo>
                      <a:pt x="120" y="471"/>
                    </a:lnTo>
                    <a:lnTo>
                      <a:pt x="66" y="461"/>
                    </a:lnTo>
                    <a:lnTo>
                      <a:pt x="66" y="409"/>
                    </a:lnTo>
                    <a:lnTo>
                      <a:pt x="0" y="381"/>
                    </a:lnTo>
                    <a:lnTo>
                      <a:pt x="66" y="352"/>
                    </a:lnTo>
                    <a:lnTo>
                      <a:pt x="141" y="338"/>
                    </a:lnTo>
                    <a:lnTo>
                      <a:pt x="250" y="310"/>
                    </a:lnTo>
                    <a:lnTo>
                      <a:pt x="271" y="253"/>
                    </a:lnTo>
                    <a:lnTo>
                      <a:pt x="337" y="248"/>
                    </a:lnTo>
                    <a:lnTo>
                      <a:pt x="359" y="213"/>
                    </a:lnTo>
                    <a:lnTo>
                      <a:pt x="531" y="137"/>
                    </a:lnTo>
                    <a:lnTo>
                      <a:pt x="531" y="95"/>
                    </a:lnTo>
                    <a:lnTo>
                      <a:pt x="630" y="62"/>
                    </a:lnTo>
                    <a:lnTo>
                      <a:pt x="803" y="57"/>
                    </a:lnTo>
                    <a:lnTo>
                      <a:pt x="836" y="67"/>
                    </a:lnTo>
                    <a:lnTo>
                      <a:pt x="923" y="67"/>
                    </a:lnTo>
                    <a:lnTo>
                      <a:pt x="978" y="57"/>
                    </a:lnTo>
                    <a:lnTo>
                      <a:pt x="923" y="33"/>
                    </a:lnTo>
                    <a:lnTo>
                      <a:pt x="923" y="15"/>
                    </a:lnTo>
                    <a:lnTo>
                      <a:pt x="1041" y="0"/>
                    </a:lnTo>
                    <a:lnTo>
                      <a:pt x="1141" y="62"/>
                    </a:lnTo>
                    <a:lnTo>
                      <a:pt x="1119" y="85"/>
                    </a:lnTo>
                    <a:lnTo>
                      <a:pt x="1063" y="85"/>
                    </a:lnTo>
                    <a:lnTo>
                      <a:pt x="1032" y="133"/>
                    </a:lnTo>
                    <a:lnTo>
                      <a:pt x="1086" y="170"/>
                    </a:lnTo>
                    <a:lnTo>
                      <a:pt x="1020" y="199"/>
                    </a:lnTo>
                    <a:lnTo>
                      <a:pt x="1074" y="258"/>
                    </a:lnTo>
                    <a:lnTo>
                      <a:pt x="944" y="286"/>
                    </a:lnTo>
                    <a:lnTo>
                      <a:pt x="911" y="371"/>
                    </a:lnTo>
                    <a:lnTo>
                      <a:pt x="748" y="310"/>
                    </a:lnTo>
                    <a:lnTo>
                      <a:pt x="793" y="239"/>
                    </a:lnTo>
                    <a:lnTo>
                      <a:pt x="694" y="239"/>
                    </a:lnTo>
                    <a:lnTo>
                      <a:pt x="663" y="348"/>
                    </a:lnTo>
                    <a:lnTo>
                      <a:pt x="597" y="381"/>
                    </a:lnTo>
                    <a:lnTo>
                      <a:pt x="552" y="338"/>
                    </a:lnTo>
                    <a:lnTo>
                      <a:pt x="489" y="352"/>
                    </a:lnTo>
                    <a:lnTo>
                      <a:pt x="522" y="461"/>
                    </a:lnTo>
                    <a:lnTo>
                      <a:pt x="392" y="485"/>
                    </a:lnTo>
                    <a:lnTo>
                      <a:pt x="401" y="419"/>
                    </a:lnTo>
                    <a:lnTo>
                      <a:pt x="347" y="423"/>
                    </a:lnTo>
                    <a:lnTo>
                      <a:pt x="337" y="513"/>
                    </a:lnTo>
                    <a:lnTo>
                      <a:pt x="293" y="513"/>
                    </a:lnTo>
                    <a:lnTo>
                      <a:pt x="250" y="45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41"/>
              <p:cNvSpPr>
                <a:spLocks/>
              </p:cNvSpPr>
              <p:nvPr/>
            </p:nvSpPr>
            <p:spPr bwMode="auto">
              <a:xfrm>
                <a:off x="1670478" y="1933407"/>
                <a:ext cx="89123" cy="24532"/>
              </a:xfrm>
              <a:custGeom>
                <a:avLst/>
                <a:gdLst>
                  <a:gd name="T0" fmla="*/ 413 w 574"/>
                  <a:gd name="T1" fmla="*/ 0 h 158"/>
                  <a:gd name="T2" fmla="*/ 498 w 574"/>
                  <a:gd name="T3" fmla="*/ 59 h 158"/>
                  <a:gd name="T4" fmla="*/ 574 w 574"/>
                  <a:gd name="T5" fmla="*/ 63 h 158"/>
                  <a:gd name="T6" fmla="*/ 574 w 574"/>
                  <a:gd name="T7" fmla="*/ 130 h 158"/>
                  <a:gd name="T8" fmla="*/ 401 w 574"/>
                  <a:gd name="T9" fmla="*/ 158 h 158"/>
                  <a:gd name="T10" fmla="*/ 314 w 574"/>
                  <a:gd name="T11" fmla="*/ 111 h 158"/>
                  <a:gd name="T12" fmla="*/ 281 w 574"/>
                  <a:gd name="T13" fmla="*/ 139 h 158"/>
                  <a:gd name="T14" fmla="*/ 205 w 574"/>
                  <a:gd name="T15" fmla="*/ 144 h 158"/>
                  <a:gd name="T16" fmla="*/ 130 w 574"/>
                  <a:gd name="T17" fmla="*/ 134 h 158"/>
                  <a:gd name="T18" fmla="*/ 21 w 574"/>
                  <a:gd name="T19" fmla="*/ 144 h 158"/>
                  <a:gd name="T20" fmla="*/ 0 w 574"/>
                  <a:gd name="T21" fmla="*/ 106 h 158"/>
                  <a:gd name="T22" fmla="*/ 66 w 574"/>
                  <a:gd name="T23" fmla="*/ 92 h 158"/>
                  <a:gd name="T24" fmla="*/ 75 w 574"/>
                  <a:gd name="T25" fmla="*/ 59 h 158"/>
                  <a:gd name="T26" fmla="*/ 238 w 574"/>
                  <a:gd name="T27" fmla="*/ 49 h 158"/>
                  <a:gd name="T28" fmla="*/ 326 w 574"/>
                  <a:gd name="T29" fmla="*/ 2 h 158"/>
                  <a:gd name="T30" fmla="*/ 413 w 574"/>
                  <a:gd name="T3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4" h="158">
                    <a:moveTo>
                      <a:pt x="413" y="0"/>
                    </a:moveTo>
                    <a:lnTo>
                      <a:pt x="498" y="59"/>
                    </a:lnTo>
                    <a:lnTo>
                      <a:pt x="574" y="63"/>
                    </a:lnTo>
                    <a:lnTo>
                      <a:pt x="574" y="130"/>
                    </a:lnTo>
                    <a:lnTo>
                      <a:pt x="401" y="158"/>
                    </a:lnTo>
                    <a:lnTo>
                      <a:pt x="314" y="111"/>
                    </a:lnTo>
                    <a:lnTo>
                      <a:pt x="281" y="139"/>
                    </a:lnTo>
                    <a:lnTo>
                      <a:pt x="205" y="144"/>
                    </a:lnTo>
                    <a:lnTo>
                      <a:pt x="130" y="134"/>
                    </a:lnTo>
                    <a:lnTo>
                      <a:pt x="21" y="144"/>
                    </a:lnTo>
                    <a:lnTo>
                      <a:pt x="0" y="106"/>
                    </a:lnTo>
                    <a:lnTo>
                      <a:pt x="66" y="92"/>
                    </a:lnTo>
                    <a:lnTo>
                      <a:pt x="75" y="59"/>
                    </a:lnTo>
                    <a:lnTo>
                      <a:pt x="238" y="49"/>
                    </a:lnTo>
                    <a:lnTo>
                      <a:pt x="326" y="2"/>
                    </a:lnTo>
                    <a:lnTo>
                      <a:pt x="413"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42"/>
              <p:cNvSpPr>
                <a:spLocks/>
              </p:cNvSpPr>
              <p:nvPr/>
            </p:nvSpPr>
            <p:spPr bwMode="auto">
              <a:xfrm>
                <a:off x="1850898" y="1898162"/>
                <a:ext cx="156664" cy="78099"/>
              </a:xfrm>
              <a:custGeom>
                <a:avLst/>
                <a:gdLst>
                  <a:gd name="T0" fmla="*/ 9 w 1009"/>
                  <a:gd name="T1" fmla="*/ 14 h 503"/>
                  <a:gd name="T2" fmla="*/ 172 w 1009"/>
                  <a:gd name="T3" fmla="*/ 23 h 503"/>
                  <a:gd name="T4" fmla="*/ 293 w 1009"/>
                  <a:gd name="T5" fmla="*/ 0 h 503"/>
                  <a:gd name="T6" fmla="*/ 411 w 1009"/>
                  <a:gd name="T7" fmla="*/ 85 h 503"/>
                  <a:gd name="T8" fmla="*/ 444 w 1009"/>
                  <a:gd name="T9" fmla="*/ 170 h 503"/>
                  <a:gd name="T10" fmla="*/ 498 w 1009"/>
                  <a:gd name="T11" fmla="*/ 179 h 503"/>
                  <a:gd name="T12" fmla="*/ 498 w 1009"/>
                  <a:gd name="T13" fmla="*/ 127 h 503"/>
                  <a:gd name="T14" fmla="*/ 607 w 1009"/>
                  <a:gd name="T15" fmla="*/ 104 h 503"/>
                  <a:gd name="T16" fmla="*/ 716 w 1009"/>
                  <a:gd name="T17" fmla="*/ 137 h 503"/>
                  <a:gd name="T18" fmla="*/ 683 w 1009"/>
                  <a:gd name="T19" fmla="*/ 208 h 503"/>
                  <a:gd name="T20" fmla="*/ 846 w 1009"/>
                  <a:gd name="T21" fmla="*/ 246 h 503"/>
                  <a:gd name="T22" fmla="*/ 857 w 1009"/>
                  <a:gd name="T23" fmla="*/ 300 h 503"/>
                  <a:gd name="T24" fmla="*/ 1009 w 1009"/>
                  <a:gd name="T25" fmla="*/ 409 h 503"/>
                  <a:gd name="T26" fmla="*/ 954 w 1009"/>
                  <a:gd name="T27" fmla="*/ 498 h 503"/>
                  <a:gd name="T28" fmla="*/ 815 w 1009"/>
                  <a:gd name="T29" fmla="*/ 503 h 503"/>
                  <a:gd name="T30" fmla="*/ 728 w 1009"/>
                  <a:gd name="T31" fmla="*/ 427 h 503"/>
                  <a:gd name="T32" fmla="*/ 716 w 1009"/>
                  <a:gd name="T33" fmla="*/ 404 h 503"/>
                  <a:gd name="T34" fmla="*/ 619 w 1009"/>
                  <a:gd name="T35" fmla="*/ 394 h 503"/>
                  <a:gd name="T36" fmla="*/ 532 w 1009"/>
                  <a:gd name="T37" fmla="*/ 357 h 503"/>
                  <a:gd name="T38" fmla="*/ 435 w 1009"/>
                  <a:gd name="T39" fmla="*/ 380 h 503"/>
                  <a:gd name="T40" fmla="*/ 380 w 1009"/>
                  <a:gd name="T41" fmla="*/ 352 h 503"/>
                  <a:gd name="T42" fmla="*/ 194 w 1009"/>
                  <a:gd name="T43" fmla="*/ 366 h 503"/>
                  <a:gd name="T44" fmla="*/ 118 w 1009"/>
                  <a:gd name="T45" fmla="*/ 328 h 503"/>
                  <a:gd name="T46" fmla="*/ 139 w 1009"/>
                  <a:gd name="T47" fmla="*/ 279 h 503"/>
                  <a:gd name="T48" fmla="*/ 335 w 1009"/>
                  <a:gd name="T49" fmla="*/ 281 h 503"/>
                  <a:gd name="T50" fmla="*/ 281 w 1009"/>
                  <a:gd name="T51" fmla="*/ 241 h 503"/>
                  <a:gd name="T52" fmla="*/ 293 w 1009"/>
                  <a:gd name="T53" fmla="*/ 212 h 503"/>
                  <a:gd name="T54" fmla="*/ 250 w 1009"/>
                  <a:gd name="T55" fmla="*/ 194 h 503"/>
                  <a:gd name="T56" fmla="*/ 250 w 1009"/>
                  <a:gd name="T57" fmla="*/ 156 h 503"/>
                  <a:gd name="T58" fmla="*/ 206 w 1009"/>
                  <a:gd name="T59" fmla="*/ 165 h 503"/>
                  <a:gd name="T60" fmla="*/ 172 w 1009"/>
                  <a:gd name="T61" fmla="*/ 203 h 503"/>
                  <a:gd name="T62" fmla="*/ 109 w 1009"/>
                  <a:gd name="T63" fmla="*/ 189 h 503"/>
                  <a:gd name="T64" fmla="*/ 97 w 1009"/>
                  <a:gd name="T65" fmla="*/ 123 h 503"/>
                  <a:gd name="T66" fmla="*/ 0 w 1009"/>
                  <a:gd name="T67" fmla="*/ 113 h 503"/>
                  <a:gd name="T68" fmla="*/ 9 w 1009"/>
                  <a:gd name="T69" fmla="*/ 14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9" h="503">
                    <a:moveTo>
                      <a:pt x="9" y="14"/>
                    </a:moveTo>
                    <a:lnTo>
                      <a:pt x="172" y="23"/>
                    </a:lnTo>
                    <a:lnTo>
                      <a:pt x="293" y="0"/>
                    </a:lnTo>
                    <a:lnTo>
                      <a:pt x="411" y="85"/>
                    </a:lnTo>
                    <a:lnTo>
                      <a:pt x="444" y="170"/>
                    </a:lnTo>
                    <a:lnTo>
                      <a:pt x="498" y="179"/>
                    </a:lnTo>
                    <a:lnTo>
                      <a:pt x="498" y="127"/>
                    </a:lnTo>
                    <a:lnTo>
                      <a:pt x="607" y="104"/>
                    </a:lnTo>
                    <a:lnTo>
                      <a:pt x="716" y="137"/>
                    </a:lnTo>
                    <a:lnTo>
                      <a:pt x="683" y="208"/>
                    </a:lnTo>
                    <a:lnTo>
                      <a:pt x="846" y="246"/>
                    </a:lnTo>
                    <a:lnTo>
                      <a:pt x="857" y="300"/>
                    </a:lnTo>
                    <a:lnTo>
                      <a:pt x="1009" y="409"/>
                    </a:lnTo>
                    <a:lnTo>
                      <a:pt x="954" y="498"/>
                    </a:lnTo>
                    <a:lnTo>
                      <a:pt x="815" y="503"/>
                    </a:lnTo>
                    <a:lnTo>
                      <a:pt x="728" y="427"/>
                    </a:lnTo>
                    <a:lnTo>
                      <a:pt x="716" y="404"/>
                    </a:lnTo>
                    <a:lnTo>
                      <a:pt x="619" y="394"/>
                    </a:lnTo>
                    <a:lnTo>
                      <a:pt x="532" y="357"/>
                    </a:lnTo>
                    <a:lnTo>
                      <a:pt x="435" y="380"/>
                    </a:lnTo>
                    <a:lnTo>
                      <a:pt x="380" y="352"/>
                    </a:lnTo>
                    <a:lnTo>
                      <a:pt x="194" y="366"/>
                    </a:lnTo>
                    <a:lnTo>
                      <a:pt x="118" y="328"/>
                    </a:lnTo>
                    <a:lnTo>
                      <a:pt x="139" y="279"/>
                    </a:lnTo>
                    <a:lnTo>
                      <a:pt x="335" y="281"/>
                    </a:lnTo>
                    <a:lnTo>
                      <a:pt x="281" y="241"/>
                    </a:lnTo>
                    <a:lnTo>
                      <a:pt x="293" y="212"/>
                    </a:lnTo>
                    <a:lnTo>
                      <a:pt x="250" y="194"/>
                    </a:lnTo>
                    <a:lnTo>
                      <a:pt x="250" y="156"/>
                    </a:lnTo>
                    <a:lnTo>
                      <a:pt x="206" y="165"/>
                    </a:lnTo>
                    <a:lnTo>
                      <a:pt x="172" y="203"/>
                    </a:lnTo>
                    <a:lnTo>
                      <a:pt x="109" y="189"/>
                    </a:lnTo>
                    <a:lnTo>
                      <a:pt x="97" y="123"/>
                    </a:lnTo>
                    <a:lnTo>
                      <a:pt x="0" y="113"/>
                    </a:lnTo>
                    <a:lnTo>
                      <a:pt x="9" y="1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43"/>
              <p:cNvSpPr>
                <a:spLocks/>
              </p:cNvSpPr>
              <p:nvPr/>
            </p:nvSpPr>
            <p:spPr bwMode="auto">
              <a:xfrm>
                <a:off x="1567381" y="2027964"/>
                <a:ext cx="290193" cy="106823"/>
              </a:xfrm>
              <a:custGeom>
                <a:avLst/>
                <a:gdLst>
                  <a:gd name="T0" fmla="*/ 1283 w 1869"/>
                  <a:gd name="T1" fmla="*/ 0 h 688"/>
                  <a:gd name="T2" fmla="*/ 1391 w 1869"/>
                  <a:gd name="T3" fmla="*/ 85 h 688"/>
                  <a:gd name="T4" fmla="*/ 1434 w 1869"/>
                  <a:gd name="T5" fmla="*/ 184 h 688"/>
                  <a:gd name="T6" fmla="*/ 1533 w 1869"/>
                  <a:gd name="T7" fmla="*/ 269 h 688"/>
                  <a:gd name="T8" fmla="*/ 1630 w 1869"/>
                  <a:gd name="T9" fmla="*/ 255 h 688"/>
                  <a:gd name="T10" fmla="*/ 1696 w 1869"/>
                  <a:gd name="T11" fmla="*/ 293 h 688"/>
                  <a:gd name="T12" fmla="*/ 1739 w 1869"/>
                  <a:gd name="T13" fmla="*/ 213 h 688"/>
                  <a:gd name="T14" fmla="*/ 1847 w 1869"/>
                  <a:gd name="T15" fmla="*/ 340 h 688"/>
                  <a:gd name="T16" fmla="*/ 1587 w 1869"/>
                  <a:gd name="T17" fmla="*/ 510 h 688"/>
                  <a:gd name="T18" fmla="*/ 1488 w 1869"/>
                  <a:gd name="T19" fmla="*/ 510 h 688"/>
                  <a:gd name="T20" fmla="*/ 1401 w 1869"/>
                  <a:gd name="T21" fmla="*/ 473 h 688"/>
                  <a:gd name="T22" fmla="*/ 1295 w 1869"/>
                  <a:gd name="T23" fmla="*/ 510 h 688"/>
                  <a:gd name="T24" fmla="*/ 1011 w 1869"/>
                  <a:gd name="T25" fmla="*/ 647 h 688"/>
                  <a:gd name="T26" fmla="*/ 643 w 1869"/>
                  <a:gd name="T27" fmla="*/ 680 h 688"/>
                  <a:gd name="T28" fmla="*/ 652 w 1869"/>
                  <a:gd name="T29" fmla="*/ 569 h 688"/>
                  <a:gd name="T30" fmla="*/ 772 w 1869"/>
                  <a:gd name="T31" fmla="*/ 525 h 688"/>
                  <a:gd name="T32" fmla="*/ 999 w 1869"/>
                  <a:gd name="T33" fmla="*/ 454 h 688"/>
                  <a:gd name="T34" fmla="*/ 869 w 1869"/>
                  <a:gd name="T35" fmla="*/ 439 h 688"/>
                  <a:gd name="T36" fmla="*/ 728 w 1869"/>
                  <a:gd name="T37" fmla="*/ 439 h 688"/>
                  <a:gd name="T38" fmla="*/ 565 w 1869"/>
                  <a:gd name="T39" fmla="*/ 465 h 688"/>
                  <a:gd name="T40" fmla="*/ 643 w 1869"/>
                  <a:gd name="T41" fmla="*/ 395 h 688"/>
                  <a:gd name="T42" fmla="*/ 446 w 1869"/>
                  <a:gd name="T43" fmla="*/ 413 h 688"/>
                  <a:gd name="T44" fmla="*/ 413 w 1869"/>
                  <a:gd name="T45" fmla="*/ 484 h 688"/>
                  <a:gd name="T46" fmla="*/ 305 w 1869"/>
                  <a:gd name="T47" fmla="*/ 499 h 688"/>
                  <a:gd name="T48" fmla="*/ 187 w 1869"/>
                  <a:gd name="T49" fmla="*/ 421 h 688"/>
                  <a:gd name="T50" fmla="*/ 0 w 1869"/>
                  <a:gd name="T51" fmla="*/ 397 h 688"/>
                  <a:gd name="T52" fmla="*/ 229 w 1869"/>
                  <a:gd name="T53" fmla="*/ 345 h 688"/>
                  <a:gd name="T54" fmla="*/ 317 w 1869"/>
                  <a:gd name="T55" fmla="*/ 293 h 688"/>
                  <a:gd name="T56" fmla="*/ 109 w 1869"/>
                  <a:gd name="T57" fmla="*/ 279 h 688"/>
                  <a:gd name="T58" fmla="*/ 272 w 1869"/>
                  <a:gd name="T59" fmla="*/ 246 h 688"/>
                  <a:gd name="T60" fmla="*/ 317 w 1869"/>
                  <a:gd name="T61" fmla="*/ 217 h 688"/>
                  <a:gd name="T62" fmla="*/ 163 w 1869"/>
                  <a:gd name="T63" fmla="*/ 194 h 688"/>
                  <a:gd name="T64" fmla="*/ 295 w 1869"/>
                  <a:gd name="T65" fmla="*/ 147 h 688"/>
                  <a:gd name="T66" fmla="*/ 392 w 1869"/>
                  <a:gd name="T67" fmla="*/ 142 h 688"/>
                  <a:gd name="T68" fmla="*/ 380 w 1869"/>
                  <a:gd name="T69" fmla="*/ 76 h 688"/>
                  <a:gd name="T70" fmla="*/ 543 w 1869"/>
                  <a:gd name="T71" fmla="*/ 147 h 688"/>
                  <a:gd name="T72" fmla="*/ 924 w 1869"/>
                  <a:gd name="T73" fmla="*/ 265 h 688"/>
                  <a:gd name="T74" fmla="*/ 1120 w 1869"/>
                  <a:gd name="T75" fmla="*/ 321 h 688"/>
                  <a:gd name="T76" fmla="*/ 1337 w 1869"/>
                  <a:gd name="T77" fmla="*/ 336 h 688"/>
                  <a:gd name="T78" fmla="*/ 1195 w 1869"/>
                  <a:gd name="T79" fmla="*/ 274 h 688"/>
                  <a:gd name="T80" fmla="*/ 1283 w 1869"/>
                  <a:gd name="T81" fmla="*/ 199 h 688"/>
                  <a:gd name="T82" fmla="*/ 1108 w 1869"/>
                  <a:gd name="T83" fmla="*/ 142 h 688"/>
                  <a:gd name="T84" fmla="*/ 1132 w 1869"/>
                  <a:gd name="T85" fmla="*/ 95 h 688"/>
                  <a:gd name="T86" fmla="*/ 1238 w 1869"/>
                  <a:gd name="T87" fmla="*/ 1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9" h="688">
                    <a:moveTo>
                      <a:pt x="1238" y="14"/>
                    </a:moveTo>
                    <a:lnTo>
                      <a:pt x="1283" y="0"/>
                    </a:lnTo>
                    <a:lnTo>
                      <a:pt x="1391" y="7"/>
                    </a:lnTo>
                    <a:lnTo>
                      <a:pt x="1391" y="85"/>
                    </a:lnTo>
                    <a:lnTo>
                      <a:pt x="1455" y="113"/>
                    </a:lnTo>
                    <a:lnTo>
                      <a:pt x="1434" y="184"/>
                    </a:lnTo>
                    <a:lnTo>
                      <a:pt x="1500" y="194"/>
                    </a:lnTo>
                    <a:lnTo>
                      <a:pt x="1533" y="269"/>
                    </a:lnTo>
                    <a:lnTo>
                      <a:pt x="1576" y="255"/>
                    </a:lnTo>
                    <a:lnTo>
                      <a:pt x="1630" y="255"/>
                    </a:lnTo>
                    <a:lnTo>
                      <a:pt x="1642" y="298"/>
                    </a:lnTo>
                    <a:lnTo>
                      <a:pt x="1696" y="293"/>
                    </a:lnTo>
                    <a:lnTo>
                      <a:pt x="1672" y="213"/>
                    </a:lnTo>
                    <a:lnTo>
                      <a:pt x="1739" y="213"/>
                    </a:lnTo>
                    <a:lnTo>
                      <a:pt x="1869" y="265"/>
                    </a:lnTo>
                    <a:lnTo>
                      <a:pt x="1847" y="340"/>
                    </a:lnTo>
                    <a:lnTo>
                      <a:pt x="1793" y="465"/>
                    </a:lnTo>
                    <a:lnTo>
                      <a:pt x="1587" y="510"/>
                    </a:lnTo>
                    <a:lnTo>
                      <a:pt x="1543" y="480"/>
                    </a:lnTo>
                    <a:lnTo>
                      <a:pt x="1488" y="510"/>
                    </a:lnTo>
                    <a:lnTo>
                      <a:pt x="1401" y="506"/>
                    </a:lnTo>
                    <a:lnTo>
                      <a:pt x="1401" y="473"/>
                    </a:lnTo>
                    <a:lnTo>
                      <a:pt x="1316" y="465"/>
                    </a:lnTo>
                    <a:lnTo>
                      <a:pt x="1295" y="510"/>
                    </a:lnTo>
                    <a:lnTo>
                      <a:pt x="1065" y="576"/>
                    </a:lnTo>
                    <a:lnTo>
                      <a:pt x="1011" y="647"/>
                    </a:lnTo>
                    <a:lnTo>
                      <a:pt x="761" y="688"/>
                    </a:lnTo>
                    <a:lnTo>
                      <a:pt x="643" y="680"/>
                    </a:lnTo>
                    <a:lnTo>
                      <a:pt x="510" y="591"/>
                    </a:lnTo>
                    <a:lnTo>
                      <a:pt x="652" y="569"/>
                    </a:lnTo>
                    <a:lnTo>
                      <a:pt x="706" y="517"/>
                    </a:lnTo>
                    <a:lnTo>
                      <a:pt x="772" y="525"/>
                    </a:lnTo>
                    <a:lnTo>
                      <a:pt x="935" y="510"/>
                    </a:lnTo>
                    <a:lnTo>
                      <a:pt x="999" y="454"/>
                    </a:lnTo>
                    <a:lnTo>
                      <a:pt x="990" y="432"/>
                    </a:lnTo>
                    <a:lnTo>
                      <a:pt x="869" y="439"/>
                    </a:lnTo>
                    <a:lnTo>
                      <a:pt x="806" y="458"/>
                    </a:lnTo>
                    <a:lnTo>
                      <a:pt x="728" y="439"/>
                    </a:lnTo>
                    <a:lnTo>
                      <a:pt x="643" y="473"/>
                    </a:lnTo>
                    <a:lnTo>
                      <a:pt x="565" y="465"/>
                    </a:lnTo>
                    <a:lnTo>
                      <a:pt x="565" y="413"/>
                    </a:lnTo>
                    <a:lnTo>
                      <a:pt x="643" y="395"/>
                    </a:lnTo>
                    <a:lnTo>
                      <a:pt x="588" y="378"/>
                    </a:lnTo>
                    <a:lnTo>
                      <a:pt x="446" y="413"/>
                    </a:lnTo>
                    <a:lnTo>
                      <a:pt x="510" y="465"/>
                    </a:lnTo>
                    <a:lnTo>
                      <a:pt x="413" y="484"/>
                    </a:lnTo>
                    <a:lnTo>
                      <a:pt x="350" y="458"/>
                    </a:lnTo>
                    <a:lnTo>
                      <a:pt x="305" y="499"/>
                    </a:lnTo>
                    <a:lnTo>
                      <a:pt x="229" y="473"/>
                    </a:lnTo>
                    <a:lnTo>
                      <a:pt x="187" y="421"/>
                    </a:lnTo>
                    <a:lnTo>
                      <a:pt x="87" y="428"/>
                    </a:lnTo>
                    <a:lnTo>
                      <a:pt x="0" y="397"/>
                    </a:lnTo>
                    <a:lnTo>
                      <a:pt x="45" y="354"/>
                    </a:lnTo>
                    <a:lnTo>
                      <a:pt x="229" y="345"/>
                    </a:lnTo>
                    <a:lnTo>
                      <a:pt x="350" y="312"/>
                    </a:lnTo>
                    <a:lnTo>
                      <a:pt x="317" y="293"/>
                    </a:lnTo>
                    <a:lnTo>
                      <a:pt x="163" y="302"/>
                    </a:lnTo>
                    <a:lnTo>
                      <a:pt x="109" y="279"/>
                    </a:lnTo>
                    <a:lnTo>
                      <a:pt x="187" y="241"/>
                    </a:lnTo>
                    <a:lnTo>
                      <a:pt x="272" y="246"/>
                    </a:lnTo>
                    <a:lnTo>
                      <a:pt x="359" y="236"/>
                    </a:lnTo>
                    <a:lnTo>
                      <a:pt x="317" y="217"/>
                    </a:lnTo>
                    <a:lnTo>
                      <a:pt x="187" y="217"/>
                    </a:lnTo>
                    <a:lnTo>
                      <a:pt x="163" y="194"/>
                    </a:lnTo>
                    <a:lnTo>
                      <a:pt x="217" y="147"/>
                    </a:lnTo>
                    <a:lnTo>
                      <a:pt x="295" y="147"/>
                    </a:lnTo>
                    <a:lnTo>
                      <a:pt x="392" y="161"/>
                    </a:lnTo>
                    <a:lnTo>
                      <a:pt x="392" y="142"/>
                    </a:lnTo>
                    <a:lnTo>
                      <a:pt x="305" y="99"/>
                    </a:lnTo>
                    <a:lnTo>
                      <a:pt x="380" y="76"/>
                    </a:lnTo>
                    <a:lnTo>
                      <a:pt x="510" y="90"/>
                    </a:lnTo>
                    <a:lnTo>
                      <a:pt x="543" y="147"/>
                    </a:lnTo>
                    <a:lnTo>
                      <a:pt x="739" y="137"/>
                    </a:lnTo>
                    <a:lnTo>
                      <a:pt x="924" y="265"/>
                    </a:lnTo>
                    <a:lnTo>
                      <a:pt x="957" y="312"/>
                    </a:lnTo>
                    <a:lnTo>
                      <a:pt x="1120" y="321"/>
                    </a:lnTo>
                    <a:lnTo>
                      <a:pt x="1261" y="364"/>
                    </a:lnTo>
                    <a:lnTo>
                      <a:pt x="1337" y="336"/>
                    </a:lnTo>
                    <a:lnTo>
                      <a:pt x="1325" y="274"/>
                    </a:lnTo>
                    <a:lnTo>
                      <a:pt x="1195" y="274"/>
                    </a:lnTo>
                    <a:lnTo>
                      <a:pt x="1162" y="251"/>
                    </a:lnTo>
                    <a:lnTo>
                      <a:pt x="1283" y="199"/>
                    </a:lnTo>
                    <a:lnTo>
                      <a:pt x="1261" y="156"/>
                    </a:lnTo>
                    <a:lnTo>
                      <a:pt x="1108" y="142"/>
                    </a:lnTo>
                    <a:lnTo>
                      <a:pt x="1087" y="113"/>
                    </a:lnTo>
                    <a:lnTo>
                      <a:pt x="1132" y="95"/>
                    </a:lnTo>
                    <a:lnTo>
                      <a:pt x="1238" y="80"/>
                    </a:lnTo>
                    <a:lnTo>
                      <a:pt x="1238" y="1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44"/>
              <p:cNvSpPr>
                <a:spLocks/>
              </p:cNvSpPr>
              <p:nvPr/>
            </p:nvSpPr>
            <p:spPr bwMode="auto">
              <a:xfrm>
                <a:off x="1919836" y="2029051"/>
                <a:ext cx="129803" cy="76391"/>
              </a:xfrm>
              <a:custGeom>
                <a:avLst/>
                <a:gdLst>
                  <a:gd name="T0" fmla="*/ 208 w 836"/>
                  <a:gd name="T1" fmla="*/ 239 h 492"/>
                  <a:gd name="T2" fmla="*/ 184 w 836"/>
                  <a:gd name="T3" fmla="*/ 272 h 492"/>
                  <a:gd name="T4" fmla="*/ 33 w 836"/>
                  <a:gd name="T5" fmla="*/ 277 h 492"/>
                  <a:gd name="T6" fmla="*/ 0 w 836"/>
                  <a:gd name="T7" fmla="*/ 295 h 492"/>
                  <a:gd name="T8" fmla="*/ 21 w 836"/>
                  <a:gd name="T9" fmla="*/ 324 h 492"/>
                  <a:gd name="T10" fmla="*/ 142 w 836"/>
                  <a:gd name="T11" fmla="*/ 324 h 492"/>
                  <a:gd name="T12" fmla="*/ 175 w 836"/>
                  <a:gd name="T13" fmla="*/ 310 h 492"/>
                  <a:gd name="T14" fmla="*/ 359 w 836"/>
                  <a:gd name="T15" fmla="*/ 305 h 492"/>
                  <a:gd name="T16" fmla="*/ 413 w 836"/>
                  <a:gd name="T17" fmla="*/ 281 h 492"/>
                  <a:gd name="T18" fmla="*/ 468 w 836"/>
                  <a:gd name="T19" fmla="*/ 277 h 492"/>
                  <a:gd name="T20" fmla="*/ 510 w 836"/>
                  <a:gd name="T21" fmla="*/ 310 h 492"/>
                  <a:gd name="T22" fmla="*/ 413 w 836"/>
                  <a:gd name="T23" fmla="*/ 333 h 492"/>
                  <a:gd name="T24" fmla="*/ 347 w 836"/>
                  <a:gd name="T25" fmla="*/ 347 h 492"/>
                  <a:gd name="T26" fmla="*/ 314 w 836"/>
                  <a:gd name="T27" fmla="*/ 376 h 492"/>
                  <a:gd name="T28" fmla="*/ 380 w 836"/>
                  <a:gd name="T29" fmla="*/ 392 h 492"/>
                  <a:gd name="T30" fmla="*/ 392 w 836"/>
                  <a:gd name="T31" fmla="*/ 492 h 492"/>
                  <a:gd name="T32" fmla="*/ 728 w 836"/>
                  <a:gd name="T33" fmla="*/ 440 h 492"/>
                  <a:gd name="T34" fmla="*/ 773 w 836"/>
                  <a:gd name="T35" fmla="*/ 388 h 492"/>
                  <a:gd name="T36" fmla="*/ 718 w 836"/>
                  <a:gd name="T37" fmla="*/ 338 h 492"/>
                  <a:gd name="T38" fmla="*/ 739 w 836"/>
                  <a:gd name="T39" fmla="*/ 319 h 492"/>
                  <a:gd name="T40" fmla="*/ 773 w 836"/>
                  <a:gd name="T41" fmla="*/ 324 h 492"/>
                  <a:gd name="T42" fmla="*/ 836 w 836"/>
                  <a:gd name="T43" fmla="*/ 357 h 492"/>
                  <a:gd name="T44" fmla="*/ 815 w 836"/>
                  <a:gd name="T45" fmla="*/ 281 h 492"/>
                  <a:gd name="T46" fmla="*/ 794 w 836"/>
                  <a:gd name="T47" fmla="*/ 262 h 492"/>
                  <a:gd name="T48" fmla="*/ 761 w 836"/>
                  <a:gd name="T49" fmla="*/ 73 h 492"/>
                  <a:gd name="T50" fmla="*/ 728 w 836"/>
                  <a:gd name="T51" fmla="*/ 40 h 492"/>
                  <a:gd name="T52" fmla="*/ 718 w 836"/>
                  <a:gd name="T53" fmla="*/ 3 h 492"/>
                  <a:gd name="T54" fmla="*/ 652 w 836"/>
                  <a:gd name="T55" fmla="*/ 0 h 492"/>
                  <a:gd name="T56" fmla="*/ 598 w 836"/>
                  <a:gd name="T57" fmla="*/ 10 h 492"/>
                  <a:gd name="T58" fmla="*/ 664 w 836"/>
                  <a:gd name="T59" fmla="*/ 40 h 492"/>
                  <a:gd name="T60" fmla="*/ 598 w 836"/>
                  <a:gd name="T61" fmla="*/ 59 h 492"/>
                  <a:gd name="T62" fmla="*/ 522 w 836"/>
                  <a:gd name="T63" fmla="*/ 29 h 492"/>
                  <a:gd name="T64" fmla="*/ 293 w 836"/>
                  <a:gd name="T65" fmla="*/ 40 h 492"/>
                  <a:gd name="T66" fmla="*/ 359 w 836"/>
                  <a:gd name="T67" fmla="*/ 121 h 492"/>
                  <a:gd name="T68" fmla="*/ 435 w 836"/>
                  <a:gd name="T69" fmla="*/ 144 h 492"/>
                  <a:gd name="T70" fmla="*/ 447 w 836"/>
                  <a:gd name="T71" fmla="*/ 177 h 492"/>
                  <a:gd name="T72" fmla="*/ 522 w 836"/>
                  <a:gd name="T73" fmla="*/ 210 h 492"/>
                  <a:gd name="T74" fmla="*/ 489 w 836"/>
                  <a:gd name="T75" fmla="*/ 225 h 492"/>
                  <a:gd name="T76" fmla="*/ 359 w 836"/>
                  <a:gd name="T77" fmla="*/ 187 h 492"/>
                  <a:gd name="T78" fmla="*/ 284 w 836"/>
                  <a:gd name="T79" fmla="*/ 144 h 492"/>
                  <a:gd name="T80" fmla="*/ 196 w 836"/>
                  <a:gd name="T81" fmla="*/ 88 h 492"/>
                  <a:gd name="T82" fmla="*/ 142 w 836"/>
                  <a:gd name="T83" fmla="*/ 111 h 492"/>
                  <a:gd name="T84" fmla="*/ 151 w 836"/>
                  <a:gd name="T85" fmla="*/ 173 h 492"/>
                  <a:gd name="T86" fmla="*/ 163 w 836"/>
                  <a:gd name="T87" fmla="*/ 210 h 492"/>
                  <a:gd name="T88" fmla="*/ 208 w 836"/>
                  <a:gd name="T89" fmla="*/ 23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6" h="492">
                    <a:moveTo>
                      <a:pt x="208" y="239"/>
                    </a:moveTo>
                    <a:lnTo>
                      <a:pt x="184" y="272"/>
                    </a:lnTo>
                    <a:lnTo>
                      <a:pt x="33" y="277"/>
                    </a:lnTo>
                    <a:lnTo>
                      <a:pt x="0" y="295"/>
                    </a:lnTo>
                    <a:lnTo>
                      <a:pt x="21" y="324"/>
                    </a:lnTo>
                    <a:lnTo>
                      <a:pt x="142" y="324"/>
                    </a:lnTo>
                    <a:lnTo>
                      <a:pt x="175" y="310"/>
                    </a:lnTo>
                    <a:lnTo>
                      <a:pt x="359" y="305"/>
                    </a:lnTo>
                    <a:lnTo>
                      <a:pt x="413" y="281"/>
                    </a:lnTo>
                    <a:lnTo>
                      <a:pt x="468" y="277"/>
                    </a:lnTo>
                    <a:lnTo>
                      <a:pt x="510" y="310"/>
                    </a:lnTo>
                    <a:lnTo>
                      <a:pt x="413" y="333"/>
                    </a:lnTo>
                    <a:lnTo>
                      <a:pt x="347" y="347"/>
                    </a:lnTo>
                    <a:lnTo>
                      <a:pt x="314" y="376"/>
                    </a:lnTo>
                    <a:lnTo>
                      <a:pt x="380" y="392"/>
                    </a:lnTo>
                    <a:lnTo>
                      <a:pt x="392" y="492"/>
                    </a:lnTo>
                    <a:lnTo>
                      <a:pt x="728" y="440"/>
                    </a:lnTo>
                    <a:lnTo>
                      <a:pt x="773" y="388"/>
                    </a:lnTo>
                    <a:lnTo>
                      <a:pt x="718" y="338"/>
                    </a:lnTo>
                    <a:lnTo>
                      <a:pt x="739" y="319"/>
                    </a:lnTo>
                    <a:lnTo>
                      <a:pt x="773" y="324"/>
                    </a:lnTo>
                    <a:lnTo>
                      <a:pt x="836" y="357"/>
                    </a:lnTo>
                    <a:lnTo>
                      <a:pt x="815" y="281"/>
                    </a:lnTo>
                    <a:lnTo>
                      <a:pt x="794" y="262"/>
                    </a:lnTo>
                    <a:lnTo>
                      <a:pt x="761" y="73"/>
                    </a:lnTo>
                    <a:lnTo>
                      <a:pt x="728" y="40"/>
                    </a:lnTo>
                    <a:lnTo>
                      <a:pt x="718" y="3"/>
                    </a:lnTo>
                    <a:lnTo>
                      <a:pt x="652" y="0"/>
                    </a:lnTo>
                    <a:lnTo>
                      <a:pt x="598" y="10"/>
                    </a:lnTo>
                    <a:lnTo>
                      <a:pt x="664" y="40"/>
                    </a:lnTo>
                    <a:lnTo>
                      <a:pt x="598" y="59"/>
                    </a:lnTo>
                    <a:lnTo>
                      <a:pt x="522" y="29"/>
                    </a:lnTo>
                    <a:lnTo>
                      <a:pt x="293" y="40"/>
                    </a:lnTo>
                    <a:lnTo>
                      <a:pt x="359" y="121"/>
                    </a:lnTo>
                    <a:lnTo>
                      <a:pt x="435" y="144"/>
                    </a:lnTo>
                    <a:lnTo>
                      <a:pt x="447" y="177"/>
                    </a:lnTo>
                    <a:lnTo>
                      <a:pt x="522" y="210"/>
                    </a:lnTo>
                    <a:lnTo>
                      <a:pt x="489" y="225"/>
                    </a:lnTo>
                    <a:lnTo>
                      <a:pt x="359" y="187"/>
                    </a:lnTo>
                    <a:lnTo>
                      <a:pt x="284" y="144"/>
                    </a:lnTo>
                    <a:lnTo>
                      <a:pt x="196" y="88"/>
                    </a:lnTo>
                    <a:lnTo>
                      <a:pt x="142" y="111"/>
                    </a:lnTo>
                    <a:lnTo>
                      <a:pt x="151" y="173"/>
                    </a:lnTo>
                    <a:lnTo>
                      <a:pt x="163" y="210"/>
                    </a:lnTo>
                    <a:lnTo>
                      <a:pt x="208" y="23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45"/>
              <p:cNvSpPr>
                <a:spLocks/>
              </p:cNvSpPr>
              <p:nvPr/>
            </p:nvSpPr>
            <p:spPr bwMode="auto">
              <a:xfrm>
                <a:off x="2073550" y="2076408"/>
                <a:ext cx="70801" cy="45027"/>
              </a:xfrm>
              <a:custGeom>
                <a:avLst/>
                <a:gdLst>
                  <a:gd name="T0" fmla="*/ 323 w 456"/>
                  <a:gd name="T1" fmla="*/ 5 h 290"/>
                  <a:gd name="T2" fmla="*/ 238 w 456"/>
                  <a:gd name="T3" fmla="*/ 0 h 290"/>
                  <a:gd name="T4" fmla="*/ 163 w 456"/>
                  <a:gd name="T5" fmla="*/ 9 h 290"/>
                  <a:gd name="T6" fmla="*/ 118 w 456"/>
                  <a:gd name="T7" fmla="*/ 38 h 290"/>
                  <a:gd name="T8" fmla="*/ 31 w 456"/>
                  <a:gd name="T9" fmla="*/ 80 h 290"/>
                  <a:gd name="T10" fmla="*/ 0 w 456"/>
                  <a:gd name="T11" fmla="*/ 120 h 290"/>
                  <a:gd name="T12" fmla="*/ 54 w 456"/>
                  <a:gd name="T13" fmla="*/ 213 h 290"/>
                  <a:gd name="T14" fmla="*/ 184 w 456"/>
                  <a:gd name="T15" fmla="*/ 246 h 290"/>
                  <a:gd name="T16" fmla="*/ 302 w 456"/>
                  <a:gd name="T17" fmla="*/ 279 h 290"/>
                  <a:gd name="T18" fmla="*/ 401 w 456"/>
                  <a:gd name="T19" fmla="*/ 290 h 290"/>
                  <a:gd name="T20" fmla="*/ 456 w 456"/>
                  <a:gd name="T21" fmla="*/ 224 h 290"/>
                  <a:gd name="T22" fmla="*/ 444 w 456"/>
                  <a:gd name="T23" fmla="*/ 153 h 290"/>
                  <a:gd name="T24" fmla="*/ 390 w 456"/>
                  <a:gd name="T25" fmla="*/ 120 h 290"/>
                  <a:gd name="T26" fmla="*/ 432 w 456"/>
                  <a:gd name="T27" fmla="*/ 85 h 290"/>
                  <a:gd name="T28" fmla="*/ 368 w 456"/>
                  <a:gd name="T29" fmla="*/ 38 h 290"/>
                  <a:gd name="T30" fmla="*/ 323 w 456"/>
                  <a:gd name="T31" fmla="*/ 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6" h="290">
                    <a:moveTo>
                      <a:pt x="323" y="5"/>
                    </a:moveTo>
                    <a:lnTo>
                      <a:pt x="238" y="0"/>
                    </a:lnTo>
                    <a:lnTo>
                      <a:pt x="163" y="9"/>
                    </a:lnTo>
                    <a:lnTo>
                      <a:pt x="118" y="38"/>
                    </a:lnTo>
                    <a:lnTo>
                      <a:pt x="31" y="80"/>
                    </a:lnTo>
                    <a:lnTo>
                      <a:pt x="0" y="120"/>
                    </a:lnTo>
                    <a:lnTo>
                      <a:pt x="54" y="213"/>
                    </a:lnTo>
                    <a:lnTo>
                      <a:pt x="184" y="246"/>
                    </a:lnTo>
                    <a:lnTo>
                      <a:pt x="302" y="279"/>
                    </a:lnTo>
                    <a:lnTo>
                      <a:pt x="401" y="290"/>
                    </a:lnTo>
                    <a:lnTo>
                      <a:pt x="456" y="224"/>
                    </a:lnTo>
                    <a:lnTo>
                      <a:pt x="444" y="153"/>
                    </a:lnTo>
                    <a:lnTo>
                      <a:pt x="390" y="120"/>
                    </a:lnTo>
                    <a:lnTo>
                      <a:pt x="432" y="85"/>
                    </a:lnTo>
                    <a:lnTo>
                      <a:pt x="368" y="38"/>
                    </a:lnTo>
                    <a:lnTo>
                      <a:pt x="323" y="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46"/>
              <p:cNvSpPr>
                <a:spLocks/>
              </p:cNvSpPr>
              <p:nvPr/>
            </p:nvSpPr>
            <p:spPr bwMode="auto">
              <a:xfrm>
                <a:off x="2061439" y="2013680"/>
                <a:ext cx="414872" cy="119866"/>
              </a:xfrm>
              <a:custGeom>
                <a:avLst/>
                <a:gdLst>
                  <a:gd name="T0" fmla="*/ 1876 w 2672"/>
                  <a:gd name="T1" fmla="*/ 404 h 772"/>
                  <a:gd name="T2" fmla="*/ 2114 w 2672"/>
                  <a:gd name="T3" fmla="*/ 350 h 772"/>
                  <a:gd name="T4" fmla="*/ 2339 w 2672"/>
                  <a:gd name="T5" fmla="*/ 340 h 772"/>
                  <a:gd name="T6" fmla="*/ 2461 w 2672"/>
                  <a:gd name="T7" fmla="*/ 399 h 772"/>
                  <a:gd name="T8" fmla="*/ 2636 w 2672"/>
                  <a:gd name="T9" fmla="*/ 430 h 772"/>
                  <a:gd name="T10" fmla="*/ 2556 w 2672"/>
                  <a:gd name="T11" fmla="*/ 517 h 772"/>
                  <a:gd name="T12" fmla="*/ 2657 w 2672"/>
                  <a:gd name="T13" fmla="*/ 565 h 772"/>
                  <a:gd name="T14" fmla="*/ 2591 w 2672"/>
                  <a:gd name="T15" fmla="*/ 638 h 772"/>
                  <a:gd name="T16" fmla="*/ 2499 w 2672"/>
                  <a:gd name="T17" fmla="*/ 628 h 772"/>
                  <a:gd name="T18" fmla="*/ 2499 w 2672"/>
                  <a:gd name="T19" fmla="*/ 735 h 772"/>
                  <a:gd name="T20" fmla="*/ 2324 w 2672"/>
                  <a:gd name="T21" fmla="*/ 772 h 772"/>
                  <a:gd name="T22" fmla="*/ 2135 w 2672"/>
                  <a:gd name="T23" fmla="*/ 628 h 772"/>
                  <a:gd name="T24" fmla="*/ 2013 w 2672"/>
                  <a:gd name="T25" fmla="*/ 751 h 772"/>
                  <a:gd name="T26" fmla="*/ 1847 w 2672"/>
                  <a:gd name="T27" fmla="*/ 678 h 772"/>
                  <a:gd name="T28" fmla="*/ 1767 w 2672"/>
                  <a:gd name="T29" fmla="*/ 725 h 772"/>
                  <a:gd name="T30" fmla="*/ 1304 w 2672"/>
                  <a:gd name="T31" fmla="*/ 751 h 772"/>
                  <a:gd name="T32" fmla="*/ 1268 w 2672"/>
                  <a:gd name="T33" fmla="*/ 652 h 772"/>
                  <a:gd name="T34" fmla="*/ 950 w 2672"/>
                  <a:gd name="T35" fmla="*/ 664 h 772"/>
                  <a:gd name="T36" fmla="*/ 761 w 2672"/>
                  <a:gd name="T37" fmla="*/ 659 h 772"/>
                  <a:gd name="T38" fmla="*/ 803 w 2672"/>
                  <a:gd name="T39" fmla="*/ 543 h 772"/>
                  <a:gd name="T40" fmla="*/ 718 w 2672"/>
                  <a:gd name="T41" fmla="*/ 454 h 772"/>
                  <a:gd name="T42" fmla="*/ 673 w 2672"/>
                  <a:gd name="T43" fmla="*/ 333 h 772"/>
                  <a:gd name="T44" fmla="*/ 494 w 2672"/>
                  <a:gd name="T45" fmla="*/ 227 h 772"/>
                  <a:gd name="T46" fmla="*/ 290 w 2672"/>
                  <a:gd name="T47" fmla="*/ 217 h 772"/>
                  <a:gd name="T48" fmla="*/ 175 w 2672"/>
                  <a:gd name="T49" fmla="*/ 158 h 772"/>
                  <a:gd name="T50" fmla="*/ 0 w 2672"/>
                  <a:gd name="T51" fmla="*/ 73 h 772"/>
                  <a:gd name="T52" fmla="*/ 217 w 2672"/>
                  <a:gd name="T53" fmla="*/ 0 h 772"/>
                  <a:gd name="T54" fmla="*/ 456 w 2672"/>
                  <a:gd name="T55" fmla="*/ 26 h 772"/>
                  <a:gd name="T56" fmla="*/ 515 w 2672"/>
                  <a:gd name="T57" fmla="*/ 177 h 772"/>
                  <a:gd name="T58" fmla="*/ 673 w 2672"/>
                  <a:gd name="T59" fmla="*/ 111 h 772"/>
                  <a:gd name="T60" fmla="*/ 883 w 2672"/>
                  <a:gd name="T61" fmla="*/ 102 h 772"/>
                  <a:gd name="T62" fmla="*/ 985 w 2672"/>
                  <a:gd name="T63" fmla="*/ 149 h 772"/>
                  <a:gd name="T64" fmla="*/ 841 w 2672"/>
                  <a:gd name="T65" fmla="*/ 161 h 772"/>
                  <a:gd name="T66" fmla="*/ 971 w 2672"/>
                  <a:gd name="T67" fmla="*/ 177 h 772"/>
                  <a:gd name="T68" fmla="*/ 1188 w 2672"/>
                  <a:gd name="T69" fmla="*/ 215 h 772"/>
                  <a:gd name="T70" fmla="*/ 1051 w 2672"/>
                  <a:gd name="T71" fmla="*/ 262 h 772"/>
                  <a:gd name="T72" fmla="*/ 827 w 2672"/>
                  <a:gd name="T73" fmla="*/ 239 h 772"/>
                  <a:gd name="T74" fmla="*/ 862 w 2672"/>
                  <a:gd name="T75" fmla="*/ 338 h 772"/>
                  <a:gd name="T76" fmla="*/ 1023 w 2672"/>
                  <a:gd name="T77" fmla="*/ 321 h 772"/>
                  <a:gd name="T78" fmla="*/ 1122 w 2672"/>
                  <a:gd name="T79" fmla="*/ 399 h 772"/>
                  <a:gd name="T80" fmla="*/ 1247 w 2672"/>
                  <a:gd name="T81" fmla="*/ 456 h 772"/>
                  <a:gd name="T82" fmla="*/ 1304 w 2672"/>
                  <a:gd name="T83" fmla="*/ 390 h 772"/>
                  <a:gd name="T84" fmla="*/ 1462 w 2672"/>
                  <a:gd name="T85" fmla="*/ 439 h 772"/>
                  <a:gd name="T86" fmla="*/ 1521 w 2672"/>
                  <a:gd name="T87" fmla="*/ 406 h 772"/>
                  <a:gd name="T88" fmla="*/ 1630 w 2672"/>
                  <a:gd name="T89" fmla="*/ 475 h 772"/>
                  <a:gd name="T90" fmla="*/ 1644 w 2672"/>
                  <a:gd name="T91" fmla="*/ 42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72" h="772">
                    <a:moveTo>
                      <a:pt x="1812" y="425"/>
                    </a:moveTo>
                    <a:lnTo>
                      <a:pt x="1876" y="404"/>
                    </a:lnTo>
                    <a:lnTo>
                      <a:pt x="2064" y="321"/>
                    </a:lnTo>
                    <a:lnTo>
                      <a:pt x="2114" y="350"/>
                    </a:lnTo>
                    <a:lnTo>
                      <a:pt x="2201" y="343"/>
                    </a:lnTo>
                    <a:lnTo>
                      <a:pt x="2339" y="340"/>
                    </a:lnTo>
                    <a:lnTo>
                      <a:pt x="2447" y="364"/>
                    </a:lnTo>
                    <a:lnTo>
                      <a:pt x="2461" y="399"/>
                    </a:lnTo>
                    <a:lnTo>
                      <a:pt x="2577" y="390"/>
                    </a:lnTo>
                    <a:lnTo>
                      <a:pt x="2636" y="430"/>
                    </a:lnTo>
                    <a:lnTo>
                      <a:pt x="2650" y="487"/>
                    </a:lnTo>
                    <a:lnTo>
                      <a:pt x="2556" y="517"/>
                    </a:lnTo>
                    <a:lnTo>
                      <a:pt x="2549" y="550"/>
                    </a:lnTo>
                    <a:lnTo>
                      <a:pt x="2657" y="565"/>
                    </a:lnTo>
                    <a:lnTo>
                      <a:pt x="2672" y="626"/>
                    </a:lnTo>
                    <a:lnTo>
                      <a:pt x="2591" y="638"/>
                    </a:lnTo>
                    <a:lnTo>
                      <a:pt x="2549" y="600"/>
                    </a:lnTo>
                    <a:lnTo>
                      <a:pt x="2499" y="628"/>
                    </a:lnTo>
                    <a:lnTo>
                      <a:pt x="2549" y="690"/>
                    </a:lnTo>
                    <a:lnTo>
                      <a:pt x="2499" y="735"/>
                    </a:lnTo>
                    <a:lnTo>
                      <a:pt x="2383" y="725"/>
                    </a:lnTo>
                    <a:lnTo>
                      <a:pt x="2324" y="772"/>
                    </a:lnTo>
                    <a:lnTo>
                      <a:pt x="2166" y="737"/>
                    </a:lnTo>
                    <a:lnTo>
                      <a:pt x="2135" y="628"/>
                    </a:lnTo>
                    <a:lnTo>
                      <a:pt x="2064" y="626"/>
                    </a:lnTo>
                    <a:lnTo>
                      <a:pt x="2013" y="751"/>
                    </a:lnTo>
                    <a:lnTo>
                      <a:pt x="1876" y="730"/>
                    </a:lnTo>
                    <a:lnTo>
                      <a:pt x="1847" y="678"/>
                    </a:lnTo>
                    <a:lnTo>
                      <a:pt x="1788" y="659"/>
                    </a:lnTo>
                    <a:lnTo>
                      <a:pt x="1767" y="725"/>
                    </a:lnTo>
                    <a:lnTo>
                      <a:pt x="1623" y="756"/>
                    </a:lnTo>
                    <a:lnTo>
                      <a:pt x="1304" y="751"/>
                    </a:lnTo>
                    <a:lnTo>
                      <a:pt x="1339" y="690"/>
                    </a:lnTo>
                    <a:lnTo>
                      <a:pt x="1268" y="652"/>
                    </a:lnTo>
                    <a:lnTo>
                      <a:pt x="1108" y="720"/>
                    </a:lnTo>
                    <a:lnTo>
                      <a:pt x="950" y="664"/>
                    </a:lnTo>
                    <a:lnTo>
                      <a:pt x="827" y="694"/>
                    </a:lnTo>
                    <a:lnTo>
                      <a:pt x="761" y="659"/>
                    </a:lnTo>
                    <a:lnTo>
                      <a:pt x="732" y="548"/>
                    </a:lnTo>
                    <a:lnTo>
                      <a:pt x="803" y="543"/>
                    </a:lnTo>
                    <a:lnTo>
                      <a:pt x="796" y="494"/>
                    </a:lnTo>
                    <a:lnTo>
                      <a:pt x="718" y="454"/>
                    </a:lnTo>
                    <a:lnTo>
                      <a:pt x="768" y="390"/>
                    </a:lnTo>
                    <a:lnTo>
                      <a:pt x="673" y="333"/>
                    </a:lnTo>
                    <a:lnTo>
                      <a:pt x="609" y="229"/>
                    </a:lnTo>
                    <a:lnTo>
                      <a:pt x="494" y="227"/>
                    </a:lnTo>
                    <a:lnTo>
                      <a:pt x="435" y="236"/>
                    </a:lnTo>
                    <a:lnTo>
                      <a:pt x="290" y="217"/>
                    </a:lnTo>
                    <a:lnTo>
                      <a:pt x="255" y="172"/>
                    </a:lnTo>
                    <a:lnTo>
                      <a:pt x="175" y="158"/>
                    </a:lnTo>
                    <a:lnTo>
                      <a:pt x="132" y="113"/>
                    </a:lnTo>
                    <a:lnTo>
                      <a:pt x="0" y="73"/>
                    </a:lnTo>
                    <a:lnTo>
                      <a:pt x="80" y="7"/>
                    </a:lnTo>
                    <a:lnTo>
                      <a:pt x="217" y="0"/>
                    </a:lnTo>
                    <a:lnTo>
                      <a:pt x="406" y="42"/>
                    </a:lnTo>
                    <a:lnTo>
                      <a:pt x="456" y="26"/>
                    </a:lnTo>
                    <a:lnTo>
                      <a:pt x="529" y="28"/>
                    </a:lnTo>
                    <a:lnTo>
                      <a:pt x="515" y="177"/>
                    </a:lnTo>
                    <a:lnTo>
                      <a:pt x="550" y="172"/>
                    </a:lnTo>
                    <a:lnTo>
                      <a:pt x="673" y="111"/>
                    </a:lnTo>
                    <a:lnTo>
                      <a:pt x="803" y="130"/>
                    </a:lnTo>
                    <a:lnTo>
                      <a:pt x="883" y="102"/>
                    </a:lnTo>
                    <a:lnTo>
                      <a:pt x="978" y="111"/>
                    </a:lnTo>
                    <a:lnTo>
                      <a:pt x="985" y="149"/>
                    </a:lnTo>
                    <a:lnTo>
                      <a:pt x="890" y="146"/>
                    </a:lnTo>
                    <a:lnTo>
                      <a:pt x="841" y="161"/>
                    </a:lnTo>
                    <a:lnTo>
                      <a:pt x="890" y="187"/>
                    </a:lnTo>
                    <a:lnTo>
                      <a:pt x="971" y="177"/>
                    </a:lnTo>
                    <a:lnTo>
                      <a:pt x="1037" y="210"/>
                    </a:lnTo>
                    <a:lnTo>
                      <a:pt x="1188" y="215"/>
                    </a:lnTo>
                    <a:lnTo>
                      <a:pt x="1181" y="253"/>
                    </a:lnTo>
                    <a:lnTo>
                      <a:pt x="1051" y="262"/>
                    </a:lnTo>
                    <a:lnTo>
                      <a:pt x="950" y="239"/>
                    </a:lnTo>
                    <a:lnTo>
                      <a:pt x="827" y="239"/>
                    </a:lnTo>
                    <a:lnTo>
                      <a:pt x="928" y="281"/>
                    </a:lnTo>
                    <a:lnTo>
                      <a:pt x="862" y="338"/>
                    </a:lnTo>
                    <a:lnTo>
                      <a:pt x="907" y="361"/>
                    </a:lnTo>
                    <a:lnTo>
                      <a:pt x="1023" y="321"/>
                    </a:lnTo>
                    <a:lnTo>
                      <a:pt x="1108" y="331"/>
                    </a:lnTo>
                    <a:lnTo>
                      <a:pt x="1122" y="399"/>
                    </a:lnTo>
                    <a:lnTo>
                      <a:pt x="1188" y="454"/>
                    </a:lnTo>
                    <a:lnTo>
                      <a:pt x="1247" y="456"/>
                    </a:lnTo>
                    <a:lnTo>
                      <a:pt x="1231" y="380"/>
                    </a:lnTo>
                    <a:lnTo>
                      <a:pt x="1304" y="390"/>
                    </a:lnTo>
                    <a:lnTo>
                      <a:pt x="1346" y="437"/>
                    </a:lnTo>
                    <a:lnTo>
                      <a:pt x="1462" y="439"/>
                    </a:lnTo>
                    <a:lnTo>
                      <a:pt x="1448" y="402"/>
                    </a:lnTo>
                    <a:lnTo>
                      <a:pt x="1521" y="406"/>
                    </a:lnTo>
                    <a:lnTo>
                      <a:pt x="1550" y="454"/>
                    </a:lnTo>
                    <a:lnTo>
                      <a:pt x="1630" y="475"/>
                    </a:lnTo>
                    <a:lnTo>
                      <a:pt x="1687" y="456"/>
                    </a:lnTo>
                    <a:lnTo>
                      <a:pt x="1644" y="420"/>
                    </a:lnTo>
                    <a:lnTo>
                      <a:pt x="1812" y="42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47"/>
              <p:cNvSpPr>
                <a:spLocks/>
              </p:cNvSpPr>
              <p:nvPr/>
            </p:nvSpPr>
            <p:spPr bwMode="auto">
              <a:xfrm>
                <a:off x="2033491" y="1923781"/>
                <a:ext cx="81825" cy="55120"/>
              </a:xfrm>
              <a:custGeom>
                <a:avLst/>
                <a:gdLst>
                  <a:gd name="T0" fmla="*/ 218 w 527"/>
                  <a:gd name="T1" fmla="*/ 12 h 355"/>
                  <a:gd name="T2" fmla="*/ 260 w 527"/>
                  <a:gd name="T3" fmla="*/ 71 h 355"/>
                  <a:gd name="T4" fmla="*/ 470 w 527"/>
                  <a:gd name="T5" fmla="*/ 128 h 355"/>
                  <a:gd name="T6" fmla="*/ 527 w 527"/>
                  <a:gd name="T7" fmla="*/ 168 h 355"/>
                  <a:gd name="T8" fmla="*/ 520 w 527"/>
                  <a:gd name="T9" fmla="*/ 194 h 355"/>
                  <a:gd name="T10" fmla="*/ 456 w 527"/>
                  <a:gd name="T11" fmla="*/ 194 h 355"/>
                  <a:gd name="T12" fmla="*/ 456 w 527"/>
                  <a:gd name="T13" fmla="*/ 213 h 355"/>
                  <a:gd name="T14" fmla="*/ 527 w 527"/>
                  <a:gd name="T15" fmla="*/ 260 h 355"/>
                  <a:gd name="T16" fmla="*/ 470 w 527"/>
                  <a:gd name="T17" fmla="*/ 300 h 355"/>
                  <a:gd name="T18" fmla="*/ 397 w 527"/>
                  <a:gd name="T19" fmla="*/ 312 h 355"/>
                  <a:gd name="T20" fmla="*/ 260 w 527"/>
                  <a:gd name="T21" fmla="*/ 329 h 355"/>
                  <a:gd name="T22" fmla="*/ 218 w 527"/>
                  <a:gd name="T23" fmla="*/ 355 h 355"/>
                  <a:gd name="T24" fmla="*/ 173 w 527"/>
                  <a:gd name="T25" fmla="*/ 350 h 355"/>
                  <a:gd name="T26" fmla="*/ 159 w 527"/>
                  <a:gd name="T27" fmla="*/ 317 h 355"/>
                  <a:gd name="T28" fmla="*/ 57 w 527"/>
                  <a:gd name="T29" fmla="*/ 267 h 355"/>
                  <a:gd name="T30" fmla="*/ 64 w 527"/>
                  <a:gd name="T31" fmla="*/ 251 h 355"/>
                  <a:gd name="T32" fmla="*/ 159 w 527"/>
                  <a:gd name="T33" fmla="*/ 262 h 355"/>
                  <a:gd name="T34" fmla="*/ 196 w 527"/>
                  <a:gd name="T35" fmla="*/ 232 h 355"/>
                  <a:gd name="T36" fmla="*/ 144 w 527"/>
                  <a:gd name="T37" fmla="*/ 206 h 355"/>
                  <a:gd name="T38" fmla="*/ 57 w 527"/>
                  <a:gd name="T39" fmla="*/ 201 h 355"/>
                  <a:gd name="T40" fmla="*/ 15 w 527"/>
                  <a:gd name="T41" fmla="*/ 97 h 355"/>
                  <a:gd name="T42" fmla="*/ 22 w 527"/>
                  <a:gd name="T43" fmla="*/ 71 h 355"/>
                  <a:gd name="T44" fmla="*/ 0 w 527"/>
                  <a:gd name="T45" fmla="*/ 29 h 355"/>
                  <a:gd name="T46" fmla="*/ 50 w 527"/>
                  <a:gd name="T47" fmla="*/ 0 h 355"/>
                  <a:gd name="T48" fmla="*/ 218 w 527"/>
                  <a:gd name="T49" fmla="*/ 1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7" h="355">
                    <a:moveTo>
                      <a:pt x="218" y="12"/>
                    </a:moveTo>
                    <a:lnTo>
                      <a:pt x="260" y="71"/>
                    </a:lnTo>
                    <a:lnTo>
                      <a:pt x="470" y="128"/>
                    </a:lnTo>
                    <a:lnTo>
                      <a:pt x="527" y="168"/>
                    </a:lnTo>
                    <a:lnTo>
                      <a:pt x="520" y="194"/>
                    </a:lnTo>
                    <a:lnTo>
                      <a:pt x="456" y="194"/>
                    </a:lnTo>
                    <a:lnTo>
                      <a:pt x="456" y="213"/>
                    </a:lnTo>
                    <a:lnTo>
                      <a:pt x="527" y="260"/>
                    </a:lnTo>
                    <a:lnTo>
                      <a:pt x="470" y="300"/>
                    </a:lnTo>
                    <a:lnTo>
                      <a:pt x="397" y="312"/>
                    </a:lnTo>
                    <a:lnTo>
                      <a:pt x="260" y="329"/>
                    </a:lnTo>
                    <a:lnTo>
                      <a:pt x="218" y="355"/>
                    </a:lnTo>
                    <a:lnTo>
                      <a:pt x="173" y="350"/>
                    </a:lnTo>
                    <a:lnTo>
                      <a:pt x="159" y="317"/>
                    </a:lnTo>
                    <a:lnTo>
                      <a:pt x="57" y="267"/>
                    </a:lnTo>
                    <a:lnTo>
                      <a:pt x="64" y="251"/>
                    </a:lnTo>
                    <a:lnTo>
                      <a:pt x="159" y="262"/>
                    </a:lnTo>
                    <a:lnTo>
                      <a:pt x="196" y="232"/>
                    </a:lnTo>
                    <a:lnTo>
                      <a:pt x="144" y="206"/>
                    </a:lnTo>
                    <a:lnTo>
                      <a:pt x="57" y="201"/>
                    </a:lnTo>
                    <a:lnTo>
                      <a:pt x="15" y="97"/>
                    </a:lnTo>
                    <a:lnTo>
                      <a:pt x="22" y="71"/>
                    </a:lnTo>
                    <a:lnTo>
                      <a:pt x="0" y="29"/>
                    </a:lnTo>
                    <a:lnTo>
                      <a:pt x="50" y="0"/>
                    </a:lnTo>
                    <a:lnTo>
                      <a:pt x="218" y="1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48"/>
              <p:cNvSpPr>
                <a:spLocks/>
              </p:cNvSpPr>
              <p:nvPr/>
            </p:nvSpPr>
            <p:spPr bwMode="auto">
              <a:xfrm>
                <a:off x="2181305" y="1640264"/>
                <a:ext cx="732081" cy="413009"/>
              </a:xfrm>
              <a:custGeom>
                <a:avLst/>
                <a:gdLst>
                  <a:gd name="T0" fmla="*/ 374 w 4715"/>
                  <a:gd name="T1" fmla="*/ 2462 h 2660"/>
                  <a:gd name="T2" fmla="*/ 633 w 4715"/>
                  <a:gd name="T3" fmla="*/ 2601 h 2660"/>
                  <a:gd name="T4" fmla="*/ 872 w 4715"/>
                  <a:gd name="T5" fmla="*/ 2544 h 2660"/>
                  <a:gd name="T6" fmla="*/ 1146 w 4715"/>
                  <a:gd name="T7" fmla="*/ 2582 h 2660"/>
                  <a:gd name="T8" fmla="*/ 1387 w 4715"/>
                  <a:gd name="T9" fmla="*/ 2535 h 2660"/>
                  <a:gd name="T10" fmla="*/ 1713 w 4715"/>
                  <a:gd name="T11" fmla="*/ 2575 h 2660"/>
                  <a:gd name="T12" fmla="*/ 2145 w 4715"/>
                  <a:gd name="T13" fmla="*/ 2514 h 2660"/>
                  <a:gd name="T14" fmla="*/ 1944 w 4715"/>
                  <a:gd name="T15" fmla="*/ 2348 h 2660"/>
                  <a:gd name="T16" fmla="*/ 1588 w 4715"/>
                  <a:gd name="T17" fmla="*/ 2259 h 2660"/>
                  <a:gd name="T18" fmla="*/ 2103 w 4715"/>
                  <a:gd name="T19" fmla="*/ 2136 h 2660"/>
                  <a:gd name="T20" fmla="*/ 2516 w 4715"/>
                  <a:gd name="T21" fmla="*/ 2046 h 2660"/>
                  <a:gd name="T22" fmla="*/ 2530 w 4715"/>
                  <a:gd name="T23" fmla="*/ 1829 h 2660"/>
                  <a:gd name="T24" fmla="*/ 2334 w 4715"/>
                  <a:gd name="T25" fmla="*/ 1760 h 2660"/>
                  <a:gd name="T26" fmla="*/ 2639 w 4715"/>
                  <a:gd name="T27" fmla="*/ 1720 h 2660"/>
                  <a:gd name="T28" fmla="*/ 2384 w 4715"/>
                  <a:gd name="T29" fmla="*/ 1663 h 2660"/>
                  <a:gd name="T30" fmla="*/ 2719 w 4715"/>
                  <a:gd name="T31" fmla="*/ 1611 h 2660"/>
                  <a:gd name="T32" fmla="*/ 2892 w 4715"/>
                  <a:gd name="T33" fmla="*/ 1543 h 2660"/>
                  <a:gd name="T34" fmla="*/ 2944 w 4715"/>
                  <a:gd name="T35" fmla="*/ 1420 h 2660"/>
                  <a:gd name="T36" fmla="*/ 3196 w 4715"/>
                  <a:gd name="T37" fmla="*/ 1281 h 2660"/>
                  <a:gd name="T38" fmla="*/ 3652 w 4715"/>
                  <a:gd name="T39" fmla="*/ 1101 h 2660"/>
                  <a:gd name="T40" fmla="*/ 4196 w 4715"/>
                  <a:gd name="T41" fmla="*/ 803 h 2660"/>
                  <a:gd name="T42" fmla="*/ 3442 w 4715"/>
                  <a:gd name="T43" fmla="*/ 945 h 2660"/>
                  <a:gd name="T44" fmla="*/ 3711 w 4715"/>
                  <a:gd name="T45" fmla="*/ 851 h 2660"/>
                  <a:gd name="T46" fmla="*/ 3501 w 4715"/>
                  <a:gd name="T47" fmla="*/ 721 h 2660"/>
                  <a:gd name="T48" fmla="*/ 4290 w 4715"/>
                  <a:gd name="T49" fmla="*/ 655 h 2660"/>
                  <a:gd name="T50" fmla="*/ 4715 w 4715"/>
                  <a:gd name="T51" fmla="*/ 366 h 2660"/>
                  <a:gd name="T52" fmla="*/ 4276 w 4715"/>
                  <a:gd name="T53" fmla="*/ 118 h 2660"/>
                  <a:gd name="T54" fmla="*/ 3964 w 4715"/>
                  <a:gd name="T55" fmla="*/ 175 h 2660"/>
                  <a:gd name="T56" fmla="*/ 3733 w 4715"/>
                  <a:gd name="T57" fmla="*/ 78 h 2660"/>
                  <a:gd name="T58" fmla="*/ 3007 w 4715"/>
                  <a:gd name="T59" fmla="*/ 19 h 2660"/>
                  <a:gd name="T60" fmla="*/ 2710 w 4715"/>
                  <a:gd name="T61" fmla="*/ 29 h 2660"/>
                  <a:gd name="T62" fmla="*/ 2611 w 4715"/>
                  <a:gd name="T63" fmla="*/ 154 h 2660"/>
                  <a:gd name="T64" fmla="*/ 2455 w 4715"/>
                  <a:gd name="T65" fmla="*/ 267 h 2660"/>
                  <a:gd name="T66" fmla="*/ 1923 w 4715"/>
                  <a:gd name="T67" fmla="*/ 114 h 2660"/>
                  <a:gd name="T68" fmla="*/ 1585 w 4715"/>
                  <a:gd name="T69" fmla="*/ 156 h 2660"/>
                  <a:gd name="T70" fmla="*/ 1347 w 4715"/>
                  <a:gd name="T71" fmla="*/ 244 h 2660"/>
                  <a:gd name="T72" fmla="*/ 1335 w 4715"/>
                  <a:gd name="T73" fmla="*/ 385 h 2660"/>
                  <a:gd name="T74" fmla="*/ 1326 w 4715"/>
                  <a:gd name="T75" fmla="*/ 451 h 2660"/>
                  <a:gd name="T76" fmla="*/ 870 w 4715"/>
                  <a:gd name="T77" fmla="*/ 343 h 2660"/>
                  <a:gd name="T78" fmla="*/ 967 w 4715"/>
                  <a:gd name="T79" fmla="*/ 603 h 2660"/>
                  <a:gd name="T80" fmla="*/ 511 w 4715"/>
                  <a:gd name="T81" fmla="*/ 527 h 2660"/>
                  <a:gd name="T82" fmla="*/ 218 w 4715"/>
                  <a:gd name="T83" fmla="*/ 773 h 2660"/>
                  <a:gd name="T84" fmla="*/ 707 w 4715"/>
                  <a:gd name="T85" fmla="*/ 792 h 2660"/>
                  <a:gd name="T86" fmla="*/ 586 w 4715"/>
                  <a:gd name="T87" fmla="*/ 1011 h 2660"/>
                  <a:gd name="T88" fmla="*/ 598 w 4715"/>
                  <a:gd name="T89" fmla="*/ 1035 h 2660"/>
                  <a:gd name="T90" fmla="*/ 976 w 4715"/>
                  <a:gd name="T91" fmla="*/ 1040 h 2660"/>
                  <a:gd name="T92" fmla="*/ 879 w 4715"/>
                  <a:gd name="T93" fmla="*/ 1219 h 2660"/>
                  <a:gd name="T94" fmla="*/ 1477 w 4715"/>
                  <a:gd name="T95" fmla="*/ 1129 h 2660"/>
                  <a:gd name="T96" fmla="*/ 1812 w 4715"/>
                  <a:gd name="T97" fmla="*/ 969 h 2660"/>
                  <a:gd name="T98" fmla="*/ 1966 w 4715"/>
                  <a:gd name="T99" fmla="*/ 1077 h 2660"/>
                  <a:gd name="T100" fmla="*/ 1857 w 4715"/>
                  <a:gd name="T101" fmla="*/ 1181 h 2660"/>
                  <a:gd name="T102" fmla="*/ 1356 w 4715"/>
                  <a:gd name="T103" fmla="*/ 1318 h 2660"/>
                  <a:gd name="T104" fmla="*/ 1758 w 4715"/>
                  <a:gd name="T105" fmla="*/ 1595 h 2660"/>
                  <a:gd name="T106" fmla="*/ 955 w 4715"/>
                  <a:gd name="T107" fmla="*/ 1434 h 2660"/>
                  <a:gd name="T108" fmla="*/ 1259 w 4715"/>
                  <a:gd name="T109" fmla="*/ 1770 h 2660"/>
                  <a:gd name="T110" fmla="*/ 1486 w 4715"/>
                  <a:gd name="T111" fmla="*/ 1859 h 2660"/>
                  <a:gd name="T112" fmla="*/ 804 w 4715"/>
                  <a:gd name="T113" fmla="*/ 1850 h 2660"/>
                  <a:gd name="T114" fmla="*/ 1000 w 4715"/>
                  <a:gd name="T115" fmla="*/ 2070 h 2660"/>
                  <a:gd name="T116" fmla="*/ 1000 w 4715"/>
                  <a:gd name="T117" fmla="*/ 2136 h 2660"/>
                  <a:gd name="T118" fmla="*/ 1422 w 4715"/>
                  <a:gd name="T119" fmla="*/ 2164 h 2660"/>
                  <a:gd name="T120" fmla="*/ 652 w 4715"/>
                  <a:gd name="T121" fmla="*/ 2173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15" h="2660">
                    <a:moveTo>
                      <a:pt x="778" y="2320"/>
                    </a:moveTo>
                    <a:lnTo>
                      <a:pt x="778" y="2372"/>
                    </a:lnTo>
                    <a:lnTo>
                      <a:pt x="714" y="2393"/>
                    </a:lnTo>
                    <a:lnTo>
                      <a:pt x="612" y="2403"/>
                    </a:lnTo>
                    <a:lnTo>
                      <a:pt x="546" y="2403"/>
                    </a:lnTo>
                    <a:lnTo>
                      <a:pt x="459" y="2457"/>
                    </a:lnTo>
                    <a:lnTo>
                      <a:pt x="374" y="2462"/>
                    </a:lnTo>
                    <a:lnTo>
                      <a:pt x="381" y="2573"/>
                    </a:lnTo>
                    <a:lnTo>
                      <a:pt x="468" y="2575"/>
                    </a:lnTo>
                    <a:lnTo>
                      <a:pt x="489" y="2554"/>
                    </a:lnTo>
                    <a:lnTo>
                      <a:pt x="504" y="2537"/>
                    </a:lnTo>
                    <a:lnTo>
                      <a:pt x="532" y="2542"/>
                    </a:lnTo>
                    <a:lnTo>
                      <a:pt x="553" y="2587"/>
                    </a:lnTo>
                    <a:lnTo>
                      <a:pt x="633" y="2601"/>
                    </a:lnTo>
                    <a:lnTo>
                      <a:pt x="655" y="2582"/>
                    </a:lnTo>
                    <a:lnTo>
                      <a:pt x="648" y="2563"/>
                    </a:lnTo>
                    <a:lnTo>
                      <a:pt x="683" y="2563"/>
                    </a:lnTo>
                    <a:lnTo>
                      <a:pt x="728" y="2592"/>
                    </a:lnTo>
                    <a:lnTo>
                      <a:pt x="792" y="2577"/>
                    </a:lnTo>
                    <a:lnTo>
                      <a:pt x="806" y="2544"/>
                    </a:lnTo>
                    <a:lnTo>
                      <a:pt x="872" y="2544"/>
                    </a:lnTo>
                    <a:lnTo>
                      <a:pt x="865" y="2601"/>
                    </a:lnTo>
                    <a:lnTo>
                      <a:pt x="959" y="2615"/>
                    </a:lnTo>
                    <a:lnTo>
                      <a:pt x="1089" y="2622"/>
                    </a:lnTo>
                    <a:lnTo>
                      <a:pt x="1002" y="2559"/>
                    </a:lnTo>
                    <a:lnTo>
                      <a:pt x="1040" y="2547"/>
                    </a:lnTo>
                    <a:lnTo>
                      <a:pt x="1111" y="2559"/>
                    </a:lnTo>
                    <a:lnTo>
                      <a:pt x="1146" y="2582"/>
                    </a:lnTo>
                    <a:lnTo>
                      <a:pt x="1184" y="2568"/>
                    </a:lnTo>
                    <a:lnTo>
                      <a:pt x="1170" y="2547"/>
                    </a:lnTo>
                    <a:lnTo>
                      <a:pt x="1271" y="2537"/>
                    </a:lnTo>
                    <a:lnTo>
                      <a:pt x="1292" y="2585"/>
                    </a:lnTo>
                    <a:lnTo>
                      <a:pt x="1335" y="2559"/>
                    </a:lnTo>
                    <a:lnTo>
                      <a:pt x="1314" y="2535"/>
                    </a:lnTo>
                    <a:lnTo>
                      <a:pt x="1387" y="2535"/>
                    </a:lnTo>
                    <a:lnTo>
                      <a:pt x="1401" y="2587"/>
                    </a:lnTo>
                    <a:lnTo>
                      <a:pt x="1472" y="2601"/>
                    </a:lnTo>
                    <a:lnTo>
                      <a:pt x="1524" y="2575"/>
                    </a:lnTo>
                    <a:lnTo>
                      <a:pt x="1496" y="2533"/>
                    </a:lnTo>
                    <a:lnTo>
                      <a:pt x="1597" y="2533"/>
                    </a:lnTo>
                    <a:lnTo>
                      <a:pt x="1647" y="2568"/>
                    </a:lnTo>
                    <a:lnTo>
                      <a:pt x="1713" y="2575"/>
                    </a:lnTo>
                    <a:lnTo>
                      <a:pt x="1727" y="2594"/>
                    </a:lnTo>
                    <a:lnTo>
                      <a:pt x="1706" y="2648"/>
                    </a:lnTo>
                    <a:lnTo>
                      <a:pt x="1770" y="2660"/>
                    </a:lnTo>
                    <a:lnTo>
                      <a:pt x="1966" y="2596"/>
                    </a:lnTo>
                    <a:lnTo>
                      <a:pt x="1987" y="2559"/>
                    </a:lnTo>
                    <a:lnTo>
                      <a:pt x="2103" y="2559"/>
                    </a:lnTo>
                    <a:lnTo>
                      <a:pt x="2145" y="2514"/>
                    </a:lnTo>
                    <a:lnTo>
                      <a:pt x="2124" y="2424"/>
                    </a:lnTo>
                    <a:lnTo>
                      <a:pt x="2060" y="2414"/>
                    </a:lnTo>
                    <a:lnTo>
                      <a:pt x="1994" y="2471"/>
                    </a:lnTo>
                    <a:lnTo>
                      <a:pt x="1914" y="2459"/>
                    </a:lnTo>
                    <a:lnTo>
                      <a:pt x="1914" y="2405"/>
                    </a:lnTo>
                    <a:lnTo>
                      <a:pt x="1952" y="2384"/>
                    </a:lnTo>
                    <a:lnTo>
                      <a:pt x="1944" y="2348"/>
                    </a:lnTo>
                    <a:lnTo>
                      <a:pt x="1885" y="2348"/>
                    </a:lnTo>
                    <a:lnTo>
                      <a:pt x="1829" y="2381"/>
                    </a:lnTo>
                    <a:lnTo>
                      <a:pt x="1777" y="2362"/>
                    </a:lnTo>
                    <a:lnTo>
                      <a:pt x="1559" y="2372"/>
                    </a:lnTo>
                    <a:lnTo>
                      <a:pt x="1545" y="2346"/>
                    </a:lnTo>
                    <a:lnTo>
                      <a:pt x="1640" y="2306"/>
                    </a:lnTo>
                    <a:lnTo>
                      <a:pt x="1588" y="2259"/>
                    </a:lnTo>
                    <a:lnTo>
                      <a:pt x="1618" y="2251"/>
                    </a:lnTo>
                    <a:lnTo>
                      <a:pt x="1741" y="2327"/>
                    </a:lnTo>
                    <a:lnTo>
                      <a:pt x="2008" y="2325"/>
                    </a:lnTo>
                    <a:lnTo>
                      <a:pt x="2152" y="2259"/>
                    </a:lnTo>
                    <a:lnTo>
                      <a:pt x="2110" y="2190"/>
                    </a:lnTo>
                    <a:lnTo>
                      <a:pt x="2067" y="2166"/>
                    </a:lnTo>
                    <a:lnTo>
                      <a:pt x="2103" y="2136"/>
                    </a:lnTo>
                    <a:lnTo>
                      <a:pt x="2306" y="2147"/>
                    </a:lnTo>
                    <a:lnTo>
                      <a:pt x="2471" y="2105"/>
                    </a:lnTo>
                    <a:lnTo>
                      <a:pt x="2407" y="2084"/>
                    </a:lnTo>
                    <a:lnTo>
                      <a:pt x="2292" y="2074"/>
                    </a:lnTo>
                    <a:lnTo>
                      <a:pt x="2278" y="2060"/>
                    </a:lnTo>
                    <a:lnTo>
                      <a:pt x="2363" y="2048"/>
                    </a:lnTo>
                    <a:lnTo>
                      <a:pt x="2516" y="2046"/>
                    </a:lnTo>
                    <a:lnTo>
                      <a:pt x="2552" y="2027"/>
                    </a:lnTo>
                    <a:lnTo>
                      <a:pt x="2537" y="1980"/>
                    </a:lnTo>
                    <a:lnTo>
                      <a:pt x="2384" y="1944"/>
                    </a:lnTo>
                    <a:lnTo>
                      <a:pt x="2422" y="1935"/>
                    </a:lnTo>
                    <a:lnTo>
                      <a:pt x="2537" y="1944"/>
                    </a:lnTo>
                    <a:lnTo>
                      <a:pt x="2618" y="1925"/>
                    </a:lnTo>
                    <a:lnTo>
                      <a:pt x="2530" y="1829"/>
                    </a:lnTo>
                    <a:lnTo>
                      <a:pt x="2422" y="1829"/>
                    </a:lnTo>
                    <a:lnTo>
                      <a:pt x="2320" y="1788"/>
                    </a:lnTo>
                    <a:lnTo>
                      <a:pt x="2176" y="1807"/>
                    </a:lnTo>
                    <a:lnTo>
                      <a:pt x="2138" y="1784"/>
                    </a:lnTo>
                    <a:lnTo>
                      <a:pt x="2233" y="1772"/>
                    </a:lnTo>
                    <a:lnTo>
                      <a:pt x="2334" y="1774"/>
                    </a:lnTo>
                    <a:lnTo>
                      <a:pt x="2334" y="1760"/>
                    </a:lnTo>
                    <a:lnTo>
                      <a:pt x="2152" y="1755"/>
                    </a:lnTo>
                    <a:lnTo>
                      <a:pt x="2162" y="1736"/>
                    </a:lnTo>
                    <a:lnTo>
                      <a:pt x="2285" y="1725"/>
                    </a:lnTo>
                    <a:lnTo>
                      <a:pt x="2422" y="1736"/>
                    </a:lnTo>
                    <a:lnTo>
                      <a:pt x="2502" y="1774"/>
                    </a:lnTo>
                    <a:lnTo>
                      <a:pt x="2618" y="1774"/>
                    </a:lnTo>
                    <a:lnTo>
                      <a:pt x="2639" y="1720"/>
                    </a:lnTo>
                    <a:lnTo>
                      <a:pt x="2400" y="1699"/>
                    </a:lnTo>
                    <a:lnTo>
                      <a:pt x="2162" y="1715"/>
                    </a:lnTo>
                    <a:lnTo>
                      <a:pt x="2176" y="1687"/>
                    </a:lnTo>
                    <a:lnTo>
                      <a:pt x="2254" y="1682"/>
                    </a:lnTo>
                    <a:lnTo>
                      <a:pt x="2240" y="1668"/>
                    </a:lnTo>
                    <a:lnTo>
                      <a:pt x="2379" y="1675"/>
                    </a:lnTo>
                    <a:lnTo>
                      <a:pt x="2384" y="1663"/>
                    </a:lnTo>
                    <a:lnTo>
                      <a:pt x="2270" y="1647"/>
                    </a:lnTo>
                    <a:lnTo>
                      <a:pt x="2400" y="1625"/>
                    </a:lnTo>
                    <a:lnTo>
                      <a:pt x="2443" y="1630"/>
                    </a:lnTo>
                    <a:lnTo>
                      <a:pt x="2471" y="1654"/>
                    </a:lnTo>
                    <a:lnTo>
                      <a:pt x="2580" y="1649"/>
                    </a:lnTo>
                    <a:lnTo>
                      <a:pt x="2587" y="1611"/>
                    </a:lnTo>
                    <a:lnTo>
                      <a:pt x="2719" y="1611"/>
                    </a:lnTo>
                    <a:lnTo>
                      <a:pt x="2814" y="1588"/>
                    </a:lnTo>
                    <a:lnTo>
                      <a:pt x="2797" y="1543"/>
                    </a:lnTo>
                    <a:lnTo>
                      <a:pt x="2632" y="1524"/>
                    </a:lnTo>
                    <a:lnTo>
                      <a:pt x="2611" y="1503"/>
                    </a:lnTo>
                    <a:lnTo>
                      <a:pt x="2710" y="1493"/>
                    </a:lnTo>
                    <a:lnTo>
                      <a:pt x="2856" y="1524"/>
                    </a:lnTo>
                    <a:lnTo>
                      <a:pt x="2892" y="1543"/>
                    </a:lnTo>
                    <a:lnTo>
                      <a:pt x="3029" y="1538"/>
                    </a:lnTo>
                    <a:lnTo>
                      <a:pt x="3137" y="1484"/>
                    </a:lnTo>
                    <a:lnTo>
                      <a:pt x="3123" y="1448"/>
                    </a:lnTo>
                    <a:lnTo>
                      <a:pt x="3182" y="1420"/>
                    </a:lnTo>
                    <a:lnTo>
                      <a:pt x="3130" y="1408"/>
                    </a:lnTo>
                    <a:lnTo>
                      <a:pt x="2986" y="1427"/>
                    </a:lnTo>
                    <a:lnTo>
                      <a:pt x="2944" y="1420"/>
                    </a:lnTo>
                    <a:lnTo>
                      <a:pt x="2951" y="1377"/>
                    </a:lnTo>
                    <a:lnTo>
                      <a:pt x="3015" y="1359"/>
                    </a:lnTo>
                    <a:lnTo>
                      <a:pt x="3095" y="1387"/>
                    </a:lnTo>
                    <a:lnTo>
                      <a:pt x="3154" y="1359"/>
                    </a:lnTo>
                    <a:lnTo>
                      <a:pt x="3305" y="1347"/>
                    </a:lnTo>
                    <a:lnTo>
                      <a:pt x="3267" y="1304"/>
                    </a:lnTo>
                    <a:lnTo>
                      <a:pt x="3196" y="1281"/>
                    </a:lnTo>
                    <a:lnTo>
                      <a:pt x="3182" y="1229"/>
                    </a:lnTo>
                    <a:lnTo>
                      <a:pt x="3267" y="1247"/>
                    </a:lnTo>
                    <a:lnTo>
                      <a:pt x="3284" y="1281"/>
                    </a:lnTo>
                    <a:lnTo>
                      <a:pt x="3333" y="1292"/>
                    </a:lnTo>
                    <a:lnTo>
                      <a:pt x="3442" y="1252"/>
                    </a:lnTo>
                    <a:lnTo>
                      <a:pt x="3494" y="1179"/>
                    </a:lnTo>
                    <a:lnTo>
                      <a:pt x="3652" y="1101"/>
                    </a:lnTo>
                    <a:lnTo>
                      <a:pt x="3718" y="1082"/>
                    </a:lnTo>
                    <a:lnTo>
                      <a:pt x="3825" y="1002"/>
                    </a:lnTo>
                    <a:lnTo>
                      <a:pt x="3877" y="988"/>
                    </a:lnTo>
                    <a:lnTo>
                      <a:pt x="3992" y="898"/>
                    </a:lnTo>
                    <a:lnTo>
                      <a:pt x="4066" y="888"/>
                    </a:lnTo>
                    <a:lnTo>
                      <a:pt x="4144" y="825"/>
                    </a:lnTo>
                    <a:lnTo>
                      <a:pt x="4196" y="803"/>
                    </a:lnTo>
                    <a:lnTo>
                      <a:pt x="4181" y="784"/>
                    </a:lnTo>
                    <a:lnTo>
                      <a:pt x="4087" y="787"/>
                    </a:lnTo>
                    <a:lnTo>
                      <a:pt x="3992" y="806"/>
                    </a:lnTo>
                    <a:lnTo>
                      <a:pt x="3884" y="836"/>
                    </a:lnTo>
                    <a:lnTo>
                      <a:pt x="3811" y="851"/>
                    </a:lnTo>
                    <a:lnTo>
                      <a:pt x="3579" y="903"/>
                    </a:lnTo>
                    <a:lnTo>
                      <a:pt x="3442" y="945"/>
                    </a:lnTo>
                    <a:lnTo>
                      <a:pt x="3383" y="947"/>
                    </a:lnTo>
                    <a:lnTo>
                      <a:pt x="3348" y="969"/>
                    </a:lnTo>
                    <a:lnTo>
                      <a:pt x="3211" y="950"/>
                    </a:lnTo>
                    <a:lnTo>
                      <a:pt x="3260" y="926"/>
                    </a:lnTo>
                    <a:lnTo>
                      <a:pt x="3407" y="926"/>
                    </a:lnTo>
                    <a:lnTo>
                      <a:pt x="3530" y="888"/>
                    </a:lnTo>
                    <a:lnTo>
                      <a:pt x="3711" y="851"/>
                    </a:lnTo>
                    <a:lnTo>
                      <a:pt x="3870" y="813"/>
                    </a:lnTo>
                    <a:lnTo>
                      <a:pt x="3855" y="780"/>
                    </a:lnTo>
                    <a:lnTo>
                      <a:pt x="3688" y="784"/>
                    </a:lnTo>
                    <a:lnTo>
                      <a:pt x="3638" y="801"/>
                    </a:lnTo>
                    <a:lnTo>
                      <a:pt x="3487" y="792"/>
                    </a:lnTo>
                    <a:lnTo>
                      <a:pt x="3470" y="725"/>
                    </a:lnTo>
                    <a:lnTo>
                      <a:pt x="3501" y="721"/>
                    </a:lnTo>
                    <a:lnTo>
                      <a:pt x="3572" y="747"/>
                    </a:lnTo>
                    <a:lnTo>
                      <a:pt x="3711" y="740"/>
                    </a:lnTo>
                    <a:lnTo>
                      <a:pt x="3768" y="749"/>
                    </a:lnTo>
                    <a:lnTo>
                      <a:pt x="3978" y="730"/>
                    </a:lnTo>
                    <a:lnTo>
                      <a:pt x="4073" y="690"/>
                    </a:lnTo>
                    <a:lnTo>
                      <a:pt x="4210" y="688"/>
                    </a:lnTo>
                    <a:lnTo>
                      <a:pt x="4290" y="655"/>
                    </a:lnTo>
                    <a:lnTo>
                      <a:pt x="4375" y="640"/>
                    </a:lnTo>
                    <a:lnTo>
                      <a:pt x="4484" y="603"/>
                    </a:lnTo>
                    <a:lnTo>
                      <a:pt x="4522" y="562"/>
                    </a:lnTo>
                    <a:lnTo>
                      <a:pt x="4585" y="539"/>
                    </a:lnTo>
                    <a:lnTo>
                      <a:pt x="4564" y="510"/>
                    </a:lnTo>
                    <a:lnTo>
                      <a:pt x="4701" y="461"/>
                    </a:lnTo>
                    <a:lnTo>
                      <a:pt x="4715" y="366"/>
                    </a:lnTo>
                    <a:lnTo>
                      <a:pt x="4578" y="310"/>
                    </a:lnTo>
                    <a:lnTo>
                      <a:pt x="4347" y="310"/>
                    </a:lnTo>
                    <a:lnTo>
                      <a:pt x="4333" y="210"/>
                    </a:lnTo>
                    <a:lnTo>
                      <a:pt x="4267" y="189"/>
                    </a:lnTo>
                    <a:lnTo>
                      <a:pt x="4311" y="170"/>
                    </a:lnTo>
                    <a:lnTo>
                      <a:pt x="4333" y="128"/>
                    </a:lnTo>
                    <a:lnTo>
                      <a:pt x="4276" y="118"/>
                    </a:lnTo>
                    <a:lnTo>
                      <a:pt x="4174" y="132"/>
                    </a:lnTo>
                    <a:lnTo>
                      <a:pt x="4122" y="156"/>
                    </a:lnTo>
                    <a:lnTo>
                      <a:pt x="4094" y="144"/>
                    </a:lnTo>
                    <a:lnTo>
                      <a:pt x="4087" y="107"/>
                    </a:lnTo>
                    <a:lnTo>
                      <a:pt x="4035" y="107"/>
                    </a:lnTo>
                    <a:lnTo>
                      <a:pt x="4014" y="173"/>
                    </a:lnTo>
                    <a:lnTo>
                      <a:pt x="3964" y="175"/>
                    </a:lnTo>
                    <a:lnTo>
                      <a:pt x="3912" y="137"/>
                    </a:lnTo>
                    <a:lnTo>
                      <a:pt x="3841" y="142"/>
                    </a:lnTo>
                    <a:lnTo>
                      <a:pt x="3645" y="241"/>
                    </a:lnTo>
                    <a:lnTo>
                      <a:pt x="3487" y="253"/>
                    </a:lnTo>
                    <a:lnTo>
                      <a:pt x="3487" y="234"/>
                    </a:lnTo>
                    <a:lnTo>
                      <a:pt x="3740" y="147"/>
                    </a:lnTo>
                    <a:lnTo>
                      <a:pt x="3733" y="78"/>
                    </a:lnTo>
                    <a:lnTo>
                      <a:pt x="3558" y="81"/>
                    </a:lnTo>
                    <a:lnTo>
                      <a:pt x="3456" y="62"/>
                    </a:lnTo>
                    <a:lnTo>
                      <a:pt x="3333" y="71"/>
                    </a:lnTo>
                    <a:lnTo>
                      <a:pt x="3319" y="40"/>
                    </a:lnTo>
                    <a:lnTo>
                      <a:pt x="3196" y="38"/>
                    </a:lnTo>
                    <a:lnTo>
                      <a:pt x="3168" y="0"/>
                    </a:lnTo>
                    <a:lnTo>
                      <a:pt x="3007" y="19"/>
                    </a:lnTo>
                    <a:lnTo>
                      <a:pt x="3007" y="50"/>
                    </a:lnTo>
                    <a:lnTo>
                      <a:pt x="3123" y="88"/>
                    </a:lnTo>
                    <a:lnTo>
                      <a:pt x="3074" y="104"/>
                    </a:lnTo>
                    <a:lnTo>
                      <a:pt x="2913" y="50"/>
                    </a:lnTo>
                    <a:lnTo>
                      <a:pt x="2913" y="14"/>
                    </a:lnTo>
                    <a:lnTo>
                      <a:pt x="2776" y="21"/>
                    </a:lnTo>
                    <a:lnTo>
                      <a:pt x="2710" y="29"/>
                    </a:lnTo>
                    <a:lnTo>
                      <a:pt x="2674" y="76"/>
                    </a:lnTo>
                    <a:lnTo>
                      <a:pt x="2696" y="109"/>
                    </a:lnTo>
                    <a:lnTo>
                      <a:pt x="2885" y="201"/>
                    </a:lnTo>
                    <a:lnTo>
                      <a:pt x="2899" y="241"/>
                    </a:lnTo>
                    <a:lnTo>
                      <a:pt x="2814" y="260"/>
                    </a:lnTo>
                    <a:lnTo>
                      <a:pt x="2719" y="196"/>
                    </a:lnTo>
                    <a:lnTo>
                      <a:pt x="2611" y="154"/>
                    </a:lnTo>
                    <a:lnTo>
                      <a:pt x="2509" y="40"/>
                    </a:lnTo>
                    <a:lnTo>
                      <a:pt x="2192" y="43"/>
                    </a:lnTo>
                    <a:lnTo>
                      <a:pt x="2138" y="62"/>
                    </a:lnTo>
                    <a:lnTo>
                      <a:pt x="2150" y="123"/>
                    </a:lnTo>
                    <a:lnTo>
                      <a:pt x="2325" y="166"/>
                    </a:lnTo>
                    <a:lnTo>
                      <a:pt x="2379" y="220"/>
                    </a:lnTo>
                    <a:lnTo>
                      <a:pt x="2455" y="267"/>
                    </a:lnTo>
                    <a:lnTo>
                      <a:pt x="2410" y="319"/>
                    </a:lnTo>
                    <a:lnTo>
                      <a:pt x="2301" y="357"/>
                    </a:lnTo>
                    <a:lnTo>
                      <a:pt x="2292" y="267"/>
                    </a:lnTo>
                    <a:lnTo>
                      <a:pt x="2138" y="173"/>
                    </a:lnTo>
                    <a:lnTo>
                      <a:pt x="2041" y="114"/>
                    </a:lnTo>
                    <a:lnTo>
                      <a:pt x="1966" y="132"/>
                    </a:lnTo>
                    <a:lnTo>
                      <a:pt x="1923" y="114"/>
                    </a:lnTo>
                    <a:lnTo>
                      <a:pt x="1758" y="99"/>
                    </a:lnTo>
                    <a:lnTo>
                      <a:pt x="1694" y="128"/>
                    </a:lnTo>
                    <a:lnTo>
                      <a:pt x="1758" y="180"/>
                    </a:lnTo>
                    <a:lnTo>
                      <a:pt x="1900" y="218"/>
                    </a:lnTo>
                    <a:lnTo>
                      <a:pt x="1857" y="239"/>
                    </a:lnTo>
                    <a:lnTo>
                      <a:pt x="1737" y="234"/>
                    </a:lnTo>
                    <a:lnTo>
                      <a:pt x="1585" y="156"/>
                    </a:lnTo>
                    <a:lnTo>
                      <a:pt x="1510" y="156"/>
                    </a:lnTo>
                    <a:lnTo>
                      <a:pt x="1465" y="166"/>
                    </a:lnTo>
                    <a:lnTo>
                      <a:pt x="1661" y="258"/>
                    </a:lnTo>
                    <a:lnTo>
                      <a:pt x="1682" y="295"/>
                    </a:lnTo>
                    <a:lnTo>
                      <a:pt x="1628" y="310"/>
                    </a:lnTo>
                    <a:lnTo>
                      <a:pt x="1498" y="239"/>
                    </a:lnTo>
                    <a:lnTo>
                      <a:pt x="1347" y="244"/>
                    </a:lnTo>
                    <a:lnTo>
                      <a:pt x="1326" y="267"/>
                    </a:lnTo>
                    <a:lnTo>
                      <a:pt x="1368" y="291"/>
                    </a:lnTo>
                    <a:lnTo>
                      <a:pt x="1465" y="291"/>
                    </a:lnTo>
                    <a:lnTo>
                      <a:pt x="1498" y="314"/>
                    </a:lnTo>
                    <a:lnTo>
                      <a:pt x="1477" y="333"/>
                    </a:lnTo>
                    <a:lnTo>
                      <a:pt x="1368" y="338"/>
                    </a:lnTo>
                    <a:lnTo>
                      <a:pt x="1335" y="385"/>
                    </a:lnTo>
                    <a:lnTo>
                      <a:pt x="1411" y="442"/>
                    </a:lnTo>
                    <a:lnTo>
                      <a:pt x="1618" y="484"/>
                    </a:lnTo>
                    <a:lnTo>
                      <a:pt x="1694" y="551"/>
                    </a:lnTo>
                    <a:lnTo>
                      <a:pt x="1706" y="579"/>
                    </a:lnTo>
                    <a:lnTo>
                      <a:pt x="1640" y="584"/>
                    </a:lnTo>
                    <a:lnTo>
                      <a:pt x="1422" y="503"/>
                    </a:lnTo>
                    <a:lnTo>
                      <a:pt x="1326" y="451"/>
                    </a:lnTo>
                    <a:lnTo>
                      <a:pt x="1281" y="456"/>
                    </a:lnTo>
                    <a:lnTo>
                      <a:pt x="1292" y="484"/>
                    </a:lnTo>
                    <a:lnTo>
                      <a:pt x="1368" y="527"/>
                    </a:lnTo>
                    <a:lnTo>
                      <a:pt x="1259" y="532"/>
                    </a:lnTo>
                    <a:lnTo>
                      <a:pt x="1096" y="390"/>
                    </a:lnTo>
                    <a:lnTo>
                      <a:pt x="945" y="329"/>
                    </a:lnTo>
                    <a:lnTo>
                      <a:pt x="870" y="343"/>
                    </a:lnTo>
                    <a:lnTo>
                      <a:pt x="912" y="437"/>
                    </a:lnTo>
                    <a:lnTo>
                      <a:pt x="770" y="433"/>
                    </a:lnTo>
                    <a:lnTo>
                      <a:pt x="761" y="475"/>
                    </a:lnTo>
                    <a:lnTo>
                      <a:pt x="858" y="518"/>
                    </a:lnTo>
                    <a:lnTo>
                      <a:pt x="1021" y="536"/>
                    </a:lnTo>
                    <a:lnTo>
                      <a:pt x="1063" y="570"/>
                    </a:lnTo>
                    <a:lnTo>
                      <a:pt x="967" y="603"/>
                    </a:lnTo>
                    <a:lnTo>
                      <a:pt x="858" y="598"/>
                    </a:lnTo>
                    <a:lnTo>
                      <a:pt x="782" y="555"/>
                    </a:lnTo>
                    <a:lnTo>
                      <a:pt x="749" y="570"/>
                    </a:lnTo>
                    <a:lnTo>
                      <a:pt x="761" y="607"/>
                    </a:lnTo>
                    <a:lnTo>
                      <a:pt x="683" y="579"/>
                    </a:lnTo>
                    <a:lnTo>
                      <a:pt x="629" y="527"/>
                    </a:lnTo>
                    <a:lnTo>
                      <a:pt x="511" y="527"/>
                    </a:lnTo>
                    <a:lnTo>
                      <a:pt x="390" y="584"/>
                    </a:lnTo>
                    <a:lnTo>
                      <a:pt x="357" y="631"/>
                    </a:lnTo>
                    <a:lnTo>
                      <a:pt x="206" y="607"/>
                    </a:lnTo>
                    <a:lnTo>
                      <a:pt x="142" y="669"/>
                    </a:lnTo>
                    <a:lnTo>
                      <a:pt x="0" y="735"/>
                    </a:lnTo>
                    <a:lnTo>
                      <a:pt x="76" y="763"/>
                    </a:lnTo>
                    <a:lnTo>
                      <a:pt x="218" y="773"/>
                    </a:lnTo>
                    <a:lnTo>
                      <a:pt x="326" y="754"/>
                    </a:lnTo>
                    <a:lnTo>
                      <a:pt x="336" y="775"/>
                    </a:lnTo>
                    <a:lnTo>
                      <a:pt x="227" y="803"/>
                    </a:lnTo>
                    <a:lnTo>
                      <a:pt x="251" y="846"/>
                    </a:lnTo>
                    <a:lnTo>
                      <a:pt x="435" y="827"/>
                    </a:lnTo>
                    <a:lnTo>
                      <a:pt x="574" y="780"/>
                    </a:lnTo>
                    <a:lnTo>
                      <a:pt x="707" y="792"/>
                    </a:lnTo>
                    <a:lnTo>
                      <a:pt x="674" y="810"/>
                    </a:lnTo>
                    <a:lnTo>
                      <a:pt x="499" y="851"/>
                    </a:lnTo>
                    <a:lnTo>
                      <a:pt x="381" y="898"/>
                    </a:lnTo>
                    <a:lnTo>
                      <a:pt x="381" y="921"/>
                    </a:lnTo>
                    <a:lnTo>
                      <a:pt x="315" y="936"/>
                    </a:lnTo>
                    <a:lnTo>
                      <a:pt x="348" y="997"/>
                    </a:lnTo>
                    <a:lnTo>
                      <a:pt x="586" y="1011"/>
                    </a:lnTo>
                    <a:lnTo>
                      <a:pt x="815" y="1002"/>
                    </a:lnTo>
                    <a:lnTo>
                      <a:pt x="1000" y="917"/>
                    </a:lnTo>
                    <a:lnTo>
                      <a:pt x="1063" y="907"/>
                    </a:lnTo>
                    <a:lnTo>
                      <a:pt x="1096" y="921"/>
                    </a:lnTo>
                    <a:lnTo>
                      <a:pt x="945" y="1007"/>
                    </a:lnTo>
                    <a:lnTo>
                      <a:pt x="815" y="1035"/>
                    </a:lnTo>
                    <a:lnTo>
                      <a:pt x="598" y="1035"/>
                    </a:lnTo>
                    <a:lnTo>
                      <a:pt x="402" y="1073"/>
                    </a:lnTo>
                    <a:lnTo>
                      <a:pt x="444" y="1120"/>
                    </a:lnTo>
                    <a:lnTo>
                      <a:pt x="598" y="1139"/>
                    </a:lnTo>
                    <a:lnTo>
                      <a:pt x="728" y="1186"/>
                    </a:lnTo>
                    <a:lnTo>
                      <a:pt x="782" y="1172"/>
                    </a:lnTo>
                    <a:lnTo>
                      <a:pt x="846" y="1101"/>
                    </a:lnTo>
                    <a:lnTo>
                      <a:pt x="976" y="1040"/>
                    </a:lnTo>
                    <a:lnTo>
                      <a:pt x="1172" y="992"/>
                    </a:lnTo>
                    <a:lnTo>
                      <a:pt x="1389" y="973"/>
                    </a:lnTo>
                    <a:lnTo>
                      <a:pt x="1401" y="1007"/>
                    </a:lnTo>
                    <a:lnTo>
                      <a:pt x="1042" y="1058"/>
                    </a:lnTo>
                    <a:lnTo>
                      <a:pt x="933" y="1120"/>
                    </a:lnTo>
                    <a:lnTo>
                      <a:pt x="879" y="1181"/>
                    </a:lnTo>
                    <a:lnTo>
                      <a:pt x="879" y="1219"/>
                    </a:lnTo>
                    <a:lnTo>
                      <a:pt x="1108" y="1224"/>
                    </a:lnTo>
                    <a:lnTo>
                      <a:pt x="1172" y="1205"/>
                    </a:lnTo>
                    <a:lnTo>
                      <a:pt x="1172" y="1120"/>
                    </a:lnTo>
                    <a:lnTo>
                      <a:pt x="1238" y="1110"/>
                    </a:lnTo>
                    <a:lnTo>
                      <a:pt x="1259" y="1162"/>
                    </a:lnTo>
                    <a:lnTo>
                      <a:pt x="1356" y="1129"/>
                    </a:lnTo>
                    <a:lnTo>
                      <a:pt x="1477" y="1129"/>
                    </a:lnTo>
                    <a:lnTo>
                      <a:pt x="1455" y="1148"/>
                    </a:lnTo>
                    <a:lnTo>
                      <a:pt x="1326" y="1191"/>
                    </a:lnTo>
                    <a:lnTo>
                      <a:pt x="1356" y="1214"/>
                    </a:lnTo>
                    <a:lnTo>
                      <a:pt x="1574" y="1191"/>
                    </a:lnTo>
                    <a:lnTo>
                      <a:pt x="1694" y="1158"/>
                    </a:lnTo>
                    <a:lnTo>
                      <a:pt x="1890" y="1049"/>
                    </a:lnTo>
                    <a:lnTo>
                      <a:pt x="1812" y="969"/>
                    </a:lnTo>
                    <a:lnTo>
                      <a:pt x="1933" y="955"/>
                    </a:lnTo>
                    <a:lnTo>
                      <a:pt x="1966" y="898"/>
                    </a:lnTo>
                    <a:lnTo>
                      <a:pt x="2063" y="860"/>
                    </a:lnTo>
                    <a:lnTo>
                      <a:pt x="2138" y="851"/>
                    </a:lnTo>
                    <a:lnTo>
                      <a:pt x="2150" y="874"/>
                    </a:lnTo>
                    <a:lnTo>
                      <a:pt x="2020" y="964"/>
                    </a:lnTo>
                    <a:lnTo>
                      <a:pt x="1966" y="1077"/>
                    </a:lnTo>
                    <a:lnTo>
                      <a:pt x="2138" y="1044"/>
                    </a:lnTo>
                    <a:lnTo>
                      <a:pt x="2325" y="1044"/>
                    </a:lnTo>
                    <a:lnTo>
                      <a:pt x="2346" y="1082"/>
                    </a:lnTo>
                    <a:lnTo>
                      <a:pt x="2204" y="1125"/>
                    </a:lnTo>
                    <a:lnTo>
                      <a:pt x="1999" y="1110"/>
                    </a:lnTo>
                    <a:lnTo>
                      <a:pt x="1781" y="1162"/>
                    </a:lnTo>
                    <a:lnTo>
                      <a:pt x="1857" y="1181"/>
                    </a:lnTo>
                    <a:lnTo>
                      <a:pt x="1966" y="1181"/>
                    </a:lnTo>
                    <a:lnTo>
                      <a:pt x="1954" y="1205"/>
                    </a:lnTo>
                    <a:lnTo>
                      <a:pt x="1803" y="1229"/>
                    </a:lnTo>
                    <a:lnTo>
                      <a:pt x="1694" y="1233"/>
                    </a:lnTo>
                    <a:lnTo>
                      <a:pt x="1552" y="1281"/>
                    </a:lnTo>
                    <a:lnTo>
                      <a:pt x="1356" y="1271"/>
                    </a:lnTo>
                    <a:lnTo>
                      <a:pt x="1356" y="1318"/>
                    </a:lnTo>
                    <a:lnTo>
                      <a:pt x="1477" y="1359"/>
                    </a:lnTo>
                    <a:lnTo>
                      <a:pt x="1564" y="1439"/>
                    </a:lnTo>
                    <a:lnTo>
                      <a:pt x="1607" y="1524"/>
                    </a:lnTo>
                    <a:lnTo>
                      <a:pt x="1694" y="1552"/>
                    </a:lnTo>
                    <a:lnTo>
                      <a:pt x="1781" y="1538"/>
                    </a:lnTo>
                    <a:lnTo>
                      <a:pt x="1836" y="1552"/>
                    </a:lnTo>
                    <a:lnTo>
                      <a:pt x="1758" y="1595"/>
                    </a:lnTo>
                    <a:lnTo>
                      <a:pt x="1564" y="1595"/>
                    </a:lnTo>
                    <a:lnTo>
                      <a:pt x="1477" y="1481"/>
                    </a:lnTo>
                    <a:lnTo>
                      <a:pt x="1271" y="1342"/>
                    </a:lnTo>
                    <a:lnTo>
                      <a:pt x="1096" y="1314"/>
                    </a:lnTo>
                    <a:lnTo>
                      <a:pt x="870" y="1309"/>
                    </a:lnTo>
                    <a:lnTo>
                      <a:pt x="837" y="1368"/>
                    </a:lnTo>
                    <a:lnTo>
                      <a:pt x="955" y="1434"/>
                    </a:lnTo>
                    <a:lnTo>
                      <a:pt x="827" y="1453"/>
                    </a:lnTo>
                    <a:lnTo>
                      <a:pt x="827" y="1477"/>
                    </a:lnTo>
                    <a:lnTo>
                      <a:pt x="1021" y="1538"/>
                    </a:lnTo>
                    <a:lnTo>
                      <a:pt x="1139" y="1604"/>
                    </a:lnTo>
                    <a:lnTo>
                      <a:pt x="1163" y="1661"/>
                    </a:lnTo>
                    <a:lnTo>
                      <a:pt x="1271" y="1736"/>
                    </a:lnTo>
                    <a:lnTo>
                      <a:pt x="1259" y="1770"/>
                    </a:lnTo>
                    <a:lnTo>
                      <a:pt x="1151" y="1755"/>
                    </a:lnTo>
                    <a:lnTo>
                      <a:pt x="1096" y="1784"/>
                    </a:lnTo>
                    <a:lnTo>
                      <a:pt x="1238" y="1822"/>
                    </a:lnTo>
                    <a:lnTo>
                      <a:pt x="1434" y="1822"/>
                    </a:lnTo>
                    <a:lnTo>
                      <a:pt x="1618" y="1803"/>
                    </a:lnTo>
                    <a:lnTo>
                      <a:pt x="1618" y="1845"/>
                    </a:lnTo>
                    <a:lnTo>
                      <a:pt x="1486" y="1859"/>
                    </a:lnTo>
                    <a:lnTo>
                      <a:pt x="1465" y="1902"/>
                    </a:lnTo>
                    <a:lnTo>
                      <a:pt x="1302" y="1850"/>
                    </a:lnTo>
                    <a:lnTo>
                      <a:pt x="1151" y="1855"/>
                    </a:lnTo>
                    <a:lnTo>
                      <a:pt x="1021" y="1836"/>
                    </a:lnTo>
                    <a:lnTo>
                      <a:pt x="912" y="1850"/>
                    </a:lnTo>
                    <a:lnTo>
                      <a:pt x="846" y="1840"/>
                    </a:lnTo>
                    <a:lnTo>
                      <a:pt x="804" y="1850"/>
                    </a:lnTo>
                    <a:lnTo>
                      <a:pt x="716" y="1970"/>
                    </a:lnTo>
                    <a:lnTo>
                      <a:pt x="716" y="2055"/>
                    </a:lnTo>
                    <a:lnTo>
                      <a:pt x="846" y="2055"/>
                    </a:lnTo>
                    <a:lnTo>
                      <a:pt x="891" y="2008"/>
                    </a:lnTo>
                    <a:lnTo>
                      <a:pt x="933" y="2018"/>
                    </a:lnTo>
                    <a:lnTo>
                      <a:pt x="900" y="2074"/>
                    </a:lnTo>
                    <a:lnTo>
                      <a:pt x="1000" y="2070"/>
                    </a:lnTo>
                    <a:lnTo>
                      <a:pt x="1063" y="1999"/>
                    </a:lnTo>
                    <a:lnTo>
                      <a:pt x="1063" y="1951"/>
                    </a:lnTo>
                    <a:lnTo>
                      <a:pt x="1129" y="1961"/>
                    </a:lnTo>
                    <a:lnTo>
                      <a:pt x="1163" y="2051"/>
                    </a:lnTo>
                    <a:lnTo>
                      <a:pt x="1087" y="2079"/>
                    </a:lnTo>
                    <a:lnTo>
                      <a:pt x="1087" y="2117"/>
                    </a:lnTo>
                    <a:lnTo>
                      <a:pt x="1000" y="2136"/>
                    </a:lnTo>
                    <a:lnTo>
                      <a:pt x="1030" y="2216"/>
                    </a:lnTo>
                    <a:lnTo>
                      <a:pt x="1163" y="2254"/>
                    </a:lnTo>
                    <a:lnTo>
                      <a:pt x="1302" y="2230"/>
                    </a:lnTo>
                    <a:lnTo>
                      <a:pt x="1401" y="2103"/>
                    </a:lnTo>
                    <a:lnTo>
                      <a:pt x="1477" y="2098"/>
                    </a:lnTo>
                    <a:lnTo>
                      <a:pt x="1510" y="2131"/>
                    </a:lnTo>
                    <a:lnTo>
                      <a:pt x="1422" y="2164"/>
                    </a:lnTo>
                    <a:lnTo>
                      <a:pt x="1281" y="2310"/>
                    </a:lnTo>
                    <a:lnTo>
                      <a:pt x="1217" y="2306"/>
                    </a:lnTo>
                    <a:lnTo>
                      <a:pt x="1108" y="2320"/>
                    </a:lnTo>
                    <a:lnTo>
                      <a:pt x="912" y="2273"/>
                    </a:lnTo>
                    <a:lnTo>
                      <a:pt x="867" y="2183"/>
                    </a:lnTo>
                    <a:lnTo>
                      <a:pt x="737" y="2140"/>
                    </a:lnTo>
                    <a:lnTo>
                      <a:pt x="652" y="2173"/>
                    </a:lnTo>
                    <a:lnTo>
                      <a:pt x="544" y="2178"/>
                    </a:lnTo>
                    <a:lnTo>
                      <a:pt x="598" y="2292"/>
                    </a:lnTo>
                    <a:lnTo>
                      <a:pt x="778" y="232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49"/>
              <p:cNvSpPr>
                <a:spLocks/>
              </p:cNvSpPr>
              <p:nvPr/>
            </p:nvSpPr>
            <p:spPr bwMode="auto">
              <a:xfrm>
                <a:off x="2080071" y="1775346"/>
                <a:ext cx="268145" cy="188493"/>
              </a:xfrm>
              <a:custGeom>
                <a:avLst/>
                <a:gdLst>
                  <a:gd name="T0" fmla="*/ 631 w 1727"/>
                  <a:gd name="T1" fmla="*/ 18 h 1214"/>
                  <a:gd name="T2" fmla="*/ 770 w 1727"/>
                  <a:gd name="T3" fmla="*/ 141 h 1214"/>
                  <a:gd name="T4" fmla="*/ 912 w 1727"/>
                  <a:gd name="T5" fmla="*/ 321 h 1214"/>
                  <a:gd name="T6" fmla="*/ 1096 w 1727"/>
                  <a:gd name="T7" fmla="*/ 434 h 1214"/>
                  <a:gd name="T8" fmla="*/ 1238 w 1727"/>
                  <a:gd name="T9" fmla="*/ 536 h 1214"/>
                  <a:gd name="T10" fmla="*/ 1172 w 1727"/>
                  <a:gd name="T11" fmla="*/ 453 h 1214"/>
                  <a:gd name="T12" fmla="*/ 1347 w 1727"/>
                  <a:gd name="T13" fmla="*/ 406 h 1214"/>
                  <a:gd name="T14" fmla="*/ 1326 w 1727"/>
                  <a:gd name="T15" fmla="*/ 517 h 1214"/>
                  <a:gd name="T16" fmla="*/ 1413 w 1727"/>
                  <a:gd name="T17" fmla="*/ 701 h 1214"/>
                  <a:gd name="T18" fmla="*/ 1715 w 1727"/>
                  <a:gd name="T19" fmla="*/ 720 h 1214"/>
                  <a:gd name="T20" fmla="*/ 1619 w 1727"/>
                  <a:gd name="T21" fmla="*/ 843 h 1214"/>
                  <a:gd name="T22" fmla="*/ 1359 w 1727"/>
                  <a:gd name="T23" fmla="*/ 994 h 1214"/>
                  <a:gd name="T24" fmla="*/ 1281 w 1727"/>
                  <a:gd name="T25" fmla="*/ 937 h 1214"/>
                  <a:gd name="T26" fmla="*/ 1293 w 1727"/>
                  <a:gd name="T27" fmla="*/ 1032 h 1214"/>
                  <a:gd name="T28" fmla="*/ 1196 w 1727"/>
                  <a:gd name="T29" fmla="*/ 1058 h 1214"/>
                  <a:gd name="T30" fmla="*/ 1205 w 1727"/>
                  <a:gd name="T31" fmla="*/ 1119 h 1214"/>
                  <a:gd name="T32" fmla="*/ 1009 w 1727"/>
                  <a:gd name="T33" fmla="*/ 1091 h 1214"/>
                  <a:gd name="T34" fmla="*/ 933 w 1727"/>
                  <a:gd name="T35" fmla="*/ 1046 h 1214"/>
                  <a:gd name="T36" fmla="*/ 1009 w 1727"/>
                  <a:gd name="T37" fmla="*/ 1162 h 1214"/>
                  <a:gd name="T38" fmla="*/ 891 w 1727"/>
                  <a:gd name="T39" fmla="*/ 1176 h 1214"/>
                  <a:gd name="T40" fmla="*/ 577 w 1727"/>
                  <a:gd name="T41" fmla="*/ 1157 h 1214"/>
                  <a:gd name="T42" fmla="*/ 468 w 1727"/>
                  <a:gd name="T43" fmla="*/ 1065 h 1214"/>
                  <a:gd name="T44" fmla="*/ 468 w 1727"/>
                  <a:gd name="T45" fmla="*/ 975 h 1214"/>
                  <a:gd name="T46" fmla="*/ 326 w 1727"/>
                  <a:gd name="T47" fmla="*/ 904 h 1214"/>
                  <a:gd name="T48" fmla="*/ 662 w 1727"/>
                  <a:gd name="T49" fmla="*/ 848 h 1214"/>
                  <a:gd name="T50" fmla="*/ 598 w 1727"/>
                  <a:gd name="T51" fmla="*/ 805 h 1214"/>
                  <a:gd name="T52" fmla="*/ 794 w 1727"/>
                  <a:gd name="T53" fmla="*/ 767 h 1214"/>
                  <a:gd name="T54" fmla="*/ 586 w 1727"/>
                  <a:gd name="T55" fmla="*/ 725 h 1214"/>
                  <a:gd name="T56" fmla="*/ 163 w 1727"/>
                  <a:gd name="T57" fmla="*/ 748 h 1214"/>
                  <a:gd name="T58" fmla="*/ 336 w 1727"/>
                  <a:gd name="T59" fmla="*/ 687 h 1214"/>
                  <a:gd name="T60" fmla="*/ 260 w 1727"/>
                  <a:gd name="T61" fmla="*/ 663 h 1214"/>
                  <a:gd name="T62" fmla="*/ 67 w 1727"/>
                  <a:gd name="T63" fmla="*/ 607 h 1214"/>
                  <a:gd name="T64" fmla="*/ 88 w 1727"/>
                  <a:gd name="T65" fmla="*/ 481 h 1214"/>
                  <a:gd name="T66" fmla="*/ 359 w 1727"/>
                  <a:gd name="T67" fmla="*/ 531 h 1214"/>
                  <a:gd name="T68" fmla="*/ 218 w 1727"/>
                  <a:gd name="T69" fmla="*/ 481 h 1214"/>
                  <a:gd name="T70" fmla="*/ 196 w 1727"/>
                  <a:gd name="T71" fmla="*/ 396 h 1214"/>
                  <a:gd name="T72" fmla="*/ 121 w 1727"/>
                  <a:gd name="T73" fmla="*/ 340 h 1214"/>
                  <a:gd name="T74" fmla="*/ 251 w 1727"/>
                  <a:gd name="T75" fmla="*/ 302 h 1214"/>
                  <a:gd name="T76" fmla="*/ 435 w 1727"/>
                  <a:gd name="T77" fmla="*/ 311 h 1214"/>
                  <a:gd name="T78" fmla="*/ 260 w 1727"/>
                  <a:gd name="T79" fmla="*/ 146 h 1214"/>
                  <a:gd name="T80" fmla="*/ 359 w 1727"/>
                  <a:gd name="T81" fmla="*/ 193 h 1214"/>
                  <a:gd name="T82" fmla="*/ 348 w 1727"/>
                  <a:gd name="T83" fmla="*/ 122 h 1214"/>
                  <a:gd name="T84" fmla="*/ 478 w 1727"/>
                  <a:gd name="T85" fmla="*/ 66 h 1214"/>
                  <a:gd name="T86" fmla="*/ 305 w 1727"/>
                  <a:gd name="T87" fmla="*/ 18 h 1214"/>
                  <a:gd name="T88" fmla="*/ 511 w 1727"/>
                  <a:gd name="T89" fmla="*/ 0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27" h="1214">
                    <a:moveTo>
                      <a:pt x="511" y="0"/>
                    </a:moveTo>
                    <a:lnTo>
                      <a:pt x="631" y="18"/>
                    </a:lnTo>
                    <a:lnTo>
                      <a:pt x="749" y="80"/>
                    </a:lnTo>
                    <a:lnTo>
                      <a:pt x="770" y="141"/>
                    </a:lnTo>
                    <a:lnTo>
                      <a:pt x="815" y="217"/>
                    </a:lnTo>
                    <a:lnTo>
                      <a:pt x="912" y="321"/>
                    </a:lnTo>
                    <a:lnTo>
                      <a:pt x="1108" y="359"/>
                    </a:lnTo>
                    <a:lnTo>
                      <a:pt x="1096" y="434"/>
                    </a:lnTo>
                    <a:lnTo>
                      <a:pt x="1141" y="500"/>
                    </a:lnTo>
                    <a:lnTo>
                      <a:pt x="1238" y="536"/>
                    </a:lnTo>
                    <a:lnTo>
                      <a:pt x="1271" y="500"/>
                    </a:lnTo>
                    <a:lnTo>
                      <a:pt x="1172" y="453"/>
                    </a:lnTo>
                    <a:lnTo>
                      <a:pt x="1217" y="382"/>
                    </a:lnTo>
                    <a:lnTo>
                      <a:pt x="1347" y="406"/>
                    </a:lnTo>
                    <a:lnTo>
                      <a:pt x="1368" y="486"/>
                    </a:lnTo>
                    <a:lnTo>
                      <a:pt x="1326" y="517"/>
                    </a:lnTo>
                    <a:lnTo>
                      <a:pt x="1422" y="559"/>
                    </a:lnTo>
                    <a:lnTo>
                      <a:pt x="1413" y="701"/>
                    </a:lnTo>
                    <a:lnTo>
                      <a:pt x="1619" y="701"/>
                    </a:lnTo>
                    <a:lnTo>
                      <a:pt x="1715" y="720"/>
                    </a:lnTo>
                    <a:lnTo>
                      <a:pt x="1727" y="824"/>
                    </a:lnTo>
                    <a:lnTo>
                      <a:pt x="1619" y="843"/>
                    </a:lnTo>
                    <a:lnTo>
                      <a:pt x="1434" y="923"/>
                    </a:lnTo>
                    <a:lnTo>
                      <a:pt x="1359" y="994"/>
                    </a:lnTo>
                    <a:lnTo>
                      <a:pt x="1314" y="989"/>
                    </a:lnTo>
                    <a:lnTo>
                      <a:pt x="1281" y="937"/>
                    </a:lnTo>
                    <a:lnTo>
                      <a:pt x="1226" y="952"/>
                    </a:lnTo>
                    <a:lnTo>
                      <a:pt x="1293" y="1032"/>
                    </a:lnTo>
                    <a:lnTo>
                      <a:pt x="1271" y="1086"/>
                    </a:lnTo>
                    <a:lnTo>
                      <a:pt x="1196" y="1058"/>
                    </a:lnTo>
                    <a:lnTo>
                      <a:pt x="1163" y="1067"/>
                    </a:lnTo>
                    <a:lnTo>
                      <a:pt x="1205" y="1119"/>
                    </a:lnTo>
                    <a:lnTo>
                      <a:pt x="1118" y="1190"/>
                    </a:lnTo>
                    <a:lnTo>
                      <a:pt x="1009" y="1091"/>
                    </a:lnTo>
                    <a:lnTo>
                      <a:pt x="1000" y="1058"/>
                    </a:lnTo>
                    <a:lnTo>
                      <a:pt x="933" y="1046"/>
                    </a:lnTo>
                    <a:lnTo>
                      <a:pt x="912" y="1081"/>
                    </a:lnTo>
                    <a:lnTo>
                      <a:pt x="1009" y="1162"/>
                    </a:lnTo>
                    <a:lnTo>
                      <a:pt x="891" y="1133"/>
                    </a:lnTo>
                    <a:lnTo>
                      <a:pt x="891" y="1176"/>
                    </a:lnTo>
                    <a:lnTo>
                      <a:pt x="846" y="1214"/>
                    </a:lnTo>
                    <a:lnTo>
                      <a:pt x="577" y="1157"/>
                    </a:lnTo>
                    <a:lnTo>
                      <a:pt x="577" y="1119"/>
                    </a:lnTo>
                    <a:lnTo>
                      <a:pt x="468" y="1065"/>
                    </a:lnTo>
                    <a:lnTo>
                      <a:pt x="381" y="966"/>
                    </a:lnTo>
                    <a:lnTo>
                      <a:pt x="468" y="975"/>
                    </a:lnTo>
                    <a:lnTo>
                      <a:pt x="456" y="942"/>
                    </a:lnTo>
                    <a:lnTo>
                      <a:pt x="326" y="904"/>
                    </a:lnTo>
                    <a:lnTo>
                      <a:pt x="468" y="810"/>
                    </a:lnTo>
                    <a:lnTo>
                      <a:pt x="662" y="848"/>
                    </a:lnTo>
                    <a:lnTo>
                      <a:pt x="837" y="829"/>
                    </a:lnTo>
                    <a:lnTo>
                      <a:pt x="598" y="805"/>
                    </a:lnTo>
                    <a:lnTo>
                      <a:pt x="782" y="786"/>
                    </a:lnTo>
                    <a:lnTo>
                      <a:pt x="794" y="767"/>
                    </a:lnTo>
                    <a:lnTo>
                      <a:pt x="641" y="758"/>
                    </a:lnTo>
                    <a:lnTo>
                      <a:pt x="586" y="725"/>
                    </a:lnTo>
                    <a:lnTo>
                      <a:pt x="315" y="758"/>
                    </a:lnTo>
                    <a:lnTo>
                      <a:pt x="163" y="748"/>
                    </a:lnTo>
                    <a:lnTo>
                      <a:pt x="152" y="701"/>
                    </a:lnTo>
                    <a:lnTo>
                      <a:pt x="336" y="687"/>
                    </a:lnTo>
                    <a:lnTo>
                      <a:pt x="369" y="635"/>
                    </a:lnTo>
                    <a:lnTo>
                      <a:pt x="260" y="663"/>
                    </a:lnTo>
                    <a:lnTo>
                      <a:pt x="130" y="659"/>
                    </a:lnTo>
                    <a:lnTo>
                      <a:pt x="67" y="607"/>
                    </a:lnTo>
                    <a:lnTo>
                      <a:pt x="33" y="491"/>
                    </a:lnTo>
                    <a:lnTo>
                      <a:pt x="88" y="481"/>
                    </a:lnTo>
                    <a:lnTo>
                      <a:pt x="175" y="522"/>
                    </a:lnTo>
                    <a:lnTo>
                      <a:pt x="359" y="531"/>
                    </a:lnTo>
                    <a:lnTo>
                      <a:pt x="359" y="484"/>
                    </a:lnTo>
                    <a:lnTo>
                      <a:pt x="218" y="481"/>
                    </a:lnTo>
                    <a:lnTo>
                      <a:pt x="0" y="396"/>
                    </a:lnTo>
                    <a:lnTo>
                      <a:pt x="196" y="396"/>
                    </a:lnTo>
                    <a:lnTo>
                      <a:pt x="196" y="368"/>
                    </a:lnTo>
                    <a:lnTo>
                      <a:pt x="121" y="340"/>
                    </a:lnTo>
                    <a:lnTo>
                      <a:pt x="121" y="307"/>
                    </a:lnTo>
                    <a:lnTo>
                      <a:pt x="251" y="302"/>
                    </a:lnTo>
                    <a:lnTo>
                      <a:pt x="393" y="330"/>
                    </a:lnTo>
                    <a:lnTo>
                      <a:pt x="435" y="311"/>
                    </a:lnTo>
                    <a:lnTo>
                      <a:pt x="230" y="226"/>
                    </a:lnTo>
                    <a:lnTo>
                      <a:pt x="260" y="146"/>
                    </a:lnTo>
                    <a:lnTo>
                      <a:pt x="315" y="151"/>
                    </a:lnTo>
                    <a:lnTo>
                      <a:pt x="359" y="193"/>
                    </a:lnTo>
                    <a:lnTo>
                      <a:pt x="423" y="170"/>
                    </a:lnTo>
                    <a:lnTo>
                      <a:pt x="348" y="122"/>
                    </a:lnTo>
                    <a:lnTo>
                      <a:pt x="532" y="99"/>
                    </a:lnTo>
                    <a:lnTo>
                      <a:pt x="478" y="66"/>
                    </a:lnTo>
                    <a:lnTo>
                      <a:pt x="315" y="66"/>
                    </a:lnTo>
                    <a:lnTo>
                      <a:pt x="305" y="18"/>
                    </a:lnTo>
                    <a:lnTo>
                      <a:pt x="423" y="0"/>
                    </a:lnTo>
                    <a:lnTo>
                      <a:pt x="511"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50"/>
              <p:cNvSpPr>
                <a:spLocks/>
              </p:cNvSpPr>
              <p:nvPr/>
            </p:nvSpPr>
            <p:spPr bwMode="auto">
              <a:xfrm>
                <a:off x="2096995" y="1815560"/>
                <a:ext cx="20185" cy="3726"/>
              </a:xfrm>
              <a:custGeom>
                <a:avLst/>
                <a:gdLst>
                  <a:gd name="T0" fmla="*/ 76 w 130"/>
                  <a:gd name="T1" fmla="*/ 5 h 24"/>
                  <a:gd name="T2" fmla="*/ 130 w 130"/>
                  <a:gd name="T3" fmla="*/ 15 h 24"/>
                  <a:gd name="T4" fmla="*/ 87 w 130"/>
                  <a:gd name="T5" fmla="*/ 24 h 24"/>
                  <a:gd name="T6" fmla="*/ 0 w 130"/>
                  <a:gd name="T7" fmla="*/ 24 h 24"/>
                  <a:gd name="T8" fmla="*/ 0 w 130"/>
                  <a:gd name="T9" fmla="*/ 0 h 24"/>
                  <a:gd name="T10" fmla="*/ 76 w 130"/>
                  <a:gd name="T11" fmla="*/ 5 h 24"/>
                </a:gdLst>
                <a:ahLst/>
                <a:cxnLst>
                  <a:cxn ang="0">
                    <a:pos x="T0" y="T1"/>
                  </a:cxn>
                  <a:cxn ang="0">
                    <a:pos x="T2" y="T3"/>
                  </a:cxn>
                  <a:cxn ang="0">
                    <a:pos x="T4" y="T5"/>
                  </a:cxn>
                  <a:cxn ang="0">
                    <a:pos x="T6" y="T7"/>
                  </a:cxn>
                  <a:cxn ang="0">
                    <a:pos x="T8" y="T9"/>
                  </a:cxn>
                  <a:cxn ang="0">
                    <a:pos x="T10" y="T11"/>
                  </a:cxn>
                </a:cxnLst>
                <a:rect l="0" t="0" r="r" b="b"/>
                <a:pathLst>
                  <a:path w="130" h="24">
                    <a:moveTo>
                      <a:pt x="76" y="5"/>
                    </a:moveTo>
                    <a:lnTo>
                      <a:pt x="130" y="15"/>
                    </a:lnTo>
                    <a:lnTo>
                      <a:pt x="87" y="24"/>
                    </a:lnTo>
                    <a:lnTo>
                      <a:pt x="0" y="24"/>
                    </a:lnTo>
                    <a:lnTo>
                      <a:pt x="0" y="0"/>
                    </a:lnTo>
                    <a:lnTo>
                      <a:pt x="76" y="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51"/>
              <p:cNvSpPr>
                <a:spLocks/>
              </p:cNvSpPr>
              <p:nvPr/>
            </p:nvSpPr>
            <p:spPr bwMode="auto">
              <a:xfrm>
                <a:off x="2311263" y="1911359"/>
                <a:ext cx="35090" cy="10248"/>
              </a:xfrm>
              <a:custGeom>
                <a:avLst/>
                <a:gdLst>
                  <a:gd name="T0" fmla="*/ 0 w 226"/>
                  <a:gd name="T1" fmla="*/ 66 h 66"/>
                  <a:gd name="T2" fmla="*/ 63 w 226"/>
                  <a:gd name="T3" fmla="*/ 28 h 66"/>
                  <a:gd name="T4" fmla="*/ 184 w 226"/>
                  <a:gd name="T5" fmla="*/ 0 h 66"/>
                  <a:gd name="T6" fmla="*/ 226 w 226"/>
                  <a:gd name="T7" fmla="*/ 14 h 66"/>
                  <a:gd name="T8" fmla="*/ 130 w 226"/>
                  <a:gd name="T9" fmla="*/ 61 h 66"/>
                  <a:gd name="T10" fmla="*/ 0 w 226"/>
                  <a:gd name="T11" fmla="*/ 66 h 66"/>
                </a:gdLst>
                <a:ahLst/>
                <a:cxnLst>
                  <a:cxn ang="0">
                    <a:pos x="T0" y="T1"/>
                  </a:cxn>
                  <a:cxn ang="0">
                    <a:pos x="T2" y="T3"/>
                  </a:cxn>
                  <a:cxn ang="0">
                    <a:pos x="T4" y="T5"/>
                  </a:cxn>
                  <a:cxn ang="0">
                    <a:pos x="T6" y="T7"/>
                  </a:cxn>
                  <a:cxn ang="0">
                    <a:pos x="T8" y="T9"/>
                  </a:cxn>
                  <a:cxn ang="0">
                    <a:pos x="T10" y="T11"/>
                  </a:cxn>
                </a:cxnLst>
                <a:rect l="0" t="0" r="r" b="b"/>
                <a:pathLst>
                  <a:path w="226" h="66">
                    <a:moveTo>
                      <a:pt x="0" y="66"/>
                    </a:moveTo>
                    <a:lnTo>
                      <a:pt x="63" y="28"/>
                    </a:lnTo>
                    <a:lnTo>
                      <a:pt x="184" y="0"/>
                    </a:lnTo>
                    <a:lnTo>
                      <a:pt x="226" y="14"/>
                    </a:lnTo>
                    <a:lnTo>
                      <a:pt x="130" y="61"/>
                    </a:lnTo>
                    <a:lnTo>
                      <a:pt x="0" y="6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52"/>
              <p:cNvSpPr>
                <a:spLocks/>
              </p:cNvSpPr>
              <p:nvPr/>
            </p:nvSpPr>
            <p:spPr bwMode="auto">
              <a:xfrm>
                <a:off x="2367314" y="4036491"/>
                <a:ext cx="222652" cy="84310"/>
              </a:xfrm>
              <a:custGeom>
                <a:avLst/>
                <a:gdLst>
                  <a:gd name="T0" fmla="*/ 14 w 1434"/>
                  <a:gd name="T1" fmla="*/ 87 h 543"/>
                  <a:gd name="T2" fmla="*/ 151 w 1434"/>
                  <a:gd name="T3" fmla="*/ 16 h 543"/>
                  <a:gd name="T4" fmla="*/ 246 w 1434"/>
                  <a:gd name="T5" fmla="*/ 0 h 543"/>
                  <a:gd name="T6" fmla="*/ 340 w 1434"/>
                  <a:gd name="T7" fmla="*/ 16 h 543"/>
                  <a:gd name="T8" fmla="*/ 565 w 1434"/>
                  <a:gd name="T9" fmla="*/ 23 h 543"/>
                  <a:gd name="T10" fmla="*/ 659 w 1434"/>
                  <a:gd name="T11" fmla="*/ 73 h 543"/>
                  <a:gd name="T12" fmla="*/ 687 w 1434"/>
                  <a:gd name="T13" fmla="*/ 130 h 543"/>
                  <a:gd name="T14" fmla="*/ 803 w 1434"/>
                  <a:gd name="T15" fmla="*/ 130 h 543"/>
                  <a:gd name="T16" fmla="*/ 1049 w 1434"/>
                  <a:gd name="T17" fmla="*/ 269 h 543"/>
                  <a:gd name="T18" fmla="*/ 1101 w 1434"/>
                  <a:gd name="T19" fmla="*/ 319 h 543"/>
                  <a:gd name="T20" fmla="*/ 1157 w 1434"/>
                  <a:gd name="T21" fmla="*/ 326 h 543"/>
                  <a:gd name="T22" fmla="*/ 1252 w 1434"/>
                  <a:gd name="T23" fmla="*/ 399 h 543"/>
                  <a:gd name="T24" fmla="*/ 1396 w 1434"/>
                  <a:gd name="T25" fmla="*/ 420 h 543"/>
                  <a:gd name="T26" fmla="*/ 1434 w 1434"/>
                  <a:gd name="T27" fmla="*/ 479 h 543"/>
                  <a:gd name="T28" fmla="*/ 1224 w 1434"/>
                  <a:gd name="T29" fmla="*/ 508 h 543"/>
                  <a:gd name="T30" fmla="*/ 1157 w 1434"/>
                  <a:gd name="T31" fmla="*/ 501 h 543"/>
                  <a:gd name="T32" fmla="*/ 978 w 1434"/>
                  <a:gd name="T33" fmla="*/ 543 h 543"/>
                  <a:gd name="T34" fmla="*/ 919 w 1434"/>
                  <a:gd name="T35" fmla="*/ 515 h 543"/>
                  <a:gd name="T36" fmla="*/ 926 w 1434"/>
                  <a:gd name="T37" fmla="*/ 463 h 543"/>
                  <a:gd name="T38" fmla="*/ 985 w 1434"/>
                  <a:gd name="T39" fmla="*/ 406 h 543"/>
                  <a:gd name="T40" fmla="*/ 961 w 1434"/>
                  <a:gd name="T41" fmla="*/ 371 h 543"/>
                  <a:gd name="T42" fmla="*/ 855 w 1434"/>
                  <a:gd name="T43" fmla="*/ 354 h 543"/>
                  <a:gd name="T44" fmla="*/ 746 w 1434"/>
                  <a:gd name="T45" fmla="*/ 262 h 543"/>
                  <a:gd name="T46" fmla="*/ 607 w 1434"/>
                  <a:gd name="T47" fmla="*/ 241 h 543"/>
                  <a:gd name="T48" fmla="*/ 550 w 1434"/>
                  <a:gd name="T49" fmla="*/ 175 h 543"/>
                  <a:gd name="T50" fmla="*/ 442 w 1434"/>
                  <a:gd name="T51" fmla="*/ 175 h 543"/>
                  <a:gd name="T52" fmla="*/ 319 w 1434"/>
                  <a:gd name="T53" fmla="*/ 101 h 543"/>
                  <a:gd name="T54" fmla="*/ 319 w 1434"/>
                  <a:gd name="T55" fmla="*/ 66 h 543"/>
                  <a:gd name="T56" fmla="*/ 217 w 1434"/>
                  <a:gd name="T57" fmla="*/ 73 h 543"/>
                  <a:gd name="T58" fmla="*/ 87 w 1434"/>
                  <a:gd name="T59" fmla="*/ 153 h 543"/>
                  <a:gd name="T60" fmla="*/ 0 w 1434"/>
                  <a:gd name="T61" fmla="*/ 139 h 543"/>
                  <a:gd name="T62" fmla="*/ 14 w 1434"/>
                  <a:gd name="T63" fmla="*/ 8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4" h="543">
                    <a:moveTo>
                      <a:pt x="14" y="87"/>
                    </a:moveTo>
                    <a:lnTo>
                      <a:pt x="151" y="16"/>
                    </a:lnTo>
                    <a:lnTo>
                      <a:pt x="246" y="0"/>
                    </a:lnTo>
                    <a:lnTo>
                      <a:pt x="340" y="16"/>
                    </a:lnTo>
                    <a:lnTo>
                      <a:pt x="565" y="23"/>
                    </a:lnTo>
                    <a:lnTo>
                      <a:pt x="659" y="73"/>
                    </a:lnTo>
                    <a:lnTo>
                      <a:pt x="687" y="130"/>
                    </a:lnTo>
                    <a:lnTo>
                      <a:pt x="803" y="130"/>
                    </a:lnTo>
                    <a:lnTo>
                      <a:pt x="1049" y="269"/>
                    </a:lnTo>
                    <a:lnTo>
                      <a:pt x="1101" y="319"/>
                    </a:lnTo>
                    <a:lnTo>
                      <a:pt x="1157" y="326"/>
                    </a:lnTo>
                    <a:lnTo>
                      <a:pt x="1252" y="399"/>
                    </a:lnTo>
                    <a:lnTo>
                      <a:pt x="1396" y="420"/>
                    </a:lnTo>
                    <a:lnTo>
                      <a:pt x="1434" y="479"/>
                    </a:lnTo>
                    <a:lnTo>
                      <a:pt x="1224" y="508"/>
                    </a:lnTo>
                    <a:lnTo>
                      <a:pt x="1157" y="501"/>
                    </a:lnTo>
                    <a:lnTo>
                      <a:pt x="978" y="543"/>
                    </a:lnTo>
                    <a:lnTo>
                      <a:pt x="919" y="515"/>
                    </a:lnTo>
                    <a:lnTo>
                      <a:pt x="926" y="463"/>
                    </a:lnTo>
                    <a:lnTo>
                      <a:pt x="985" y="406"/>
                    </a:lnTo>
                    <a:lnTo>
                      <a:pt x="961" y="371"/>
                    </a:lnTo>
                    <a:lnTo>
                      <a:pt x="855" y="354"/>
                    </a:lnTo>
                    <a:lnTo>
                      <a:pt x="746" y="262"/>
                    </a:lnTo>
                    <a:lnTo>
                      <a:pt x="607" y="241"/>
                    </a:lnTo>
                    <a:lnTo>
                      <a:pt x="550" y="175"/>
                    </a:lnTo>
                    <a:lnTo>
                      <a:pt x="442" y="175"/>
                    </a:lnTo>
                    <a:lnTo>
                      <a:pt x="319" y="101"/>
                    </a:lnTo>
                    <a:lnTo>
                      <a:pt x="319" y="66"/>
                    </a:lnTo>
                    <a:lnTo>
                      <a:pt x="217" y="73"/>
                    </a:lnTo>
                    <a:lnTo>
                      <a:pt x="87" y="153"/>
                    </a:lnTo>
                    <a:lnTo>
                      <a:pt x="0" y="139"/>
                    </a:lnTo>
                    <a:lnTo>
                      <a:pt x="14" y="8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53"/>
              <p:cNvSpPr>
                <a:spLocks/>
              </p:cNvSpPr>
              <p:nvPr/>
            </p:nvSpPr>
            <p:spPr bwMode="auto">
              <a:xfrm>
                <a:off x="2500067" y="4153407"/>
                <a:ext cx="43630" cy="20185"/>
              </a:xfrm>
              <a:custGeom>
                <a:avLst/>
                <a:gdLst>
                  <a:gd name="T0" fmla="*/ 0 w 281"/>
                  <a:gd name="T1" fmla="*/ 36 h 130"/>
                  <a:gd name="T2" fmla="*/ 78 w 281"/>
                  <a:gd name="T3" fmla="*/ 0 h 130"/>
                  <a:gd name="T4" fmla="*/ 281 w 281"/>
                  <a:gd name="T5" fmla="*/ 88 h 130"/>
                  <a:gd name="T6" fmla="*/ 274 w 281"/>
                  <a:gd name="T7" fmla="*/ 130 h 130"/>
                  <a:gd name="T8" fmla="*/ 92 w 281"/>
                  <a:gd name="T9" fmla="*/ 123 h 130"/>
                  <a:gd name="T10" fmla="*/ 28 w 281"/>
                  <a:gd name="T11" fmla="*/ 88 h 130"/>
                  <a:gd name="T12" fmla="*/ 0 w 281"/>
                  <a:gd name="T13" fmla="*/ 36 h 130"/>
                </a:gdLst>
                <a:ahLst/>
                <a:cxnLst>
                  <a:cxn ang="0">
                    <a:pos x="T0" y="T1"/>
                  </a:cxn>
                  <a:cxn ang="0">
                    <a:pos x="T2" y="T3"/>
                  </a:cxn>
                  <a:cxn ang="0">
                    <a:pos x="T4" y="T5"/>
                  </a:cxn>
                  <a:cxn ang="0">
                    <a:pos x="T6" y="T7"/>
                  </a:cxn>
                  <a:cxn ang="0">
                    <a:pos x="T8" y="T9"/>
                  </a:cxn>
                  <a:cxn ang="0">
                    <a:pos x="T10" y="T11"/>
                  </a:cxn>
                  <a:cxn ang="0">
                    <a:pos x="T12" y="T13"/>
                  </a:cxn>
                </a:cxnLst>
                <a:rect l="0" t="0" r="r" b="b"/>
                <a:pathLst>
                  <a:path w="281" h="130">
                    <a:moveTo>
                      <a:pt x="0" y="36"/>
                    </a:moveTo>
                    <a:lnTo>
                      <a:pt x="78" y="0"/>
                    </a:lnTo>
                    <a:lnTo>
                      <a:pt x="281" y="88"/>
                    </a:lnTo>
                    <a:lnTo>
                      <a:pt x="274" y="130"/>
                    </a:lnTo>
                    <a:lnTo>
                      <a:pt x="92" y="123"/>
                    </a:lnTo>
                    <a:lnTo>
                      <a:pt x="28" y="88"/>
                    </a:lnTo>
                    <a:lnTo>
                      <a:pt x="0" y="3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54"/>
              <p:cNvSpPr>
                <a:spLocks/>
              </p:cNvSpPr>
              <p:nvPr/>
            </p:nvSpPr>
            <p:spPr bwMode="auto">
              <a:xfrm>
                <a:off x="2537175" y="3979664"/>
                <a:ext cx="15061" cy="25929"/>
              </a:xfrm>
              <a:custGeom>
                <a:avLst/>
                <a:gdLst>
                  <a:gd name="T0" fmla="*/ 0 w 97"/>
                  <a:gd name="T1" fmla="*/ 11 h 167"/>
                  <a:gd name="T2" fmla="*/ 59 w 97"/>
                  <a:gd name="T3" fmla="*/ 75 h 167"/>
                  <a:gd name="T4" fmla="*/ 59 w 97"/>
                  <a:gd name="T5" fmla="*/ 163 h 167"/>
                  <a:gd name="T6" fmla="*/ 97 w 97"/>
                  <a:gd name="T7" fmla="*/ 167 h 167"/>
                  <a:gd name="T8" fmla="*/ 80 w 97"/>
                  <a:gd name="T9" fmla="*/ 59 h 167"/>
                  <a:gd name="T10" fmla="*/ 21 w 97"/>
                  <a:gd name="T11" fmla="*/ 0 h 167"/>
                  <a:gd name="T12" fmla="*/ 0 w 97"/>
                  <a:gd name="T13" fmla="*/ 11 h 167"/>
                </a:gdLst>
                <a:ahLst/>
                <a:cxnLst>
                  <a:cxn ang="0">
                    <a:pos x="T0" y="T1"/>
                  </a:cxn>
                  <a:cxn ang="0">
                    <a:pos x="T2" y="T3"/>
                  </a:cxn>
                  <a:cxn ang="0">
                    <a:pos x="T4" y="T5"/>
                  </a:cxn>
                  <a:cxn ang="0">
                    <a:pos x="T6" y="T7"/>
                  </a:cxn>
                  <a:cxn ang="0">
                    <a:pos x="T8" y="T9"/>
                  </a:cxn>
                  <a:cxn ang="0">
                    <a:pos x="T10" y="T11"/>
                  </a:cxn>
                  <a:cxn ang="0">
                    <a:pos x="T12" y="T13"/>
                  </a:cxn>
                </a:cxnLst>
                <a:rect l="0" t="0" r="r" b="b"/>
                <a:pathLst>
                  <a:path w="97" h="167">
                    <a:moveTo>
                      <a:pt x="0" y="11"/>
                    </a:moveTo>
                    <a:lnTo>
                      <a:pt x="59" y="75"/>
                    </a:lnTo>
                    <a:lnTo>
                      <a:pt x="59" y="163"/>
                    </a:lnTo>
                    <a:lnTo>
                      <a:pt x="97" y="167"/>
                    </a:lnTo>
                    <a:lnTo>
                      <a:pt x="80" y="59"/>
                    </a:lnTo>
                    <a:lnTo>
                      <a:pt x="21" y="0"/>
                    </a:lnTo>
                    <a:lnTo>
                      <a:pt x="0" y="1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55"/>
              <p:cNvSpPr>
                <a:spLocks/>
              </p:cNvSpPr>
              <p:nvPr/>
            </p:nvSpPr>
            <p:spPr bwMode="auto">
              <a:xfrm>
                <a:off x="2557360" y="4003109"/>
                <a:ext cx="12421" cy="16148"/>
              </a:xfrm>
              <a:custGeom>
                <a:avLst/>
                <a:gdLst>
                  <a:gd name="T0" fmla="*/ 0 w 80"/>
                  <a:gd name="T1" fmla="*/ 0 h 104"/>
                  <a:gd name="T2" fmla="*/ 37 w 80"/>
                  <a:gd name="T3" fmla="*/ 97 h 104"/>
                  <a:gd name="T4" fmla="*/ 80 w 80"/>
                  <a:gd name="T5" fmla="*/ 104 h 104"/>
                  <a:gd name="T6" fmla="*/ 37 w 80"/>
                  <a:gd name="T7" fmla="*/ 12 h 104"/>
                  <a:gd name="T8" fmla="*/ 0 w 80"/>
                  <a:gd name="T9" fmla="*/ 0 h 104"/>
                </a:gdLst>
                <a:ahLst/>
                <a:cxnLst>
                  <a:cxn ang="0">
                    <a:pos x="T0" y="T1"/>
                  </a:cxn>
                  <a:cxn ang="0">
                    <a:pos x="T2" y="T3"/>
                  </a:cxn>
                  <a:cxn ang="0">
                    <a:pos x="T4" y="T5"/>
                  </a:cxn>
                  <a:cxn ang="0">
                    <a:pos x="T6" y="T7"/>
                  </a:cxn>
                  <a:cxn ang="0">
                    <a:pos x="T8" y="T9"/>
                  </a:cxn>
                </a:cxnLst>
                <a:rect l="0" t="0" r="r" b="b"/>
                <a:pathLst>
                  <a:path w="80" h="104">
                    <a:moveTo>
                      <a:pt x="0" y="0"/>
                    </a:moveTo>
                    <a:lnTo>
                      <a:pt x="37" y="97"/>
                    </a:lnTo>
                    <a:lnTo>
                      <a:pt x="80" y="104"/>
                    </a:lnTo>
                    <a:lnTo>
                      <a:pt x="37" y="12"/>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56"/>
              <p:cNvSpPr>
                <a:spLocks/>
              </p:cNvSpPr>
              <p:nvPr/>
            </p:nvSpPr>
            <p:spPr bwMode="auto">
              <a:xfrm>
                <a:off x="2568229" y="4030280"/>
                <a:ext cx="9937" cy="22669"/>
              </a:xfrm>
              <a:custGeom>
                <a:avLst/>
                <a:gdLst>
                  <a:gd name="T0" fmla="*/ 0 w 64"/>
                  <a:gd name="T1" fmla="*/ 0 h 146"/>
                  <a:gd name="T2" fmla="*/ 38 w 64"/>
                  <a:gd name="T3" fmla="*/ 141 h 146"/>
                  <a:gd name="T4" fmla="*/ 64 w 64"/>
                  <a:gd name="T5" fmla="*/ 146 h 146"/>
                  <a:gd name="T6" fmla="*/ 43 w 64"/>
                  <a:gd name="T7" fmla="*/ 47 h 146"/>
                  <a:gd name="T8" fmla="*/ 26 w 64"/>
                  <a:gd name="T9" fmla="*/ 0 h 146"/>
                  <a:gd name="T10" fmla="*/ 0 w 64"/>
                  <a:gd name="T11" fmla="*/ 0 h 146"/>
                </a:gdLst>
                <a:ahLst/>
                <a:cxnLst>
                  <a:cxn ang="0">
                    <a:pos x="T0" y="T1"/>
                  </a:cxn>
                  <a:cxn ang="0">
                    <a:pos x="T2" y="T3"/>
                  </a:cxn>
                  <a:cxn ang="0">
                    <a:pos x="T4" y="T5"/>
                  </a:cxn>
                  <a:cxn ang="0">
                    <a:pos x="T6" y="T7"/>
                  </a:cxn>
                  <a:cxn ang="0">
                    <a:pos x="T8" y="T9"/>
                  </a:cxn>
                  <a:cxn ang="0">
                    <a:pos x="T10" y="T11"/>
                  </a:cxn>
                </a:cxnLst>
                <a:rect l="0" t="0" r="r" b="b"/>
                <a:pathLst>
                  <a:path w="64" h="146">
                    <a:moveTo>
                      <a:pt x="0" y="0"/>
                    </a:moveTo>
                    <a:lnTo>
                      <a:pt x="38" y="141"/>
                    </a:lnTo>
                    <a:lnTo>
                      <a:pt x="64" y="146"/>
                    </a:lnTo>
                    <a:lnTo>
                      <a:pt x="43" y="47"/>
                    </a:lnTo>
                    <a:lnTo>
                      <a:pt x="26" y="0"/>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57"/>
              <p:cNvSpPr>
                <a:spLocks/>
              </p:cNvSpPr>
              <p:nvPr/>
            </p:nvSpPr>
            <p:spPr bwMode="auto">
              <a:xfrm>
                <a:off x="2589190" y="4049689"/>
                <a:ext cx="11800" cy="22669"/>
              </a:xfrm>
              <a:custGeom>
                <a:avLst/>
                <a:gdLst>
                  <a:gd name="T0" fmla="*/ 0 w 76"/>
                  <a:gd name="T1" fmla="*/ 9 h 146"/>
                  <a:gd name="T2" fmla="*/ 50 w 76"/>
                  <a:gd name="T3" fmla="*/ 42 h 146"/>
                  <a:gd name="T4" fmla="*/ 50 w 76"/>
                  <a:gd name="T5" fmla="*/ 75 h 146"/>
                  <a:gd name="T6" fmla="*/ 5 w 76"/>
                  <a:gd name="T7" fmla="*/ 113 h 146"/>
                  <a:gd name="T8" fmla="*/ 21 w 76"/>
                  <a:gd name="T9" fmla="*/ 146 h 146"/>
                  <a:gd name="T10" fmla="*/ 76 w 76"/>
                  <a:gd name="T11" fmla="*/ 68 h 146"/>
                  <a:gd name="T12" fmla="*/ 66 w 76"/>
                  <a:gd name="T13" fmla="*/ 31 h 146"/>
                  <a:gd name="T14" fmla="*/ 28 w 76"/>
                  <a:gd name="T15" fmla="*/ 0 h 146"/>
                  <a:gd name="T16" fmla="*/ 0 w 76"/>
                  <a:gd name="T17" fmla="*/ 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6">
                    <a:moveTo>
                      <a:pt x="0" y="9"/>
                    </a:moveTo>
                    <a:lnTo>
                      <a:pt x="50" y="42"/>
                    </a:lnTo>
                    <a:lnTo>
                      <a:pt x="50" y="75"/>
                    </a:lnTo>
                    <a:lnTo>
                      <a:pt x="5" y="113"/>
                    </a:lnTo>
                    <a:lnTo>
                      <a:pt x="21" y="146"/>
                    </a:lnTo>
                    <a:lnTo>
                      <a:pt x="76" y="68"/>
                    </a:lnTo>
                    <a:lnTo>
                      <a:pt x="66" y="31"/>
                    </a:lnTo>
                    <a:lnTo>
                      <a:pt x="28" y="0"/>
                    </a:lnTo>
                    <a:lnTo>
                      <a:pt x="0" y="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58"/>
              <p:cNvSpPr>
                <a:spLocks/>
              </p:cNvSpPr>
              <p:nvPr/>
            </p:nvSpPr>
            <p:spPr bwMode="auto">
              <a:xfrm>
                <a:off x="2589966" y="4117074"/>
                <a:ext cx="60864" cy="47046"/>
              </a:xfrm>
              <a:custGeom>
                <a:avLst/>
                <a:gdLst>
                  <a:gd name="T0" fmla="*/ 392 w 392"/>
                  <a:gd name="T1" fmla="*/ 185 h 303"/>
                  <a:gd name="T2" fmla="*/ 392 w 392"/>
                  <a:gd name="T3" fmla="*/ 36 h 303"/>
                  <a:gd name="T4" fmla="*/ 279 w 392"/>
                  <a:gd name="T5" fmla="*/ 22 h 303"/>
                  <a:gd name="T6" fmla="*/ 217 w 392"/>
                  <a:gd name="T7" fmla="*/ 0 h 303"/>
                  <a:gd name="T8" fmla="*/ 132 w 392"/>
                  <a:gd name="T9" fmla="*/ 36 h 303"/>
                  <a:gd name="T10" fmla="*/ 149 w 392"/>
                  <a:gd name="T11" fmla="*/ 81 h 303"/>
                  <a:gd name="T12" fmla="*/ 217 w 392"/>
                  <a:gd name="T13" fmla="*/ 90 h 303"/>
                  <a:gd name="T14" fmla="*/ 217 w 392"/>
                  <a:gd name="T15" fmla="*/ 152 h 303"/>
                  <a:gd name="T16" fmla="*/ 279 w 392"/>
                  <a:gd name="T17" fmla="*/ 178 h 303"/>
                  <a:gd name="T18" fmla="*/ 257 w 392"/>
                  <a:gd name="T19" fmla="*/ 223 h 303"/>
                  <a:gd name="T20" fmla="*/ 125 w 392"/>
                  <a:gd name="T21" fmla="*/ 199 h 303"/>
                  <a:gd name="T22" fmla="*/ 7 w 392"/>
                  <a:gd name="T23" fmla="*/ 211 h 303"/>
                  <a:gd name="T24" fmla="*/ 0 w 392"/>
                  <a:gd name="T25" fmla="*/ 253 h 303"/>
                  <a:gd name="T26" fmla="*/ 99 w 392"/>
                  <a:gd name="T27" fmla="*/ 293 h 303"/>
                  <a:gd name="T28" fmla="*/ 196 w 392"/>
                  <a:gd name="T29" fmla="*/ 303 h 303"/>
                  <a:gd name="T30" fmla="*/ 364 w 392"/>
                  <a:gd name="T31" fmla="*/ 293 h 303"/>
                  <a:gd name="T32" fmla="*/ 392 w 392"/>
                  <a:gd name="T33" fmla="*/ 1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303">
                    <a:moveTo>
                      <a:pt x="392" y="185"/>
                    </a:moveTo>
                    <a:lnTo>
                      <a:pt x="392" y="36"/>
                    </a:lnTo>
                    <a:lnTo>
                      <a:pt x="279" y="22"/>
                    </a:lnTo>
                    <a:lnTo>
                      <a:pt x="217" y="0"/>
                    </a:lnTo>
                    <a:lnTo>
                      <a:pt x="132" y="36"/>
                    </a:lnTo>
                    <a:lnTo>
                      <a:pt x="149" y="81"/>
                    </a:lnTo>
                    <a:lnTo>
                      <a:pt x="217" y="90"/>
                    </a:lnTo>
                    <a:lnTo>
                      <a:pt x="217" y="152"/>
                    </a:lnTo>
                    <a:lnTo>
                      <a:pt x="279" y="178"/>
                    </a:lnTo>
                    <a:lnTo>
                      <a:pt x="257" y="223"/>
                    </a:lnTo>
                    <a:lnTo>
                      <a:pt x="125" y="199"/>
                    </a:lnTo>
                    <a:lnTo>
                      <a:pt x="7" y="211"/>
                    </a:lnTo>
                    <a:lnTo>
                      <a:pt x="0" y="253"/>
                    </a:lnTo>
                    <a:lnTo>
                      <a:pt x="99" y="293"/>
                    </a:lnTo>
                    <a:lnTo>
                      <a:pt x="196" y="303"/>
                    </a:lnTo>
                    <a:lnTo>
                      <a:pt x="364" y="293"/>
                    </a:lnTo>
                    <a:lnTo>
                      <a:pt x="392" y="18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59"/>
              <p:cNvSpPr>
                <a:spLocks/>
              </p:cNvSpPr>
              <p:nvPr/>
            </p:nvSpPr>
            <p:spPr bwMode="auto">
              <a:xfrm>
                <a:off x="2646483" y="4117851"/>
                <a:ext cx="80273" cy="54654"/>
              </a:xfrm>
              <a:custGeom>
                <a:avLst/>
                <a:gdLst>
                  <a:gd name="T0" fmla="*/ 28 w 517"/>
                  <a:gd name="T1" fmla="*/ 180 h 352"/>
                  <a:gd name="T2" fmla="*/ 0 w 517"/>
                  <a:gd name="T3" fmla="*/ 288 h 352"/>
                  <a:gd name="T4" fmla="*/ 11 w 517"/>
                  <a:gd name="T5" fmla="*/ 336 h 352"/>
                  <a:gd name="T6" fmla="*/ 56 w 517"/>
                  <a:gd name="T7" fmla="*/ 352 h 352"/>
                  <a:gd name="T8" fmla="*/ 146 w 517"/>
                  <a:gd name="T9" fmla="*/ 288 h 352"/>
                  <a:gd name="T10" fmla="*/ 170 w 517"/>
                  <a:gd name="T11" fmla="*/ 243 h 352"/>
                  <a:gd name="T12" fmla="*/ 295 w 517"/>
                  <a:gd name="T13" fmla="*/ 255 h 352"/>
                  <a:gd name="T14" fmla="*/ 396 w 517"/>
                  <a:gd name="T15" fmla="*/ 255 h 352"/>
                  <a:gd name="T16" fmla="*/ 463 w 517"/>
                  <a:gd name="T17" fmla="*/ 293 h 352"/>
                  <a:gd name="T18" fmla="*/ 517 w 517"/>
                  <a:gd name="T19" fmla="*/ 248 h 352"/>
                  <a:gd name="T20" fmla="*/ 505 w 517"/>
                  <a:gd name="T21" fmla="*/ 189 h 352"/>
                  <a:gd name="T22" fmla="*/ 408 w 517"/>
                  <a:gd name="T23" fmla="*/ 109 h 352"/>
                  <a:gd name="T24" fmla="*/ 326 w 517"/>
                  <a:gd name="T25" fmla="*/ 102 h 352"/>
                  <a:gd name="T26" fmla="*/ 196 w 517"/>
                  <a:gd name="T27" fmla="*/ 17 h 352"/>
                  <a:gd name="T28" fmla="*/ 56 w 517"/>
                  <a:gd name="T29" fmla="*/ 0 h 352"/>
                  <a:gd name="T30" fmla="*/ 28 w 517"/>
                  <a:gd name="T31" fmla="*/ 31 h 352"/>
                  <a:gd name="T32" fmla="*/ 28 w 517"/>
                  <a:gd name="T33" fmla="*/ 18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7" h="352">
                    <a:moveTo>
                      <a:pt x="28" y="180"/>
                    </a:moveTo>
                    <a:lnTo>
                      <a:pt x="0" y="288"/>
                    </a:lnTo>
                    <a:lnTo>
                      <a:pt x="11" y="336"/>
                    </a:lnTo>
                    <a:lnTo>
                      <a:pt x="56" y="352"/>
                    </a:lnTo>
                    <a:lnTo>
                      <a:pt x="146" y="288"/>
                    </a:lnTo>
                    <a:lnTo>
                      <a:pt x="170" y="243"/>
                    </a:lnTo>
                    <a:lnTo>
                      <a:pt x="295" y="255"/>
                    </a:lnTo>
                    <a:lnTo>
                      <a:pt x="396" y="255"/>
                    </a:lnTo>
                    <a:lnTo>
                      <a:pt x="463" y="293"/>
                    </a:lnTo>
                    <a:lnTo>
                      <a:pt x="517" y="248"/>
                    </a:lnTo>
                    <a:lnTo>
                      <a:pt x="505" y="189"/>
                    </a:lnTo>
                    <a:lnTo>
                      <a:pt x="408" y="109"/>
                    </a:lnTo>
                    <a:lnTo>
                      <a:pt x="326" y="102"/>
                    </a:lnTo>
                    <a:lnTo>
                      <a:pt x="196" y="17"/>
                    </a:lnTo>
                    <a:lnTo>
                      <a:pt x="56" y="0"/>
                    </a:lnTo>
                    <a:lnTo>
                      <a:pt x="28" y="31"/>
                    </a:lnTo>
                    <a:lnTo>
                      <a:pt x="28" y="18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60"/>
              <p:cNvSpPr>
                <a:spLocks/>
              </p:cNvSpPr>
              <p:nvPr/>
            </p:nvSpPr>
            <p:spPr bwMode="auto">
              <a:xfrm>
                <a:off x="2758585" y="4153096"/>
                <a:ext cx="31985" cy="12887"/>
              </a:xfrm>
              <a:custGeom>
                <a:avLst/>
                <a:gdLst>
                  <a:gd name="T0" fmla="*/ 0 w 206"/>
                  <a:gd name="T1" fmla="*/ 28 h 83"/>
                  <a:gd name="T2" fmla="*/ 29 w 206"/>
                  <a:gd name="T3" fmla="*/ 0 h 83"/>
                  <a:gd name="T4" fmla="*/ 192 w 206"/>
                  <a:gd name="T5" fmla="*/ 12 h 83"/>
                  <a:gd name="T6" fmla="*/ 206 w 206"/>
                  <a:gd name="T7" fmla="*/ 38 h 83"/>
                  <a:gd name="T8" fmla="*/ 185 w 206"/>
                  <a:gd name="T9" fmla="*/ 83 h 83"/>
                  <a:gd name="T10" fmla="*/ 0 w 206"/>
                  <a:gd name="T11" fmla="*/ 83 h 83"/>
                  <a:gd name="T12" fmla="*/ 0 w 206"/>
                  <a:gd name="T13" fmla="*/ 28 h 83"/>
                </a:gdLst>
                <a:ahLst/>
                <a:cxnLst>
                  <a:cxn ang="0">
                    <a:pos x="T0" y="T1"/>
                  </a:cxn>
                  <a:cxn ang="0">
                    <a:pos x="T2" y="T3"/>
                  </a:cxn>
                  <a:cxn ang="0">
                    <a:pos x="T4" y="T5"/>
                  </a:cxn>
                  <a:cxn ang="0">
                    <a:pos x="T6" y="T7"/>
                  </a:cxn>
                  <a:cxn ang="0">
                    <a:pos x="T8" y="T9"/>
                  </a:cxn>
                  <a:cxn ang="0">
                    <a:pos x="T10" y="T11"/>
                  </a:cxn>
                  <a:cxn ang="0">
                    <a:pos x="T12" y="T13"/>
                  </a:cxn>
                </a:cxnLst>
                <a:rect l="0" t="0" r="r" b="b"/>
                <a:pathLst>
                  <a:path w="206" h="83">
                    <a:moveTo>
                      <a:pt x="0" y="28"/>
                    </a:moveTo>
                    <a:lnTo>
                      <a:pt x="29" y="0"/>
                    </a:lnTo>
                    <a:lnTo>
                      <a:pt x="192" y="12"/>
                    </a:lnTo>
                    <a:lnTo>
                      <a:pt x="206" y="38"/>
                    </a:lnTo>
                    <a:lnTo>
                      <a:pt x="185" y="83"/>
                    </a:lnTo>
                    <a:lnTo>
                      <a:pt x="0" y="83"/>
                    </a:lnTo>
                    <a:lnTo>
                      <a:pt x="0" y="2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61"/>
              <p:cNvSpPr>
                <a:spLocks/>
              </p:cNvSpPr>
              <p:nvPr/>
            </p:nvSpPr>
            <p:spPr bwMode="auto">
              <a:xfrm>
                <a:off x="2942110" y="3177091"/>
                <a:ext cx="160545" cy="179799"/>
              </a:xfrm>
              <a:custGeom>
                <a:avLst/>
                <a:gdLst>
                  <a:gd name="T0" fmla="*/ 607 w 1034"/>
                  <a:gd name="T1" fmla="*/ 0 h 1158"/>
                  <a:gd name="T2" fmla="*/ 441 w 1034"/>
                  <a:gd name="T3" fmla="*/ 35 h 1158"/>
                  <a:gd name="T4" fmla="*/ 347 w 1034"/>
                  <a:gd name="T5" fmla="*/ 203 h 1158"/>
                  <a:gd name="T6" fmla="*/ 245 w 1034"/>
                  <a:gd name="T7" fmla="*/ 383 h 1158"/>
                  <a:gd name="T8" fmla="*/ 210 w 1034"/>
                  <a:gd name="T9" fmla="*/ 543 h 1158"/>
                  <a:gd name="T10" fmla="*/ 151 w 1034"/>
                  <a:gd name="T11" fmla="*/ 593 h 1158"/>
                  <a:gd name="T12" fmla="*/ 144 w 1034"/>
                  <a:gd name="T13" fmla="*/ 659 h 1158"/>
                  <a:gd name="T14" fmla="*/ 7 w 1034"/>
                  <a:gd name="T15" fmla="*/ 723 h 1158"/>
                  <a:gd name="T16" fmla="*/ 21 w 1034"/>
                  <a:gd name="T17" fmla="*/ 768 h 1158"/>
                  <a:gd name="T18" fmla="*/ 94 w 1034"/>
                  <a:gd name="T19" fmla="*/ 761 h 1158"/>
                  <a:gd name="T20" fmla="*/ 0 w 1034"/>
                  <a:gd name="T21" fmla="*/ 853 h 1158"/>
                  <a:gd name="T22" fmla="*/ 85 w 1034"/>
                  <a:gd name="T23" fmla="*/ 940 h 1158"/>
                  <a:gd name="T24" fmla="*/ 288 w 1034"/>
                  <a:gd name="T25" fmla="*/ 919 h 1158"/>
                  <a:gd name="T26" fmla="*/ 382 w 1034"/>
                  <a:gd name="T27" fmla="*/ 947 h 1158"/>
                  <a:gd name="T28" fmla="*/ 498 w 1034"/>
                  <a:gd name="T29" fmla="*/ 905 h 1158"/>
                  <a:gd name="T30" fmla="*/ 541 w 1034"/>
                  <a:gd name="T31" fmla="*/ 961 h 1158"/>
                  <a:gd name="T32" fmla="*/ 642 w 1034"/>
                  <a:gd name="T33" fmla="*/ 912 h 1158"/>
                  <a:gd name="T34" fmla="*/ 656 w 1034"/>
                  <a:gd name="T35" fmla="*/ 1028 h 1158"/>
                  <a:gd name="T36" fmla="*/ 722 w 1034"/>
                  <a:gd name="T37" fmla="*/ 1035 h 1158"/>
                  <a:gd name="T38" fmla="*/ 817 w 1034"/>
                  <a:gd name="T39" fmla="*/ 933 h 1158"/>
                  <a:gd name="T40" fmla="*/ 838 w 1034"/>
                  <a:gd name="T41" fmla="*/ 1021 h 1158"/>
                  <a:gd name="T42" fmla="*/ 810 w 1034"/>
                  <a:gd name="T43" fmla="*/ 1084 h 1158"/>
                  <a:gd name="T44" fmla="*/ 883 w 1034"/>
                  <a:gd name="T45" fmla="*/ 1098 h 1158"/>
                  <a:gd name="T46" fmla="*/ 911 w 1034"/>
                  <a:gd name="T47" fmla="*/ 1158 h 1158"/>
                  <a:gd name="T48" fmla="*/ 1013 w 1034"/>
                  <a:gd name="T49" fmla="*/ 1158 h 1158"/>
                  <a:gd name="T50" fmla="*/ 1034 w 1034"/>
                  <a:gd name="T51" fmla="*/ 891 h 1158"/>
                  <a:gd name="T52" fmla="*/ 926 w 1034"/>
                  <a:gd name="T53" fmla="*/ 832 h 1158"/>
                  <a:gd name="T54" fmla="*/ 999 w 1034"/>
                  <a:gd name="T55" fmla="*/ 810 h 1158"/>
                  <a:gd name="T56" fmla="*/ 1020 w 1034"/>
                  <a:gd name="T57" fmla="*/ 702 h 1158"/>
                  <a:gd name="T58" fmla="*/ 845 w 1034"/>
                  <a:gd name="T59" fmla="*/ 737 h 1158"/>
                  <a:gd name="T60" fmla="*/ 874 w 1034"/>
                  <a:gd name="T61" fmla="*/ 543 h 1158"/>
                  <a:gd name="T62" fmla="*/ 744 w 1034"/>
                  <a:gd name="T63" fmla="*/ 513 h 1158"/>
                  <a:gd name="T64" fmla="*/ 628 w 1034"/>
                  <a:gd name="T65" fmla="*/ 558 h 1158"/>
                  <a:gd name="T66" fmla="*/ 628 w 1034"/>
                  <a:gd name="T67" fmla="*/ 498 h 1158"/>
                  <a:gd name="T68" fmla="*/ 541 w 1034"/>
                  <a:gd name="T69" fmla="*/ 484 h 1158"/>
                  <a:gd name="T70" fmla="*/ 557 w 1034"/>
                  <a:gd name="T71" fmla="*/ 390 h 1158"/>
                  <a:gd name="T72" fmla="*/ 484 w 1034"/>
                  <a:gd name="T73" fmla="*/ 376 h 1158"/>
                  <a:gd name="T74" fmla="*/ 404 w 1034"/>
                  <a:gd name="T75" fmla="*/ 470 h 1158"/>
                  <a:gd name="T76" fmla="*/ 389 w 1034"/>
                  <a:gd name="T77" fmla="*/ 411 h 1158"/>
                  <a:gd name="T78" fmla="*/ 607 w 1034"/>
                  <a:gd name="T79"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4" h="1158">
                    <a:moveTo>
                      <a:pt x="607" y="0"/>
                    </a:moveTo>
                    <a:lnTo>
                      <a:pt x="441" y="35"/>
                    </a:lnTo>
                    <a:lnTo>
                      <a:pt x="347" y="203"/>
                    </a:lnTo>
                    <a:lnTo>
                      <a:pt x="245" y="383"/>
                    </a:lnTo>
                    <a:lnTo>
                      <a:pt x="210" y="543"/>
                    </a:lnTo>
                    <a:lnTo>
                      <a:pt x="151" y="593"/>
                    </a:lnTo>
                    <a:lnTo>
                      <a:pt x="144" y="659"/>
                    </a:lnTo>
                    <a:lnTo>
                      <a:pt x="7" y="723"/>
                    </a:lnTo>
                    <a:lnTo>
                      <a:pt x="21" y="768"/>
                    </a:lnTo>
                    <a:lnTo>
                      <a:pt x="94" y="761"/>
                    </a:lnTo>
                    <a:lnTo>
                      <a:pt x="0" y="853"/>
                    </a:lnTo>
                    <a:lnTo>
                      <a:pt x="85" y="940"/>
                    </a:lnTo>
                    <a:lnTo>
                      <a:pt x="288" y="919"/>
                    </a:lnTo>
                    <a:lnTo>
                      <a:pt x="382" y="947"/>
                    </a:lnTo>
                    <a:lnTo>
                      <a:pt x="498" y="905"/>
                    </a:lnTo>
                    <a:lnTo>
                      <a:pt x="541" y="961"/>
                    </a:lnTo>
                    <a:lnTo>
                      <a:pt x="642" y="912"/>
                    </a:lnTo>
                    <a:lnTo>
                      <a:pt x="656" y="1028"/>
                    </a:lnTo>
                    <a:lnTo>
                      <a:pt x="722" y="1035"/>
                    </a:lnTo>
                    <a:lnTo>
                      <a:pt x="817" y="933"/>
                    </a:lnTo>
                    <a:lnTo>
                      <a:pt x="838" y="1021"/>
                    </a:lnTo>
                    <a:lnTo>
                      <a:pt x="810" y="1084"/>
                    </a:lnTo>
                    <a:lnTo>
                      <a:pt x="883" y="1098"/>
                    </a:lnTo>
                    <a:lnTo>
                      <a:pt x="911" y="1158"/>
                    </a:lnTo>
                    <a:lnTo>
                      <a:pt x="1013" y="1158"/>
                    </a:lnTo>
                    <a:lnTo>
                      <a:pt x="1034" y="891"/>
                    </a:lnTo>
                    <a:lnTo>
                      <a:pt x="926" y="832"/>
                    </a:lnTo>
                    <a:lnTo>
                      <a:pt x="999" y="810"/>
                    </a:lnTo>
                    <a:lnTo>
                      <a:pt x="1020" y="702"/>
                    </a:lnTo>
                    <a:lnTo>
                      <a:pt x="845" y="737"/>
                    </a:lnTo>
                    <a:lnTo>
                      <a:pt x="874" y="543"/>
                    </a:lnTo>
                    <a:lnTo>
                      <a:pt x="744" y="513"/>
                    </a:lnTo>
                    <a:lnTo>
                      <a:pt x="628" y="558"/>
                    </a:lnTo>
                    <a:lnTo>
                      <a:pt x="628" y="498"/>
                    </a:lnTo>
                    <a:lnTo>
                      <a:pt x="541" y="484"/>
                    </a:lnTo>
                    <a:lnTo>
                      <a:pt x="557" y="390"/>
                    </a:lnTo>
                    <a:lnTo>
                      <a:pt x="484" y="376"/>
                    </a:lnTo>
                    <a:lnTo>
                      <a:pt x="404" y="470"/>
                    </a:lnTo>
                    <a:lnTo>
                      <a:pt x="389" y="411"/>
                    </a:lnTo>
                    <a:lnTo>
                      <a:pt x="607"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62"/>
              <p:cNvSpPr>
                <a:spLocks/>
              </p:cNvSpPr>
              <p:nvPr/>
            </p:nvSpPr>
            <p:spPr bwMode="auto">
              <a:xfrm>
                <a:off x="2861682" y="5060163"/>
                <a:ext cx="199207" cy="204641"/>
              </a:xfrm>
              <a:custGeom>
                <a:avLst/>
                <a:gdLst>
                  <a:gd name="T0" fmla="*/ 0 w 1283"/>
                  <a:gd name="T1" fmla="*/ 491 h 1318"/>
                  <a:gd name="T2" fmla="*/ 45 w 1283"/>
                  <a:gd name="T3" fmla="*/ 361 h 1318"/>
                  <a:gd name="T4" fmla="*/ 73 w 1283"/>
                  <a:gd name="T5" fmla="*/ 165 h 1318"/>
                  <a:gd name="T6" fmla="*/ 109 w 1283"/>
                  <a:gd name="T7" fmla="*/ 80 h 1318"/>
                  <a:gd name="T8" fmla="*/ 284 w 1283"/>
                  <a:gd name="T9" fmla="*/ 7 h 1318"/>
                  <a:gd name="T10" fmla="*/ 631 w 1283"/>
                  <a:gd name="T11" fmla="*/ 0 h 1318"/>
                  <a:gd name="T12" fmla="*/ 747 w 1283"/>
                  <a:gd name="T13" fmla="*/ 94 h 1318"/>
                  <a:gd name="T14" fmla="*/ 768 w 1283"/>
                  <a:gd name="T15" fmla="*/ 463 h 1318"/>
                  <a:gd name="T16" fmla="*/ 884 w 1283"/>
                  <a:gd name="T17" fmla="*/ 522 h 1318"/>
                  <a:gd name="T18" fmla="*/ 1087 w 1283"/>
                  <a:gd name="T19" fmla="*/ 607 h 1318"/>
                  <a:gd name="T20" fmla="*/ 1094 w 1283"/>
                  <a:gd name="T21" fmla="*/ 760 h 1318"/>
                  <a:gd name="T22" fmla="*/ 1181 w 1283"/>
                  <a:gd name="T23" fmla="*/ 723 h 1318"/>
                  <a:gd name="T24" fmla="*/ 1276 w 1283"/>
                  <a:gd name="T25" fmla="*/ 760 h 1318"/>
                  <a:gd name="T26" fmla="*/ 1283 w 1283"/>
                  <a:gd name="T27" fmla="*/ 890 h 1318"/>
                  <a:gd name="T28" fmla="*/ 1245 w 1283"/>
                  <a:gd name="T29" fmla="*/ 954 h 1318"/>
                  <a:gd name="T30" fmla="*/ 1231 w 1283"/>
                  <a:gd name="T31" fmla="*/ 1056 h 1318"/>
                  <a:gd name="T32" fmla="*/ 1196 w 1283"/>
                  <a:gd name="T33" fmla="*/ 1200 h 1318"/>
                  <a:gd name="T34" fmla="*/ 1094 w 1283"/>
                  <a:gd name="T35" fmla="*/ 1287 h 1318"/>
                  <a:gd name="T36" fmla="*/ 891 w 1283"/>
                  <a:gd name="T37" fmla="*/ 1318 h 1318"/>
                  <a:gd name="T38" fmla="*/ 725 w 1283"/>
                  <a:gd name="T39" fmla="*/ 1308 h 1318"/>
                  <a:gd name="T40" fmla="*/ 659 w 1283"/>
                  <a:gd name="T41" fmla="*/ 1287 h 1318"/>
                  <a:gd name="T42" fmla="*/ 820 w 1283"/>
                  <a:gd name="T43" fmla="*/ 1049 h 1318"/>
                  <a:gd name="T44" fmla="*/ 827 w 1283"/>
                  <a:gd name="T45" fmla="*/ 985 h 1318"/>
                  <a:gd name="T46" fmla="*/ 725 w 1283"/>
                  <a:gd name="T47" fmla="*/ 897 h 1318"/>
                  <a:gd name="T48" fmla="*/ 501 w 1283"/>
                  <a:gd name="T49" fmla="*/ 838 h 1318"/>
                  <a:gd name="T50" fmla="*/ 378 w 1283"/>
                  <a:gd name="T51" fmla="*/ 746 h 1318"/>
                  <a:gd name="T52" fmla="*/ 262 w 1283"/>
                  <a:gd name="T53" fmla="*/ 760 h 1318"/>
                  <a:gd name="T54" fmla="*/ 175 w 1283"/>
                  <a:gd name="T55" fmla="*/ 645 h 1318"/>
                  <a:gd name="T56" fmla="*/ 81 w 1283"/>
                  <a:gd name="T57" fmla="*/ 536 h 1318"/>
                  <a:gd name="T58" fmla="*/ 0 w 1283"/>
                  <a:gd name="T59" fmla="*/ 491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3" h="1318">
                    <a:moveTo>
                      <a:pt x="0" y="491"/>
                    </a:moveTo>
                    <a:lnTo>
                      <a:pt x="45" y="361"/>
                    </a:lnTo>
                    <a:lnTo>
                      <a:pt x="73" y="165"/>
                    </a:lnTo>
                    <a:lnTo>
                      <a:pt x="109" y="80"/>
                    </a:lnTo>
                    <a:lnTo>
                      <a:pt x="284" y="7"/>
                    </a:lnTo>
                    <a:lnTo>
                      <a:pt x="631" y="0"/>
                    </a:lnTo>
                    <a:lnTo>
                      <a:pt x="747" y="94"/>
                    </a:lnTo>
                    <a:lnTo>
                      <a:pt x="768" y="463"/>
                    </a:lnTo>
                    <a:lnTo>
                      <a:pt x="884" y="522"/>
                    </a:lnTo>
                    <a:lnTo>
                      <a:pt x="1087" y="607"/>
                    </a:lnTo>
                    <a:lnTo>
                      <a:pt x="1094" y="760"/>
                    </a:lnTo>
                    <a:lnTo>
                      <a:pt x="1181" y="723"/>
                    </a:lnTo>
                    <a:lnTo>
                      <a:pt x="1276" y="760"/>
                    </a:lnTo>
                    <a:lnTo>
                      <a:pt x="1283" y="890"/>
                    </a:lnTo>
                    <a:lnTo>
                      <a:pt x="1245" y="954"/>
                    </a:lnTo>
                    <a:lnTo>
                      <a:pt x="1231" y="1056"/>
                    </a:lnTo>
                    <a:lnTo>
                      <a:pt x="1196" y="1200"/>
                    </a:lnTo>
                    <a:lnTo>
                      <a:pt x="1094" y="1287"/>
                    </a:lnTo>
                    <a:lnTo>
                      <a:pt x="891" y="1318"/>
                    </a:lnTo>
                    <a:lnTo>
                      <a:pt x="725" y="1308"/>
                    </a:lnTo>
                    <a:lnTo>
                      <a:pt x="659" y="1287"/>
                    </a:lnTo>
                    <a:lnTo>
                      <a:pt x="820" y="1049"/>
                    </a:lnTo>
                    <a:lnTo>
                      <a:pt x="827" y="985"/>
                    </a:lnTo>
                    <a:lnTo>
                      <a:pt x="725" y="897"/>
                    </a:lnTo>
                    <a:lnTo>
                      <a:pt x="501" y="838"/>
                    </a:lnTo>
                    <a:lnTo>
                      <a:pt x="378" y="746"/>
                    </a:lnTo>
                    <a:lnTo>
                      <a:pt x="262" y="760"/>
                    </a:lnTo>
                    <a:lnTo>
                      <a:pt x="175" y="645"/>
                    </a:lnTo>
                    <a:lnTo>
                      <a:pt x="81" y="536"/>
                    </a:lnTo>
                    <a:lnTo>
                      <a:pt x="0" y="49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63"/>
              <p:cNvSpPr>
                <a:spLocks/>
              </p:cNvSpPr>
              <p:nvPr/>
            </p:nvSpPr>
            <p:spPr bwMode="auto">
              <a:xfrm>
                <a:off x="2697721" y="4826487"/>
                <a:ext cx="281032" cy="325749"/>
              </a:xfrm>
              <a:custGeom>
                <a:avLst/>
                <a:gdLst>
                  <a:gd name="T0" fmla="*/ 1056 w 1810"/>
                  <a:gd name="T1" fmla="*/ 1996 h 2098"/>
                  <a:gd name="T2" fmla="*/ 1101 w 1810"/>
                  <a:gd name="T3" fmla="*/ 1866 h 2098"/>
                  <a:gd name="T4" fmla="*/ 1129 w 1810"/>
                  <a:gd name="T5" fmla="*/ 1670 h 2098"/>
                  <a:gd name="T6" fmla="*/ 1165 w 1810"/>
                  <a:gd name="T7" fmla="*/ 1585 h 2098"/>
                  <a:gd name="T8" fmla="*/ 1340 w 1810"/>
                  <a:gd name="T9" fmla="*/ 1512 h 2098"/>
                  <a:gd name="T10" fmla="*/ 1687 w 1810"/>
                  <a:gd name="T11" fmla="*/ 1505 h 2098"/>
                  <a:gd name="T12" fmla="*/ 1803 w 1810"/>
                  <a:gd name="T13" fmla="*/ 1599 h 2098"/>
                  <a:gd name="T14" fmla="*/ 1810 w 1810"/>
                  <a:gd name="T15" fmla="*/ 1396 h 2098"/>
                  <a:gd name="T16" fmla="*/ 1744 w 1810"/>
                  <a:gd name="T17" fmla="*/ 1302 h 2098"/>
                  <a:gd name="T18" fmla="*/ 1760 w 1810"/>
                  <a:gd name="T19" fmla="*/ 1179 h 2098"/>
                  <a:gd name="T20" fmla="*/ 1694 w 1810"/>
                  <a:gd name="T21" fmla="*/ 1143 h 2098"/>
                  <a:gd name="T22" fmla="*/ 1687 w 1810"/>
                  <a:gd name="T23" fmla="*/ 1021 h 2098"/>
                  <a:gd name="T24" fmla="*/ 1354 w 1810"/>
                  <a:gd name="T25" fmla="*/ 969 h 2098"/>
                  <a:gd name="T26" fmla="*/ 1340 w 1810"/>
                  <a:gd name="T27" fmla="*/ 600 h 2098"/>
                  <a:gd name="T28" fmla="*/ 1186 w 1810"/>
                  <a:gd name="T29" fmla="*/ 572 h 2098"/>
                  <a:gd name="T30" fmla="*/ 877 w 1810"/>
                  <a:gd name="T31" fmla="*/ 390 h 2098"/>
                  <a:gd name="T32" fmla="*/ 768 w 1810"/>
                  <a:gd name="T33" fmla="*/ 376 h 2098"/>
                  <a:gd name="T34" fmla="*/ 688 w 1810"/>
                  <a:gd name="T35" fmla="*/ 333 h 2098"/>
                  <a:gd name="T36" fmla="*/ 674 w 1810"/>
                  <a:gd name="T37" fmla="*/ 80 h 2098"/>
                  <a:gd name="T38" fmla="*/ 551 w 1810"/>
                  <a:gd name="T39" fmla="*/ 0 h 2098"/>
                  <a:gd name="T40" fmla="*/ 376 w 1810"/>
                  <a:gd name="T41" fmla="*/ 54 h 2098"/>
                  <a:gd name="T42" fmla="*/ 298 w 1810"/>
                  <a:gd name="T43" fmla="*/ 194 h 2098"/>
                  <a:gd name="T44" fmla="*/ 15 w 1810"/>
                  <a:gd name="T45" fmla="*/ 239 h 2098"/>
                  <a:gd name="T46" fmla="*/ 159 w 1810"/>
                  <a:gd name="T47" fmla="*/ 425 h 2098"/>
                  <a:gd name="T48" fmla="*/ 166 w 1810"/>
                  <a:gd name="T49" fmla="*/ 484 h 2098"/>
                  <a:gd name="T50" fmla="*/ 88 w 1810"/>
                  <a:gd name="T51" fmla="*/ 520 h 2098"/>
                  <a:gd name="T52" fmla="*/ 123 w 1810"/>
                  <a:gd name="T53" fmla="*/ 744 h 2098"/>
                  <a:gd name="T54" fmla="*/ 22 w 1810"/>
                  <a:gd name="T55" fmla="*/ 782 h 2098"/>
                  <a:gd name="T56" fmla="*/ 81 w 1810"/>
                  <a:gd name="T57" fmla="*/ 1056 h 2098"/>
                  <a:gd name="T58" fmla="*/ 0 w 1810"/>
                  <a:gd name="T59" fmla="*/ 1252 h 2098"/>
                  <a:gd name="T60" fmla="*/ 66 w 1810"/>
                  <a:gd name="T61" fmla="*/ 1287 h 2098"/>
                  <a:gd name="T62" fmla="*/ 130 w 1810"/>
                  <a:gd name="T63" fmla="*/ 1469 h 2098"/>
                  <a:gd name="T64" fmla="*/ 152 w 1810"/>
                  <a:gd name="T65" fmla="*/ 1691 h 2098"/>
                  <a:gd name="T66" fmla="*/ 253 w 1810"/>
                  <a:gd name="T67" fmla="*/ 2041 h 2098"/>
                  <a:gd name="T68" fmla="*/ 305 w 1810"/>
                  <a:gd name="T69" fmla="*/ 2076 h 2098"/>
                  <a:gd name="T70" fmla="*/ 442 w 1810"/>
                  <a:gd name="T71" fmla="*/ 1932 h 2098"/>
                  <a:gd name="T72" fmla="*/ 513 w 1810"/>
                  <a:gd name="T73" fmla="*/ 1939 h 2098"/>
                  <a:gd name="T74" fmla="*/ 652 w 1810"/>
                  <a:gd name="T75" fmla="*/ 2003 h 2098"/>
                  <a:gd name="T76" fmla="*/ 709 w 1810"/>
                  <a:gd name="T77" fmla="*/ 2098 h 2098"/>
                  <a:gd name="T78" fmla="*/ 789 w 1810"/>
                  <a:gd name="T79" fmla="*/ 2098 h 2098"/>
                  <a:gd name="T80" fmla="*/ 811 w 1810"/>
                  <a:gd name="T81" fmla="*/ 2055 h 2098"/>
                  <a:gd name="T82" fmla="*/ 811 w 1810"/>
                  <a:gd name="T83" fmla="*/ 1996 h 2098"/>
                  <a:gd name="T84" fmla="*/ 863 w 1810"/>
                  <a:gd name="T85" fmla="*/ 1975 h 2098"/>
                  <a:gd name="T86" fmla="*/ 948 w 1810"/>
                  <a:gd name="T87" fmla="*/ 2003 h 2098"/>
                  <a:gd name="T88" fmla="*/ 1056 w 1810"/>
                  <a:gd name="T89" fmla="*/ 1996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10" h="2098">
                    <a:moveTo>
                      <a:pt x="1056" y="1996"/>
                    </a:moveTo>
                    <a:lnTo>
                      <a:pt x="1101" y="1866"/>
                    </a:lnTo>
                    <a:lnTo>
                      <a:pt x="1129" y="1670"/>
                    </a:lnTo>
                    <a:lnTo>
                      <a:pt x="1165" y="1585"/>
                    </a:lnTo>
                    <a:lnTo>
                      <a:pt x="1340" y="1512"/>
                    </a:lnTo>
                    <a:lnTo>
                      <a:pt x="1687" y="1505"/>
                    </a:lnTo>
                    <a:lnTo>
                      <a:pt x="1803" y="1599"/>
                    </a:lnTo>
                    <a:lnTo>
                      <a:pt x="1810" y="1396"/>
                    </a:lnTo>
                    <a:lnTo>
                      <a:pt x="1744" y="1302"/>
                    </a:lnTo>
                    <a:lnTo>
                      <a:pt x="1760" y="1179"/>
                    </a:lnTo>
                    <a:lnTo>
                      <a:pt x="1694" y="1143"/>
                    </a:lnTo>
                    <a:lnTo>
                      <a:pt x="1687" y="1021"/>
                    </a:lnTo>
                    <a:lnTo>
                      <a:pt x="1354" y="969"/>
                    </a:lnTo>
                    <a:lnTo>
                      <a:pt x="1340" y="600"/>
                    </a:lnTo>
                    <a:lnTo>
                      <a:pt x="1186" y="572"/>
                    </a:lnTo>
                    <a:lnTo>
                      <a:pt x="877" y="390"/>
                    </a:lnTo>
                    <a:lnTo>
                      <a:pt x="768" y="376"/>
                    </a:lnTo>
                    <a:lnTo>
                      <a:pt x="688" y="333"/>
                    </a:lnTo>
                    <a:lnTo>
                      <a:pt x="674" y="80"/>
                    </a:lnTo>
                    <a:lnTo>
                      <a:pt x="551" y="0"/>
                    </a:lnTo>
                    <a:lnTo>
                      <a:pt x="376" y="54"/>
                    </a:lnTo>
                    <a:lnTo>
                      <a:pt x="298" y="194"/>
                    </a:lnTo>
                    <a:lnTo>
                      <a:pt x="15" y="239"/>
                    </a:lnTo>
                    <a:lnTo>
                      <a:pt x="159" y="425"/>
                    </a:lnTo>
                    <a:lnTo>
                      <a:pt x="166" y="484"/>
                    </a:lnTo>
                    <a:lnTo>
                      <a:pt x="88" y="520"/>
                    </a:lnTo>
                    <a:lnTo>
                      <a:pt x="123" y="744"/>
                    </a:lnTo>
                    <a:lnTo>
                      <a:pt x="22" y="782"/>
                    </a:lnTo>
                    <a:lnTo>
                      <a:pt x="81" y="1056"/>
                    </a:lnTo>
                    <a:lnTo>
                      <a:pt x="0" y="1252"/>
                    </a:lnTo>
                    <a:lnTo>
                      <a:pt x="66" y="1287"/>
                    </a:lnTo>
                    <a:lnTo>
                      <a:pt x="130" y="1469"/>
                    </a:lnTo>
                    <a:lnTo>
                      <a:pt x="152" y="1691"/>
                    </a:lnTo>
                    <a:lnTo>
                      <a:pt x="253" y="2041"/>
                    </a:lnTo>
                    <a:lnTo>
                      <a:pt x="305" y="2076"/>
                    </a:lnTo>
                    <a:lnTo>
                      <a:pt x="442" y="1932"/>
                    </a:lnTo>
                    <a:lnTo>
                      <a:pt x="513" y="1939"/>
                    </a:lnTo>
                    <a:lnTo>
                      <a:pt x="652" y="2003"/>
                    </a:lnTo>
                    <a:lnTo>
                      <a:pt x="709" y="2098"/>
                    </a:lnTo>
                    <a:lnTo>
                      <a:pt x="789" y="2098"/>
                    </a:lnTo>
                    <a:lnTo>
                      <a:pt x="811" y="2055"/>
                    </a:lnTo>
                    <a:lnTo>
                      <a:pt x="811" y="1996"/>
                    </a:lnTo>
                    <a:lnTo>
                      <a:pt x="863" y="1975"/>
                    </a:lnTo>
                    <a:lnTo>
                      <a:pt x="948" y="2003"/>
                    </a:lnTo>
                    <a:lnTo>
                      <a:pt x="1056" y="199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64"/>
              <p:cNvSpPr>
                <a:spLocks/>
              </p:cNvSpPr>
              <p:nvPr/>
            </p:nvSpPr>
            <p:spPr bwMode="auto">
              <a:xfrm>
                <a:off x="373848" y="2292383"/>
                <a:ext cx="905203" cy="783785"/>
              </a:xfrm>
              <a:custGeom>
                <a:avLst/>
                <a:gdLst>
                  <a:gd name="T0" fmla="*/ 3714 w 5830"/>
                  <a:gd name="T1" fmla="*/ 333 h 5048"/>
                  <a:gd name="T2" fmla="*/ 3007 w 5830"/>
                  <a:gd name="T3" fmla="*/ 279 h 5048"/>
                  <a:gd name="T4" fmla="*/ 2410 w 5830"/>
                  <a:gd name="T5" fmla="*/ 234 h 5048"/>
                  <a:gd name="T6" fmla="*/ 2117 w 5830"/>
                  <a:gd name="T7" fmla="*/ 142 h 5048"/>
                  <a:gd name="T8" fmla="*/ 1770 w 5830"/>
                  <a:gd name="T9" fmla="*/ 90 h 5048"/>
                  <a:gd name="T10" fmla="*/ 1368 w 5830"/>
                  <a:gd name="T11" fmla="*/ 130 h 5048"/>
                  <a:gd name="T12" fmla="*/ 825 w 5830"/>
                  <a:gd name="T13" fmla="*/ 326 h 5048"/>
                  <a:gd name="T14" fmla="*/ 227 w 5830"/>
                  <a:gd name="T15" fmla="*/ 761 h 5048"/>
                  <a:gd name="T16" fmla="*/ 596 w 5830"/>
                  <a:gd name="T17" fmla="*/ 997 h 5048"/>
                  <a:gd name="T18" fmla="*/ 922 w 5830"/>
                  <a:gd name="T19" fmla="*/ 1101 h 5048"/>
                  <a:gd name="T20" fmla="*/ 1096 w 5830"/>
                  <a:gd name="T21" fmla="*/ 1222 h 5048"/>
                  <a:gd name="T22" fmla="*/ 1042 w 5830"/>
                  <a:gd name="T23" fmla="*/ 1418 h 5048"/>
                  <a:gd name="T24" fmla="*/ 596 w 5830"/>
                  <a:gd name="T25" fmla="*/ 1375 h 5048"/>
                  <a:gd name="T26" fmla="*/ 185 w 5830"/>
                  <a:gd name="T27" fmla="*/ 1418 h 5048"/>
                  <a:gd name="T28" fmla="*/ 140 w 5830"/>
                  <a:gd name="T29" fmla="*/ 1701 h 5048"/>
                  <a:gd name="T30" fmla="*/ 282 w 5830"/>
                  <a:gd name="T31" fmla="*/ 1982 h 5048"/>
                  <a:gd name="T32" fmla="*/ 825 w 5830"/>
                  <a:gd name="T33" fmla="*/ 1928 h 5048"/>
                  <a:gd name="T34" fmla="*/ 1009 w 5830"/>
                  <a:gd name="T35" fmla="*/ 1982 h 5048"/>
                  <a:gd name="T36" fmla="*/ 879 w 5830"/>
                  <a:gd name="T37" fmla="*/ 2384 h 5048"/>
                  <a:gd name="T38" fmla="*/ 444 w 5830"/>
                  <a:gd name="T39" fmla="*/ 2689 h 5048"/>
                  <a:gd name="T40" fmla="*/ 369 w 5830"/>
                  <a:gd name="T41" fmla="*/ 3133 h 5048"/>
                  <a:gd name="T42" fmla="*/ 586 w 5830"/>
                  <a:gd name="T43" fmla="*/ 3513 h 5048"/>
                  <a:gd name="T44" fmla="*/ 865 w 5830"/>
                  <a:gd name="T45" fmla="*/ 3492 h 5048"/>
                  <a:gd name="T46" fmla="*/ 1139 w 5830"/>
                  <a:gd name="T47" fmla="*/ 3752 h 5048"/>
                  <a:gd name="T48" fmla="*/ 1401 w 5830"/>
                  <a:gd name="T49" fmla="*/ 3780 h 5048"/>
                  <a:gd name="T50" fmla="*/ 1675 w 5830"/>
                  <a:gd name="T51" fmla="*/ 3825 h 5048"/>
                  <a:gd name="T52" fmla="*/ 1226 w 5830"/>
                  <a:gd name="T53" fmla="*/ 4460 h 5048"/>
                  <a:gd name="T54" fmla="*/ 933 w 5830"/>
                  <a:gd name="T55" fmla="*/ 4630 h 5048"/>
                  <a:gd name="T56" fmla="*/ 515 w 5830"/>
                  <a:gd name="T57" fmla="*/ 4923 h 5048"/>
                  <a:gd name="T58" fmla="*/ 716 w 5830"/>
                  <a:gd name="T59" fmla="*/ 4892 h 5048"/>
                  <a:gd name="T60" fmla="*/ 1009 w 5830"/>
                  <a:gd name="T61" fmla="*/ 4760 h 5048"/>
                  <a:gd name="T62" fmla="*/ 1432 w 5830"/>
                  <a:gd name="T63" fmla="*/ 4543 h 5048"/>
                  <a:gd name="T64" fmla="*/ 1975 w 5830"/>
                  <a:gd name="T65" fmla="*/ 4056 h 5048"/>
                  <a:gd name="T66" fmla="*/ 2105 w 5830"/>
                  <a:gd name="T67" fmla="*/ 3718 h 5048"/>
                  <a:gd name="T68" fmla="*/ 2322 w 5830"/>
                  <a:gd name="T69" fmla="*/ 3371 h 5048"/>
                  <a:gd name="T70" fmla="*/ 2790 w 5830"/>
                  <a:gd name="T71" fmla="*/ 3123 h 5048"/>
                  <a:gd name="T72" fmla="*/ 2476 w 5830"/>
                  <a:gd name="T73" fmla="*/ 3546 h 5048"/>
                  <a:gd name="T74" fmla="*/ 2443 w 5830"/>
                  <a:gd name="T75" fmla="*/ 3655 h 5048"/>
                  <a:gd name="T76" fmla="*/ 3019 w 5830"/>
                  <a:gd name="T77" fmla="*/ 3317 h 5048"/>
                  <a:gd name="T78" fmla="*/ 3116 w 5830"/>
                  <a:gd name="T79" fmla="*/ 3090 h 5048"/>
                  <a:gd name="T80" fmla="*/ 3442 w 5830"/>
                  <a:gd name="T81" fmla="*/ 3296 h 5048"/>
                  <a:gd name="T82" fmla="*/ 3865 w 5830"/>
                  <a:gd name="T83" fmla="*/ 3437 h 5048"/>
                  <a:gd name="T84" fmla="*/ 4345 w 5830"/>
                  <a:gd name="T85" fmla="*/ 3470 h 5048"/>
                  <a:gd name="T86" fmla="*/ 4876 w 5830"/>
                  <a:gd name="T87" fmla="*/ 3903 h 5048"/>
                  <a:gd name="T88" fmla="*/ 4985 w 5830"/>
                  <a:gd name="T89" fmla="*/ 3881 h 5048"/>
                  <a:gd name="T90" fmla="*/ 5278 w 5830"/>
                  <a:gd name="T91" fmla="*/ 4132 h 5048"/>
                  <a:gd name="T92" fmla="*/ 5495 w 5830"/>
                  <a:gd name="T93" fmla="*/ 4597 h 5048"/>
                  <a:gd name="T94" fmla="*/ 5679 w 5830"/>
                  <a:gd name="T95" fmla="*/ 4881 h 5048"/>
                  <a:gd name="T96" fmla="*/ 5830 w 5830"/>
                  <a:gd name="T97" fmla="*/ 4576 h 5048"/>
                  <a:gd name="T98" fmla="*/ 5107 w 5830"/>
                  <a:gd name="T99" fmla="*/ 3622 h 5048"/>
                  <a:gd name="T100" fmla="*/ 4456 w 5830"/>
                  <a:gd name="T101" fmla="*/ 3348 h 5048"/>
                  <a:gd name="T102" fmla="*/ 4127 w 5830"/>
                  <a:gd name="T103" fmla="*/ 449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30" h="5048">
                    <a:moveTo>
                      <a:pt x="4127" y="449"/>
                    </a:moveTo>
                    <a:lnTo>
                      <a:pt x="3952" y="383"/>
                    </a:lnTo>
                    <a:lnTo>
                      <a:pt x="3886" y="364"/>
                    </a:lnTo>
                    <a:lnTo>
                      <a:pt x="3856" y="338"/>
                    </a:lnTo>
                    <a:lnTo>
                      <a:pt x="3714" y="333"/>
                    </a:lnTo>
                    <a:lnTo>
                      <a:pt x="3518" y="364"/>
                    </a:lnTo>
                    <a:lnTo>
                      <a:pt x="3345" y="307"/>
                    </a:lnTo>
                    <a:lnTo>
                      <a:pt x="3237" y="300"/>
                    </a:lnTo>
                    <a:lnTo>
                      <a:pt x="3192" y="312"/>
                    </a:lnTo>
                    <a:lnTo>
                      <a:pt x="3007" y="279"/>
                    </a:lnTo>
                    <a:lnTo>
                      <a:pt x="2899" y="222"/>
                    </a:lnTo>
                    <a:lnTo>
                      <a:pt x="2757" y="215"/>
                    </a:lnTo>
                    <a:lnTo>
                      <a:pt x="2594" y="234"/>
                    </a:lnTo>
                    <a:lnTo>
                      <a:pt x="2485" y="253"/>
                    </a:lnTo>
                    <a:lnTo>
                      <a:pt x="2410" y="234"/>
                    </a:lnTo>
                    <a:lnTo>
                      <a:pt x="2476" y="196"/>
                    </a:lnTo>
                    <a:lnTo>
                      <a:pt x="2325" y="163"/>
                    </a:lnTo>
                    <a:lnTo>
                      <a:pt x="2367" y="111"/>
                    </a:lnTo>
                    <a:lnTo>
                      <a:pt x="2226" y="111"/>
                    </a:lnTo>
                    <a:lnTo>
                      <a:pt x="2117" y="142"/>
                    </a:lnTo>
                    <a:lnTo>
                      <a:pt x="1999" y="78"/>
                    </a:lnTo>
                    <a:lnTo>
                      <a:pt x="1921" y="85"/>
                    </a:lnTo>
                    <a:lnTo>
                      <a:pt x="1900" y="130"/>
                    </a:lnTo>
                    <a:lnTo>
                      <a:pt x="1845" y="130"/>
                    </a:lnTo>
                    <a:lnTo>
                      <a:pt x="1770" y="90"/>
                    </a:lnTo>
                    <a:lnTo>
                      <a:pt x="1878" y="38"/>
                    </a:lnTo>
                    <a:lnTo>
                      <a:pt x="1812" y="33"/>
                    </a:lnTo>
                    <a:lnTo>
                      <a:pt x="1727" y="0"/>
                    </a:lnTo>
                    <a:lnTo>
                      <a:pt x="1531" y="123"/>
                    </a:lnTo>
                    <a:lnTo>
                      <a:pt x="1368" y="130"/>
                    </a:lnTo>
                    <a:lnTo>
                      <a:pt x="1335" y="116"/>
                    </a:lnTo>
                    <a:lnTo>
                      <a:pt x="1184" y="196"/>
                    </a:lnTo>
                    <a:lnTo>
                      <a:pt x="1030" y="274"/>
                    </a:lnTo>
                    <a:lnTo>
                      <a:pt x="976" y="274"/>
                    </a:lnTo>
                    <a:lnTo>
                      <a:pt x="825" y="326"/>
                    </a:lnTo>
                    <a:lnTo>
                      <a:pt x="749" y="411"/>
                    </a:lnTo>
                    <a:lnTo>
                      <a:pt x="695" y="579"/>
                    </a:lnTo>
                    <a:lnTo>
                      <a:pt x="553" y="657"/>
                    </a:lnTo>
                    <a:lnTo>
                      <a:pt x="239" y="664"/>
                    </a:lnTo>
                    <a:lnTo>
                      <a:pt x="227" y="761"/>
                    </a:lnTo>
                    <a:lnTo>
                      <a:pt x="163" y="775"/>
                    </a:lnTo>
                    <a:lnTo>
                      <a:pt x="239" y="813"/>
                    </a:lnTo>
                    <a:lnTo>
                      <a:pt x="315" y="841"/>
                    </a:lnTo>
                    <a:lnTo>
                      <a:pt x="456" y="898"/>
                    </a:lnTo>
                    <a:lnTo>
                      <a:pt x="596" y="997"/>
                    </a:lnTo>
                    <a:lnTo>
                      <a:pt x="607" y="1087"/>
                    </a:lnTo>
                    <a:lnTo>
                      <a:pt x="674" y="1101"/>
                    </a:lnTo>
                    <a:lnTo>
                      <a:pt x="737" y="1108"/>
                    </a:lnTo>
                    <a:lnTo>
                      <a:pt x="879" y="1108"/>
                    </a:lnTo>
                    <a:lnTo>
                      <a:pt x="922" y="1101"/>
                    </a:lnTo>
                    <a:lnTo>
                      <a:pt x="976" y="1120"/>
                    </a:lnTo>
                    <a:lnTo>
                      <a:pt x="955" y="1153"/>
                    </a:lnTo>
                    <a:lnTo>
                      <a:pt x="912" y="1200"/>
                    </a:lnTo>
                    <a:lnTo>
                      <a:pt x="1009" y="1266"/>
                    </a:lnTo>
                    <a:lnTo>
                      <a:pt x="1096" y="1222"/>
                    </a:lnTo>
                    <a:lnTo>
                      <a:pt x="1226" y="1212"/>
                    </a:lnTo>
                    <a:lnTo>
                      <a:pt x="1269" y="1266"/>
                    </a:lnTo>
                    <a:lnTo>
                      <a:pt x="1226" y="1300"/>
                    </a:lnTo>
                    <a:lnTo>
                      <a:pt x="1075" y="1321"/>
                    </a:lnTo>
                    <a:lnTo>
                      <a:pt x="1042" y="1418"/>
                    </a:lnTo>
                    <a:lnTo>
                      <a:pt x="976" y="1418"/>
                    </a:lnTo>
                    <a:lnTo>
                      <a:pt x="912" y="1472"/>
                    </a:lnTo>
                    <a:lnTo>
                      <a:pt x="737" y="1418"/>
                    </a:lnTo>
                    <a:lnTo>
                      <a:pt x="586" y="1439"/>
                    </a:lnTo>
                    <a:lnTo>
                      <a:pt x="596" y="1375"/>
                    </a:lnTo>
                    <a:lnTo>
                      <a:pt x="607" y="1300"/>
                    </a:lnTo>
                    <a:lnTo>
                      <a:pt x="466" y="1309"/>
                    </a:lnTo>
                    <a:lnTo>
                      <a:pt x="336" y="1342"/>
                    </a:lnTo>
                    <a:lnTo>
                      <a:pt x="293" y="1408"/>
                    </a:lnTo>
                    <a:lnTo>
                      <a:pt x="185" y="1418"/>
                    </a:lnTo>
                    <a:lnTo>
                      <a:pt x="152" y="1505"/>
                    </a:lnTo>
                    <a:lnTo>
                      <a:pt x="97" y="1526"/>
                    </a:lnTo>
                    <a:lnTo>
                      <a:pt x="0" y="1623"/>
                    </a:lnTo>
                    <a:lnTo>
                      <a:pt x="85" y="1701"/>
                    </a:lnTo>
                    <a:lnTo>
                      <a:pt x="140" y="1701"/>
                    </a:lnTo>
                    <a:lnTo>
                      <a:pt x="239" y="1711"/>
                    </a:lnTo>
                    <a:lnTo>
                      <a:pt x="282" y="1755"/>
                    </a:lnTo>
                    <a:lnTo>
                      <a:pt x="239" y="1777"/>
                    </a:lnTo>
                    <a:lnTo>
                      <a:pt x="140" y="1777"/>
                    </a:lnTo>
                    <a:lnTo>
                      <a:pt x="282" y="1982"/>
                    </a:lnTo>
                    <a:lnTo>
                      <a:pt x="435" y="1982"/>
                    </a:lnTo>
                    <a:lnTo>
                      <a:pt x="544" y="1949"/>
                    </a:lnTo>
                    <a:lnTo>
                      <a:pt x="629" y="1994"/>
                    </a:lnTo>
                    <a:lnTo>
                      <a:pt x="770" y="2003"/>
                    </a:lnTo>
                    <a:lnTo>
                      <a:pt x="825" y="1928"/>
                    </a:lnTo>
                    <a:lnTo>
                      <a:pt x="912" y="1907"/>
                    </a:lnTo>
                    <a:lnTo>
                      <a:pt x="967" y="1852"/>
                    </a:lnTo>
                    <a:lnTo>
                      <a:pt x="1096" y="1895"/>
                    </a:lnTo>
                    <a:lnTo>
                      <a:pt x="1096" y="1982"/>
                    </a:lnTo>
                    <a:lnTo>
                      <a:pt x="1009" y="1982"/>
                    </a:lnTo>
                    <a:lnTo>
                      <a:pt x="1000" y="2015"/>
                    </a:lnTo>
                    <a:lnTo>
                      <a:pt x="1096" y="2124"/>
                    </a:lnTo>
                    <a:lnTo>
                      <a:pt x="1108" y="2242"/>
                    </a:lnTo>
                    <a:lnTo>
                      <a:pt x="967" y="2417"/>
                    </a:lnTo>
                    <a:lnTo>
                      <a:pt x="879" y="2384"/>
                    </a:lnTo>
                    <a:lnTo>
                      <a:pt x="782" y="2429"/>
                    </a:lnTo>
                    <a:lnTo>
                      <a:pt x="641" y="2492"/>
                    </a:lnTo>
                    <a:lnTo>
                      <a:pt x="574" y="2429"/>
                    </a:lnTo>
                    <a:lnTo>
                      <a:pt x="466" y="2568"/>
                    </a:lnTo>
                    <a:lnTo>
                      <a:pt x="444" y="2689"/>
                    </a:lnTo>
                    <a:lnTo>
                      <a:pt x="390" y="2722"/>
                    </a:lnTo>
                    <a:lnTo>
                      <a:pt x="315" y="2906"/>
                    </a:lnTo>
                    <a:lnTo>
                      <a:pt x="282" y="2937"/>
                    </a:lnTo>
                    <a:lnTo>
                      <a:pt x="303" y="3036"/>
                    </a:lnTo>
                    <a:lnTo>
                      <a:pt x="369" y="3133"/>
                    </a:lnTo>
                    <a:lnTo>
                      <a:pt x="411" y="3123"/>
                    </a:lnTo>
                    <a:lnTo>
                      <a:pt x="444" y="3166"/>
                    </a:lnTo>
                    <a:lnTo>
                      <a:pt x="411" y="3284"/>
                    </a:lnTo>
                    <a:lnTo>
                      <a:pt x="348" y="3296"/>
                    </a:lnTo>
                    <a:lnTo>
                      <a:pt x="586" y="3513"/>
                    </a:lnTo>
                    <a:lnTo>
                      <a:pt x="695" y="3501"/>
                    </a:lnTo>
                    <a:lnTo>
                      <a:pt x="813" y="3470"/>
                    </a:lnTo>
                    <a:lnTo>
                      <a:pt x="822" y="3404"/>
                    </a:lnTo>
                    <a:lnTo>
                      <a:pt x="865" y="3390"/>
                    </a:lnTo>
                    <a:lnTo>
                      <a:pt x="865" y="3492"/>
                    </a:lnTo>
                    <a:lnTo>
                      <a:pt x="893" y="3593"/>
                    </a:lnTo>
                    <a:lnTo>
                      <a:pt x="922" y="3752"/>
                    </a:lnTo>
                    <a:lnTo>
                      <a:pt x="893" y="3867"/>
                    </a:lnTo>
                    <a:lnTo>
                      <a:pt x="981" y="3839"/>
                    </a:lnTo>
                    <a:lnTo>
                      <a:pt x="1139" y="3752"/>
                    </a:lnTo>
                    <a:lnTo>
                      <a:pt x="1198" y="3794"/>
                    </a:lnTo>
                    <a:lnTo>
                      <a:pt x="1255" y="3811"/>
                    </a:lnTo>
                    <a:lnTo>
                      <a:pt x="1314" y="3896"/>
                    </a:lnTo>
                    <a:lnTo>
                      <a:pt x="1356" y="3910"/>
                    </a:lnTo>
                    <a:lnTo>
                      <a:pt x="1401" y="3780"/>
                    </a:lnTo>
                    <a:lnTo>
                      <a:pt x="1472" y="3825"/>
                    </a:lnTo>
                    <a:lnTo>
                      <a:pt x="1517" y="3839"/>
                    </a:lnTo>
                    <a:lnTo>
                      <a:pt x="1588" y="3825"/>
                    </a:lnTo>
                    <a:lnTo>
                      <a:pt x="1661" y="3766"/>
                    </a:lnTo>
                    <a:lnTo>
                      <a:pt x="1675" y="3825"/>
                    </a:lnTo>
                    <a:lnTo>
                      <a:pt x="1588" y="4040"/>
                    </a:lnTo>
                    <a:lnTo>
                      <a:pt x="1588" y="4186"/>
                    </a:lnTo>
                    <a:lnTo>
                      <a:pt x="1472" y="4229"/>
                    </a:lnTo>
                    <a:lnTo>
                      <a:pt x="1370" y="4359"/>
                    </a:lnTo>
                    <a:lnTo>
                      <a:pt x="1226" y="4460"/>
                    </a:lnTo>
                    <a:lnTo>
                      <a:pt x="1163" y="4533"/>
                    </a:lnTo>
                    <a:lnTo>
                      <a:pt x="1139" y="4621"/>
                    </a:lnTo>
                    <a:lnTo>
                      <a:pt x="1096" y="4642"/>
                    </a:lnTo>
                    <a:lnTo>
                      <a:pt x="1030" y="4609"/>
                    </a:lnTo>
                    <a:lnTo>
                      <a:pt x="933" y="4630"/>
                    </a:lnTo>
                    <a:lnTo>
                      <a:pt x="813" y="4727"/>
                    </a:lnTo>
                    <a:lnTo>
                      <a:pt x="749" y="4826"/>
                    </a:lnTo>
                    <a:lnTo>
                      <a:pt x="674" y="4885"/>
                    </a:lnTo>
                    <a:lnTo>
                      <a:pt x="607" y="4876"/>
                    </a:lnTo>
                    <a:lnTo>
                      <a:pt x="515" y="4923"/>
                    </a:lnTo>
                    <a:lnTo>
                      <a:pt x="482" y="5006"/>
                    </a:lnTo>
                    <a:lnTo>
                      <a:pt x="487" y="5048"/>
                    </a:lnTo>
                    <a:lnTo>
                      <a:pt x="603" y="5015"/>
                    </a:lnTo>
                    <a:lnTo>
                      <a:pt x="690" y="4940"/>
                    </a:lnTo>
                    <a:lnTo>
                      <a:pt x="716" y="4892"/>
                    </a:lnTo>
                    <a:lnTo>
                      <a:pt x="759" y="4892"/>
                    </a:lnTo>
                    <a:lnTo>
                      <a:pt x="900" y="4815"/>
                    </a:lnTo>
                    <a:lnTo>
                      <a:pt x="933" y="4718"/>
                    </a:lnTo>
                    <a:lnTo>
                      <a:pt x="976" y="4727"/>
                    </a:lnTo>
                    <a:lnTo>
                      <a:pt x="1009" y="4760"/>
                    </a:lnTo>
                    <a:lnTo>
                      <a:pt x="1085" y="4760"/>
                    </a:lnTo>
                    <a:lnTo>
                      <a:pt x="1238" y="4675"/>
                    </a:lnTo>
                    <a:lnTo>
                      <a:pt x="1326" y="4621"/>
                    </a:lnTo>
                    <a:lnTo>
                      <a:pt x="1422" y="4588"/>
                    </a:lnTo>
                    <a:lnTo>
                      <a:pt x="1432" y="4543"/>
                    </a:lnTo>
                    <a:lnTo>
                      <a:pt x="1673" y="4359"/>
                    </a:lnTo>
                    <a:lnTo>
                      <a:pt x="1737" y="4304"/>
                    </a:lnTo>
                    <a:lnTo>
                      <a:pt x="1737" y="4229"/>
                    </a:lnTo>
                    <a:lnTo>
                      <a:pt x="1878" y="4132"/>
                    </a:lnTo>
                    <a:lnTo>
                      <a:pt x="1975" y="4056"/>
                    </a:lnTo>
                    <a:lnTo>
                      <a:pt x="2096" y="3990"/>
                    </a:lnTo>
                    <a:lnTo>
                      <a:pt x="2117" y="3872"/>
                    </a:lnTo>
                    <a:lnTo>
                      <a:pt x="2193" y="3848"/>
                    </a:lnTo>
                    <a:lnTo>
                      <a:pt x="2183" y="3718"/>
                    </a:lnTo>
                    <a:lnTo>
                      <a:pt x="2105" y="3718"/>
                    </a:lnTo>
                    <a:lnTo>
                      <a:pt x="2096" y="3664"/>
                    </a:lnTo>
                    <a:lnTo>
                      <a:pt x="2171" y="3555"/>
                    </a:lnTo>
                    <a:lnTo>
                      <a:pt x="2268" y="3555"/>
                    </a:lnTo>
                    <a:lnTo>
                      <a:pt x="2346" y="3470"/>
                    </a:lnTo>
                    <a:lnTo>
                      <a:pt x="2322" y="3371"/>
                    </a:lnTo>
                    <a:lnTo>
                      <a:pt x="2606" y="3012"/>
                    </a:lnTo>
                    <a:lnTo>
                      <a:pt x="2715" y="3024"/>
                    </a:lnTo>
                    <a:lnTo>
                      <a:pt x="2769" y="2960"/>
                    </a:lnTo>
                    <a:lnTo>
                      <a:pt x="2823" y="2960"/>
                    </a:lnTo>
                    <a:lnTo>
                      <a:pt x="2790" y="3123"/>
                    </a:lnTo>
                    <a:lnTo>
                      <a:pt x="2693" y="3111"/>
                    </a:lnTo>
                    <a:lnTo>
                      <a:pt x="2540" y="3220"/>
                    </a:lnTo>
                    <a:lnTo>
                      <a:pt x="2552" y="3284"/>
                    </a:lnTo>
                    <a:lnTo>
                      <a:pt x="2464" y="3501"/>
                    </a:lnTo>
                    <a:lnTo>
                      <a:pt x="2476" y="3546"/>
                    </a:lnTo>
                    <a:lnTo>
                      <a:pt x="2509" y="3534"/>
                    </a:lnTo>
                    <a:lnTo>
                      <a:pt x="2540" y="3555"/>
                    </a:lnTo>
                    <a:lnTo>
                      <a:pt x="2509" y="3589"/>
                    </a:lnTo>
                    <a:lnTo>
                      <a:pt x="2464" y="3610"/>
                    </a:lnTo>
                    <a:lnTo>
                      <a:pt x="2443" y="3655"/>
                    </a:lnTo>
                    <a:lnTo>
                      <a:pt x="2573" y="3655"/>
                    </a:lnTo>
                    <a:lnTo>
                      <a:pt x="2736" y="3555"/>
                    </a:lnTo>
                    <a:lnTo>
                      <a:pt x="2811" y="3447"/>
                    </a:lnTo>
                    <a:lnTo>
                      <a:pt x="2974" y="3447"/>
                    </a:lnTo>
                    <a:lnTo>
                      <a:pt x="3019" y="3317"/>
                    </a:lnTo>
                    <a:lnTo>
                      <a:pt x="2996" y="3253"/>
                    </a:lnTo>
                    <a:lnTo>
                      <a:pt x="3019" y="3220"/>
                    </a:lnTo>
                    <a:lnTo>
                      <a:pt x="2965" y="3199"/>
                    </a:lnTo>
                    <a:lnTo>
                      <a:pt x="3074" y="3078"/>
                    </a:lnTo>
                    <a:lnTo>
                      <a:pt x="3116" y="3090"/>
                    </a:lnTo>
                    <a:lnTo>
                      <a:pt x="3095" y="3154"/>
                    </a:lnTo>
                    <a:lnTo>
                      <a:pt x="3159" y="3154"/>
                    </a:lnTo>
                    <a:lnTo>
                      <a:pt x="3258" y="3123"/>
                    </a:lnTo>
                    <a:lnTo>
                      <a:pt x="3291" y="3199"/>
                    </a:lnTo>
                    <a:lnTo>
                      <a:pt x="3442" y="3296"/>
                    </a:lnTo>
                    <a:lnTo>
                      <a:pt x="3530" y="3274"/>
                    </a:lnTo>
                    <a:lnTo>
                      <a:pt x="3560" y="3307"/>
                    </a:lnTo>
                    <a:lnTo>
                      <a:pt x="3584" y="3426"/>
                    </a:lnTo>
                    <a:lnTo>
                      <a:pt x="3778" y="3426"/>
                    </a:lnTo>
                    <a:lnTo>
                      <a:pt x="3865" y="3437"/>
                    </a:lnTo>
                    <a:lnTo>
                      <a:pt x="3919" y="3459"/>
                    </a:lnTo>
                    <a:lnTo>
                      <a:pt x="4073" y="3459"/>
                    </a:lnTo>
                    <a:lnTo>
                      <a:pt x="4104" y="3492"/>
                    </a:lnTo>
                    <a:lnTo>
                      <a:pt x="4257" y="3522"/>
                    </a:lnTo>
                    <a:lnTo>
                      <a:pt x="4345" y="3470"/>
                    </a:lnTo>
                    <a:lnTo>
                      <a:pt x="4354" y="3610"/>
                    </a:lnTo>
                    <a:lnTo>
                      <a:pt x="4550" y="3685"/>
                    </a:lnTo>
                    <a:lnTo>
                      <a:pt x="4593" y="3806"/>
                    </a:lnTo>
                    <a:lnTo>
                      <a:pt x="4692" y="3915"/>
                    </a:lnTo>
                    <a:lnTo>
                      <a:pt x="4876" y="3903"/>
                    </a:lnTo>
                    <a:lnTo>
                      <a:pt x="4822" y="3839"/>
                    </a:lnTo>
                    <a:lnTo>
                      <a:pt x="4831" y="3806"/>
                    </a:lnTo>
                    <a:lnTo>
                      <a:pt x="4885" y="3806"/>
                    </a:lnTo>
                    <a:lnTo>
                      <a:pt x="4952" y="3881"/>
                    </a:lnTo>
                    <a:lnTo>
                      <a:pt x="4985" y="3881"/>
                    </a:lnTo>
                    <a:lnTo>
                      <a:pt x="5018" y="3752"/>
                    </a:lnTo>
                    <a:lnTo>
                      <a:pt x="5060" y="3860"/>
                    </a:lnTo>
                    <a:lnTo>
                      <a:pt x="5124" y="3881"/>
                    </a:lnTo>
                    <a:lnTo>
                      <a:pt x="5190" y="3926"/>
                    </a:lnTo>
                    <a:lnTo>
                      <a:pt x="5278" y="4132"/>
                    </a:lnTo>
                    <a:lnTo>
                      <a:pt x="5299" y="4271"/>
                    </a:lnTo>
                    <a:lnTo>
                      <a:pt x="5374" y="4349"/>
                    </a:lnTo>
                    <a:lnTo>
                      <a:pt x="5429" y="4382"/>
                    </a:lnTo>
                    <a:lnTo>
                      <a:pt x="5441" y="4512"/>
                    </a:lnTo>
                    <a:lnTo>
                      <a:pt x="5495" y="4597"/>
                    </a:lnTo>
                    <a:lnTo>
                      <a:pt x="5504" y="4675"/>
                    </a:lnTo>
                    <a:lnTo>
                      <a:pt x="5537" y="4685"/>
                    </a:lnTo>
                    <a:lnTo>
                      <a:pt x="5559" y="4739"/>
                    </a:lnTo>
                    <a:lnTo>
                      <a:pt x="5658" y="4760"/>
                    </a:lnTo>
                    <a:lnTo>
                      <a:pt x="5679" y="4881"/>
                    </a:lnTo>
                    <a:lnTo>
                      <a:pt x="5712" y="4881"/>
                    </a:lnTo>
                    <a:lnTo>
                      <a:pt x="5776" y="4892"/>
                    </a:lnTo>
                    <a:lnTo>
                      <a:pt x="5816" y="4836"/>
                    </a:lnTo>
                    <a:lnTo>
                      <a:pt x="5802" y="4720"/>
                    </a:lnTo>
                    <a:lnTo>
                      <a:pt x="5830" y="4576"/>
                    </a:lnTo>
                    <a:lnTo>
                      <a:pt x="5627" y="4446"/>
                    </a:lnTo>
                    <a:lnTo>
                      <a:pt x="5511" y="4330"/>
                    </a:lnTo>
                    <a:lnTo>
                      <a:pt x="5325" y="3896"/>
                    </a:lnTo>
                    <a:lnTo>
                      <a:pt x="5223" y="3825"/>
                    </a:lnTo>
                    <a:lnTo>
                      <a:pt x="5107" y="3622"/>
                    </a:lnTo>
                    <a:lnTo>
                      <a:pt x="4992" y="3534"/>
                    </a:lnTo>
                    <a:lnTo>
                      <a:pt x="4876" y="3563"/>
                    </a:lnTo>
                    <a:lnTo>
                      <a:pt x="4760" y="3692"/>
                    </a:lnTo>
                    <a:lnTo>
                      <a:pt x="4687" y="3692"/>
                    </a:lnTo>
                    <a:lnTo>
                      <a:pt x="4456" y="3348"/>
                    </a:lnTo>
                    <a:lnTo>
                      <a:pt x="4382" y="3260"/>
                    </a:lnTo>
                    <a:lnTo>
                      <a:pt x="4326" y="3303"/>
                    </a:lnTo>
                    <a:lnTo>
                      <a:pt x="4297" y="3404"/>
                    </a:lnTo>
                    <a:lnTo>
                      <a:pt x="4127" y="3289"/>
                    </a:lnTo>
                    <a:lnTo>
                      <a:pt x="4127" y="44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65"/>
              <p:cNvSpPr>
                <a:spLocks/>
              </p:cNvSpPr>
              <p:nvPr/>
            </p:nvSpPr>
            <p:spPr bwMode="auto">
              <a:xfrm>
                <a:off x="1014633" y="2260088"/>
                <a:ext cx="2021258" cy="1257037"/>
              </a:xfrm>
              <a:custGeom>
                <a:avLst/>
                <a:gdLst>
                  <a:gd name="T0" fmla="*/ 3691 w 5511"/>
                  <a:gd name="T1" fmla="*/ 3055 h 3427"/>
                  <a:gd name="T2" fmla="*/ 4358 w 5511"/>
                  <a:gd name="T3" fmla="*/ 3123 h 3427"/>
                  <a:gd name="T4" fmla="*/ 4806 w 5511"/>
                  <a:gd name="T5" fmla="*/ 3125 h 3427"/>
                  <a:gd name="T6" fmla="*/ 4905 w 5511"/>
                  <a:gd name="T7" fmla="*/ 3137 h 3427"/>
                  <a:gd name="T8" fmla="*/ 5018 w 5511"/>
                  <a:gd name="T9" fmla="*/ 3186 h 3427"/>
                  <a:gd name="T10" fmla="*/ 4990 w 5511"/>
                  <a:gd name="T11" fmla="*/ 3064 h 3427"/>
                  <a:gd name="T12" fmla="*/ 4825 w 5511"/>
                  <a:gd name="T13" fmla="*/ 2828 h 3427"/>
                  <a:gd name="T14" fmla="*/ 4672 w 5511"/>
                  <a:gd name="T15" fmla="*/ 2834 h 3427"/>
                  <a:gd name="T16" fmla="*/ 4629 w 5511"/>
                  <a:gd name="T17" fmla="*/ 2816 h 3427"/>
                  <a:gd name="T18" fmla="*/ 5058 w 5511"/>
                  <a:gd name="T19" fmla="*/ 2650 h 3427"/>
                  <a:gd name="T20" fmla="*/ 5511 w 5511"/>
                  <a:gd name="T21" fmla="*/ 2433 h 3427"/>
                  <a:gd name="T22" fmla="*/ 5303 w 5511"/>
                  <a:gd name="T23" fmla="*/ 2277 h 3427"/>
                  <a:gd name="T24" fmla="*/ 5355 w 5511"/>
                  <a:gd name="T25" fmla="*/ 2157 h 3427"/>
                  <a:gd name="T26" fmla="*/ 5110 w 5511"/>
                  <a:gd name="T27" fmla="*/ 1927 h 3427"/>
                  <a:gd name="T28" fmla="*/ 4984 w 5511"/>
                  <a:gd name="T29" fmla="*/ 1572 h 3427"/>
                  <a:gd name="T30" fmla="*/ 4828 w 5511"/>
                  <a:gd name="T31" fmla="*/ 1685 h 3427"/>
                  <a:gd name="T32" fmla="*/ 4574 w 5511"/>
                  <a:gd name="T33" fmla="*/ 1694 h 3427"/>
                  <a:gd name="T34" fmla="*/ 4604 w 5511"/>
                  <a:gd name="T35" fmla="*/ 1508 h 3427"/>
                  <a:gd name="T36" fmla="*/ 4448 w 5511"/>
                  <a:gd name="T37" fmla="*/ 1305 h 3427"/>
                  <a:gd name="T38" fmla="*/ 4123 w 5511"/>
                  <a:gd name="T39" fmla="*/ 1186 h 3427"/>
                  <a:gd name="T40" fmla="*/ 4095 w 5511"/>
                  <a:gd name="T41" fmla="*/ 1495 h 3427"/>
                  <a:gd name="T42" fmla="*/ 4151 w 5511"/>
                  <a:gd name="T43" fmla="*/ 2025 h 3427"/>
                  <a:gd name="T44" fmla="*/ 4013 w 5511"/>
                  <a:gd name="T45" fmla="*/ 2350 h 3427"/>
                  <a:gd name="T46" fmla="*/ 3916 w 5511"/>
                  <a:gd name="T47" fmla="*/ 2503 h 3427"/>
                  <a:gd name="T48" fmla="*/ 3783 w 5511"/>
                  <a:gd name="T49" fmla="*/ 2094 h 3427"/>
                  <a:gd name="T50" fmla="*/ 3415 w 5511"/>
                  <a:gd name="T51" fmla="*/ 1952 h 3427"/>
                  <a:gd name="T52" fmla="*/ 3112 w 5511"/>
                  <a:gd name="T53" fmla="*/ 1690 h 3427"/>
                  <a:gd name="T54" fmla="*/ 3089 w 5511"/>
                  <a:gd name="T55" fmla="*/ 1253 h 3427"/>
                  <a:gd name="T56" fmla="*/ 3245 w 5511"/>
                  <a:gd name="T57" fmla="*/ 1056 h 3427"/>
                  <a:gd name="T58" fmla="*/ 3475 w 5511"/>
                  <a:gd name="T59" fmla="*/ 886 h 3427"/>
                  <a:gd name="T60" fmla="*/ 3484 w 5511"/>
                  <a:gd name="T61" fmla="*/ 771 h 3427"/>
                  <a:gd name="T62" fmla="*/ 3659 w 5511"/>
                  <a:gd name="T63" fmla="*/ 642 h 3427"/>
                  <a:gd name="T64" fmla="*/ 3792 w 5511"/>
                  <a:gd name="T65" fmla="*/ 583 h 3427"/>
                  <a:gd name="T66" fmla="*/ 3838 w 5511"/>
                  <a:gd name="T67" fmla="*/ 353 h 3427"/>
                  <a:gd name="T68" fmla="*/ 3673 w 5511"/>
                  <a:gd name="T69" fmla="*/ 240 h 3427"/>
                  <a:gd name="T70" fmla="*/ 3530 w 5511"/>
                  <a:gd name="T71" fmla="*/ 493 h 3427"/>
                  <a:gd name="T72" fmla="*/ 3365 w 5511"/>
                  <a:gd name="T73" fmla="*/ 317 h 3427"/>
                  <a:gd name="T74" fmla="*/ 3273 w 5511"/>
                  <a:gd name="T75" fmla="*/ 289 h 3427"/>
                  <a:gd name="T76" fmla="*/ 3121 w 5511"/>
                  <a:gd name="T77" fmla="*/ 71 h 3427"/>
                  <a:gd name="T78" fmla="*/ 2960 w 5511"/>
                  <a:gd name="T79" fmla="*/ 52 h 3427"/>
                  <a:gd name="T80" fmla="*/ 2910 w 5511"/>
                  <a:gd name="T81" fmla="*/ 231 h 3427"/>
                  <a:gd name="T82" fmla="*/ 3029 w 5511"/>
                  <a:gd name="T83" fmla="*/ 364 h 3427"/>
                  <a:gd name="T84" fmla="*/ 2978 w 5511"/>
                  <a:gd name="T85" fmla="*/ 493 h 3427"/>
                  <a:gd name="T86" fmla="*/ 2753 w 5511"/>
                  <a:gd name="T87" fmla="*/ 402 h 3427"/>
                  <a:gd name="T88" fmla="*/ 2362 w 5511"/>
                  <a:gd name="T89" fmla="*/ 432 h 3427"/>
                  <a:gd name="T90" fmla="*/ 2197 w 5511"/>
                  <a:gd name="T91" fmla="*/ 535 h 3427"/>
                  <a:gd name="T92" fmla="*/ 2004 w 5511"/>
                  <a:gd name="T93" fmla="*/ 449 h 3427"/>
                  <a:gd name="T94" fmla="*/ 1756 w 5511"/>
                  <a:gd name="T95" fmla="*/ 402 h 3427"/>
                  <a:gd name="T96" fmla="*/ 1241 w 5511"/>
                  <a:gd name="T97" fmla="*/ 242 h 3427"/>
                  <a:gd name="T98" fmla="*/ 1075 w 5511"/>
                  <a:gd name="T99" fmla="*/ 212 h 3427"/>
                  <a:gd name="T100" fmla="*/ 855 w 5511"/>
                  <a:gd name="T101" fmla="*/ 198 h 3427"/>
                  <a:gd name="T102" fmla="*/ 560 w 5511"/>
                  <a:gd name="T103" fmla="*/ 330 h 3427"/>
                  <a:gd name="T104" fmla="*/ 735 w 5511"/>
                  <a:gd name="T105" fmla="*/ 231 h 3427"/>
                  <a:gd name="T106" fmla="*/ 459 w 5511"/>
                  <a:gd name="T107" fmla="*/ 295 h 3427"/>
                  <a:gd name="T108" fmla="*/ 307 w 5511"/>
                  <a:gd name="T109" fmla="*/ 366 h 3427"/>
                  <a:gd name="T110" fmla="*/ 84 w 5511"/>
                  <a:gd name="T111" fmla="*/ 1486 h 3427"/>
                  <a:gd name="T112" fmla="*/ 586 w 5511"/>
                  <a:gd name="T113" fmla="*/ 1921 h 3427"/>
                  <a:gd name="T114" fmla="*/ 758 w 5511"/>
                  <a:gd name="T115" fmla="*/ 2292 h 3427"/>
                  <a:gd name="T116" fmla="*/ 855 w 5511"/>
                  <a:gd name="T117" fmla="*/ 2540 h 3427"/>
                  <a:gd name="T118" fmla="*/ 1176 w 5511"/>
                  <a:gd name="T119" fmla="*/ 2760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11" h="3427">
                    <a:moveTo>
                      <a:pt x="1213" y="2779"/>
                    </a:moveTo>
                    <a:cubicBezTo>
                      <a:pt x="3001" y="2779"/>
                      <a:pt x="3001" y="2779"/>
                      <a:pt x="3001" y="2779"/>
                    </a:cubicBezTo>
                    <a:cubicBezTo>
                      <a:pt x="3057" y="2816"/>
                      <a:pt x="3057" y="2816"/>
                      <a:pt x="3057" y="2816"/>
                    </a:cubicBezTo>
                    <a:cubicBezTo>
                      <a:pt x="3130" y="2829"/>
                      <a:pt x="3130" y="2829"/>
                      <a:pt x="3130" y="2829"/>
                    </a:cubicBezTo>
                    <a:cubicBezTo>
                      <a:pt x="3190" y="2857"/>
                      <a:pt x="3190" y="2857"/>
                      <a:pt x="3190" y="2857"/>
                    </a:cubicBezTo>
                    <a:cubicBezTo>
                      <a:pt x="3268" y="2852"/>
                      <a:pt x="3268" y="2852"/>
                      <a:pt x="3268" y="2852"/>
                    </a:cubicBezTo>
                    <a:cubicBezTo>
                      <a:pt x="3319" y="2866"/>
                      <a:pt x="3319" y="2866"/>
                      <a:pt x="3319" y="2866"/>
                    </a:cubicBezTo>
                    <a:cubicBezTo>
                      <a:pt x="3443" y="2857"/>
                      <a:pt x="3443" y="2857"/>
                      <a:pt x="3443" y="2857"/>
                    </a:cubicBezTo>
                    <a:cubicBezTo>
                      <a:pt x="3645" y="2963"/>
                      <a:pt x="3645" y="2963"/>
                      <a:pt x="3645" y="2963"/>
                    </a:cubicBezTo>
                    <a:cubicBezTo>
                      <a:pt x="3691" y="3055"/>
                      <a:pt x="3691" y="3055"/>
                      <a:pt x="3691" y="3055"/>
                    </a:cubicBezTo>
                    <a:cubicBezTo>
                      <a:pt x="3810" y="3178"/>
                      <a:pt x="3810" y="3178"/>
                      <a:pt x="3810" y="3178"/>
                    </a:cubicBezTo>
                    <a:cubicBezTo>
                      <a:pt x="3815" y="3261"/>
                      <a:pt x="3815" y="3261"/>
                      <a:pt x="3815" y="3261"/>
                    </a:cubicBezTo>
                    <a:cubicBezTo>
                      <a:pt x="3780" y="3367"/>
                      <a:pt x="3780" y="3367"/>
                      <a:pt x="3780" y="3367"/>
                    </a:cubicBezTo>
                    <a:cubicBezTo>
                      <a:pt x="3801" y="3427"/>
                      <a:pt x="3801" y="3427"/>
                      <a:pt x="3801" y="3427"/>
                    </a:cubicBezTo>
                    <a:cubicBezTo>
                      <a:pt x="3985" y="3339"/>
                      <a:pt x="3985" y="3339"/>
                      <a:pt x="3985" y="3339"/>
                    </a:cubicBezTo>
                    <a:cubicBezTo>
                      <a:pt x="4008" y="3284"/>
                      <a:pt x="4008" y="3284"/>
                      <a:pt x="4008" y="3284"/>
                    </a:cubicBezTo>
                    <a:cubicBezTo>
                      <a:pt x="4178" y="3224"/>
                      <a:pt x="4178" y="3224"/>
                      <a:pt x="4178" y="3224"/>
                    </a:cubicBezTo>
                    <a:cubicBezTo>
                      <a:pt x="4261" y="3156"/>
                      <a:pt x="4261" y="3156"/>
                      <a:pt x="4261" y="3156"/>
                    </a:cubicBezTo>
                    <a:cubicBezTo>
                      <a:pt x="4298" y="3123"/>
                      <a:pt x="4298" y="3123"/>
                      <a:pt x="4298" y="3123"/>
                    </a:cubicBezTo>
                    <a:cubicBezTo>
                      <a:pt x="4358" y="3123"/>
                      <a:pt x="4358" y="3123"/>
                      <a:pt x="4358" y="3123"/>
                    </a:cubicBezTo>
                    <a:cubicBezTo>
                      <a:pt x="4394" y="3133"/>
                      <a:pt x="4394" y="3133"/>
                      <a:pt x="4394" y="3133"/>
                    </a:cubicBezTo>
                    <a:cubicBezTo>
                      <a:pt x="4509" y="3110"/>
                      <a:pt x="4509" y="3110"/>
                      <a:pt x="4509" y="3110"/>
                    </a:cubicBezTo>
                    <a:cubicBezTo>
                      <a:pt x="4597" y="2944"/>
                      <a:pt x="4597" y="2944"/>
                      <a:pt x="4597" y="2944"/>
                    </a:cubicBezTo>
                    <a:cubicBezTo>
                      <a:pt x="4633" y="2926"/>
                      <a:pt x="4633" y="2926"/>
                      <a:pt x="4633" y="2926"/>
                    </a:cubicBezTo>
                    <a:cubicBezTo>
                      <a:pt x="4712" y="2958"/>
                      <a:pt x="4712" y="2958"/>
                      <a:pt x="4712" y="2958"/>
                    </a:cubicBezTo>
                    <a:cubicBezTo>
                      <a:pt x="4712" y="3041"/>
                      <a:pt x="4712" y="3041"/>
                      <a:pt x="4712" y="3041"/>
                    </a:cubicBezTo>
                    <a:cubicBezTo>
                      <a:pt x="4753" y="3105"/>
                      <a:pt x="4753" y="3105"/>
                      <a:pt x="4753" y="3105"/>
                    </a:cubicBezTo>
                    <a:cubicBezTo>
                      <a:pt x="4760" y="3169"/>
                      <a:pt x="4760" y="3169"/>
                      <a:pt x="4760" y="3169"/>
                    </a:cubicBezTo>
                    <a:cubicBezTo>
                      <a:pt x="4785" y="3156"/>
                      <a:pt x="4785" y="3156"/>
                      <a:pt x="4785" y="3156"/>
                    </a:cubicBezTo>
                    <a:cubicBezTo>
                      <a:pt x="4806" y="3125"/>
                      <a:pt x="4806" y="3125"/>
                      <a:pt x="4806" y="3125"/>
                    </a:cubicBezTo>
                    <a:cubicBezTo>
                      <a:pt x="4846" y="3116"/>
                      <a:pt x="4846" y="3116"/>
                      <a:pt x="4846" y="3116"/>
                    </a:cubicBezTo>
                    <a:cubicBezTo>
                      <a:pt x="4886" y="3091"/>
                      <a:pt x="4886" y="3091"/>
                      <a:pt x="4886" y="3091"/>
                    </a:cubicBezTo>
                    <a:cubicBezTo>
                      <a:pt x="4920" y="3070"/>
                      <a:pt x="4920" y="3070"/>
                      <a:pt x="4920" y="3070"/>
                    </a:cubicBezTo>
                    <a:cubicBezTo>
                      <a:pt x="4929" y="3079"/>
                      <a:pt x="4929" y="3079"/>
                      <a:pt x="4929" y="3079"/>
                    </a:cubicBezTo>
                    <a:cubicBezTo>
                      <a:pt x="4923" y="3100"/>
                      <a:pt x="4923" y="3100"/>
                      <a:pt x="4923" y="3100"/>
                    </a:cubicBezTo>
                    <a:cubicBezTo>
                      <a:pt x="4938" y="3107"/>
                      <a:pt x="4938" y="3107"/>
                      <a:pt x="4938" y="3107"/>
                    </a:cubicBezTo>
                    <a:cubicBezTo>
                      <a:pt x="4950" y="3100"/>
                      <a:pt x="4950" y="3100"/>
                      <a:pt x="4950" y="3100"/>
                    </a:cubicBezTo>
                    <a:cubicBezTo>
                      <a:pt x="4957" y="3113"/>
                      <a:pt x="4957" y="3113"/>
                      <a:pt x="4957" y="3113"/>
                    </a:cubicBezTo>
                    <a:cubicBezTo>
                      <a:pt x="4932" y="3137"/>
                      <a:pt x="4932" y="3137"/>
                      <a:pt x="4932" y="3137"/>
                    </a:cubicBezTo>
                    <a:cubicBezTo>
                      <a:pt x="4905" y="3137"/>
                      <a:pt x="4905" y="3137"/>
                      <a:pt x="4905" y="3137"/>
                    </a:cubicBezTo>
                    <a:cubicBezTo>
                      <a:pt x="4862" y="3186"/>
                      <a:pt x="4862" y="3186"/>
                      <a:pt x="4862" y="3186"/>
                    </a:cubicBezTo>
                    <a:cubicBezTo>
                      <a:pt x="4840" y="3192"/>
                      <a:pt x="4840" y="3192"/>
                      <a:pt x="4840" y="3192"/>
                    </a:cubicBezTo>
                    <a:cubicBezTo>
                      <a:pt x="4825" y="3248"/>
                      <a:pt x="4825" y="3248"/>
                      <a:pt x="4825" y="3248"/>
                    </a:cubicBezTo>
                    <a:cubicBezTo>
                      <a:pt x="4853" y="3272"/>
                      <a:pt x="4853" y="3272"/>
                      <a:pt x="4853" y="3272"/>
                    </a:cubicBezTo>
                    <a:cubicBezTo>
                      <a:pt x="4889" y="3269"/>
                      <a:pt x="4889" y="3269"/>
                      <a:pt x="4889" y="3269"/>
                    </a:cubicBezTo>
                    <a:cubicBezTo>
                      <a:pt x="4917" y="3244"/>
                      <a:pt x="4917" y="3244"/>
                      <a:pt x="4917" y="3244"/>
                    </a:cubicBezTo>
                    <a:cubicBezTo>
                      <a:pt x="4926" y="3226"/>
                      <a:pt x="4926" y="3226"/>
                      <a:pt x="4926" y="3226"/>
                    </a:cubicBezTo>
                    <a:cubicBezTo>
                      <a:pt x="4981" y="3165"/>
                      <a:pt x="4981" y="3165"/>
                      <a:pt x="4981" y="3165"/>
                    </a:cubicBezTo>
                    <a:cubicBezTo>
                      <a:pt x="5000" y="3183"/>
                      <a:pt x="5000" y="3183"/>
                      <a:pt x="5000" y="3183"/>
                    </a:cubicBezTo>
                    <a:cubicBezTo>
                      <a:pt x="5018" y="3186"/>
                      <a:pt x="5018" y="3186"/>
                      <a:pt x="5018" y="3186"/>
                    </a:cubicBezTo>
                    <a:cubicBezTo>
                      <a:pt x="5033" y="3171"/>
                      <a:pt x="5033" y="3171"/>
                      <a:pt x="5033" y="3171"/>
                    </a:cubicBezTo>
                    <a:cubicBezTo>
                      <a:pt x="5067" y="3165"/>
                      <a:pt x="5067" y="3165"/>
                      <a:pt x="5067" y="3165"/>
                    </a:cubicBezTo>
                    <a:cubicBezTo>
                      <a:pt x="5098" y="3162"/>
                      <a:pt x="5098" y="3162"/>
                      <a:pt x="5098" y="3162"/>
                    </a:cubicBezTo>
                    <a:cubicBezTo>
                      <a:pt x="5135" y="3128"/>
                      <a:pt x="5135" y="3128"/>
                      <a:pt x="5135" y="3128"/>
                    </a:cubicBezTo>
                    <a:cubicBezTo>
                      <a:pt x="5135" y="3094"/>
                      <a:pt x="5135" y="3094"/>
                      <a:pt x="5135" y="3094"/>
                    </a:cubicBezTo>
                    <a:cubicBezTo>
                      <a:pt x="5110" y="3097"/>
                      <a:pt x="5110" y="3097"/>
                      <a:pt x="5110" y="3097"/>
                    </a:cubicBezTo>
                    <a:cubicBezTo>
                      <a:pt x="5101" y="3073"/>
                      <a:pt x="5101" y="3073"/>
                      <a:pt x="5101" y="3073"/>
                    </a:cubicBezTo>
                    <a:cubicBezTo>
                      <a:pt x="5067" y="3088"/>
                      <a:pt x="5067" y="3088"/>
                      <a:pt x="5067" y="3088"/>
                    </a:cubicBezTo>
                    <a:cubicBezTo>
                      <a:pt x="5021" y="3085"/>
                      <a:pt x="5021" y="3085"/>
                      <a:pt x="5021" y="3085"/>
                    </a:cubicBezTo>
                    <a:cubicBezTo>
                      <a:pt x="4990" y="3064"/>
                      <a:pt x="4990" y="3064"/>
                      <a:pt x="4990" y="3064"/>
                    </a:cubicBezTo>
                    <a:cubicBezTo>
                      <a:pt x="4972" y="3042"/>
                      <a:pt x="4972" y="3042"/>
                      <a:pt x="4972" y="3042"/>
                    </a:cubicBezTo>
                    <a:cubicBezTo>
                      <a:pt x="4905" y="2993"/>
                      <a:pt x="4905" y="2993"/>
                      <a:pt x="4905" y="2993"/>
                    </a:cubicBezTo>
                    <a:cubicBezTo>
                      <a:pt x="4896" y="2932"/>
                      <a:pt x="4896" y="2932"/>
                      <a:pt x="4896" y="2932"/>
                    </a:cubicBezTo>
                    <a:cubicBezTo>
                      <a:pt x="4911" y="2914"/>
                      <a:pt x="4911" y="2914"/>
                      <a:pt x="4911" y="2914"/>
                    </a:cubicBezTo>
                    <a:cubicBezTo>
                      <a:pt x="4911" y="2883"/>
                      <a:pt x="4911" y="2883"/>
                      <a:pt x="4911" y="2883"/>
                    </a:cubicBezTo>
                    <a:cubicBezTo>
                      <a:pt x="4868" y="2892"/>
                      <a:pt x="4868" y="2892"/>
                      <a:pt x="4868" y="2892"/>
                    </a:cubicBezTo>
                    <a:cubicBezTo>
                      <a:pt x="4840" y="2874"/>
                      <a:pt x="4840" y="2874"/>
                      <a:pt x="4840" y="2874"/>
                    </a:cubicBezTo>
                    <a:cubicBezTo>
                      <a:pt x="4800" y="2862"/>
                      <a:pt x="4800" y="2862"/>
                      <a:pt x="4800" y="2862"/>
                    </a:cubicBezTo>
                    <a:cubicBezTo>
                      <a:pt x="4797" y="2846"/>
                      <a:pt x="4797" y="2846"/>
                      <a:pt x="4797" y="2846"/>
                    </a:cubicBezTo>
                    <a:cubicBezTo>
                      <a:pt x="4825" y="2828"/>
                      <a:pt x="4825" y="2828"/>
                      <a:pt x="4825" y="2828"/>
                    </a:cubicBezTo>
                    <a:cubicBezTo>
                      <a:pt x="4871" y="2837"/>
                      <a:pt x="4871" y="2837"/>
                      <a:pt x="4871" y="2837"/>
                    </a:cubicBezTo>
                    <a:cubicBezTo>
                      <a:pt x="4899" y="2852"/>
                      <a:pt x="4899" y="2852"/>
                      <a:pt x="4899" y="2852"/>
                    </a:cubicBezTo>
                    <a:cubicBezTo>
                      <a:pt x="4957" y="2803"/>
                      <a:pt x="4957" y="2803"/>
                      <a:pt x="4957" y="2803"/>
                    </a:cubicBezTo>
                    <a:cubicBezTo>
                      <a:pt x="4944" y="2776"/>
                      <a:pt x="4944" y="2776"/>
                      <a:pt x="4944" y="2776"/>
                    </a:cubicBezTo>
                    <a:cubicBezTo>
                      <a:pt x="4932" y="2770"/>
                      <a:pt x="4932" y="2770"/>
                      <a:pt x="4932" y="2770"/>
                    </a:cubicBezTo>
                    <a:cubicBezTo>
                      <a:pt x="4883" y="2730"/>
                      <a:pt x="4883" y="2730"/>
                      <a:pt x="4883" y="2730"/>
                    </a:cubicBezTo>
                    <a:cubicBezTo>
                      <a:pt x="4810" y="2736"/>
                      <a:pt x="4810" y="2736"/>
                      <a:pt x="4810" y="2736"/>
                    </a:cubicBezTo>
                    <a:cubicBezTo>
                      <a:pt x="4779" y="2770"/>
                      <a:pt x="4779" y="2770"/>
                      <a:pt x="4779" y="2770"/>
                    </a:cubicBezTo>
                    <a:cubicBezTo>
                      <a:pt x="4715" y="2788"/>
                      <a:pt x="4715" y="2788"/>
                      <a:pt x="4715" y="2788"/>
                    </a:cubicBezTo>
                    <a:cubicBezTo>
                      <a:pt x="4672" y="2834"/>
                      <a:pt x="4672" y="2834"/>
                      <a:pt x="4672" y="2834"/>
                    </a:cubicBezTo>
                    <a:cubicBezTo>
                      <a:pt x="4660" y="2837"/>
                      <a:pt x="4660" y="2837"/>
                      <a:pt x="4660" y="2837"/>
                    </a:cubicBezTo>
                    <a:cubicBezTo>
                      <a:pt x="4592" y="2907"/>
                      <a:pt x="4592" y="2907"/>
                      <a:pt x="4592" y="2907"/>
                    </a:cubicBezTo>
                    <a:cubicBezTo>
                      <a:pt x="4589" y="2932"/>
                      <a:pt x="4589" y="2932"/>
                      <a:pt x="4589" y="2932"/>
                    </a:cubicBezTo>
                    <a:cubicBezTo>
                      <a:pt x="4558" y="2944"/>
                      <a:pt x="4558" y="2944"/>
                      <a:pt x="4558" y="2944"/>
                    </a:cubicBezTo>
                    <a:cubicBezTo>
                      <a:pt x="4525" y="2984"/>
                      <a:pt x="4525" y="2984"/>
                      <a:pt x="4525" y="2984"/>
                    </a:cubicBezTo>
                    <a:cubicBezTo>
                      <a:pt x="4509" y="2978"/>
                      <a:pt x="4509" y="2978"/>
                      <a:pt x="4509" y="2978"/>
                    </a:cubicBezTo>
                    <a:cubicBezTo>
                      <a:pt x="4522" y="2917"/>
                      <a:pt x="4522" y="2917"/>
                      <a:pt x="4522" y="2917"/>
                    </a:cubicBezTo>
                    <a:cubicBezTo>
                      <a:pt x="4574" y="2877"/>
                      <a:pt x="4574" y="2877"/>
                      <a:pt x="4574" y="2877"/>
                    </a:cubicBezTo>
                    <a:cubicBezTo>
                      <a:pt x="4586" y="2855"/>
                      <a:pt x="4586" y="2855"/>
                      <a:pt x="4586" y="2855"/>
                    </a:cubicBezTo>
                    <a:cubicBezTo>
                      <a:pt x="4629" y="2816"/>
                      <a:pt x="4629" y="2816"/>
                      <a:pt x="4629" y="2816"/>
                    </a:cubicBezTo>
                    <a:cubicBezTo>
                      <a:pt x="4666" y="2751"/>
                      <a:pt x="4666" y="2751"/>
                      <a:pt x="4666" y="2751"/>
                    </a:cubicBezTo>
                    <a:cubicBezTo>
                      <a:pt x="4751" y="2736"/>
                      <a:pt x="4751" y="2736"/>
                      <a:pt x="4751" y="2736"/>
                    </a:cubicBezTo>
                    <a:cubicBezTo>
                      <a:pt x="4754" y="2705"/>
                      <a:pt x="4754" y="2705"/>
                      <a:pt x="4754" y="2705"/>
                    </a:cubicBezTo>
                    <a:cubicBezTo>
                      <a:pt x="4782" y="2687"/>
                      <a:pt x="4782" y="2687"/>
                      <a:pt x="4782" y="2687"/>
                    </a:cubicBezTo>
                    <a:cubicBezTo>
                      <a:pt x="4822" y="2641"/>
                      <a:pt x="4822" y="2641"/>
                      <a:pt x="4822" y="2641"/>
                    </a:cubicBezTo>
                    <a:cubicBezTo>
                      <a:pt x="4865" y="2644"/>
                      <a:pt x="4865" y="2644"/>
                      <a:pt x="4865" y="2644"/>
                    </a:cubicBezTo>
                    <a:cubicBezTo>
                      <a:pt x="4874" y="2653"/>
                      <a:pt x="4874" y="2653"/>
                      <a:pt x="4874" y="2653"/>
                    </a:cubicBezTo>
                    <a:cubicBezTo>
                      <a:pt x="4972" y="2644"/>
                      <a:pt x="4972" y="2644"/>
                      <a:pt x="4972" y="2644"/>
                    </a:cubicBezTo>
                    <a:cubicBezTo>
                      <a:pt x="5024" y="2632"/>
                      <a:pt x="5024" y="2632"/>
                      <a:pt x="5024" y="2632"/>
                    </a:cubicBezTo>
                    <a:cubicBezTo>
                      <a:pt x="5058" y="2650"/>
                      <a:pt x="5058" y="2650"/>
                      <a:pt x="5058" y="2650"/>
                    </a:cubicBezTo>
                    <a:cubicBezTo>
                      <a:pt x="5116" y="2641"/>
                      <a:pt x="5116" y="2641"/>
                      <a:pt x="5116" y="2641"/>
                    </a:cubicBezTo>
                    <a:cubicBezTo>
                      <a:pt x="5156" y="2650"/>
                      <a:pt x="5156" y="2650"/>
                      <a:pt x="5156" y="2650"/>
                    </a:cubicBezTo>
                    <a:cubicBezTo>
                      <a:pt x="5223" y="2650"/>
                      <a:pt x="5223" y="2650"/>
                      <a:pt x="5223" y="2650"/>
                    </a:cubicBezTo>
                    <a:cubicBezTo>
                      <a:pt x="5269" y="2626"/>
                      <a:pt x="5269" y="2626"/>
                      <a:pt x="5269" y="2626"/>
                    </a:cubicBezTo>
                    <a:cubicBezTo>
                      <a:pt x="5312" y="2546"/>
                      <a:pt x="5312" y="2546"/>
                      <a:pt x="5312" y="2546"/>
                    </a:cubicBezTo>
                    <a:cubicBezTo>
                      <a:pt x="5358" y="2522"/>
                      <a:pt x="5358" y="2522"/>
                      <a:pt x="5358" y="2522"/>
                    </a:cubicBezTo>
                    <a:cubicBezTo>
                      <a:pt x="5435" y="2506"/>
                      <a:pt x="5435" y="2506"/>
                      <a:pt x="5435" y="2506"/>
                    </a:cubicBezTo>
                    <a:cubicBezTo>
                      <a:pt x="5487" y="2463"/>
                      <a:pt x="5487" y="2463"/>
                      <a:pt x="5487" y="2463"/>
                    </a:cubicBezTo>
                    <a:cubicBezTo>
                      <a:pt x="5499" y="2460"/>
                      <a:pt x="5499" y="2460"/>
                      <a:pt x="5499" y="2460"/>
                    </a:cubicBezTo>
                    <a:cubicBezTo>
                      <a:pt x="5511" y="2433"/>
                      <a:pt x="5511" y="2433"/>
                      <a:pt x="5511" y="2433"/>
                    </a:cubicBezTo>
                    <a:cubicBezTo>
                      <a:pt x="5487" y="2384"/>
                      <a:pt x="5487" y="2384"/>
                      <a:pt x="5487" y="2384"/>
                    </a:cubicBezTo>
                    <a:cubicBezTo>
                      <a:pt x="5508" y="2350"/>
                      <a:pt x="5508" y="2350"/>
                      <a:pt x="5508" y="2350"/>
                    </a:cubicBezTo>
                    <a:cubicBezTo>
                      <a:pt x="5493" y="2289"/>
                      <a:pt x="5493" y="2289"/>
                      <a:pt x="5493" y="2289"/>
                    </a:cubicBezTo>
                    <a:cubicBezTo>
                      <a:pt x="5438" y="2267"/>
                      <a:pt x="5438" y="2267"/>
                      <a:pt x="5438" y="2267"/>
                    </a:cubicBezTo>
                    <a:cubicBezTo>
                      <a:pt x="5395" y="2295"/>
                      <a:pt x="5395" y="2295"/>
                      <a:pt x="5395" y="2295"/>
                    </a:cubicBezTo>
                    <a:cubicBezTo>
                      <a:pt x="5392" y="2277"/>
                      <a:pt x="5392" y="2277"/>
                      <a:pt x="5392" y="2277"/>
                    </a:cubicBezTo>
                    <a:cubicBezTo>
                      <a:pt x="5404" y="2231"/>
                      <a:pt x="5404" y="2231"/>
                      <a:pt x="5404" y="2231"/>
                    </a:cubicBezTo>
                    <a:cubicBezTo>
                      <a:pt x="5367" y="2228"/>
                      <a:pt x="5367" y="2228"/>
                      <a:pt x="5367" y="2228"/>
                    </a:cubicBezTo>
                    <a:cubicBezTo>
                      <a:pt x="5309" y="2261"/>
                      <a:pt x="5309" y="2261"/>
                      <a:pt x="5309" y="2261"/>
                    </a:cubicBezTo>
                    <a:cubicBezTo>
                      <a:pt x="5303" y="2277"/>
                      <a:pt x="5303" y="2277"/>
                      <a:pt x="5303" y="2277"/>
                    </a:cubicBezTo>
                    <a:cubicBezTo>
                      <a:pt x="5285" y="2277"/>
                      <a:pt x="5285" y="2277"/>
                      <a:pt x="5285" y="2277"/>
                    </a:cubicBezTo>
                    <a:cubicBezTo>
                      <a:pt x="5233" y="2319"/>
                      <a:pt x="5233" y="2319"/>
                      <a:pt x="5233" y="2319"/>
                    </a:cubicBezTo>
                    <a:cubicBezTo>
                      <a:pt x="5202" y="2316"/>
                      <a:pt x="5202" y="2316"/>
                      <a:pt x="5202" y="2316"/>
                    </a:cubicBezTo>
                    <a:cubicBezTo>
                      <a:pt x="5193" y="2277"/>
                      <a:pt x="5193" y="2277"/>
                      <a:pt x="5193" y="2277"/>
                    </a:cubicBezTo>
                    <a:cubicBezTo>
                      <a:pt x="5220" y="2283"/>
                      <a:pt x="5220" y="2283"/>
                      <a:pt x="5220" y="2283"/>
                    </a:cubicBezTo>
                    <a:cubicBezTo>
                      <a:pt x="5263" y="2258"/>
                      <a:pt x="5263" y="2258"/>
                      <a:pt x="5263" y="2258"/>
                    </a:cubicBezTo>
                    <a:cubicBezTo>
                      <a:pt x="5337" y="2215"/>
                      <a:pt x="5337" y="2215"/>
                      <a:pt x="5337" y="2215"/>
                    </a:cubicBezTo>
                    <a:cubicBezTo>
                      <a:pt x="5401" y="2194"/>
                      <a:pt x="5401" y="2194"/>
                      <a:pt x="5401" y="2194"/>
                    </a:cubicBezTo>
                    <a:cubicBezTo>
                      <a:pt x="5407" y="2169"/>
                      <a:pt x="5407" y="2169"/>
                      <a:pt x="5407" y="2169"/>
                    </a:cubicBezTo>
                    <a:cubicBezTo>
                      <a:pt x="5355" y="2157"/>
                      <a:pt x="5355" y="2157"/>
                      <a:pt x="5355" y="2157"/>
                    </a:cubicBezTo>
                    <a:cubicBezTo>
                      <a:pt x="5327" y="2136"/>
                      <a:pt x="5327" y="2136"/>
                      <a:pt x="5327" y="2136"/>
                    </a:cubicBezTo>
                    <a:cubicBezTo>
                      <a:pt x="5279" y="2117"/>
                      <a:pt x="5279" y="2117"/>
                      <a:pt x="5279" y="2117"/>
                    </a:cubicBezTo>
                    <a:cubicBezTo>
                      <a:pt x="5251" y="2126"/>
                      <a:pt x="5251" y="2126"/>
                      <a:pt x="5251" y="2126"/>
                    </a:cubicBezTo>
                    <a:cubicBezTo>
                      <a:pt x="5214" y="2102"/>
                      <a:pt x="5214" y="2102"/>
                      <a:pt x="5214" y="2102"/>
                    </a:cubicBezTo>
                    <a:cubicBezTo>
                      <a:pt x="5211" y="2074"/>
                      <a:pt x="5211" y="2074"/>
                      <a:pt x="5211" y="2074"/>
                    </a:cubicBezTo>
                    <a:cubicBezTo>
                      <a:pt x="5180" y="2022"/>
                      <a:pt x="5180" y="2022"/>
                      <a:pt x="5180" y="2022"/>
                    </a:cubicBezTo>
                    <a:cubicBezTo>
                      <a:pt x="5153" y="2010"/>
                      <a:pt x="5153" y="2010"/>
                      <a:pt x="5153" y="2010"/>
                    </a:cubicBezTo>
                    <a:cubicBezTo>
                      <a:pt x="5150" y="1998"/>
                      <a:pt x="5150" y="1998"/>
                      <a:pt x="5150" y="1998"/>
                    </a:cubicBezTo>
                    <a:cubicBezTo>
                      <a:pt x="5113" y="1982"/>
                      <a:pt x="5113" y="1982"/>
                      <a:pt x="5113" y="1982"/>
                    </a:cubicBezTo>
                    <a:cubicBezTo>
                      <a:pt x="5110" y="1927"/>
                      <a:pt x="5110" y="1927"/>
                      <a:pt x="5110" y="1927"/>
                    </a:cubicBezTo>
                    <a:cubicBezTo>
                      <a:pt x="5141" y="1909"/>
                      <a:pt x="5141" y="1909"/>
                      <a:pt x="5141" y="1909"/>
                    </a:cubicBezTo>
                    <a:cubicBezTo>
                      <a:pt x="5135" y="1881"/>
                      <a:pt x="5135" y="1881"/>
                      <a:pt x="5135" y="1881"/>
                    </a:cubicBezTo>
                    <a:cubicBezTo>
                      <a:pt x="5107" y="1872"/>
                      <a:pt x="5107" y="1872"/>
                      <a:pt x="5107" y="1872"/>
                    </a:cubicBezTo>
                    <a:cubicBezTo>
                      <a:pt x="5095" y="1802"/>
                      <a:pt x="5095" y="1802"/>
                      <a:pt x="5095" y="1802"/>
                    </a:cubicBezTo>
                    <a:cubicBezTo>
                      <a:pt x="5052" y="1765"/>
                      <a:pt x="5052" y="1765"/>
                      <a:pt x="5052" y="1765"/>
                    </a:cubicBezTo>
                    <a:cubicBezTo>
                      <a:pt x="5058" y="1725"/>
                      <a:pt x="5058" y="1725"/>
                      <a:pt x="5058" y="1725"/>
                    </a:cubicBezTo>
                    <a:cubicBezTo>
                      <a:pt x="5024" y="1707"/>
                      <a:pt x="5024" y="1707"/>
                      <a:pt x="5024" y="1707"/>
                    </a:cubicBezTo>
                    <a:cubicBezTo>
                      <a:pt x="5024" y="1645"/>
                      <a:pt x="5024" y="1645"/>
                      <a:pt x="5024" y="1645"/>
                    </a:cubicBezTo>
                    <a:cubicBezTo>
                      <a:pt x="5000" y="1645"/>
                      <a:pt x="5000" y="1645"/>
                      <a:pt x="5000" y="1645"/>
                    </a:cubicBezTo>
                    <a:cubicBezTo>
                      <a:pt x="4984" y="1572"/>
                      <a:pt x="4984" y="1572"/>
                      <a:pt x="4984" y="1572"/>
                    </a:cubicBezTo>
                    <a:cubicBezTo>
                      <a:pt x="4954" y="1544"/>
                      <a:pt x="4954" y="1544"/>
                      <a:pt x="4954" y="1544"/>
                    </a:cubicBezTo>
                    <a:cubicBezTo>
                      <a:pt x="4941" y="1486"/>
                      <a:pt x="4941" y="1486"/>
                      <a:pt x="4941" y="1486"/>
                    </a:cubicBezTo>
                    <a:cubicBezTo>
                      <a:pt x="4920" y="1477"/>
                      <a:pt x="4920" y="1477"/>
                      <a:pt x="4920" y="1477"/>
                    </a:cubicBezTo>
                    <a:cubicBezTo>
                      <a:pt x="4899" y="1514"/>
                      <a:pt x="4899" y="1514"/>
                      <a:pt x="4899" y="1514"/>
                    </a:cubicBezTo>
                    <a:cubicBezTo>
                      <a:pt x="4899" y="1541"/>
                      <a:pt x="4899" y="1541"/>
                      <a:pt x="4899" y="1541"/>
                    </a:cubicBezTo>
                    <a:cubicBezTo>
                      <a:pt x="4874" y="1560"/>
                      <a:pt x="4874" y="1560"/>
                      <a:pt x="4874" y="1560"/>
                    </a:cubicBezTo>
                    <a:cubicBezTo>
                      <a:pt x="4880" y="1612"/>
                      <a:pt x="4880" y="1612"/>
                      <a:pt x="4880" y="1612"/>
                    </a:cubicBezTo>
                    <a:cubicBezTo>
                      <a:pt x="4849" y="1685"/>
                      <a:pt x="4849" y="1685"/>
                      <a:pt x="4849" y="1685"/>
                    </a:cubicBezTo>
                    <a:cubicBezTo>
                      <a:pt x="4831" y="1704"/>
                      <a:pt x="4831" y="1704"/>
                      <a:pt x="4831" y="1704"/>
                    </a:cubicBezTo>
                    <a:cubicBezTo>
                      <a:pt x="4828" y="1685"/>
                      <a:pt x="4828" y="1685"/>
                      <a:pt x="4828" y="1685"/>
                    </a:cubicBezTo>
                    <a:cubicBezTo>
                      <a:pt x="4810" y="1682"/>
                      <a:pt x="4810" y="1682"/>
                      <a:pt x="4810" y="1682"/>
                    </a:cubicBezTo>
                    <a:cubicBezTo>
                      <a:pt x="4785" y="1688"/>
                      <a:pt x="4785" y="1688"/>
                      <a:pt x="4785" y="1688"/>
                    </a:cubicBezTo>
                    <a:cubicBezTo>
                      <a:pt x="4785" y="1722"/>
                      <a:pt x="4785" y="1722"/>
                      <a:pt x="4785" y="1722"/>
                    </a:cubicBezTo>
                    <a:cubicBezTo>
                      <a:pt x="4754" y="1740"/>
                      <a:pt x="4754" y="1740"/>
                      <a:pt x="4754" y="1740"/>
                    </a:cubicBezTo>
                    <a:cubicBezTo>
                      <a:pt x="4733" y="1765"/>
                      <a:pt x="4733" y="1765"/>
                      <a:pt x="4733" y="1765"/>
                    </a:cubicBezTo>
                    <a:cubicBezTo>
                      <a:pt x="4702" y="1743"/>
                      <a:pt x="4702" y="1743"/>
                      <a:pt x="4702" y="1743"/>
                    </a:cubicBezTo>
                    <a:cubicBezTo>
                      <a:pt x="4702" y="1713"/>
                      <a:pt x="4702" y="1713"/>
                      <a:pt x="4702" y="1713"/>
                    </a:cubicBezTo>
                    <a:cubicBezTo>
                      <a:pt x="4644" y="1655"/>
                      <a:pt x="4644" y="1655"/>
                      <a:pt x="4644" y="1655"/>
                    </a:cubicBezTo>
                    <a:cubicBezTo>
                      <a:pt x="4610" y="1685"/>
                      <a:pt x="4610" y="1685"/>
                      <a:pt x="4610" y="1685"/>
                    </a:cubicBezTo>
                    <a:cubicBezTo>
                      <a:pt x="4574" y="1694"/>
                      <a:pt x="4574" y="1694"/>
                      <a:pt x="4574" y="1694"/>
                    </a:cubicBezTo>
                    <a:cubicBezTo>
                      <a:pt x="4571" y="1682"/>
                      <a:pt x="4571" y="1682"/>
                      <a:pt x="4571" y="1682"/>
                    </a:cubicBezTo>
                    <a:cubicBezTo>
                      <a:pt x="4613" y="1655"/>
                      <a:pt x="4613" y="1655"/>
                      <a:pt x="4613" y="1655"/>
                    </a:cubicBezTo>
                    <a:cubicBezTo>
                      <a:pt x="4626" y="1633"/>
                      <a:pt x="4626" y="1633"/>
                      <a:pt x="4626" y="1633"/>
                    </a:cubicBezTo>
                    <a:cubicBezTo>
                      <a:pt x="4607" y="1621"/>
                      <a:pt x="4607" y="1621"/>
                      <a:pt x="4607" y="1621"/>
                    </a:cubicBezTo>
                    <a:cubicBezTo>
                      <a:pt x="4586" y="1621"/>
                      <a:pt x="4586" y="1621"/>
                      <a:pt x="4586" y="1621"/>
                    </a:cubicBezTo>
                    <a:cubicBezTo>
                      <a:pt x="4586" y="1621"/>
                      <a:pt x="4571" y="1600"/>
                      <a:pt x="4580" y="1603"/>
                    </a:cubicBezTo>
                    <a:cubicBezTo>
                      <a:pt x="4589" y="1606"/>
                      <a:pt x="4607" y="1587"/>
                      <a:pt x="4607" y="1587"/>
                    </a:cubicBezTo>
                    <a:cubicBezTo>
                      <a:pt x="4604" y="1557"/>
                      <a:pt x="4604" y="1557"/>
                      <a:pt x="4604" y="1557"/>
                    </a:cubicBezTo>
                    <a:cubicBezTo>
                      <a:pt x="4580" y="1532"/>
                      <a:pt x="4580" y="1532"/>
                      <a:pt x="4580" y="1532"/>
                    </a:cubicBezTo>
                    <a:cubicBezTo>
                      <a:pt x="4604" y="1508"/>
                      <a:pt x="4604" y="1508"/>
                      <a:pt x="4604" y="1508"/>
                    </a:cubicBezTo>
                    <a:cubicBezTo>
                      <a:pt x="4601" y="1449"/>
                      <a:pt x="4601" y="1449"/>
                      <a:pt x="4601" y="1449"/>
                    </a:cubicBezTo>
                    <a:cubicBezTo>
                      <a:pt x="4623" y="1431"/>
                      <a:pt x="4623" y="1431"/>
                      <a:pt x="4623" y="1431"/>
                    </a:cubicBezTo>
                    <a:cubicBezTo>
                      <a:pt x="4623" y="1397"/>
                      <a:pt x="4623" y="1397"/>
                      <a:pt x="4623" y="1397"/>
                    </a:cubicBezTo>
                    <a:cubicBezTo>
                      <a:pt x="4598" y="1391"/>
                      <a:pt x="4598" y="1391"/>
                      <a:pt x="4598" y="1391"/>
                    </a:cubicBezTo>
                    <a:cubicBezTo>
                      <a:pt x="4580" y="1400"/>
                      <a:pt x="4580" y="1400"/>
                      <a:pt x="4580" y="1400"/>
                    </a:cubicBezTo>
                    <a:cubicBezTo>
                      <a:pt x="4564" y="1382"/>
                      <a:pt x="4564" y="1382"/>
                      <a:pt x="4564" y="1382"/>
                    </a:cubicBezTo>
                    <a:cubicBezTo>
                      <a:pt x="4488" y="1379"/>
                      <a:pt x="4488" y="1379"/>
                      <a:pt x="4488" y="1379"/>
                    </a:cubicBezTo>
                    <a:cubicBezTo>
                      <a:pt x="4469" y="1348"/>
                      <a:pt x="4469" y="1348"/>
                      <a:pt x="4469" y="1348"/>
                    </a:cubicBezTo>
                    <a:cubicBezTo>
                      <a:pt x="4475" y="1315"/>
                      <a:pt x="4475" y="1315"/>
                      <a:pt x="4475" y="1315"/>
                    </a:cubicBezTo>
                    <a:cubicBezTo>
                      <a:pt x="4448" y="1305"/>
                      <a:pt x="4448" y="1305"/>
                      <a:pt x="4448" y="1305"/>
                    </a:cubicBezTo>
                    <a:cubicBezTo>
                      <a:pt x="4430" y="1260"/>
                      <a:pt x="4430" y="1260"/>
                      <a:pt x="4430" y="1260"/>
                    </a:cubicBezTo>
                    <a:cubicBezTo>
                      <a:pt x="4396" y="1247"/>
                      <a:pt x="4396" y="1247"/>
                      <a:pt x="4396" y="1247"/>
                    </a:cubicBezTo>
                    <a:cubicBezTo>
                      <a:pt x="4381" y="1226"/>
                      <a:pt x="4381" y="1226"/>
                      <a:pt x="4381" y="1226"/>
                    </a:cubicBezTo>
                    <a:cubicBezTo>
                      <a:pt x="4347" y="1204"/>
                      <a:pt x="4347" y="1204"/>
                      <a:pt x="4347" y="1204"/>
                    </a:cubicBezTo>
                    <a:cubicBezTo>
                      <a:pt x="4289" y="1210"/>
                      <a:pt x="4289" y="1210"/>
                      <a:pt x="4289" y="1210"/>
                    </a:cubicBezTo>
                    <a:cubicBezTo>
                      <a:pt x="4273" y="1238"/>
                      <a:pt x="4273" y="1238"/>
                      <a:pt x="4273" y="1238"/>
                    </a:cubicBezTo>
                    <a:cubicBezTo>
                      <a:pt x="4243" y="1235"/>
                      <a:pt x="4243" y="1235"/>
                      <a:pt x="4243" y="1235"/>
                    </a:cubicBezTo>
                    <a:cubicBezTo>
                      <a:pt x="4187" y="1232"/>
                      <a:pt x="4187" y="1232"/>
                      <a:pt x="4187" y="1232"/>
                    </a:cubicBezTo>
                    <a:cubicBezTo>
                      <a:pt x="4138" y="1201"/>
                      <a:pt x="4138" y="1201"/>
                      <a:pt x="4138" y="1201"/>
                    </a:cubicBezTo>
                    <a:cubicBezTo>
                      <a:pt x="4123" y="1186"/>
                      <a:pt x="4123" y="1186"/>
                      <a:pt x="4123" y="1186"/>
                    </a:cubicBezTo>
                    <a:cubicBezTo>
                      <a:pt x="4083" y="1186"/>
                      <a:pt x="4083" y="1186"/>
                      <a:pt x="4083" y="1186"/>
                    </a:cubicBezTo>
                    <a:cubicBezTo>
                      <a:pt x="4062" y="1201"/>
                      <a:pt x="4062" y="1201"/>
                      <a:pt x="4062" y="1201"/>
                    </a:cubicBezTo>
                    <a:cubicBezTo>
                      <a:pt x="4062" y="1281"/>
                      <a:pt x="4062" y="1281"/>
                      <a:pt x="4062" y="1281"/>
                    </a:cubicBezTo>
                    <a:cubicBezTo>
                      <a:pt x="4099" y="1324"/>
                      <a:pt x="4099" y="1324"/>
                      <a:pt x="4099" y="1324"/>
                    </a:cubicBezTo>
                    <a:cubicBezTo>
                      <a:pt x="4095" y="1370"/>
                      <a:pt x="4095" y="1370"/>
                      <a:pt x="4095" y="1370"/>
                    </a:cubicBezTo>
                    <a:cubicBezTo>
                      <a:pt x="4071" y="1388"/>
                      <a:pt x="4071" y="1388"/>
                      <a:pt x="4071" y="1388"/>
                    </a:cubicBezTo>
                    <a:cubicBezTo>
                      <a:pt x="4053" y="1391"/>
                      <a:pt x="4053" y="1391"/>
                      <a:pt x="4053" y="1391"/>
                    </a:cubicBezTo>
                    <a:cubicBezTo>
                      <a:pt x="4062" y="1416"/>
                      <a:pt x="4062" y="1416"/>
                      <a:pt x="4062" y="1416"/>
                    </a:cubicBezTo>
                    <a:cubicBezTo>
                      <a:pt x="4086" y="1446"/>
                      <a:pt x="4086" y="1446"/>
                      <a:pt x="4086" y="1446"/>
                    </a:cubicBezTo>
                    <a:cubicBezTo>
                      <a:pt x="4095" y="1495"/>
                      <a:pt x="4095" y="1495"/>
                      <a:pt x="4095" y="1495"/>
                    </a:cubicBezTo>
                    <a:cubicBezTo>
                      <a:pt x="4111" y="1526"/>
                      <a:pt x="4111" y="1526"/>
                      <a:pt x="4111" y="1526"/>
                    </a:cubicBezTo>
                    <a:cubicBezTo>
                      <a:pt x="4099" y="1572"/>
                      <a:pt x="4099" y="1572"/>
                      <a:pt x="4099" y="1572"/>
                    </a:cubicBezTo>
                    <a:cubicBezTo>
                      <a:pt x="4065" y="1612"/>
                      <a:pt x="4065" y="1612"/>
                      <a:pt x="4065" y="1612"/>
                    </a:cubicBezTo>
                    <a:cubicBezTo>
                      <a:pt x="4062" y="1636"/>
                      <a:pt x="4062" y="1636"/>
                      <a:pt x="4062" y="1636"/>
                    </a:cubicBezTo>
                    <a:cubicBezTo>
                      <a:pt x="4037" y="1670"/>
                      <a:pt x="4037" y="1670"/>
                      <a:pt x="4037" y="1670"/>
                    </a:cubicBezTo>
                    <a:cubicBezTo>
                      <a:pt x="4040" y="1707"/>
                      <a:pt x="4040" y="1707"/>
                      <a:pt x="4040" y="1707"/>
                    </a:cubicBezTo>
                    <a:cubicBezTo>
                      <a:pt x="4092" y="1756"/>
                      <a:pt x="4092" y="1756"/>
                      <a:pt x="4092" y="1756"/>
                    </a:cubicBezTo>
                    <a:cubicBezTo>
                      <a:pt x="4142" y="1802"/>
                      <a:pt x="4142" y="1802"/>
                      <a:pt x="4142" y="1802"/>
                    </a:cubicBezTo>
                    <a:cubicBezTo>
                      <a:pt x="4169" y="1918"/>
                      <a:pt x="4169" y="1918"/>
                      <a:pt x="4169" y="1918"/>
                    </a:cubicBezTo>
                    <a:cubicBezTo>
                      <a:pt x="4151" y="2025"/>
                      <a:pt x="4151" y="2025"/>
                      <a:pt x="4151" y="2025"/>
                    </a:cubicBezTo>
                    <a:cubicBezTo>
                      <a:pt x="4111" y="2059"/>
                      <a:pt x="4111" y="2059"/>
                      <a:pt x="4111" y="2059"/>
                    </a:cubicBezTo>
                    <a:cubicBezTo>
                      <a:pt x="4099" y="2080"/>
                      <a:pt x="4099" y="2080"/>
                      <a:pt x="4099" y="2080"/>
                    </a:cubicBezTo>
                    <a:cubicBezTo>
                      <a:pt x="4065" y="2114"/>
                      <a:pt x="4065" y="2114"/>
                      <a:pt x="4065" y="2114"/>
                    </a:cubicBezTo>
                    <a:cubicBezTo>
                      <a:pt x="4031" y="2129"/>
                      <a:pt x="4031" y="2129"/>
                      <a:pt x="4031" y="2129"/>
                    </a:cubicBezTo>
                    <a:cubicBezTo>
                      <a:pt x="4025" y="2154"/>
                      <a:pt x="4025" y="2154"/>
                      <a:pt x="4025" y="2154"/>
                    </a:cubicBezTo>
                    <a:cubicBezTo>
                      <a:pt x="3985" y="2157"/>
                      <a:pt x="3985" y="2157"/>
                      <a:pt x="3985" y="2157"/>
                    </a:cubicBezTo>
                    <a:cubicBezTo>
                      <a:pt x="3973" y="2181"/>
                      <a:pt x="3973" y="2181"/>
                      <a:pt x="3973" y="2181"/>
                    </a:cubicBezTo>
                    <a:cubicBezTo>
                      <a:pt x="4004" y="2218"/>
                      <a:pt x="4004" y="2218"/>
                      <a:pt x="4004" y="2218"/>
                    </a:cubicBezTo>
                    <a:cubicBezTo>
                      <a:pt x="4013" y="2277"/>
                      <a:pt x="4013" y="2277"/>
                      <a:pt x="4013" y="2277"/>
                    </a:cubicBezTo>
                    <a:cubicBezTo>
                      <a:pt x="4013" y="2350"/>
                      <a:pt x="4013" y="2350"/>
                      <a:pt x="4013" y="2350"/>
                    </a:cubicBezTo>
                    <a:cubicBezTo>
                      <a:pt x="4028" y="2387"/>
                      <a:pt x="4028" y="2387"/>
                      <a:pt x="4028" y="2387"/>
                    </a:cubicBezTo>
                    <a:cubicBezTo>
                      <a:pt x="4046" y="2414"/>
                      <a:pt x="4046" y="2414"/>
                      <a:pt x="4046" y="2414"/>
                    </a:cubicBezTo>
                    <a:cubicBezTo>
                      <a:pt x="4045" y="2443"/>
                      <a:pt x="4045" y="2443"/>
                      <a:pt x="4045" y="2443"/>
                    </a:cubicBezTo>
                    <a:cubicBezTo>
                      <a:pt x="4017" y="2485"/>
                      <a:pt x="4017" y="2485"/>
                      <a:pt x="4017" y="2485"/>
                    </a:cubicBezTo>
                    <a:cubicBezTo>
                      <a:pt x="4008" y="2522"/>
                      <a:pt x="4008" y="2522"/>
                      <a:pt x="4008" y="2522"/>
                    </a:cubicBezTo>
                    <a:cubicBezTo>
                      <a:pt x="3981" y="2494"/>
                      <a:pt x="3981" y="2494"/>
                      <a:pt x="3981" y="2494"/>
                    </a:cubicBezTo>
                    <a:cubicBezTo>
                      <a:pt x="3962" y="2535"/>
                      <a:pt x="3962" y="2535"/>
                      <a:pt x="3962" y="2535"/>
                    </a:cubicBezTo>
                    <a:cubicBezTo>
                      <a:pt x="3944" y="2526"/>
                      <a:pt x="3944" y="2526"/>
                      <a:pt x="3944" y="2526"/>
                    </a:cubicBezTo>
                    <a:cubicBezTo>
                      <a:pt x="3912" y="2531"/>
                      <a:pt x="3912" y="2531"/>
                      <a:pt x="3912" y="2531"/>
                    </a:cubicBezTo>
                    <a:cubicBezTo>
                      <a:pt x="3916" y="2503"/>
                      <a:pt x="3916" y="2503"/>
                      <a:pt x="3916" y="2503"/>
                    </a:cubicBezTo>
                    <a:cubicBezTo>
                      <a:pt x="3880" y="2448"/>
                      <a:pt x="3880" y="2448"/>
                      <a:pt x="3880" y="2448"/>
                    </a:cubicBezTo>
                    <a:cubicBezTo>
                      <a:pt x="3847" y="2439"/>
                      <a:pt x="3847" y="2439"/>
                      <a:pt x="3847" y="2439"/>
                    </a:cubicBezTo>
                    <a:cubicBezTo>
                      <a:pt x="3847" y="2416"/>
                      <a:pt x="3847" y="2416"/>
                      <a:pt x="3847" y="2416"/>
                    </a:cubicBezTo>
                    <a:cubicBezTo>
                      <a:pt x="3806" y="2379"/>
                      <a:pt x="3806" y="2379"/>
                      <a:pt x="3806" y="2379"/>
                    </a:cubicBezTo>
                    <a:cubicBezTo>
                      <a:pt x="3806" y="2356"/>
                      <a:pt x="3806" y="2356"/>
                      <a:pt x="3806" y="2356"/>
                    </a:cubicBezTo>
                    <a:cubicBezTo>
                      <a:pt x="3820" y="2338"/>
                      <a:pt x="3820" y="2338"/>
                      <a:pt x="3820" y="2338"/>
                    </a:cubicBezTo>
                    <a:cubicBezTo>
                      <a:pt x="3824" y="2250"/>
                      <a:pt x="3824" y="2250"/>
                      <a:pt x="3824" y="2250"/>
                    </a:cubicBezTo>
                    <a:cubicBezTo>
                      <a:pt x="3810" y="2209"/>
                      <a:pt x="3810" y="2209"/>
                      <a:pt x="3810" y="2209"/>
                    </a:cubicBezTo>
                    <a:cubicBezTo>
                      <a:pt x="3815" y="2117"/>
                      <a:pt x="3815" y="2117"/>
                      <a:pt x="3815" y="2117"/>
                    </a:cubicBezTo>
                    <a:cubicBezTo>
                      <a:pt x="3783" y="2094"/>
                      <a:pt x="3783" y="2094"/>
                      <a:pt x="3783" y="2094"/>
                    </a:cubicBezTo>
                    <a:cubicBezTo>
                      <a:pt x="3728" y="2103"/>
                      <a:pt x="3728" y="2103"/>
                      <a:pt x="3728" y="2103"/>
                    </a:cubicBezTo>
                    <a:cubicBezTo>
                      <a:pt x="3673" y="2099"/>
                      <a:pt x="3673" y="2099"/>
                      <a:pt x="3673" y="2099"/>
                    </a:cubicBezTo>
                    <a:cubicBezTo>
                      <a:pt x="3645" y="2080"/>
                      <a:pt x="3645" y="2080"/>
                      <a:pt x="3645" y="2080"/>
                    </a:cubicBezTo>
                    <a:cubicBezTo>
                      <a:pt x="3594" y="2076"/>
                      <a:pt x="3594" y="2076"/>
                      <a:pt x="3594" y="2076"/>
                    </a:cubicBezTo>
                    <a:cubicBezTo>
                      <a:pt x="3558" y="2034"/>
                      <a:pt x="3558" y="2034"/>
                      <a:pt x="3558" y="2034"/>
                    </a:cubicBezTo>
                    <a:cubicBezTo>
                      <a:pt x="3493" y="2025"/>
                      <a:pt x="3493" y="2025"/>
                      <a:pt x="3493" y="2025"/>
                    </a:cubicBezTo>
                    <a:cubicBezTo>
                      <a:pt x="3456" y="2002"/>
                      <a:pt x="3456" y="2002"/>
                      <a:pt x="3456" y="2002"/>
                    </a:cubicBezTo>
                    <a:cubicBezTo>
                      <a:pt x="3447" y="1956"/>
                      <a:pt x="3447" y="1956"/>
                      <a:pt x="3447" y="1956"/>
                    </a:cubicBezTo>
                    <a:cubicBezTo>
                      <a:pt x="3434" y="1952"/>
                      <a:pt x="3434" y="1952"/>
                      <a:pt x="3434" y="1952"/>
                    </a:cubicBezTo>
                    <a:cubicBezTo>
                      <a:pt x="3415" y="1952"/>
                      <a:pt x="3415" y="1952"/>
                      <a:pt x="3415" y="1952"/>
                    </a:cubicBezTo>
                    <a:cubicBezTo>
                      <a:pt x="3378" y="1924"/>
                      <a:pt x="3378" y="1924"/>
                      <a:pt x="3378" y="1924"/>
                    </a:cubicBezTo>
                    <a:cubicBezTo>
                      <a:pt x="3305" y="1878"/>
                      <a:pt x="3305" y="1878"/>
                      <a:pt x="3305" y="1878"/>
                    </a:cubicBezTo>
                    <a:cubicBezTo>
                      <a:pt x="3277" y="1878"/>
                      <a:pt x="3277" y="1878"/>
                      <a:pt x="3277" y="1878"/>
                    </a:cubicBezTo>
                    <a:cubicBezTo>
                      <a:pt x="3259" y="1869"/>
                      <a:pt x="3259" y="1869"/>
                      <a:pt x="3259" y="1869"/>
                    </a:cubicBezTo>
                    <a:cubicBezTo>
                      <a:pt x="3208" y="1869"/>
                      <a:pt x="3208" y="1869"/>
                      <a:pt x="3208" y="1869"/>
                    </a:cubicBezTo>
                    <a:cubicBezTo>
                      <a:pt x="3149" y="1892"/>
                      <a:pt x="3149" y="1892"/>
                      <a:pt x="3149" y="1892"/>
                    </a:cubicBezTo>
                    <a:cubicBezTo>
                      <a:pt x="3144" y="1878"/>
                      <a:pt x="3144" y="1878"/>
                      <a:pt x="3144" y="1878"/>
                    </a:cubicBezTo>
                    <a:cubicBezTo>
                      <a:pt x="3158" y="1828"/>
                      <a:pt x="3158" y="1828"/>
                      <a:pt x="3158" y="1828"/>
                    </a:cubicBezTo>
                    <a:cubicBezTo>
                      <a:pt x="3130" y="1782"/>
                      <a:pt x="3130" y="1782"/>
                      <a:pt x="3130" y="1782"/>
                    </a:cubicBezTo>
                    <a:cubicBezTo>
                      <a:pt x="3112" y="1690"/>
                      <a:pt x="3112" y="1690"/>
                      <a:pt x="3112" y="1690"/>
                    </a:cubicBezTo>
                    <a:cubicBezTo>
                      <a:pt x="3079" y="1681"/>
                      <a:pt x="3079" y="1681"/>
                      <a:pt x="3079" y="1681"/>
                    </a:cubicBezTo>
                    <a:cubicBezTo>
                      <a:pt x="3038" y="1676"/>
                      <a:pt x="3038" y="1676"/>
                      <a:pt x="3038" y="1676"/>
                    </a:cubicBezTo>
                    <a:cubicBezTo>
                      <a:pt x="2997" y="1630"/>
                      <a:pt x="2997" y="1630"/>
                      <a:pt x="2997" y="1630"/>
                    </a:cubicBezTo>
                    <a:cubicBezTo>
                      <a:pt x="2997" y="1561"/>
                      <a:pt x="2997" y="1561"/>
                      <a:pt x="2997" y="1561"/>
                    </a:cubicBezTo>
                    <a:cubicBezTo>
                      <a:pt x="3002" y="1547"/>
                      <a:pt x="3002" y="1547"/>
                      <a:pt x="3002" y="1547"/>
                    </a:cubicBezTo>
                    <a:cubicBezTo>
                      <a:pt x="3006" y="1442"/>
                      <a:pt x="3006" y="1442"/>
                      <a:pt x="3006" y="1442"/>
                    </a:cubicBezTo>
                    <a:cubicBezTo>
                      <a:pt x="3038" y="1391"/>
                      <a:pt x="3038" y="1391"/>
                      <a:pt x="3038" y="1391"/>
                    </a:cubicBezTo>
                    <a:cubicBezTo>
                      <a:pt x="3057" y="1318"/>
                      <a:pt x="3057" y="1318"/>
                      <a:pt x="3057" y="1318"/>
                    </a:cubicBezTo>
                    <a:cubicBezTo>
                      <a:pt x="3084" y="1290"/>
                      <a:pt x="3084" y="1290"/>
                      <a:pt x="3084" y="1290"/>
                    </a:cubicBezTo>
                    <a:cubicBezTo>
                      <a:pt x="3089" y="1253"/>
                      <a:pt x="3089" y="1253"/>
                      <a:pt x="3089" y="1253"/>
                    </a:cubicBezTo>
                    <a:cubicBezTo>
                      <a:pt x="3116" y="1249"/>
                      <a:pt x="3116" y="1249"/>
                      <a:pt x="3116" y="1249"/>
                    </a:cubicBezTo>
                    <a:cubicBezTo>
                      <a:pt x="3135" y="1207"/>
                      <a:pt x="3135" y="1207"/>
                      <a:pt x="3135" y="1207"/>
                    </a:cubicBezTo>
                    <a:cubicBezTo>
                      <a:pt x="3172" y="1189"/>
                      <a:pt x="3172" y="1189"/>
                      <a:pt x="3172" y="1189"/>
                    </a:cubicBezTo>
                    <a:cubicBezTo>
                      <a:pt x="3158" y="1138"/>
                      <a:pt x="3158" y="1138"/>
                      <a:pt x="3158" y="1138"/>
                    </a:cubicBezTo>
                    <a:cubicBezTo>
                      <a:pt x="3176" y="1120"/>
                      <a:pt x="3176" y="1120"/>
                      <a:pt x="3176" y="1120"/>
                    </a:cubicBezTo>
                    <a:cubicBezTo>
                      <a:pt x="3190" y="1134"/>
                      <a:pt x="3190" y="1134"/>
                      <a:pt x="3190" y="1134"/>
                    </a:cubicBezTo>
                    <a:cubicBezTo>
                      <a:pt x="3213" y="1134"/>
                      <a:pt x="3213" y="1134"/>
                      <a:pt x="3213" y="1134"/>
                    </a:cubicBezTo>
                    <a:cubicBezTo>
                      <a:pt x="3268" y="1115"/>
                      <a:pt x="3268" y="1115"/>
                      <a:pt x="3268" y="1115"/>
                    </a:cubicBezTo>
                    <a:cubicBezTo>
                      <a:pt x="3268" y="1088"/>
                      <a:pt x="3268" y="1088"/>
                      <a:pt x="3268" y="1088"/>
                    </a:cubicBezTo>
                    <a:cubicBezTo>
                      <a:pt x="3245" y="1056"/>
                      <a:pt x="3245" y="1056"/>
                      <a:pt x="3245" y="1056"/>
                    </a:cubicBezTo>
                    <a:cubicBezTo>
                      <a:pt x="3208" y="1028"/>
                      <a:pt x="3208" y="1028"/>
                      <a:pt x="3208" y="1028"/>
                    </a:cubicBezTo>
                    <a:cubicBezTo>
                      <a:pt x="3236" y="1019"/>
                      <a:pt x="3236" y="1019"/>
                      <a:pt x="3236" y="1019"/>
                    </a:cubicBezTo>
                    <a:cubicBezTo>
                      <a:pt x="3259" y="1028"/>
                      <a:pt x="3259" y="1028"/>
                      <a:pt x="3259" y="1028"/>
                    </a:cubicBezTo>
                    <a:cubicBezTo>
                      <a:pt x="3300" y="1024"/>
                      <a:pt x="3300" y="1024"/>
                      <a:pt x="3300" y="1024"/>
                    </a:cubicBezTo>
                    <a:cubicBezTo>
                      <a:pt x="3332" y="978"/>
                      <a:pt x="3332" y="978"/>
                      <a:pt x="3332" y="978"/>
                    </a:cubicBezTo>
                    <a:cubicBezTo>
                      <a:pt x="3355" y="1001"/>
                      <a:pt x="3355" y="1001"/>
                      <a:pt x="3355" y="1001"/>
                    </a:cubicBezTo>
                    <a:cubicBezTo>
                      <a:pt x="3401" y="996"/>
                      <a:pt x="3401" y="996"/>
                      <a:pt x="3401" y="996"/>
                    </a:cubicBezTo>
                    <a:cubicBezTo>
                      <a:pt x="3434" y="950"/>
                      <a:pt x="3434" y="950"/>
                      <a:pt x="3434" y="950"/>
                    </a:cubicBezTo>
                    <a:cubicBezTo>
                      <a:pt x="3470" y="913"/>
                      <a:pt x="3470" y="913"/>
                      <a:pt x="3470" y="913"/>
                    </a:cubicBezTo>
                    <a:cubicBezTo>
                      <a:pt x="3475" y="886"/>
                      <a:pt x="3475" y="886"/>
                      <a:pt x="3475" y="886"/>
                    </a:cubicBezTo>
                    <a:cubicBezTo>
                      <a:pt x="3489" y="835"/>
                      <a:pt x="3489" y="835"/>
                      <a:pt x="3489" y="835"/>
                    </a:cubicBezTo>
                    <a:cubicBezTo>
                      <a:pt x="3475" y="808"/>
                      <a:pt x="3475" y="808"/>
                      <a:pt x="3475" y="808"/>
                    </a:cubicBezTo>
                    <a:cubicBezTo>
                      <a:pt x="3456" y="794"/>
                      <a:pt x="3456" y="794"/>
                      <a:pt x="3456" y="794"/>
                    </a:cubicBezTo>
                    <a:cubicBezTo>
                      <a:pt x="3392" y="789"/>
                      <a:pt x="3392" y="789"/>
                      <a:pt x="3392" y="789"/>
                    </a:cubicBezTo>
                    <a:cubicBezTo>
                      <a:pt x="3328" y="730"/>
                      <a:pt x="3328" y="730"/>
                      <a:pt x="3328" y="730"/>
                    </a:cubicBezTo>
                    <a:cubicBezTo>
                      <a:pt x="3300" y="711"/>
                      <a:pt x="3300" y="711"/>
                      <a:pt x="3300" y="711"/>
                    </a:cubicBezTo>
                    <a:cubicBezTo>
                      <a:pt x="3319" y="697"/>
                      <a:pt x="3319" y="697"/>
                      <a:pt x="3319" y="697"/>
                    </a:cubicBezTo>
                    <a:cubicBezTo>
                      <a:pt x="3374" y="716"/>
                      <a:pt x="3374" y="716"/>
                      <a:pt x="3374" y="716"/>
                    </a:cubicBezTo>
                    <a:cubicBezTo>
                      <a:pt x="3424" y="762"/>
                      <a:pt x="3424" y="762"/>
                      <a:pt x="3424" y="762"/>
                    </a:cubicBezTo>
                    <a:cubicBezTo>
                      <a:pt x="3484" y="771"/>
                      <a:pt x="3484" y="771"/>
                      <a:pt x="3484" y="771"/>
                    </a:cubicBezTo>
                    <a:cubicBezTo>
                      <a:pt x="3521" y="730"/>
                      <a:pt x="3521" y="730"/>
                      <a:pt x="3521" y="730"/>
                    </a:cubicBezTo>
                    <a:cubicBezTo>
                      <a:pt x="3576" y="688"/>
                      <a:pt x="3576" y="688"/>
                      <a:pt x="3576" y="688"/>
                    </a:cubicBezTo>
                    <a:cubicBezTo>
                      <a:pt x="3581" y="642"/>
                      <a:pt x="3581" y="642"/>
                      <a:pt x="3581" y="642"/>
                    </a:cubicBezTo>
                    <a:cubicBezTo>
                      <a:pt x="3549" y="638"/>
                      <a:pt x="3549" y="638"/>
                      <a:pt x="3549" y="638"/>
                    </a:cubicBezTo>
                    <a:cubicBezTo>
                      <a:pt x="3530" y="619"/>
                      <a:pt x="3530" y="619"/>
                      <a:pt x="3530" y="619"/>
                    </a:cubicBezTo>
                    <a:cubicBezTo>
                      <a:pt x="3535" y="596"/>
                      <a:pt x="3535" y="596"/>
                      <a:pt x="3535" y="596"/>
                    </a:cubicBezTo>
                    <a:cubicBezTo>
                      <a:pt x="3585" y="592"/>
                      <a:pt x="3585" y="592"/>
                      <a:pt x="3585" y="592"/>
                    </a:cubicBezTo>
                    <a:cubicBezTo>
                      <a:pt x="3604" y="624"/>
                      <a:pt x="3604" y="624"/>
                      <a:pt x="3604" y="624"/>
                    </a:cubicBezTo>
                    <a:cubicBezTo>
                      <a:pt x="3631" y="638"/>
                      <a:pt x="3631" y="638"/>
                      <a:pt x="3631" y="638"/>
                    </a:cubicBezTo>
                    <a:cubicBezTo>
                      <a:pt x="3659" y="642"/>
                      <a:pt x="3659" y="642"/>
                      <a:pt x="3659" y="642"/>
                    </a:cubicBezTo>
                    <a:cubicBezTo>
                      <a:pt x="3700" y="624"/>
                      <a:pt x="3700" y="624"/>
                      <a:pt x="3700" y="624"/>
                    </a:cubicBezTo>
                    <a:cubicBezTo>
                      <a:pt x="3696" y="601"/>
                      <a:pt x="3696" y="601"/>
                      <a:pt x="3696" y="601"/>
                    </a:cubicBezTo>
                    <a:cubicBezTo>
                      <a:pt x="3654" y="570"/>
                      <a:pt x="3654" y="570"/>
                      <a:pt x="3654" y="570"/>
                    </a:cubicBezTo>
                    <a:cubicBezTo>
                      <a:pt x="3641" y="559"/>
                      <a:pt x="3641" y="559"/>
                      <a:pt x="3641" y="559"/>
                    </a:cubicBezTo>
                    <a:cubicBezTo>
                      <a:pt x="3659" y="548"/>
                      <a:pt x="3659" y="548"/>
                      <a:pt x="3659" y="548"/>
                    </a:cubicBezTo>
                    <a:cubicBezTo>
                      <a:pt x="3686" y="554"/>
                      <a:pt x="3686" y="554"/>
                      <a:pt x="3686" y="554"/>
                    </a:cubicBezTo>
                    <a:cubicBezTo>
                      <a:pt x="3705" y="568"/>
                      <a:pt x="3705" y="568"/>
                      <a:pt x="3705" y="568"/>
                    </a:cubicBezTo>
                    <a:cubicBezTo>
                      <a:pt x="3728" y="596"/>
                      <a:pt x="3728" y="596"/>
                      <a:pt x="3728" y="596"/>
                    </a:cubicBezTo>
                    <a:cubicBezTo>
                      <a:pt x="3765" y="601"/>
                      <a:pt x="3765" y="601"/>
                      <a:pt x="3765" y="601"/>
                    </a:cubicBezTo>
                    <a:cubicBezTo>
                      <a:pt x="3792" y="583"/>
                      <a:pt x="3792" y="583"/>
                      <a:pt x="3792" y="583"/>
                    </a:cubicBezTo>
                    <a:cubicBezTo>
                      <a:pt x="3843" y="562"/>
                      <a:pt x="3843" y="562"/>
                      <a:pt x="3843" y="562"/>
                    </a:cubicBezTo>
                    <a:cubicBezTo>
                      <a:pt x="3847" y="540"/>
                      <a:pt x="3847" y="540"/>
                      <a:pt x="3847" y="540"/>
                    </a:cubicBezTo>
                    <a:cubicBezTo>
                      <a:pt x="3884" y="493"/>
                      <a:pt x="3884" y="493"/>
                      <a:pt x="3884" y="493"/>
                    </a:cubicBezTo>
                    <a:cubicBezTo>
                      <a:pt x="3847" y="452"/>
                      <a:pt x="3847" y="452"/>
                      <a:pt x="3847" y="452"/>
                    </a:cubicBezTo>
                    <a:cubicBezTo>
                      <a:pt x="3820" y="441"/>
                      <a:pt x="3820" y="441"/>
                      <a:pt x="3820" y="441"/>
                    </a:cubicBezTo>
                    <a:cubicBezTo>
                      <a:pt x="3801" y="408"/>
                      <a:pt x="3801" y="408"/>
                      <a:pt x="3801" y="408"/>
                    </a:cubicBezTo>
                    <a:cubicBezTo>
                      <a:pt x="3820" y="402"/>
                      <a:pt x="3820" y="402"/>
                      <a:pt x="3820" y="402"/>
                    </a:cubicBezTo>
                    <a:cubicBezTo>
                      <a:pt x="3857" y="399"/>
                      <a:pt x="3857" y="399"/>
                      <a:pt x="3857" y="399"/>
                    </a:cubicBezTo>
                    <a:cubicBezTo>
                      <a:pt x="3866" y="372"/>
                      <a:pt x="3866" y="372"/>
                      <a:pt x="3866" y="372"/>
                    </a:cubicBezTo>
                    <a:cubicBezTo>
                      <a:pt x="3838" y="353"/>
                      <a:pt x="3838" y="353"/>
                      <a:pt x="3838" y="353"/>
                    </a:cubicBezTo>
                    <a:cubicBezTo>
                      <a:pt x="3861" y="328"/>
                      <a:pt x="3861" y="328"/>
                      <a:pt x="3861" y="328"/>
                    </a:cubicBezTo>
                    <a:cubicBezTo>
                      <a:pt x="3857" y="306"/>
                      <a:pt x="3857" y="306"/>
                      <a:pt x="3857" y="306"/>
                    </a:cubicBezTo>
                    <a:cubicBezTo>
                      <a:pt x="3824" y="306"/>
                      <a:pt x="3824" y="306"/>
                      <a:pt x="3824" y="306"/>
                    </a:cubicBezTo>
                    <a:cubicBezTo>
                      <a:pt x="3801" y="295"/>
                      <a:pt x="3801" y="295"/>
                      <a:pt x="3801" y="295"/>
                    </a:cubicBezTo>
                    <a:cubicBezTo>
                      <a:pt x="3792" y="278"/>
                      <a:pt x="3792" y="278"/>
                      <a:pt x="3792" y="278"/>
                    </a:cubicBezTo>
                    <a:cubicBezTo>
                      <a:pt x="3811" y="270"/>
                      <a:pt x="3811" y="270"/>
                      <a:pt x="3811" y="270"/>
                    </a:cubicBezTo>
                    <a:cubicBezTo>
                      <a:pt x="3792" y="259"/>
                      <a:pt x="3792" y="259"/>
                      <a:pt x="3792" y="259"/>
                    </a:cubicBezTo>
                    <a:cubicBezTo>
                      <a:pt x="3732" y="259"/>
                      <a:pt x="3732" y="259"/>
                      <a:pt x="3732" y="259"/>
                    </a:cubicBezTo>
                    <a:cubicBezTo>
                      <a:pt x="3700" y="253"/>
                      <a:pt x="3700" y="253"/>
                      <a:pt x="3700" y="253"/>
                    </a:cubicBezTo>
                    <a:cubicBezTo>
                      <a:pt x="3673" y="240"/>
                      <a:pt x="3673" y="240"/>
                      <a:pt x="3673" y="240"/>
                    </a:cubicBezTo>
                    <a:cubicBezTo>
                      <a:pt x="3627" y="245"/>
                      <a:pt x="3627" y="245"/>
                      <a:pt x="3627" y="245"/>
                    </a:cubicBezTo>
                    <a:cubicBezTo>
                      <a:pt x="3617" y="253"/>
                      <a:pt x="3617" y="253"/>
                      <a:pt x="3617" y="253"/>
                    </a:cubicBezTo>
                    <a:cubicBezTo>
                      <a:pt x="3613" y="319"/>
                      <a:pt x="3613" y="319"/>
                      <a:pt x="3613" y="319"/>
                    </a:cubicBezTo>
                    <a:cubicBezTo>
                      <a:pt x="3631" y="328"/>
                      <a:pt x="3631" y="328"/>
                      <a:pt x="3631" y="328"/>
                    </a:cubicBezTo>
                    <a:cubicBezTo>
                      <a:pt x="3627" y="344"/>
                      <a:pt x="3627" y="344"/>
                      <a:pt x="3627" y="344"/>
                    </a:cubicBezTo>
                    <a:cubicBezTo>
                      <a:pt x="3594" y="364"/>
                      <a:pt x="3594" y="364"/>
                      <a:pt x="3594" y="364"/>
                    </a:cubicBezTo>
                    <a:cubicBezTo>
                      <a:pt x="3590" y="394"/>
                      <a:pt x="3590" y="394"/>
                      <a:pt x="3590" y="394"/>
                    </a:cubicBezTo>
                    <a:cubicBezTo>
                      <a:pt x="3571" y="435"/>
                      <a:pt x="3571" y="435"/>
                      <a:pt x="3571" y="435"/>
                    </a:cubicBezTo>
                    <a:cubicBezTo>
                      <a:pt x="3544" y="471"/>
                      <a:pt x="3544" y="471"/>
                      <a:pt x="3544" y="471"/>
                    </a:cubicBezTo>
                    <a:cubicBezTo>
                      <a:pt x="3530" y="493"/>
                      <a:pt x="3530" y="493"/>
                      <a:pt x="3530" y="493"/>
                    </a:cubicBezTo>
                    <a:cubicBezTo>
                      <a:pt x="3498" y="501"/>
                      <a:pt x="3498" y="501"/>
                      <a:pt x="3498" y="501"/>
                    </a:cubicBezTo>
                    <a:cubicBezTo>
                      <a:pt x="3493" y="526"/>
                      <a:pt x="3493" y="526"/>
                      <a:pt x="3493" y="526"/>
                    </a:cubicBezTo>
                    <a:cubicBezTo>
                      <a:pt x="3479" y="526"/>
                      <a:pt x="3479" y="526"/>
                      <a:pt x="3479" y="526"/>
                    </a:cubicBezTo>
                    <a:cubicBezTo>
                      <a:pt x="3420" y="474"/>
                      <a:pt x="3420" y="474"/>
                      <a:pt x="3420" y="474"/>
                    </a:cubicBezTo>
                    <a:cubicBezTo>
                      <a:pt x="3424" y="413"/>
                      <a:pt x="3424" y="413"/>
                      <a:pt x="3424" y="413"/>
                    </a:cubicBezTo>
                    <a:cubicBezTo>
                      <a:pt x="3461" y="410"/>
                      <a:pt x="3461" y="410"/>
                      <a:pt x="3461" y="410"/>
                    </a:cubicBezTo>
                    <a:cubicBezTo>
                      <a:pt x="3456" y="388"/>
                      <a:pt x="3456" y="388"/>
                      <a:pt x="3456" y="388"/>
                    </a:cubicBezTo>
                    <a:cubicBezTo>
                      <a:pt x="3438" y="364"/>
                      <a:pt x="3438" y="364"/>
                      <a:pt x="3438" y="364"/>
                    </a:cubicBezTo>
                    <a:cubicBezTo>
                      <a:pt x="3378" y="330"/>
                      <a:pt x="3378" y="330"/>
                      <a:pt x="3378" y="330"/>
                    </a:cubicBezTo>
                    <a:cubicBezTo>
                      <a:pt x="3365" y="317"/>
                      <a:pt x="3365" y="317"/>
                      <a:pt x="3365" y="317"/>
                    </a:cubicBezTo>
                    <a:cubicBezTo>
                      <a:pt x="3328" y="336"/>
                      <a:pt x="3328" y="336"/>
                      <a:pt x="3328" y="336"/>
                    </a:cubicBezTo>
                    <a:cubicBezTo>
                      <a:pt x="3328" y="364"/>
                      <a:pt x="3328" y="364"/>
                      <a:pt x="3328" y="364"/>
                    </a:cubicBezTo>
                    <a:cubicBezTo>
                      <a:pt x="3319" y="399"/>
                      <a:pt x="3319" y="399"/>
                      <a:pt x="3319" y="399"/>
                    </a:cubicBezTo>
                    <a:cubicBezTo>
                      <a:pt x="3296" y="408"/>
                      <a:pt x="3296" y="408"/>
                      <a:pt x="3296" y="408"/>
                    </a:cubicBezTo>
                    <a:cubicBezTo>
                      <a:pt x="3277" y="397"/>
                      <a:pt x="3277" y="397"/>
                      <a:pt x="3277" y="397"/>
                    </a:cubicBezTo>
                    <a:cubicBezTo>
                      <a:pt x="3277" y="342"/>
                      <a:pt x="3277" y="342"/>
                      <a:pt x="3277" y="342"/>
                    </a:cubicBezTo>
                    <a:cubicBezTo>
                      <a:pt x="3231" y="311"/>
                      <a:pt x="3231" y="311"/>
                      <a:pt x="3231" y="311"/>
                    </a:cubicBezTo>
                    <a:cubicBezTo>
                      <a:pt x="3241" y="300"/>
                      <a:pt x="3241" y="300"/>
                      <a:pt x="3241" y="300"/>
                    </a:cubicBezTo>
                    <a:cubicBezTo>
                      <a:pt x="3277" y="300"/>
                      <a:pt x="3277" y="300"/>
                      <a:pt x="3277" y="300"/>
                    </a:cubicBezTo>
                    <a:cubicBezTo>
                      <a:pt x="3273" y="289"/>
                      <a:pt x="3273" y="289"/>
                      <a:pt x="3273" y="289"/>
                    </a:cubicBezTo>
                    <a:cubicBezTo>
                      <a:pt x="3236" y="264"/>
                      <a:pt x="3236" y="264"/>
                      <a:pt x="3236" y="264"/>
                    </a:cubicBezTo>
                    <a:cubicBezTo>
                      <a:pt x="3190" y="275"/>
                      <a:pt x="3190" y="275"/>
                      <a:pt x="3190" y="275"/>
                    </a:cubicBezTo>
                    <a:cubicBezTo>
                      <a:pt x="3139" y="251"/>
                      <a:pt x="3139" y="251"/>
                      <a:pt x="3139" y="251"/>
                    </a:cubicBezTo>
                    <a:cubicBezTo>
                      <a:pt x="3158" y="226"/>
                      <a:pt x="3158" y="226"/>
                      <a:pt x="3158" y="226"/>
                    </a:cubicBezTo>
                    <a:cubicBezTo>
                      <a:pt x="3153" y="212"/>
                      <a:pt x="3153" y="212"/>
                      <a:pt x="3153" y="212"/>
                    </a:cubicBezTo>
                    <a:cubicBezTo>
                      <a:pt x="3167" y="209"/>
                      <a:pt x="3167" y="209"/>
                      <a:pt x="3167" y="209"/>
                    </a:cubicBezTo>
                    <a:cubicBezTo>
                      <a:pt x="3204" y="212"/>
                      <a:pt x="3204" y="212"/>
                      <a:pt x="3204" y="212"/>
                    </a:cubicBezTo>
                    <a:cubicBezTo>
                      <a:pt x="3204" y="187"/>
                      <a:pt x="3204" y="187"/>
                      <a:pt x="3204" y="187"/>
                    </a:cubicBezTo>
                    <a:cubicBezTo>
                      <a:pt x="3126" y="129"/>
                      <a:pt x="3126" y="129"/>
                      <a:pt x="3126" y="129"/>
                    </a:cubicBezTo>
                    <a:cubicBezTo>
                      <a:pt x="3121" y="71"/>
                      <a:pt x="3121" y="71"/>
                      <a:pt x="3121" y="71"/>
                    </a:cubicBezTo>
                    <a:cubicBezTo>
                      <a:pt x="3107" y="60"/>
                      <a:pt x="3107" y="60"/>
                      <a:pt x="3107" y="60"/>
                    </a:cubicBezTo>
                    <a:cubicBezTo>
                      <a:pt x="3098" y="30"/>
                      <a:pt x="3098" y="30"/>
                      <a:pt x="3098" y="30"/>
                    </a:cubicBezTo>
                    <a:cubicBezTo>
                      <a:pt x="3070" y="22"/>
                      <a:pt x="3070" y="22"/>
                      <a:pt x="3070" y="22"/>
                    </a:cubicBezTo>
                    <a:cubicBezTo>
                      <a:pt x="3038" y="19"/>
                      <a:pt x="3038" y="19"/>
                      <a:pt x="3038" y="19"/>
                    </a:cubicBezTo>
                    <a:cubicBezTo>
                      <a:pt x="3020" y="2"/>
                      <a:pt x="3020" y="2"/>
                      <a:pt x="3020" y="2"/>
                    </a:cubicBezTo>
                    <a:cubicBezTo>
                      <a:pt x="2992" y="0"/>
                      <a:pt x="2992" y="0"/>
                      <a:pt x="2992" y="0"/>
                    </a:cubicBezTo>
                    <a:cubicBezTo>
                      <a:pt x="2978" y="19"/>
                      <a:pt x="2978" y="19"/>
                      <a:pt x="2978" y="19"/>
                    </a:cubicBezTo>
                    <a:cubicBezTo>
                      <a:pt x="2955" y="19"/>
                      <a:pt x="2955" y="19"/>
                      <a:pt x="2955" y="19"/>
                    </a:cubicBezTo>
                    <a:cubicBezTo>
                      <a:pt x="2937" y="38"/>
                      <a:pt x="2937" y="38"/>
                      <a:pt x="2937" y="38"/>
                    </a:cubicBezTo>
                    <a:cubicBezTo>
                      <a:pt x="2960" y="52"/>
                      <a:pt x="2960" y="52"/>
                      <a:pt x="2960" y="52"/>
                    </a:cubicBezTo>
                    <a:cubicBezTo>
                      <a:pt x="2937" y="66"/>
                      <a:pt x="2937" y="66"/>
                      <a:pt x="2937" y="66"/>
                    </a:cubicBezTo>
                    <a:cubicBezTo>
                      <a:pt x="2919" y="63"/>
                      <a:pt x="2919" y="63"/>
                      <a:pt x="2919" y="63"/>
                    </a:cubicBezTo>
                    <a:cubicBezTo>
                      <a:pt x="2905" y="69"/>
                      <a:pt x="2905" y="69"/>
                      <a:pt x="2905" y="69"/>
                    </a:cubicBezTo>
                    <a:cubicBezTo>
                      <a:pt x="2882" y="135"/>
                      <a:pt x="2882" y="135"/>
                      <a:pt x="2882" y="135"/>
                    </a:cubicBezTo>
                    <a:cubicBezTo>
                      <a:pt x="2905" y="151"/>
                      <a:pt x="2905" y="151"/>
                      <a:pt x="2905" y="151"/>
                    </a:cubicBezTo>
                    <a:cubicBezTo>
                      <a:pt x="2923" y="151"/>
                      <a:pt x="2923" y="151"/>
                      <a:pt x="2923" y="151"/>
                    </a:cubicBezTo>
                    <a:cubicBezTo>
                      <a:pt x="2923" y="165"/>
                      <a:pt x="2923" y="165"/>
                      <a:pt x="2923" y="165"/>
                    </a:cubicBezTo>
                    <a:cubicBezTo>
                      <a:pt x="2896" y="162"/>
                      <a:pt x="2896" y="162"/>
                      <a:pt x="2896" y="162"/>
                    </a:cubicBezTo>
                    <a:cubicBezTo>
                      <a:pt x="2882" y="209"/>
                      <a:pt x="2882" y="209"/>
                      <a:pt x="2882" y="209"/>
                    </a:cubicBezTo>
                    <a:cubicBezTo>
                      <a:pt x="2910" y="231"/>
                      <a:pt x="2910" y="231"/>
                      <a:pt x="2910" y="231"/>
                    </a:cubicBezTo>
                    <a:cubicBezTo>
                      <a:pt x="2946" y="251"/>
                      <a:pt x="2946" y="251"/>
                      <a:pt x="2946" y="251"/>
                    </a:cubicBezTo>
                    <a:cubicBezTo>
                      <a:pt x="2978" y="253"/>
                      <a:pt x="2978" y="253"/>
                      <a:pt x="2978" y="253"/>
                    </a:cubicBezTo>
                    <a:cubicBezTo>
                      <a:pt x="3002" y="256"/>
                      <a:pt x="3002" y="256"/>
                      <a:pt x="3002" y="256"/>
                    </a:cubicBezTo>
                    <a:cubicBezTo>
                      <a:pt x="3006" y="275"/>
                      <a:pt x="3006" y="275"/>
                      <a:pt x="3006" y="275"/>
                    </a:cubicBezTo>
                    <a:cubicBezTo>
                      <a:pt x="3043" y="281"/>
                      <a:pt x="3043" y="281"/>
                      <a:pt x="3043" y="281"/>
                    </a:cubicBezTo>
                    <a:cubicBezTo>
                      <a:pt x="3070" y="273"/>
                      <a:pt x="3070" y="273"/>
                      <a:pt x="3070" y="273"/>
                    </a:cubicBezTo>
                    <a:cubicBezTo>
                      <a:pt x="3075" y="289"/>
                      <a:pt x="3075" y="289"/>
                      <a:pt x="3075" y="289"/>
                    </a:cubicBezTo>
                    <a:cubicBezTo>
                      <a:pt x="3029" y="306"/>
                      <a:pt x="3029" y="306"/>
                      <a:pt x="3029" y="306"/>
                    </a:cubicBezTo>
                    <a:cubicBezTo>
                      <a:pt x="3006" y="353"/>
                      <a:pt x="3006" y="353"/>
                      <a:pt x="3006" y="353"/>
                    </a:cubicBezTo>
                    <a:cubicBezTo>
                      <a:pt x="3029" y="364"/>
                      <a:pt x="3029" y="364"/>
                      <a:pt x="3029" y="364"/>
                    </a:cubicBezTo>
                    <a:cubicBezTo>
                      <a:pt x="3052" y="353"/>
                      <a:pt x="3052" y="353"/>
                      <a:pt x="3052" y="353"/>
                    </a:cubicBezTo>
                    <a:cubicBezTo>
                      <a:pt x="3066" y="342"/>
                      <a:pt x="3066" y="342"/>
                      <a:pt x="3066" y="342"/>
                    </a:cubicBezTo>
                    <a:cubicBezTo>
                      <a:pt x="3079" y="361"/>
                      <a:pt x="3079" y="361"/>
                      <a:pt x="3079" y="361"/>
                    </a:cubicBezTo>
                    <a:cubicBezTo>
                      <a:pt x="3070" y="388"/>
                      <a:pt x="3070" y="388"/>
                      <a:pt x="3070" y="388"/>
                    </a:cubicBezTo>
                    <a:cubicBezTo>
                      <a:pt x="3043" y="408"/>
                      <a:pt x="3043" y="408"/>
                      <a:pt x="3043" y="408"/>
                    </a:cubicBezTo>
                    <a:cubicBezTo>
                      <a:pt x="3015" y="427"/>
                      <a:pt x="3015" y="427"/>
                      <a:pt x="3015" y="427"/>
                    </a:cubicBezTo>
                    <a:cubicBezTo>
                      <a:pt x="2983" y="427"/>
                      <a:pt x="2983" y="427"/>
                      <a:pt x="2983" y="427"/>
                    </a:cubicBezTo>
                    <a:cubicBezTo>
                      <a:pt x="2946" y="444"/>
                      <a:pt x="2946" y="444"/>
                      <a:pt x="2946" y="444"/>
                    </a:cubicBezTo>
                    <a:cubicBezTo>
                      <a:pt x="2942" y="460"/>
                      <a:pt x="2942" y="460"/>
                      <a:pt x="2942" y="460"/>
                    </a:cubicBezTo>
                    <a:cubicBezTo>
                      <a:pt x="2978" y="493"/>
                      <a:pt x="2978" y="493"/>
                      <a:pt x="2978" y="493"/>
                    </a:cubicBezTo>
                    <a:cubicBezTo>
                      <a:pt x="2965" y="512"/>
                      <a:pt x="2965" y="512"/>
                      <a:pt x="2965" y="512"/>
                    </a:cubicBezTo>
                    <a:cubicBezTo>
                      <a:pt x="2910" y="501"/>
                      <a:pt x="2910" y="501"/>
                      <a:pt x="2910" y="501"/>
                    </a:cubicBezTo>
                    <a:cubicBezTo>
                      <a:pt x="2900" y="466"/>
                      <a:pt x="2900" y="466"/>
                      <a:pt x="2900" y="466"/>
                    </a:cubicBezTo>
                    <a:cubicBezTo>
                      <a:pt x="2919" y="452"/>
                      <a:pt x="2919" y="452"/>
                      <a:pt x="2919" y="452"/>
                    </a:cubicBezTo>
                    <a:cubicBezTo>
                      <a:pt x="2919" y="427"/>
                      <a:pt x="2919" y="427"/>
                      <a:pt x="2919" y="427"/>
                    </a:cubicBezTo>
                    <a:cubicBezTo>
                      <a:pt x="2891" y="421"/>
                      <a:pt x="2891" y="421"/>
                      <a:pt x="2891" y="421"/>
                    </a:cubicBezTo>
                    <a:cubicBezTo>
                      <a:pt x="2845" y="402"/>
                      <a:pt x="2845" y="402"/>
                      <a:pt x="2845" y="402"/>
                    </a:cubicBezTo>
                    <a:cubicBezTo>
                      <a:pt x="2813" y="391"/>
                      <a:pt x="2813" y="391"/>
                      <a:pt x="2813" y="391"/>
                    </a:cubicBezTo>
                    <a:cubicBezTo>
                      <a:pt x="2795" y="399"/>
                      <a:pt x="2795" y="399"/>
                      <a:pt x="2795" y="399"/>
                    </a:cubicBezTo>
                    <a:cubicBezTo>
                      <a:pt x="2753" y="402"/>
                      <a:pt x="2753" y="402"/>
                      <a:pt x="2753" y="402"/>
                    </a:cubicBezTo>
                    <a:cubicBezTo>
                      <a:pt x="2735" y="468"/>
                      <a:pt x="2735" y="468"/>
                      <a:pt x="2735" y="468"/>
                    </a:cubicBezTo>
                    <a:cubicBezTo>
                      <a:pt x="2703" y="466"/>
                      <a:pt x="2703" y="466"/>
                      <a:pt x="2703" y="466"/>
                    </a:cubicBezTo>
                    <a:cubicBezTo>
                      <a:pt x="2666" y="455"/>
                      <a:pt x="2666" y="455"/>
                      <a:pt x="2666" y="455"/>
                    </a:cubicBezTo>
                    <a:cubicBezTo>
                      <a:pt x="2592" y="468"/>
                      <a:pt x="2592" y="468"/>
                      <a:pt x="2592" y="468"/>
                    </a:cubicBezTo>
                    <a:cubicBezTo>
                      <a:pt x="2560" y="460"/>
                      <a:pt x="2560" y="460"/>
                      <a:pt x="2560" y="460"/>
                    </a:cubicBezTo>
                    <a:cubicBezTo>
                      <a:pt x="2534" y="471"/>
                      <a:pt x="2534" y="471"/>
                      <a:pt x="2534" y="471"/>
                    </a:cubicBezTo>
                    <a:cubicBezTo>
                      <a:pt x="2473" y="460"/>
                      <a:pt x="2473" y="460"/>
                      <a:pt x="2473" y="460"/>
                    </a:cubicBezTo>
                    <a:cubicBezTo>
                      <a:pt x="2450" y="435"/>
                      <a:pt x="2450" y="435"/>
                      <a:pt x="2450" y="435"/>
                    </a:cubicBezTo>
                    <a:cubicBezTo>
                      <a:pt x="2390" y="435"/>
                      <a:pt x="2390" y="435"/>
                      <a:pt x="2390" y="435"/>
                    </a:cubicBezTo>
                    <a:cubicBezTo>
                      <a:pt x="2362" y="432"/>
                      <a:pt x="2362" y="432"/>
                      <a:pt x="2362" y="432"/>
                    </a:cubicBezTo>
                    <a:cubicBezTo>
                      <a:pt x="2312" y="399"/>
                      <a:pt x="2312" y="399"/>
                      <a:pt x="2312" y="399"/>
                    </a:cubicBezTo>
                    <a:cubicBezTo>
                      <a:pt x="2307" y="388"/>
                      <a:pt x="2307" y="388"/>
                      <a:pt x="2307" y="388"/>
                    </a:cubicBezTo>
                    <a:cubicBezTo>
                      <a:pt x="2294" y="386"/>
                      <a:pt x="2294" y="386"/>
                      <a:pt x="2294" y="386"/>
                    </a:cubicBezTo>
                    <a:cubicBezTo>
                      <a:pt x="2271" y="391"/>
                      <a:pt x="2271" y="391"/>
                      <a:pt x="2271" y="391"/>
                    </a:cubicBezTo>
                    <a:cubicBezTo>
                      <a:pt x="2266" y="405"/>
                      <a:pt x="2266" y="405"/>
                      <a:pt x="2266" y="405"/>
                    </a:cubicBezTo>
                    <a:cubicBezTo>
                      <a:pt x="2215" y="438"/>
                      <a:pt x="2215" y="438"/>
                      <a:pt x="2215" y="438"/>
                    </a:cubicBezTo>
                    <a:cubicBezTo>
                      <a:pt x="2156" y="441"/>
                      <a:pt x="2156" y="441"/>
                      <a:pt x="2156" y="441"/>
                    </a:cubicBezTo>
                    <a:cubicBezTo>
                      <a:pt x="2146" y="474"/>
                      <a:pt x="2146" y="474"/>
                      <a:pt x="2146" y="474"/>
                    </a:cubicBezTo>
                    <a:cubicBezTo>
                      <a:pt x="2169" y="515"/>
                      <a:pt x="2169" y="515"/>
                      <a:pt x="2169" y="515"/>
                    </a:cubicBezTo>
                    <a:cubicBezTo>
                      <a:pt x="2197" y="535"/>
                      <a:pt x="2197" y="535"/>
                      <a:pt x="2197" y="535"/>
                    </a:cubicBezTo>
                    <a:cubicBezTo>
                      <a:pt x="2174" y="551"/>
                      <a:pt x="2174" y="551"/>
                      <a:pt x="2174" y="551"/>
                    </a:cubicBezTo>
                    <a:cubicBezTo>
                      <a:pt x="2174" y="582"/>
                      <a:pt x="2174" y="582"/>
                      <a:pt x="2174" y="582"/>
                    </a:cubicBezTo>
                    <a:cubicBezTo>
                      <a:pt x="2133" y="562"/>
                      <a:pt x="2133" y="562"/>
                      <a:pt x="2133" y="562"/>
                    </a:cubicBezTo>
                    <a:cubicBezTo>
                      <a:pt x="2114" y="543"/>
                      <a:pt x="2114" y="543"/>
                      <a:pt x="2114" y="543"/>
                    </a:cubicBezTo>
                    <a:cubicBezTo>
                      <a:pt x="2137" y="521"/>
                      <a:pt x="2137" y="521"/>
                      <a:pt x="2137" y="521"/>
                    </a:cubicBezTo>
                    <a:cubicBezTo>
                      <a:pt x="2100" y="493"/>
                      <a:pt x="2100" y="493"/>
                      <a:pt x="2100" y="493"/>
                    </a:cubicBezTo>
                    <a:cubicBezTo>
                      <a:pt x="2087" y="490"/>
                      <a:pt x="2087" y="490"/>
                      <a:pt x="2087" y="490"/>
                    </a:cubicBezTo>
                    <a:cubicBezTo>
                      <a:pt x="2059" y="468"/>
                      <a:pt x="2059" y="468"/>
                      <a:pt x="2059" y="468"/>
                    </a:cubicBezTo>
                    <a:cubicBezTo>
                      <a:pt x="2027" y="457"/>
                      <a:pt x="2027" y="457"/>
                      <a:pt x="2027" y="457"/>
                    </a:cubicBezTo>
                    <a:cubicBezTo>
                      <a:pt x="2004" y="449"/>
                      <a:pt x="2004" y="449"/>
                      <a:pt x="2004" y="449"/>
                    </a:cubicBezTo>
                    <a:cubicBezTo>
                      <a:pt x="1917" y="474"/>
                      <a:pt x="1917" y="474"/>
                      <a:pt x="1917" y="474"/>
                    </a:cubicBezTo>
                    <a:cubicBezTo>
                      <a:pt x="1866" y="477"/>
                      <a:pt x="1866" y="477"/>
                      <a:pt x="1866" y="477"/>
                    </a:cubicBezTo>
                    <a:cubicBezTo>
                      <a:pt x="1760" y="474"/>
                      <a:pt x="1760" y="474"/>
                      <a:pt x="1760" y="474"/>
                    </a:cubicBezTo>
                    <a:cubicBezTo>
                      <a:pt x="1728" y="466"/>
                      <a:pt x="1728" y="466"/>
                      <a:pt x="1728" y="466"/>
                    </a:cubicBezTo>
                    <a:cubicBezTo>
                      <a:pt x="1664" y="463"/>
                      <a:pt x="1664" y="463"/>
                      <a:pt x="1664" y="463"/>
                    </a:cubicBezTo>
                    <a:cubicBezTo>
                      <a:pt x="1655" y="446"/>
                      <a:pt x="1655" y="446"/>
                      <a:pt x="1655" y="446"/>
                    </a:cubicBezTo>
                    <a:cubicBezTo>
                      <a:pt x="1668" y="432"/>
                      <a:pt x="1668" y="432"/>
                      <a:pt x="1668" y="432"/>
                    </a:cubicBezTo>
                    <a:cubicBezTo>
                      <a:pt x="1696" y="424"/>
                      <a:pt x="1696" y="424"/>
                      <a:pt x="1696" y="424"/>
                    </a:cubicBezTo>
                    <a:cubicBezTo>
                      <a:pt x="1705" y="413"/>
                      <a:pt x="1705" y="413"/>
                      <a:pt x="1705" y="413"/>
                    </a:cubicBezTo>
                    <a:cubicBezTo>
                      <a:pt x="1756" y="402"/>
                      <a:pt x="1756" y="402"/>
                      <a:pt x="1756" y="402"/>
                    </a:cubicBezTo>
                    <a:cubicBezTo>
                      <a:pt x="1659" y="336"/>
                      <a:pt x="1659" y="336"/>
                      <a:pt x="1659" y="336"/>
                    </a:cubicBezTo>
                    <a:cubicBezTo>
                      <a:pt x="1618" y="339"/>
                      <a:pt x="1618" y="339"/>
                      <a:pt x="1618" y="339"/>
                    </a:cubicBezTo>
                    <a:cubicBezTo>
                      <a:pt x="1609" y="347"/>
                      <a:pt x="1609" y="347"/>
                      <a:pt x="1609" y="347"/>
                    </a:cubicBezTo>
                    <a:cubicBezTo>
                      <a:pt x="1572" y="347"/>
                      <a:pt x="1572" y="347"/>
                      <a:pt x="1572" y="347"/>
                    </a:cubicBezTo>
                    <a:cubicBezTo>
                      <a:pt x="1530" y="339"/>
                      <a:pt x="1530" y="339"/>
                      <a:pt x="1530" y="339"/>
                    </a:cubicBezTo>
                    <a:cubicBezTo>
                      <a:pt x="1498" y="339"/>
                      <a:pt x="1498" y="339"/>
                      <a:pt x="1498" y="339"/>
                    </a:cubicBezTo>
                    <a:cubicBezTo>
                      <a:pt x="1438" y="311"/>
                      <a:pt x="1438" y="311"/>
                      <a:pt x="1438" y="311"/>
                    </a:cubicBezTo>
                    <a:cubicBezTo>
                      <a:pt x="1374" y="297"/>
                      <a:pt x="1374" y="297"/>
                      <a:pt x="1374" y="297"/>
                    </a:cubicBezTo>
                    <a:cubicBezTo>
                      <a:pt x="1347" y="297"/>
                      <a:pt x="1347" y="297"/>
                      <a:pt x="1347" y="297"/>
                    </a:cubicBezTo>
                    <a:cubicBezTo>
                      <a:pt x="1241" y="242"/>
                      <a:pt x="1241" y="242"/>
                      <a:pt x="1241" y="242"/>
                    </a:cubicBezTo>
                    <a:cubicBezTo>
                      <a:pt x="1172" y="248"/>
                      <a:pt x="1172" y="248"/>
                      <a:pt x="1172" y="248"/>
                    </a:cubicBezTo>
                    <a:cubicBezTo>
                      <a:pt x="1172" y="275"/>
                      <a:pt x="1172" y="275"/>
                      <a:pt x="1172" y="275"/>
                    </a:cubicBezTo>
                    <a:cubicBezTo>
                      <a:pt x="1130" y="303"/>
                      <a:pt x="1130" y="303"/>
                      <a:pt x="1130" y="303"/>
                    </a:cubicBezTo>
                    <a:cubicBezTo>
                      <a:pt x="1080" y="300"/>
                      <a:pt x="1080" y="300"/>
                      <a:pt x="1080" y="300"/>
                    </a:cubicBezTo>
                    <a:cubicBezTo>
                      <a:pt x="1075" y="292"/>
                      <a:pt x="1075" y="292"/>
                      <a:pt x="1075" y="292"/>
                    </a:cubicBezTo>
                    <a:cubicBezTo>
                      <a:pt x="1098" y="270"/>
                      <a:pt x="1098" y="270"/>
                      <a:pt x="1098" y="270"/>
                    </a:cubicBezTo>
                    <a:cubicBezTo>
                      <a:pt x="1061" y="256"/>
                      <a:pt x="1061" y="256"/>
                      <a:pt x="1061" y="256"/>
                    </a:cubicBezTo>
                    <a:cubicBezTo>
                      <a:pt x="1071" y="242"/>
                      <a:pt x="1071" y="242"/>
                      <a:pt x="1071" y="242"/>
                    </a:cubicBezTo>
                    <a:cubicBezTo>
                      <a:pt x="1084" y="237"/>
                      <a:pt x="1084" y="237"/>
                      <a:pt x="1084" y="237"/>
                    </a:cubicBezTo>
                    <a:cubicBezTo>
                      <a:pt x="1075" y="212"/>
                      <a:pt x="1075" y="212"/>
                      <a:pt x="1075" y="212"/>
                    </a:cubicBezTo>
                    <a:cubicBezTo>
                      <a:pt x="1025" y="226"/>
                      <a:pt x="1025" y="226"/>
                      <a:pt x="1025" y="226"/>
                    </a:cubicBezTo>
                    <a:cubicBezTo>
                      <a:pt x="1029" y="270"/>
                      <a:pt x="1029" y="270"/>
                      <a:pt x="1029" y="270"/>
                    </a:cubicBezTo>
                    <a:cubicBezTo>
                      <a:pt x="1016" y="270"/>
                      <a:pt x="1016" y="270"/>
                      <a:pt x="1016" y="270"/>
                    </a:cubicBezTo>
                    <a:cubicBezTo>
                      <a:pt x="1011" y="303"/>
                      <a:pt x="1011" y="303"/>
                      <a:pt x="1011" y="303"/>
                    </a:cubicBezTo>
                    <a:cubicBezTo>
                      <a:pt x="970" y="295"/>
                      <a:pt x="970" y="295"/>
                      <a:pt x="970" y="295"/>
                    </a:cubicBezTo>
                    <a:cubicBezTo>
                      <a:pt x="919" y="256"/>
                      <a:pt x="919" y="256"/>
                      <a:pt x="919" y="256"/>
                    </a:cubicBezTo>
                    <a:cubicBezTo>
                      <a:pt x="919" y="217"/>
                      <a:pt x="919" y="217"/>
                      <a:pt x="919" y="217"/>
                    </a:cubicBezTo>
                    <a:cubicBezTo>
                      <a:pt x="836" y="162"/>
                      <a:pt x="836" y="162"/>
                      <a:pt x="836" y="162"/>
                    </a:cubicBezTo>
                    <a:cubicBezTo>
                      <a:pt x="836" y="184"/>
                      <a:pt x="836" y="184"/>
                      <a:pt x="836" y="184"/>
                    </a:cubicBezTo>
                    <a:cubicBezTo>
                      <a:pt x="855" y="198"/>
                      <a:pt x="855" y="198"/>
                      <a:pt x="855" y="198"/>
                    </a:cubicBezTo>
                    <a:cubicBezTo>
                      <a:pt x="850" y="206"/>
                      <a:pt x="850" y="206"/>
                      <a:pt x="850" y="206"/>
                    </a:cubicBezTo>
                    <a:cubicBezTo>
                      <a:pt x="827" y="206"/>
                      <a:pt x="827" y="206"/>
                      <a:pt x="827" y="206"/>
                    </a:cubicBezTo>
                    <a:cubicBezTo>
                      <a:pt x="827" y="231"/>
                      <a:pt x="827" y="231"/>
                      <a:pt x="827" y="231"/>
                    </a:cubicBezTo>
                    <a:cubicBezTo>
                      <a:pt x="781" y="253"/>
                      <a:pt x="781" y="253"/>
                      <a:pt x="781" y="253"/>
                    </a:cubicBezTo>
                    <a:cubicBezTo>
                      <a:pt x="786" y="237"/>
                      <a:pt x="786" y="237"/>
                      <a:pt x="786" y="237"/>
                    </a:cubicBezTo>
                    <a:cubicBezTo>
                      <a:pt x="754" y="245"/>
                      <a:pt x="754" y="245"/>
                      <a:pt x="754" y="245"/>
                    </a:cubicBezTo>
                    <a:cubicBezTo>
                      <a:pt x="689" y="264"/>
                      <a:pt x="689" y="264"/>
                      <a:pt x="689" y="264"/>
                    </a:cubicBezTo>
                    <a:cubicBezTo>
                      <a:pt x="648" y="297"/>
                      <a:pt x="648" y="297"/>
                      <a:pt x="648" y="297"/>
                    </a:cubicBezTo>
                    <a:cubicBezTo>
                      <a:pt x="634" y="292"/>
                      <a:pt x="634" y="292"/>
                      <a:pt x="634" y="292"/>
                    </a:cubicBezTo>
                    <a:cubicBezTo>
                      <a:pt x="560" y="330"/>
                      <a:pt x="560" y="330"/>
                      <a:pt x="560" y="330"/>
                    </a:cubicBezTo>
                    <a:cubicBezTo>
                      <a:pt x="542" y="355"/>
                      <a:pt x="542" y="355"/>
                      <a:pt x="542" y="355"/>
                    </a:cubicBezTo>
                    <a:cubicBezTo>
                      <a:pt x="501" y="364"/>
                      <a:pt x="501" y="364"/>
                      <a:pt x="501" y="364"/>
                    </a:cubicBezTo>
                    <a:cubicBezTo>
                      <a:pt x="496" y="342"/>
                      <a:pt x="496" y="342"/>
                      <a:pt x="496" y="342"/>
                    </a:cubicBezTo>
                    <a:cubicBezTo>
                      <a:pt x="519" y="330"/>
                      <a:pt x="519" y="330"/>
                      <a:pt x="519" y="330"/>
                    </a:cubicBezTo>
                    <a:cubicBezTo>
                      <a:pt x="514" y="322"/>
                      <a:pt x="514" y="322"/>
                      <a:pt x="514" y="322"/>
                    </a:cubicBezTo>
                    <a:cubicBezTo>
                      <a:pt x="556" y="311"/>
                      <a:pt x="556" y="311"/>
                      <a:pt x="556" y="311"/>
                    </a:cubicBezTo>
                    <a:cubicBezTo>
                      <a:pt x="560" y="292"/>
                      <a:pt x="560" y="292"/>
                      <a:pt x="560" y="292"/>
                    </a:cubicBezTo>
                    <a:cubicBezTo>
                      <a:pt x="616" y="270"/>
                      <a:pt x="616" y="270"/>
                      <a:pt x="616" y="270"/>
                    </a:cubicBezTo>
                    <a:cubicBezTo>
                      <a:pt x="648" y="270"/>
                      <a:pt x="648" y="270"/>
                      <a:pt x="648" y="270"/>
                    </a:cubicBezTo>
                    <a:cubicBezTo>
                      <a:pt x="735" y="231"/>
                      <a:pt x="735" y="231"/>
                      <a:pt x="735" y="231"/>
                    </a:cubicBezTo>
                    <a:cubicBezTo>
                      <a:pt x="735" y="215"/>
                      <a:pt x="735" y="215"/>
                      <a:pt x="735" y="215"/>
                    </a:cubicBezTo>
                    <a:cubicBezTo>
                      <a:pt x="703" y="220"/>
                      <a:pt x="703" y="220"/>
                      <a:pt x="703" y="220"/>
                    </a:cubicBezTo>
                    <a:cubicBezTo>
                      <a:pt x="689" y="215"/>
                      <a:pt x="689" y="215"/>
                      <a:pt x="689" y="215"/>
                    </a:cubicBezTo>
                    <a:cubicBezTo>
                      <a:pt x="652" y="237"/>
                      <a:pt x="652" y="237"/>
                      <a:pt x="652" y="237"/>
                    </a:cubicBezTo>
                    <a:cubicBezTo>
                      <a:pt x="629" y="237"/>
                      <a:pt x="629" y="237"/>
                      <a:pt x="629" y="237"/>
                    </a:cubicBezTo>
                    <a:cubicBezTo>
                      <a:pt x="593" y="259"/>
                      <a:pt x="593" y="259"/>
                      <a:pt x="593" y="259"/>
                    </a:cubicBezTo>
                    <a:cubicBezTo>
                      <a:pt x="560" y="259"/>
                      <a:pt x="560" y="259"/>
                      <a:pt x="560" y="259"/>
                    </a:cubicBezTo>
                    <a:cubicBezTo>
                      <a:pt x="510" y="281"/>
                      <a:pt x="510" y="281"/>
                      <a:pt x="510" y="281"/>
                    </a:cubicBezTo>
                    <a:cubicBezTo>
                      <a:pt x="505" y="295"/>
                      <a:pt x="505" y="295"/>
                      <a:pt x="505" y="295"/>
                    </a:cubicBezTo>
                    <a:cubicBezTo>
                      <a:pt x="459" y="295"/>
                      <a:pt x="459" y="295"/>
                      <a:pt x="459" y="295"/>
                    </a:cubicBezTo>
                    <a:cubicBezTo>
                      <a:pt x="468" y="281"/>
                      <a:pt x="468" y="281"/>
                      <a:pt x="468" y="281"/>
                    </a:cubicBezTo>
                    <a:cubicBezTo>
                      <a:pt x="422" y="273"/>
                      <a:pt x="422" y="273"/>
                      <a:pt x="422" y="273"/>
                    </a:cubicBezTo>
                    <a:cubicBezTo>
                      <a:pt x="386" y="306"/>
                      <a:pt x="386" y="306"/>
                      <a:pt x="386" y="306"/>
                    </a:cubicBezTo>
                    <a:cubicBezTo>
                      <a:pt x="363" y="306"/>
                      <a:pt x="363" y="306"/>
                      <a:pt x="363" y="306"/>
                    </a:cubicBezTo>
                    <a:cubicBezTo>
                      <a:pt x="331" y="325"/>
                      <a:pt x="331" y="325"/>
                      <a:pt x="331" y="325"/>
                    </a:cubicBezTo>
                    <a:cubicBezTo>
                      <a:pt x="340" y="344"/>
                      <a:pt x="340" y="344"/>
                      <a:pt x="340" y="344"/>
                    </a:cubicBezTo>
                    <a:cubicBezTo>
                      <a:pt x="386" y="358"/>
                      <a:pt x="386" y="358"/>
                      <a:pt x="386" y="358"/>
                    </a:cubicBezTo>
                    <a:cubicBezTo>
                      <a:pt x="386" y="372"/>
                      <a:pt x="386" y="372"/>
                      <a:pt x="386" y="372"/>
                    </a:cubicBezTo>
                    <a:cubicBezTo>
                      <a:pt x="367" y="375"/>
                      <a:pt x="367" y="375"/>
                      <a:pt x="367" y="375"/>
                    </a:cubicBezTo>
                    <a:cubicBezTo>
                      <a:pt x="307" y="366"/>
                      <a:pt x="307" y="366"/>
                      <a:pt x="307" y="366"/>
                    </a:cubicBezTo>
                    <a:cubicBezTo>
                      <a:pt x="266" y="347"/>
                      <a:pt x="266" y="347"/>
                      <a:pt x="266" y="347"/>
                    </a:cubicBezTo>
                    <a:cubicBezTo>
                      <a:pt x="216" y="342"/>
                      <a:pt x="216" y="342"/>
                      <a:pt x="216" y="342"/>
                    </a:cubicBezTo>
                    <a:cubicBezTo>
                      <a:pt x="160" y="317"/>
                      <a:pt x="160" y="317"/>
                      <a:pt x="160" y="317"/>
                    </a:cubicBezTo>
                    <a:cubicBezTo>
                      <a:pt x="110" y="284"/>
                      <a:pt x="110" y="284"/>
                      <a:pt x="110" y="284"/>
                    </a:cubicBezTo>
                    <a:cubicBezTo>
                      <a:pt x="36" y="284"/>
                      <a:pt x="36" y="284"/>
                      <a:pt x="36" y="284"/>
                    </a:cubicBezTo>
                    <a:cubicBezTo>
                      <a:pt x="18" y="278"/>
                      <a:pt x="18" y="278"/>
                      <a:pt x="18" y="278"/>
                    </a:cubicBezTo>
                    <a:cubicBezTo>
                      <a:pt x="0" y="278"/>
                      <a:pt x="0" y="278"/>
                      <a:pt x="0" y="278"/>
                    </a:cubicBezTo>
                    <a:cubicBezTo>
                      <a:pt x="0" y="1480"/>
                      <a:pt x="0" y="1480"/>
                      <a:pt x="0" y="1480"/>
                    </a:cubicBezTo>
                    <a:cubicBezTo>
                      <a:pt x="71" y="1529"/>
                      <a:pt x="71" y="1529"/>
                      <a:pt x="71" y="1529"/>
                    </a:cubicBezTo>
                    <a:cubicBezTo>
                      <a:pt x="84" y="1486"/>
                      <a:pt x="84" y="1486"/>
                      <a:pt x="84" y="1486"/>
                    </a:cubicBezTo>
                    <a:cubicBezTo>
                      <a:pt x="108" y="1468"/>
                      <a:pt x="108" y="1468"/>
                      <a:pt x="108" y="1468"/>
                    </a:cubicBezTo>
                    <a:cubicBezTo>
                      <a:pt x="139" y="1504"/>
                      <a:pt x="139" y="1504"/>
                      <a:pt x="139" y="1504"/>
                    </a:cubicBezTo>
                    <a:cubicBezTo>
                      <a:pt x="237" y="1652"/>
                      <a:pt x="237" y="1652"/>
                      <a:pt x="237" y="1652"/>
                    </a:cubicBezTo>
                    <a:cubicBezTo>
                      <a:pt x="268" y="1652"/>
                      <a:pt x="268" y="1652"/>
                      <a:pt x="268" y="1652"/>
                    </a:cubicBezTo>
                    <a:cubicBezTo>
                      <a:pt x="317" y="1596"/>
                      <a:pt x="317" y="1596"/>
                      <a:pt x="317" y="1596"/>
                    </a:cubicBezTo>
                    <a:cubicBezTo>
                      <a:pt x="366" y="1584"/>
                      <a:pt x="366" y="1584"/>
                      <a:pt x="366" y="1584"/>
                    </a:cubicBezTo>
                    <a:cubicBezTo>
                      <a:pt x="415" y="1621"/>
                      <a:pt x="415" y="1621"/>
                      <a:pt x="415" y="1621"/>
                    </a:cubicBezTo>
                    <a:cubicBezTo>
                      <a:pt x="464" y="1707"/>
                      <a:pt x="464" y="1707"/>
                      <a:pt x="464" y="1707"/>
                    </a:cubicBezTo>
                    <a:cubicBezTo>
                      <a:pt x="507" y="1737"/>
                      <a:pt x="507" y="1737"/>
                      <a:pt x="507" y="1737"/>
                    </a:cubicBezTo>
                    <a:cubicBezTo>
                      <a:pt x="586" y="1921"/>
                      <a:pt x="586" y="1921"/>
                      <a:pt x="586" y="1921"/>
                    </a:cubicBezTo>
                    <a:cubicBezTo>
                      <a:pt x="635" y="1970"/>
                      <a:pt x="635" y="1970"/>
                      <a:pt x="635" y="1970"/>
                    </a:cubicBezTo>
                    <a:cubicBezTo>
                      <a:pt x="721" y="2025"/>
                      <a:pt x="721" y="2025"/>
                      <a:pt x="721" y="2025"/>
                    </a:cubicBezTo>
                    <a:cubicBezTo>
                      <a:pt x="709" y="2087"/>
                      <a:pt x="709" y="2087"/>
                      <a:pt x="709" y="2087"/>
                    </a:cubicBezTo>
                    <a:cubicBezTo>
                      <a:pt x="715" y="2135"/>
                      <a:pt x="715" y="2135"/>
                      <a:pt x="715" y="2135"/>
                    </a:cubicBezTo>
                    <a:cubicBezTo>
                      <a:pt x="698" y="2158"/>
                      <a:pt x="698" y="2158"/>
                      <a:pt x="698" y="2158"/>
                    </a:cubicBezTo>
                    <a:cubicBezTo>
                      <a:pt x="694" y="2200"/>
                      <a:pt x="694" y="2200"/>
                      <a:pt x="694" y="2200"/>
                    </a:cubicBezTo>
                    <a:cubicBezTo>
                      <a:pt x="703" y="2255"/>
                      <a:pt x="703" y="2255"/>
                      <a:pt x="703" y="2255"/>
                    </a:cubicBezTo>
                    <a:cubicBezTo>
                      <a:pt x="717" y="2292"/>
                      <a:pt x="717" y="2292"/>
                      <a:pt x="717" y="2292"/>
                    </a:cubicBezTo>
                    <a:cubicBezTo>
                      <a:pt x="744" y="2310"/>
                      <a:pt x="744" y="2310"/>
                      <a:pt x="744" y="2310"/>
                    </a:cubicBezTo>
                    <a:cubicBezTo>
                      <a:pt x="758" y="2292"/>
                      <a:pt x="758" y="2292"/>
                      <a:pt x="758" y="2292"/>
                    </a:cubicBezTo>
                    <a:cubicBezTo>
                      <a:pt x="776" y="2287"/>
                      <a:pt x="776" y="2287"/>
                      <a:pt x="776" y="2287"/>
                    </a:cubicBezTo>
                    <a:cubicBezTo>
                      <a:pt x="781" y="2333"/>
                      <a:pt x="781" y="2333"/>
                      <a:pt x="781" y="2333"/>
                    </a:cubicBezTo>
                    <a:cubicBezTo>
                      <a:pt x="763" y="2347"/>
                      <a:pt x="763" y="2347"/>
                      <a:pt x="763" y="2347"/>
                    </a:cubicBezTo>
                    <a:cubicBezTo>
                      <a:pt x="763" y="2379"/>
                      <a:pt x="763" y="2379"/>
                      <a:pt x="763" y="2379"/>
                    </a:cubicBezTo>
                    <a:cubicBezTo>
                      <a:pt x="795" y="2388"/>
                      <a:pt x="795" y="2388"/>
                      <a:pt x="795" y="2388"/>
                    </a:cubicBezTo>
                    <a:cubicBezTo>
                      <a:pt x="827" y="2379"/>
                      <a:pt x="827" y="2379"/>
                      <a:pt x="827" y="2379"/>
                    </a:cubicBezTo>
                    <a:cubicBezTo>
                      <a:pt x="836" y="2411"/>
                      <a:pt x="836" y="2411"/>
                      <a:pt x="836" y="2411"/>
                    </a:cubicBezTo>
                    <a:cubicBezTo>
                      <a:pt x="850" y="2439"/>
                      <a:pt x="850" y="2439"/>
                      <a:pt x="850" y="2439"/>
                    </a:cubicBezTo>
                    <a:cubicBezTo>
                      <a:pt x="845" y="2489"/>
                      <a:pt x="845" y="2489"/>
                      <a:pt x="845" y="2489"/>
                    </a:cubicBezTo>
                    <a:cubicBezTo>
                      <a:pt x="855" y="2540"/>
                      <a:pt x="855" y="2540"/>
                      <a:pt x="855" y="2540"/>
                    </a:cubicBezTo>
                    <a:cubicBezTo>
                      <a:pt x="887" y="2558"/>
                      <a:pt x="887" y="2558"/>
                      <a:pt x="887" y="2558"/>
                    </a:cubicBezTo>
                    <a:cubicBezTo>
                      <a:pt x="947" y="2572"/>
                      <a:pt x="947" y="2572"/>
                      <a:pt x="947" y="2572"/>
                    </a:cubicBezTo>
                    <a:cubicBezTo>
                      <a:pt x="970" y="2609"/>
                      <a:pt x="970" y="2609"/>
                      <a:pt x="970" y="2609"/>
                    </a:cubicBezTo>
                    <a:cubicBezTo>
                      <a:pt x="1015" y="2609"/>
                      <a:pt x="1015" y="2609"/>
                      <a:pt x="1015" y="2609"/>
                    </a:cubicBezTo>
                    <a:cubicBezTo>
                      <a:pt x="1043" y="2622"/>
                      <a:pt x="1043" y="2622"/>
                      <a:pt x="1043" y="2622"/>
                    </a:cubicBezTo>
                    <a:cubicBezTo>
                      <a:pt x="1066" y="2664"/>
                      <a:pt x="1066" y="2664"/>
                      <a:pt x="1066" y="2664"/>
                    </a:cubicBezTo>
                    <a:cubicBezTo>
                      <a:pt x="1103" y="2673"/>
                      <a:pt x="1103" y="2673"/>
                      <a:pt x="1103" y="2673"/>
                    </a:cubicBezTo>
                    <a:cubicBezTo>
                      <a:pt x="1117" y="2710"/>
                      <a:pt x="1117" y="2710"/>
                      <a:pt x="1117" y="2710"/>
                    </a:cubicBezTo>
                    <a:cubicBezTo>
                      <a:pt x="1140" y="2710"/>
                      <a:pt x="1140" y="2710"/>
                      <a:pt x="1140" y="2710"/>
                    </a:cubicBezTo>
                    <a:cubicBezTo>
                      <a:pt x="1176" y="2760"/>
                      <a:pt x="1176" y="2760"/>
                      <a:pt x="1176" y="2760"/>
                    </a:cubicBezTo>
                    <a:cubicBezTo>
                      <a:pt x="1209" y="2779"/>
                      <a:pt x="1209" y="2779"/>
                      <a:pt x="1209" y="2779"/>
                    </a:cubicBezTo>
                    <a:lnTo>
                      <a:pt x="1213" y="277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66"/>
              <p:cNvSpPr>
                <a:spLocks/>
              </p:cNvSpPr>
              <p:nvPr/>
            </p:nvSpPr>
            <p:spPr bwMode="auto">
              <a:xfrm>
                <a:off x="1586013" y="3785891"/>
                <a:ext cx="720126" cy="460676"/>
              </a:xfrm>
              <a:custGeom>
                <a:avLst/>
                <a:gdLst>
                  <a:gd name="T0" fmla="*/ 1894 w 1963"/>
                  <a:gd name="T1" fmla="*/ 1015 h 1256"/>
                  <a:gd name="T2" fmla="*/ 1912 w 1963"/>
                  <a:gd name="T3" fmla="*/ 907 h 1256"/>
                  <a:gd name="T4" fmla="*/ 1940 w 1963"/>
                  <a:gd name="T5" fmla="*/ 792 h 1256"/>
                  <a:gd name="T6" fmla="*/ 1834 w 1963"/>
                  <a:gd name="T7" fmla="*/ 788 h 1256"/>
                  <a:gd name="T8" fmla="*/ 1728 w 1963"/>
                  <a:gd name="T9" fmla="*/ 852 h 1256"/>
                  <a:gd name="T10" fmla="*/ 1673 w 1963"/>
                  <a:gd name="T11" fmla="*/ 994 h 1256"/>
                  <a:gd name="T12" fmla="*/ 1485 w 1963"/>
                  <a:gd name="T13" fmla="*/ 1022 h 1256"/>
                  <a:gd name="T14" fmla="*/ 1397 w 1963"/>
                  <a:gd name="T15" fmla="*/ 981 h 1256"/>
                  <a:gd name="T16" fmla="*/ 1328 w 1963"/>
                  <a:gd name="T17" fmla="*/ 903 h 1256"/>
                  <a:gd name="T18" fmla="*/ 1246 w 1963"/>
                  <a:gd name="T19" fmla="*/ 728 h 1256"/>
                  <a:gd name="T20" fmla="*/ 1287 w 1963"/>
                  <a:gd name="T21" fmla="*/ 521 h 1256"/>
                  <a:gd name="T22" fmla="*/ 1151 w 1963"/>
                  <a:gd name="T23" fmla="*/ 425 h 1256"/>
                  <a:gd name="T24" fmla="*/ 961 w 1963"/>
                  <a:gd name="T25" fmla="*/ 199 h 1256"/>
                  <a:gd name="T26" fmla="*/ 912 w 1963"/>
                  <a:gd name="T27" fmla="*/ 273 h 1256"/>
                  <a:gd name="T28" fmla="*/ 814 w 1963"/>
                  <a:gd name="T29" fmla="*/ 151 h 1256"/>
                  <a:gd name="T30" fmla="*/ 708 w 1963"/>
                  <a:gd name="T31" fmla="*/ 71 h 1256"/>
                  <a:gd name="T32" fmla="*/ 570 w 1963"/>
                  <a:gd name="T33" fmla="*/ 94 h 1256"/>
                  <a:gd name="T34" fmla="*/ 335 w 1963"/>
                  <a:gd name="T35" fmla="*/ 101 h 1256"/>
                  <a:gd name="T36" fmla="*/ 34 w 1963"/>
                  <a:gd name="T37" fmla="*/ 4 h 1256"/>
                  <a:gd name="T38" fmla="*/ 18 w 1963"/>
                  <a:gd name="T39" fmla="*/ 95 h 1256"/>
                  <a:gd name="T40" fmla="*/ 119 w 1963"/>
                  <a:gd name="T41" fmla="*/ 230 h 1256"/>
                  <a:gd name="T42" fmla="*/ 193 w 1963"/>
                  <a:gd name="T43" fmla="*/ 319 h 1256"/>
                  <a:gd name="T44" fmla="*/ 147 w 1963"/>
                  <a:gd name="T45" fmla="*/ 383 h 1256"/>
                  <a:gd name="T46" fmla="*/ 294 w 1963"/>
                  <a:gd name="T47" fmla="*/ 472 h 1256"/>
                  <a:gd name="T48" fmla="*/ 365 w 1963"/>
                  <a:gd name="T49" fmla="*/ 610 h 1256"/>
                  <a:gd name="T50" fmla="*/ 453 w 1963"/>
                  <a:gd name="T51" fmla="*/ 714 h 1256"/>
                  <a:gd name="T52" fmla="*/ 472 w 1963"/>
                  <a:gd name="T53" fmla="*/ 643 h 1256"/>
                  <a:gd name="T54" fmla="*/ 411 w 1963"/>
                  <a:gd name="T55" fmla="*/ 558 h 1256"/>
                  <a:gd name="T56" fmla="*/ 362 w 1963"/>
                  <a:gd name="T57" fmla="*/ 447 h 1256"/>
                  <a:gd name="T58" fmla="*/ 260 w 1963"/>
                  <a:gd name="T59" fmla="*/ 322 h 1256"/>
                  <a:gd name="T60" fmla="*/ 156 w 1963"/>
                  <a:gd name="T61" fmla="*/ 181 h 1256"/>
                  <a:gd name="T62" fmla="*/ 178 w 1963"/>
                  <a:gd name="T63" fmla="*/ 83 h 1256"/>
                  <a:gd name="T64" fmla="*/ 227 w 1963"/>
                  <a:gd name="T65" fmla="*/ 101 h 1256"/>
                  <a:gd name="T66" fmla="*/ 251 w 1963"/>
                  <a:gd name="T67" fmla="*/ 169 h 1256"/>
                  <a:gd name="T68" fmla="*/ 322 w 1963"/>
                  <a:gd name="T69" fmla="*/ 282 h 1256"/>
                  <a:gd name="T70" fmla="*/ 420 w 1963"/>
                  <a:gd name="T71" fmla="*/ 353 h 1256"/>
                  <a:gd name="T72" fmla="*/ 490 w 1963"/>
                  <a:gd name="T73" fmla="*/ 432 h 1256"/>
                  <a:gd name="T74" fmla="*/ 496 w 1963"/>
                  <a:gd name="T75" fmla="*/ 509 h 1256"/>
                  <a:gd name="T76" fmla="*/ 585 w 1963"/>
                  <a:gd name="T77" fmla="*/ 558 h 1256"/>
                  <a:gd name="T78" fmla="*/ 640 w 1963"/>
                  <a:gd name="T79" fmla="*/ 625 h 1256"/>
                  <a:gd name="T80" fmla="*/ 735 w 1963"/>
                  <a:gd name="T81" fmla="*/ 754 h 1256"/>
                  <a:gd name="T82" fmla="*/ 739 w 1963"/>
                  <a:gd name="T83" fmla="*/ 886 h 1256"/>
                  <a:gd name="T84" fmla="*/ 794 w 1963"/>
                  <a:gd name="T85" fmla="*/ 944 h 1256"/>
                  <a:gd name="T86" fmla="*/ 867 w 1963"/>
                  <a:gd name="T87" fmla="*/ 1005 h 1256"/>
                  <a:gd name="T88" fmla="*/ 981 w 1963"/>
                  <a:gd name="T89" fmla="*/ 1039 h 1256"/>
                  <a:gd name="T90" fmla="*/ 1066 w 1963"/>
                  <a:gd name="T91" fmla="*/ 1103 h 1256"/>
                  <a:gd name="T92" fmla="*/ 1161 w 1963"/>
                  <a:gd name="T93" fmla="*/ 1128 h 1256"/>
                  <a:gd name="T94" fmla="*/ 1253 w 1963"/>
                  <a:gd name="T95" fmla="*/ 1170 h 1256"/>
                  <a:gd name="T96" fmla="*/ 1373 w 1963"/>
                  <a:gd name="T97" fmla="*/ 1183 h 1256"/>
                  <a:gd name="T98" fmla="*/ 1477 w 1963"/>
                  <a:gd name="T99" fmla="*/ 1161 h 1256"/>
                  <a:gd name="T100" fmla="*/ 1594 w 1963"/>
                  <a:gd name="T101" fmla="*/ 1256 h 1256"/>
                  <a:gd name="T102" fmla="*/ 1738 w 1963"/>
                  <a:gd name="T103" fmla="*/ 1153 h 1256"/>
                  <a:gd name="T104" fmla="*/ 1708 w 1963"/>
                  <a:gd name="T105" fmla="*/ 1068 h 1256"/>
                  <a:gd name="T106" fmla="*/ 1809 w 1963"/>
                  <a:gd name="T107" fmla="*/ 1043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63" h="1256">
                    <a:moveTo>
                      <a:pt x="1809" y="1043"/>
                    </a:moveTo>
                    <a:cubicBezTo>
                      <a:pt x="1836" y="1004"/>
                      <a:pt x="1836" y="1004"/>
                      <a:pt x="1836" y="1004"/>
                    </a:cubicBezTo>
                    <a:cubicBezTo>
                      <a:pt x="1894" y="1015"/>
                      <a:pt x="1894" y="1015"/>
                      <a:pt x="1894" y="1015"/>
                    </a:cubicBezTo>
                    <a:cubicBezTo>
                      <a:pt x="1912" y="990"/>
                      <a:pt x="1912" y="990"/>
                      <a:pt x="1912" y="990"/>
                    </a:cubicBezTo>
                    <a:cubicBezTo>
                      <a:pt x="1915" y="974"/>
                      <a:pt x="1915" y="974"/>
                      <a:pt x="1915" y="974"/>
                    </a:cubicBezTo>
                    <a:cubicBezTo>
                      <a:pt x="1912" y="907"/>
                      <a:pt x="1912" y="907"/>
                      <a:pt x="1912" y="907"/>
                    </a:cubicBezTo>
                    <a:cubicBezTo>
                      <a:pt x="1940" y="852"/>
                      <a:pt x="1940" y="852"/>
                      <a:pt x="1940" y="852"/>
                    </a:cubicBezTo>
                    <a:cubicBezTo>
                      <a:pt x="1963" y="820"/>
                      <a:pt x="1963" y="820"/>
                      <a:pt x="1963" y="820"/>
                    </a:cubicBezTo>
                    <a:cubicBezTo>
                      <a:pt x="1940" y="792"/>
                      <a:pt x="1940" y="792"/>
                      <a:pt x="1940" y="792"/>
                    </a:cubicBezTo>
                    <a:cubicBezTo>
                      <a:pt x="1908" y="797"/>
                      <a:pt x="1908" y="797"/>
                      <a:pt x="1908" y="797"/>
                    </a:cubicBezTo>
                    <a:cubicBezTo>
                      <a:pt x="1889" y="788"/>
                      <a:pt x="1889" y="788"/>
                      <a:pt x="1889" y="788"/>
                    </a:cubicBezTo>
                    <a:cubicBezTo>
                      <a:pt x="1834" y="788"/>
                      <a:pt x="1834" y="788"/>
                      <a:pt x="1834" y="788"/>
                    </a:cubicBezTo>
                    <a:cubicBezTo>
                      <a:pt x="1788" y="820"/>
                      <a:pt x="1788" y="820"/>
                      <a:pt x="1788" y="820"/>
                    </a:cubicBezTo>
                    <a:cubicBezTo>
                      <a:pt x="1756" y="811"/>
                      <a:pt x="1756" y="811"/>
                      <a:pt x="1756" y="811"/>
                    </a:cubicBezTo>
                    <a:cubicBezTo>
                      <a:pt x="1728" y="852"/>
                      <a:pt x="1728" y="852"/>
                      <a:pt x="1728" y="852"/>
                    </a:cubicBezTo>
                    <a:cubicBezTo>
                      <a:pt x="1724" y="921"/>
                      <a:pt x="1724" y="921"/>
                      <a:pt x="1724" y="921"/>
                    </a:cubicBezTo>
                    <a:cubicBezTo>
                      <a:pt x="1678" y="971"/>
                      <a:pt x="1678" y="971"/>
                      <a:pt x="1678" y="971"/>
                    </a:cubicBezTo>
                    <a:cubicBezTo>
                      <a:pt x="1673" y="994"/>
                      <a:pt x="1673" y="994"/>
                      <a:pt x="1673" y="994"/>
                    </a:cubicBezTo>
                    <a:cubicBezTo>
                      <a:pt x="1554" y="1017"/>
                      <a:pt x="1554" y="1017"/>
                      <a:pt x="1554" y="1017"/>
                    </a:cubicBezTo>
                    <a:cubicBezTo>
                      <a:pt x="1522" y="1013"/>
                      <a:pt x="1522" y="1013"/>
                      <a:pt x="1522" y="1013"/>
                    </a:cubicBezTo>
                    <a:cubicBezTo>
                      <a:pt x="1485" y="1022"/>
                      <a:pt x="1485" y="1022"/>
                      <a:pt x="1485" y="1022"/>
                    </a:cubicBezTo>
                    <a:cubicBezTo>
                      <a:pt x="1434" y="994"/>
                      <a:pt x="1434" y="994"/>
                      <a:pt x="1434" y="994"/>
                    </a:cubicBezTo>
                    <a:cubicBezTo>
                      <a:pt x="1416" y="994"/>
                      <a:pt x="1416" y="994"/>
                      <a:pt x="1416" y="994"/>
                    </a:cubicBezTo>
                    <a:cubicBezTo>
                      <a:pt x="1397" y="981"/>
                      <a:pt x="1397" y="981"/>
                      <a:pt x="1397" y="981"/>
                    </a:cubicBezTo>
                    <a:cubicBezTo>
                      <a:pt x="1365" y="967"/>
                      <a:pt x="1365" y="967"/>
                      <a:pt x="1365" y="967"/>
                    </a:cubicBezTo>
                    <a:cubicBezTo>
                      <a:pt x="1356" y="939"/>
                      <a:pt x="1356" y="939"/>
                      <a:pt x="1356" y="939"/>
                    </a:cubicBezTo>
                    <a:cubicBezTo>
                      <a:pt x="1328" y="903"/>
                      <a:pt x="1328" y="903"/>
                      <a:pt x="1328" y="903"/>
                    </a:cubicBezTo>
                    <a:cubicBezTo>
                      <a:pt x="1301" y="852"/>
                      <a:pt x="1301" y="852"/>
                      <a:pt x="1301" y="852"/>
                    </a:cubicBezTo>
                    <a:cubicBezTo>
                      <a:pt x="1269" y="797"/>
                      <a:pt x="1269" y="797"/>
                      <a:pt x="1269" y="797"/>
                    </a:cubicBezTo>
                    <a:cubicBezTo>
                      <a:pt x="1246" y="728"/>
                      <a:pt x="1246" y="728"/>
                      <a:pt x="1246" y="728"/>
                    </a:cubicBezTo>
                    <a:cubicBezTo>
                      <a:pt x="1246" y="663"/>
                      <a:pt x="1246" y="663"/>
                      <a:pt x="1246" y="663"/>
                    </a:cubicBezTo>
                    <a:cubicBezTo>
                      <a:pt x="1250" y="581"/>
                      <a:pt x="1250" y="581"/>
                      <a:pt x="1250" y="581"/>
                    </a:cubicBezTo>
                    <a:cubicBezTo>
                      <a:pt x="1287" y="521"/>
                      <a:pt x="1287" y="521"/>
                      <a:pt x="1287" y="521"/>
                    </a:cubicBezTo>
                    <a:cubicBezTo>
                      <a:pt x="1287" y="494"/>
                      <a:pt x="1287" y="494"/>
                      <a:pt x="1287" y="494"/>
                    </a:cubicBezTo>
                    <a:cubicBezTo>
                      <a:pt x="1225" y="482"/>
                      <a:pt x="1225" y="482"/>
                      <a:pt x="1225" y="482"/>
                    </a:cubicBezTo>
                    <a:cubicBezTo>
                      <a:pt x="1151" y="425"/>
                      <a:pt x="1151" y="425"/>
                      <a:pt x="1151" y="425"/>
                    </a:cubicBezTo>
                    <a:cubicBezTo>
                      <a:pt x="1142" y="383"/>
                      <a:pt x="1142" y="383"/>
                      <a:pt x="1142" y="383"/>
                    </a:cubicBezTo>
                    <a:cubicBezTo>
                      <a:pt x="1057" y="248"/>
                      <a:pt x="1057" y="248"/>
                      <a:pt x="1057" y="248"/>
                    </a:cubicBezTo>
                    <a:cubicBezTo>
                      <a:pt x="961" y="199"/>
                      <a:pt x="961" y="199"/>
                      <a:pt x="961" y="199"/>
                    </a:cubicBezTo>
                    <a:cubicBezTo>
                      <a:pt x="919" y="231"/>
                      <a:pt x="919" y="231"/>
                      <a:pt x="919" y="231"/>
                    </a:cubicBezTo>
                    <a:cubicBezTo>
                      <a:pt x="926" y="264"/>
                      <a:pt x="926" y="264"/>
                      <a:pt x="926" y="264"/>
                    </a:cubicBezTo>
                    <a:cubicBezTo>
                      <a:pt x="912" y="273"/>
                      <a:pt x="912" y="273"/>
                      <a:pt x="912" y="273"/>
                    </a:cubicBezTo>
                    <a:cubicBezTo>
                      <a:pt x="869" y="257"/>
                      <a:pt x="869" y="257"/>
                      <a:pt x="869" y="257"/>
                    </a:cubicBezTo>
                    <a:cubicBezTo>
                      <a:pt x="818" y="209"/>
                      <a:pt x="818" y="209"/>
                      <a:pt x="818" y="209"/>
                    </a:cubicBezTo>
                    <a:cubicBezTo>
                      <a:pt x="814" y="151"/>
                      <a:pt x="814" y="151"/>
                      <a:pt x="814" y="151"/>
                    </a:cubicBezTo>
                    <a:cubicBezTo>
                      <a:pt x="791" y="128"/>
                      <a:pt x="791" y="128"/>
                      <a:pt x="791" y="128"/>
                    </a:cubicBezTo>
                    <a:cubicBezTo>
                      <a:pt x="768" y="128"/>
                      <a:pt x="768" y="128"/>
                      <a:pt x="768" y="128"/>
                    </a:cubicBezTo>
                    <a:cubicBezTo>
                      <a:pt x="708" y="71"/>
                      <a:pt x="708" y="71"/>
                      <a:pt x="708" y="71"/>
                    </a:cubicBezTo>
                    <a:cubicBezTo>
                      <a:pt x="644" y="57"/>
                      <a:pt x="644" y="57"/>
                      <a:pt x="644" y="57"/>
                    </a:cubicBezTo>
                    <a:cubicBezTo>
                      <a:pt x="584" y="55"/>
                      <a:pt x="584" y="55"/>
                      <a:pt x="584" y="55"/>
                    </a:cubicBezTo>
                    <a:cubicBezTo>
                      <a:pt x="570" y="94"/>
                      <a:pt x="570" y="94"/>
                      <a:pt x="570" y="94"/>
                    </a:cubicBezTo>
                    <a:cubicBezTo>
                      <a:pt x="510" y="110"/>
                      <a:pt x="510" y="110"/>
                      <a:pt x="510" y="110"/>
                    </a:cubicBezTo>
                    <a:cubicBezTo>
                      <a:pt x="372" y="107"/>
                      <a:pt x="372" y="107"/>
                      <a:pt x="372" y="107"/>
                    </a:cubicBezTo>
                    <a:cubicBezTo>
                      <a:pt x="335" y="101"/>
                      <a:pt x="335" y="101"/>
                      <a:pt x="335" y="101"/>
                    </a:cubicBezTo>
                    <a:cubicBezTo>
                      <a:pt x="246" y="45"/>
                      <a:pt x="246" y="45"/>
                      <a:pt x="246" y="45"/>
                    </a:cubicBezTo>
                    <a:cubicBezTo>
                      <a:pt x="147" y="0"/>
                      <a:pt x="147" y="0"/>
                      <a:pt x="147" y="0"/>
                    </a:cubicBezTo>
                    <a:cubicBezTo>
                      <a:pt x="34" y="4"/>
                      <a:pt x="34" y="4"/>
                      <a:pt x="34" y="4"/>
                    </a:cubicBezTo>
                    <a:cubicBezTo>
                      <a:pt x="0" y="15"/>
                      <a:pt x="0" y="15"/>
                      <a:pt x="0" y="15"/>
                    </a:cubicBezTo>
                    <a:cubicBezTo>
                      <a:pt x="6" y="43"/>
                      <a:pt x="6" y="43"/>
                      <a:pt x="6" y="43"/>
                    </a:cubicBezTo>
                    <a:cubicBezTo>
                      <a:pt x="18" y="95"/>
                      <a:pt x="18" y="95"/>
                      <a:pt x="18" y="95"/>
                    </a:cubicBezTo>
                    <a:cubicBezTo>
                      <a:pt x="86" y="163"/>
                      <a:pt x="86" y="163"/>
                      <a:pt x="86" y="163"/>
                    </a:cubicBezTo>
                    <a:cubicBezTo>
                      <a:pt x="95" y="196"/>
                      <a:pt x="95" y="196"/>
                      <a:pt x="95" y="196"/>
                    </a:cubicBezTo>
                    <a:cubicBezTo>
                      <a:pt x="119" y="230"/>
                      <a:pt x="119" y="230"/>
                      <a:pt x="119" y="230"/>
                    </a:cubicBezTo>
                    <a:cubicBezTo>
                      <a:pt x="138" y="236"/>
                      <a:pt x="138" y="236"/>
                      <a:pt x="138" y="236"/>
                    </a:cubicBezTo>
                    <a:cubicBezTo>
                      <a:pt x="190" y="291"/>
                      <a:pt x="190" y="291"/>
                      <a:pt x="190" y="291"/>
                    </a:cubicBezTo>
                    <a:cubicBezTo>
                      <a:pt x="193" y="319"/>
                      <a:pt x="193" y="319"/>
                      <a:pt x="193" y="319"/>
                    </a:cubicBezTo>
                    <a:cubicBezTo>
                      <a:pt x="196" y="371"/>
                      <a:pt x="196" y="371"/>
                      <a:pt x="196" y="371"/>
                    </a:cubicBezTo>
                    <a:cubicBezTo>
                      <a:pt x="150" y="371"/>
                      <a:pt x="150" y="371"/>
                      <a:pt x="150" y="371"/>
                    </a:cubicBezTo>
                    <a:cubicBezTo>
                      <a:pt x="138" y="371"/>
                      <a:pt x="147" y="383"/>
                      <a:pt x="147" y="383"/>
                    </a:cubicBezTo>
                    <a:cubicBezTo>
                      <a:pt x="208" y="426"/>
                      <a:pt x="208" y="426"/>
                      <a:pt x="208" y="426"/>
                    </a:cubicBezTo>
                    <a:cubicBezTo>
                      <a:pt x="248" y="441"/>
                      <a:pt x="248" y="441"/>
                      <a:pt x="248" y="441"/>
                    </a:cubicBezTo>
                    <a:cubicBezTo>
                      <a:pt x="294" y="472"/>
                      <a:pt x="294" y="472"/>
                      <a:pt x="294" y="472"/>
                    </a:cubicBezTo>
                    <a:cubicBezTo>
                      <a:pt x="319" y="503"/>
                      <a:pt x="319" y="503"/>
                      <a:pt x="319" y="503"/>
                    </a:cubicBezTo>
                    <a:cubicBezTo>
                      <a:pt x="331" y="567"/>
                      <a:pt x="331" y="567"/>
                      <a:pt x="331" y="567"/>
                    </a:cubicBezTo>
                    <a:cubicBezTo>
                      <a:pt x="365" y="610"/>
                      <a:pt x="365" y="610"/>
                      <a:pt x="365" y="610"/>
                    </a:cubicBezTo>
                    <a:cubicBezTo>
                      <a:pt x="392" y="619"/>
                      <a:pt x="392" y="619"/>
                      <a:pt x="392" y="619"/>
                    </a:cubicBezTo>
                    <a:cubicBezTo>
                      <a:pt x="447" y="668"/>
                      <a:pt x="447" y="668"/>
                      <a:pt x="447" y="668"/>
                    </a:cubicBezTo>
                    <a:cubicBezTo>
                      <a:pt x="453" y="714"/>
                      <a:pt x="453" y="714"/>
                      <a:pt x="453" y="714"/>
                    </a:cubicBezTo>
                    <a:cubicBezTo>
                      <a:pt x="487" y="705"/>
                      <a:pt x="487" y="705"/>
                      <a:pt x="487" y="705"/>
                    </a:cubicBezTo>
                    <a:cubicBezTo>
                      <a:pt x="487" y="674"/>
                      <a:pt x="487" y="674"/>
                      <a:pt x="487" y="674"/>
                    </a:cubicBezTo>
                    <a:cubicBezTo>
                      <a:pt x="472" y="643"/>
                      <a:pt x="472" y="643"/>
                      <a:pt x="472" y="643"/>
                    </a:cubicBezTo>
                    <a:cubicBezTo>
                      <a:pt x="447" y="613"/>
                      <a:pt x="447" y="613"/>
                      <a:pt x="447" y="613"/>
                    </a:cubicBezTo>
                    <a:cubicBezTo>
                      <a:pt x="423" y="598"/>
                      <a:pt x="423" y="598"/>
                      <a:pt x="423" y="598"/>
                    </a:cubicBezTo>
                    <a:cubicBezTo>
                      <a:pt x="411" y="558"/>
                      <a:pt x="411" y="558"/>
                      <a:pt x="411" y="558"/>
                    </a:cubicBezTo>
                    <a:cubicBezTo>
                      <a:pt x="389" y="527"/>
                      <a:pt x="389" y="527"/>
                      <a:pt x="389" y="527"/>
                    </a:cubicBezTo>
                    <a:cubicBezTo>
                      <a:pt x="380" y="503"/>
                      <a:pt x="380" y="503"/>
                      <a:pt x="380" y="503"/>
                    </a:cubicBezTo>
                    <a:cubicBezTo>
                      <a:pt x="362" y="447"/>
                      <a:pt x="362" y="447"/>
                      <a:pt x="362" y="447"/>
                    </a:cubicBezTo>
                    <a:cubicBezTo>
                      <a:pt x="294" y="371"/>
                      <a:pt x="294" y="371"/>
                      <a:pt x="294" y="371"/>
                    </a:cubicBezTo>
                    <a:cubicBezTo>
                      <a:pt x="288" y="349"/>
                      <a:pt x="288" y="349"/>
                      <a:pt x="288" y="349"/>
                    </a:cubicBezTo>
                    <a:cubicBezTo>
                      <a:pt x="260" y="322"/>
                      <a:pt x="260" y="322"/>
                      <a:pt x="260" y="322"/>
                    </a:cubicBezTo>
                    <a:cubicBezTo>
                      <a:pt x="260" y="297"/>
                      <a:pt x="260" y="297"/>
                      <a:pt x="260" y="297"/>
                    </a:cubicBezTo>
                    <a:cubicBezTo>
                      <a:pt x="165" y="199"/>
                      <a:pt x="165" y="199"/>
                      <a:pt x="165" y="199"/>
                    </a:cubicBezTo>
                    <a:cubicBezTo>
                      <a:pt x="156" y="181"/>
                      <a:pt x="156" y="181"/>
                      <a:pt x="156" y="181"/>
                    </a:cubicBezTo>
                    <a:cubicBezTo>
                      <a:pt x="144" y="68"/>
                      <a:pt x="144" y="68"/>
                      <a:pt x="144" y="68"/>
                    </a:cubicBezTo>
                    <a:cubicBezTo>
                      <a:pt x="156" y="61"/>
                      <a:pt x="156" y="61"/>
                      <a:pt x="156" y="61"/>
                    </a:cubicBezTo>
                    <a:cubicBezTo>
                      <a:pt x="178" y="83"/>
                      <a:pt x="178" y="83"/>
                      <a:pt x="178" y="83"/>
                    </a:cubicBezTo>
                    <a:cubicBezTo>
                      <a:pt x="205" y="77"/>
                      <a:pt x="205" y="77"/>
                      <a:pt x="205" y="77"/>
                    </a:cubicBezTo>
                    <a:cubicBezTo>
                      <a:pt x="218" y="74"/>
                      <a:pt x="218" y="74"/>
                      <a:pt x="218" y="74"/>
                    </a:cubicBezTo>
                    <a:cubicBezTo>
                      <a:pt x="227" y="101"/>
                      <a:pt x="227" y="101"/>
                      <a:pt x="227" y="101"/>
                    </a:cubicBezTo>
                    <a:cubicBezTo>
                      <a:pt x="248" y="104"/>
                      <a:pt x="248" y="104"/>
                      <a:pt x="248" y="104"/>
                    </a:cubicBezTo>
                    <a:cubicBezTo>
                      <a:pt x="260" y="138"/>
                      <a:pt x="260" y="138"/>
                      <a:pt x="260" y="138"/>
                    </a:cubicBezTo>
                    <a:cubicBezTo>
                      <a:pt x="251" y="169"/>
                      <a:pt x="251" y="169"/>
                      <a:pt x="251" y="169"/>
                    </a:cubicBezTo>
                    <a:cubicBezTo>
                      <a:pt x="279" y="196"/>
                      <a:pt x="279" y="196"/>
                      <a:pt x="279" y="196"/>
                    </a:cubicBezTo>
                    <a:cubicBezTo>
                      <a:pt x="291" y="239"/>
                      <a:pt x="291" y="239"/>
                      <a:pt x="291" y="239"/>
                    </a:cubicBezTo>
                    <a:cubicBezTo>
                      <a:pt x="322" y="282"/>
                      <a:pt x="322" y="282"/>
                      <a:pt x="322" y="282"/>
                    </a:cubicBezTo>
                    <a:cubicBezTo>
                      <a:pt x="340" y="294"/>
                      <a:pt x="340" y="294"/>
                      <a:pt x="340" y="294"/>
                    </a:cubicBezTo>
                    <a:cubicBezTo>
                      <a:pt x="374" y="340"/>
                      <a:pt x="374" y="340"/>
                      <a:pt x="374" y="340"/>
                    </a:cubicBezTo>
                    <a:cubicBezTo>
                      <a:pt x="420" y="353"/>
                      <a:pt x="420" y="353"/>
                      <a:pt x="420" y="353"/>
                    </a:cubicBezTo>
                    <a:cubicBezTo>
                      <a:pt x="423" y="383"/>
                      <a:pt x="423" y="383"/>
                      <a:pt x="423" y="383"/>
                    </a:cubicBezTo>
                    <a:cubicBezTo>
                      <a:pt x="466" y="435"/>
                      <a:pt x="466" y="435"/>
                      <a:pt x="466" y="435"/>
                    </a:cubicBezTo>
                    <a:cubicBezTo>
                      <a:pt x="490" y="432"/>
                      <a:pt x="490" y="432"/>
                      <a:pt x="490" y="432"/>
                    </a:cubicBezTo>
                    <a:cubicBezTo>
                      <a:pt x="515" y="463"/>
                      <a:pt x="515" y="463"/>
                      <a:pt x="515" y="463"/>
                    </a:cubicBezTo>
                    <a:cubicBezTo>
                      <a:pt x="500" y="478"/>
                      <a:pt x="500" y="478"/>
                      <a:pt x="500" y="478"/>
                    </a:cubicBezTo>
                    <a:cubicBezTo>
                      <a:pt x="496" y="509"/>
                      <a:pt x="496" y="509"/>
                      <a:pt x="496" y="509"/>
                    </a:cubicBezTo>
                    <a:cubicBezTo>
                      <a:pt x="533" y="527"/>
                      <a:pt x="533" y="527"/>
                      <a:pt x="533" y="527"/>
                    </a:cubicBezTo>
                    <a:cubicBezTo>
                      <a:pt x="567" y="536"/>
                      <a:pt x="567" y="536"/>
                      <a:pt x="567" y="536"/>
                    </a:cubicBezTo>
                    <a:cubicBezTo>
                      <a:pt x="585" y="558"/>
                      <a:pt x="585" y="558"/>
                      <a:pt x="585" y="558"/>
                    </a:cubicBezTo>
                    <a:cubicBezTo>
                      <a:pt x="594" y="591"/>
                      <a:pt x="594" y="591"/>
                      <a:pt x="594" y="591"/>
                    </a:cubicBezTo>
                    <a:cubicBezTo>
                      <a:pt x="625" y="622"/>
                      <a:pt x="625" y="622"/>
                      <a:pt x="625" y="622"/>
                    </a:cubicBezTo>
                    <a:cubicBezTo>
                      <a:pt x="640" y="625"/>
                      <a:pt x="640" y="625"/>
                      <a:pt x="640" y="625"/>
                    </a:cubicBezTo>
                    <a:cubicBezTo>
                      <a:pt x="665" y="668"/>
                      <a:pt x="665" y="668"/>
                      <a:pt x="665" y="668"/>
                    </a:cubicBezTo>
                    <a:cubicBezTo>
                      <a:pt x="729" y="729"/>
                      <a:pt x="729" y="729"/>
                      <a:pt x="729" y="729"/>
                    </a:cubicBezTo>
                    <a:cubicBezTo>
                      <a:pt x="735" y="754"/>
                      <a:pt x="735" y="754"/>
                      <a:pt x="735" y="754"/>
                    </a:cubicBezTo>
                    <a:cubicBezTo>
                      <a:pt x="763" y="803"/>
                      <a:pt x="763" y="803"/>
                      <a:pt x="763" y="803"/>
                    </a:cubicBezTo>
                    <a:cubicBezTo>
                      <a:pt x="757" y="858"/>
                      <a:pt x="757" y="858"/>
                      <a:pt x="757" y="858"/>
                    </a:cubicBezTo>
                    <a:cubicBezTo>
                      <a:pt x="739" y="886"/>
                      <a:pt x="739" y="886"/>
                      <a:pt x="739" y="886"/>
                    </a:cubicBezTo>
                    <a:cubicBezTo>
                      <a:pt x="754" y="901"/>
                      <a:pt x="754" y="901"/>
                      <a:pt x="754" y="901"/>
                    </a:cubicBezTo>
                    <a:cubicBezTo>
                      <a:pt x="757" y="922"/>
                      <a:pt x="757" y="922"/>
                      <a:pt x="757" y="922"/>
                    </a:cubicBezTo>
                    <a:cubicBezTo>
                      <a:pt x="794" y="944"/>
                      <a:pt x="794" y="944"/>
                      <a:pt x="794" y="944"/>
                    </a:cubicBezTo>
                    <a:cubicBezTo>
                      <a:pt x="824" y="953"/>
                      <a:pt x="824" y="953"/>
                      <a:pt x="824" y="953"/>
                    </a:cubicBezTo>
                    <a:cubicBezTo>
                      <a:pt x="852" y="971"/>
                      <a:pt x="852" y="971"/>
                      <a:pt x="852" y="971"/>
                    </a:cubicBezTo>
                    <a:cubicBezTo>
                      <a:pt x="867" y="1005"/>
                      <a:pt x="867" y="1005"/>
                      <a:pt x="867" y="1005"/>
                    </a:cubicBezTo>
                    <a:cubicBezTo>
                      <a:pt x="904" y="1011"/>
                      <a:pt x="904" y="1011"/>
                      <a:pt x="904" y="1011"/>
                    </a:cubicBezTo>
                    <a:cubicBezTo>
                      <a:pt x="941" y="1033"/>
                      <a:pt x="941" y="1033"/>
                      <a:pt x="941" y="1033"/>
                    </a:cubicBezTo>
                    <a:cubicBezTo>
                      <a:pt x="981" y="1039"/>
                      <a:pt x="981" y="1039"/>
                      <a:pt x="981" y="1039"/>
                    </a:cubicBezTo>
                    <a:cubicBezTo>
                      <a:pt x="1011" y="1060"/>
                      <a:pt x="1011" y="1060"/>
                      <a:pt x="1011" y="1060"/>
                    </a:cubicBezTo>
                    <a:cubicBezTo>
                      <a:pt x="1045" y="1082"/>
                      <a:pt x="1045" y="1082"/>
                      <a:pt x="1045" y="1082"/>
                    </a:cubicBezTo>
                    <a:cubicBezTo>
                      <a:pt x="1066" y="1103"/>
                      <a:pt x="1066" y="1103"/>
                      <a:pt x="1066" y="1103"/>
                    </a:cubicBezTo>
                    <a:cubicBezTo>
                      <a:pt x="1097" y="1109"/>
                      <a:pt x="1097" y="1109"/>
                      <a:pt x="1097" y="1109"/>
                    </a:cubicBezTo>
                    <a:cubicBezTo>
                      <a:pt x="1112" y="1124"/>
                      <a:pt x="1112" y="1124"/>
                      <a:pt x="1112" y="1124"/>
                    </a:cubicBezTo>
                    <a:cubicBezTo>
                      <a:pt x="1161" y="1128"/>
                      <a:pt x="1161" y="1128"/>
                      <a:pt x="1161" y="1128"/>
                    </a:cubicBezTo>
                    <a:cubicBezTo>
                      <a:pt x="1201" y="1155"/>
                      <a:pt x="1201" y="1155"/>
                      <a:pt x="1201" y="1155"/>
                    </a:cubicBezTo>
                    <a:cubicBezTo>
                      <a:pt x="1220" y="1152"/>
                      <a:pt x="1220" y="1152"/>
                      <a:pt x="1220" y="1152"/>
                    </a:cubicBezTo>
                    <a:cubicBezTo>
                      <a:pt x="1253" y="1170"/>
                      <a:pt x="1253" y="1170"/>
                      <a:pt x="1253" y="1170"/>
                    </a:cubicBezTo>
                    <a:cubicBezTo>
                      <a:pt x="1287" y="1177"/>
                      <a:pt x="1287" y="1177"/>
                      <a:pt x="1287" y="1177"/>
                    </a:cubicBezTo>
                    <a:cubicBezTo>
                      <a:pt x="1305" y="1192"/>
                      <a:pt x="1305" y="1192"/>
                      <a:pt x="1305" y="1192"/>
                    </a:cubicBezTo>
                    <a:cubicBezTo>
                      <a:pt x="1373" y="1183"/>
                      <a:pt x="1373" y="1183"/>
                      <a:pt x="1373" y="1183"/>
                    </a:cubicBezTo>
                    <a:cubicBezTo>
                      <a:pt x="1443" y="1143"/>
                      <a:pt x="1443" y="1143"/>
                      <a:pt x="1443" y="1143"/>
                    </a:cubicBezTo>
                    <a:cubicBezTo>
                      <a:pt x="1462" y="1143"/>
                      <a:pt x="1462" y="1143"/>
                      <a:pt x="1462" y="1143"/>
                    </a:cubicBezTo>
                    <a:cubicBezTo>
                      <a:pt x="1477" y="1161"/>
                      <a:pt x="1477" y="1161"/>
                      <a:pt x="1477" y="1161"/>
                    </a:cubicBezTo>
                    <a:cubicBezTo>
                      <a:pt x="1523" y="1170"/>
                      <a:pt x="1523" y="1170"/>
                      <a:pt x="1523" y="1170"/>
                    </a:cubicBezTo>
                    <a:cubicBezTo>
                      <a:pt x="1529" y="1198"/>
                      <a:pt x="1529" y="1198"/>
                      <a:pt x="1529" y="1198"/>
                    </a:cubicBezTo>
                    <a:cubicBezTo>
                      <a:pt x="1594" y="1256"/>
                      <a:pt x="1594" y="1256"/>
                      <a:pt x="1594" y="1256"/>
                    </a:cubicBezTo>
                    <a:cubicBezTo>
                      <a:pt x="1618" y="1169"/>
                      <a:pt x="1618" y="1169"/>
                      <a:pt x="1618" y="1169"/>
                    </a:cubicBezTo>
                    <a:cubicBezTo>
                      <a:pt x="1708" y="1167"/>
                      <a:pt x="1708" y="1167"/>
                      <a:pt x="1708" y="1167"/>
                    </a:cubicBezTo>
                    <a:cubicBezTo>
                      <a:pt x="1738" y="1153"/>
                      <a:pt x="1738" y="1153"/>
                      <a:pt x="1738" y="1153"/>
                    </a:cubicBezTo>
                    <a:cubicBezTo>
                      <a:pt x="1735" y="1130"/>
                      <a:pt x="1735" y="1130"/>
                      <a:pt x="1735" y="1130"/>
                    </a:cubicBezTo>
                    <a:cubicBezTo>
                      <a:pt x="1682" y="1086"/>
                      <a:pt x="1682" y="1086"/>
                      <a:pt x="1682" y="1086"/>
                    </a:cubicBezTo>
                    <a:cubicBezTo>
                      <a:pt x="1708" y="1068"/>
                      <a:pt x="1708" y="1068"/>
                      <a:pt x="1708" y="1068"/>
                    </a:cubicBezTo>
                    <a:cubicBezTo>
                      <a:pt x="1708" y="1024"/>
                      <a:pt x="1708" y="1024"/>
                      <a:pt x="1708" y="1024"/>
                    </a:cubicBezTo>
                    <a:cubicBezTo>
                      <a:pt x="1774" y="1027"/>
                      <a:pt x="1774" y="1027"/>
                      <a:pt x="1774" y="1027"/>
                    </a:cubicBezTo>
                    <a:lnTo>
                      <a:pt x="1809" y="104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67"/>
              <p:cNvSpPr>
                <a:spLocks/>
              </p:cNvSpPr>
              <p:nvPr/>
            </p:nvSpPr>
            <p:spPr bwMode="auto">
              <a:xfrm>
                <a:off x="2246206" y="4154183"/>
                <a:ext cx="34624" cy="58691"/>
              </a:xfrm>
              <a:custGeom>
                <a:avLst/>
                <a:gdLst>
                  <a:gd name="T0" fmla="*/ 71 w 223"/>
                  <a:gd name="T1" fmla="*/ 378 h 378"/>
                  <a:gd name="T2" fmla="*/ 0 w 223"/>
                  <a:gd name="T3" fmla="*/ 331 h 378"/>
                  <a:gd name="T4" fmla="*/ 22 w 223"/>
                  <a:gd name="T5" fmla="*/ 92 h 378"/>
                  <a:gd name="T6" fmla="*/ 86 w 223"/>
                  <a:gd name="T7" fmla="*/ 0 h 378"/>
                  <a:gd name="T8" fmla="*/ 223 w 223"/>
                  <a:gd name="T9" fmla="*/ 26 h 378"/>
                  <a:gd name="T10" fmla="*/ 180 w 223"/>
                  <a:gd name="T11" fmla="*/ 64 h 378"/>
                  <a:gd name="T12" fmla="*/ 168 w 223"/>
                  <a:gd name="T13" fmla="*/ 168 h 378"/>
                  <a:gd name="T14" fmla="*/ 71 w 223"/>
                  <a:gd name="T15" fmla="*/ 378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378">
                    <a:moveTo>
                      <a:pt x="71" y="378"/>
                    </a:moveTo>
                    <a:lnTo>
                      <a:pt x="0" y="331"/>
                    </a:lnTo>
                    <a:lnTo>
                      <a:pt x="22" y="92"/>
                    </a:lnTo>
                    <a:lnTo>
                      <a:pt x="86" y="0"/>
                    </a:lnTo>
                    <a:lnTo>
                      <a:pt x="223" y="26"/>
                    </a:lnTo>
                    <a:lnTo>
                      <a:pt x="180" y="64"/>
                    </a:lnTo>
                    <a:lnTo>
                      <a:pt x="168" y="168"/>
                    </a:lnTo>
                    <a:lnTo>
                      <a:pt x="71" y="37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68"/>
              <p:cNvSpPr>
                <a:spLocks/>
              </p:cNvSpPr>
              <p:nvPr/>
            </p:nvSpPr>
            <p:spPr bwMode="auto">
              <a:xfrm>
                <a:off x="2977666" y="4453847"/>
                <a:ext cx="92073" cy="91762"/>
              </a:xfrm>
              <a:custGeom>
                <a:avLst/>
                <a:gdLst>
                  <a:gd name="T0" fmla="*/ 134 w 593"/>
                  <a:gd name="T1" fmla="*/ 586 h 591"/>
                  <a:gd name="T2" fmla="*/ 137 w 593"/>
                  <a:gd name="T3" fmla="*/ 446 h 591"/>
                  <a:gd name="T4" fmla="*/ 7 w 593"/>
                  <a:gd name="T5" fmla="*/ 380 h 591"/>
                  <a:gd name="T6" fmla="*/ 0 w 593"/>
                  <a:gd name="T7" fmla="*/ 257 h 591"/>
                  <a:gd name="T8" fmla="*/ 94 w 593"/>
                  <a:gd name="T9" fmla="*/ 163 h 591"/>
                  <a:gd name="T10" fmla="*/ 104 w 593"/>
                  <a:gd name="T11" fmla="*/ 33 h 591"/>
                  <a:gd name="T12" fmla="*/ 191 w 593"/>
                  <a:gd name="T13" fmla="*/ 0 h 591"/>
                  <a:gd name="T14" fmla="*/ 517 w 593"/>
                  <a:gd name="T15" fmla="*/ 12 h 591"/>
                  <a:gd name="T16" fmla="*/ 593 w 593"/>
                  <a:gd name="T17" fmla="*/ 45 h 591"/>
                  <a:gd name="T18" fmla="*/ 593 w 593"/>
                  <a:gd name="T19" fmla="*/ 99 h 591"/>
                  <a:gd name="T20" fmla="*/ 557 w 593"/>
                  <a:gd name="T21" fmla="*/ 128 h 591"/>
                  <a:gd name="T22" fmla="*/ 515 w 593"/>
                  <a:gd name="T23" fmla="*/ 265 h 591"/>
                  <a:gd name="T24" fmla="*/ 578 w 593"/>
                  <a:gd name="T25" fmla="*/ 439 h 591"/>
                  <a:gd name="T26" fmla="*/ 522 w 593"/>
                  <a:gd name="T27" fmla="*/ 562 h 591"/>
                  <a:gd name="T28" fmla="*/ 368 w 593"/>
                  <a:gd name="T29" fmla="*/ 569 h 591"/>
                  <a:gd name="T30" fmla="*/ 340 w 593"/>
                  <a:gd name="T31" fmla="*/ 541 h 591"/>
                  <a:gd name="T32" fmla="*/ 297 w 593"/>
                  <a:gd name="T33" fmla="*/ 534 h 591"/>
                  <a:gd name="T34" fmla="*/ 267 w 593"/>
                  <a:gd name="T35" fmla="*/ 591 h 591"/>
                  <a:gd name="T36" fmla="*/ 134 w 593"/>
                  <a:gd name="T37" fmla="*/ 58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3" h="591">
                    <a:moveTo>
                      <a:pt x="134" y="586"/>
                    </a:moveTo>
                    <a:lnTo>
                      <a:pt x="137" y="446"/>
                    </a:lnTo>
                    <a:lnTo>
                      <a:pt x="7" y="380"/>
                    </a:lnTo>
                    <a:lnTo>
                      <a:pt x="0" y="257"/>
                    </a:lnTo>
                    <a:lnTo>
                      <a:pt x="94" y="163"/>
                    </a:lnTo>
                    <a:lnTo>
                      <a:pt x="104" y="33"/>
                    </a:lnTo>
                    <a:lnTo>
                      <a:pt x="191" y="0"/>
                    </a:lnTo>
                    <a:lnTo>
                      <a:pt x="517" y="12"/>
                    </a:lnTo>
                    <a:lnTo>
                      <a:pt x="593" y="45"/>
                    </a:lnTo>
                    <a:lnTo>
                      <a:pt x="593" y="99"/>
                    </a:lnTo>
                    <a:lnTo>
                      <a:pt x="557" y="128"/>
                    </a:lnTo>
                    <a:lnTo>
                      <a:pt x="515" y="265"/>
                    </a:lnTo>
                    <a:lnTo>
                      <a:pt x="578" y="439"/>
                    </a:lnTo>
                    <a:lnTo>
                      <a:pt x="522" y="562"/>
                    </a:lnTo>
                    <a:lnTo>
                      <a:pt x="368" y="569"/>
                    </a:lnTo>
                    <a:lnTo>
                      <a:pt x="340" y="541"/>
                    </a:lnTo>
                    <a:lnTo>
                      <a:pt x="297" y="534"/>
                    </a:lnTo>
                    <a:lnTo>
                      <a:pt x="267" y="591"/>
                    </a:lnTo>
                    <a:lnTo>
                      <a:pt x="134" y="58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69"/>
              <p:cNvSpPr>
                <a:spLocks/>
              </p:cNvSpPr>
              <p:nvPr/>
            </p:nvSpPr>
            <p:spPr bwMode="auto">
              <a:xfrm>
                <a:off x="3057629" y="4460834"/>
                <a:ext cx="69559" cy="88036"/>
              </a:xfrm>
              <a:custGeom>
                <a:avLst/>
                <a:gdLst>
                  <a:gd name="T0" fmla="*/ 7 w 448"/>
                  <a:gd name="T1" fmla="*/ 517 h 567"/>
                  <a:gd name="T2" fmla="*/ 63 w 448"/>
                  <a:gd name="T3" fmla="*/ 394 h 567"/>
                  <a:gd name="T4" fmla="*/ 0 w 448"/>
                  <a:gd name="T5" fmla="*/ 220 h 567"/>
                  <a:gd name="T6" fmla="*/ 42 w 448"/>
                  <a:gd name="T7" fmla="*/ 83 h 567"/>
                  <a:gd name="T8" fmla="*/ 78 w 448"/>
                  <a:gd name="T9" fmla="*/ 54 h 567"/>
                  <a:gd name="T10" fmla="*/ 78 w 448"/>
                  <a:gd name="T11" fmla="*/ 0 h 567"/>
                  <a:gd name="T12" fmla="*/ 210 w 448"/>
                  <a:gd name="T13" fmla="*/ 21 h 567"/>
                  <a:gd name="T14" fmla="*/ 274 w 448"/>
                  <a:gd name="T15" fmla="*/ 42 h 567"/>
                  <a:gd name="T16" fmla="*/ 448 w 448"/>
                  <a:gd name="T17" fmla="*/ 194 h 567"/>
                  <a:gd name="T18" fmla="*/ 411 w 448"/>
                  <a:gd name="T19" fmla="*/ 321 h 567"/>
                  <a:gd name="T20" fmla="*/ 340 w 448"/>
                  <a:gd name="T21" fmla="*/ 472 h 567"/>
                  <a:gd name="T22" fmla="*/ 267 w 448"/>
                  <a:gd name="T23" fmla="*/ 567 h 567"/>
                  <a:gd name="T24" fmla="*/ 78 w 448"/>
                  <a:gd name="T25" fmla="*/ 538 h 567"/>
                  <a:gd name="T26" fmla="*/ 7 w 448"/>
                  <a:gd name="T27" fmla="*/ 51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567">
                    <a:moveTo>
                      <a:pt x="7" y="517"/>
                    </a:moveTo>
                    <a:lnTo>
                      <a:pt x="63" y="394"/>
                    </a:lnTo>
                    <a:lnTo>
                      <a:pt x="0" y="220"/>
                    </a:lnTo>
                    <a:lnTo>
                      <a:pt x="42" y="83"/>
                    </a:lnTo>
                    <a:lnTo>
                      <a:pt x="78" y="54"/>
                    </a:lnTo>
                    <a:lnTo>
                      <a:pt x="78" y="0"/>
                    </a:lnTo>
                    <a:lnTo>
                      <a:pt x="210" y="21"/>
                    </a:lnTo>
                    <a:lnTo>
                      <a:pt x="274" y="42"/>
                    </a:lnTo>
                    <a:lnTo>
                      <a:pt x="448" y="194"/>
                    </a:lnTo>
                    <a:lnTo>
                      <a:pt x="411" y="321"/>
                    </a:lnTo>
                    <a:lnTo>
                      <a:pt x="340" y="472"/>
                    </a:lnTo>
                    <a:lnTo>
                      <a:pt x="267" y="567"/>
                    </a:lnTo>
                    <a:lnTo>
                      <a:pt x="78" y="538"/>
                    </a:lnTo>
                    <a:lnTo>
                      <a:pt x="7" y="51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70"/>
              <p:cNvSpPr>
                <a:spLocks/>
              </p:cNvSpPr>
              <p:nvPr/>
            </p:nvSpPr>
            <p:spPr bwMode="auto">
              <a:xfrm>
                <a:off x="2555031" y="5020880"/>
                <a:ext cx="196723" cy="1035006"/>
              </a:xfrm>
              <a:custGeom>
                <a:avLst/>
                <a:gdLst>
                  <a:gd name="T0" fmla="*/ 361 w 536"/>
                  <a:gd name="T1" fmla="*/ 2710 h 2822"/>
                  <a:gd name="T2" fmla="*/ 309 w 536"/>
                  <a:gd name="T3" fmla="*/ 2757 h 2822"/>
                  <a:gd name="T4" fmla="*/ 232 w 536"/>
                  <a:gd name="T5" fmla="*/ 2822 h 2822"/>
                  <a:gd name="T6" fmla="*/ 254 w 536"/>
                  <a:gd name="T7" fmla="*/ 2781 h 2822"/>
                  <a:gd name="T8" fmla="*/ 226 w 536"/>
                  <a:gd name="T9" fmla="*/ 2708 h 2822"/>
                  <a:gd name="T10" fmla="*/ 131 w 536"/>
                  <a:gd name="T11" fmla="*/ 2747 h 2822"/>
                  <a:gd name="T12" fmla="*/ 180 w 536"/>
                  <a:gd name="T13" fmla="*/ 2674 h 2822"/>
                  <a:gd name="T14" fmla="*/ 141 w 536"/>
                  <a:gd name="T15" fmla="*/ 2664 h 2822"/>
                  <a:gd name="T16" fmla="*/ 88 w 536"/>
                  <a:gd name="T17" fmla="*/ 2575 h 2822"/>
                  <a:gd name="T18" fmla="*/ 67 w 536"/>
                  <a:gd name="T19" fmla="*/ 2525 h 2822"/>
                  <a:gd name="T20" fmla="*/ 73 w 536"/>
                  <a:gd name="T21" fmla="*/ 2395 h 2822"/>
                  <a:gd name="T22" fmla="*/ 79 w 536"/>
                  <a:gd name="T23" fmla="*/ 2322 h 2822"/>
                  <a:gd name="T24" fmla="*/ 122 w 536"/>
                  <a:gd name="T25" fmla="*/ 2304 h 2822"/>
                  <a:gd name="T26" fmla="*/ 67 w 536"/>
                  <a:gd name="T27" fmla="*/ 2304 h 2822"/>
                  <a:gd name="T28" fmla="*/ 85 w 536"/>
                  <a:gd name="T29" fmla="*/ 2250 h 2822"/>
                  <a:gd name="T30" fmla="*/ 36 w 536"/>
                  <a:gd name="T31" fmla="*/ 2213 h 2822"/>
                  <a:gd name="T32" fmla="*/ 33 w 536"/>
                  <a:gd name="T33" fmla="*/ 2179 h 2822"/>
                  <a:gd name="T34" fmla="*/ 82 w 536"/>
                  <a:gd name="T35" fmla="*/ 2190 h 2822"/>
                  <a:gd name="T36" fmla="*/ 125 w 536"/>
                  <a:gd name="T37" fmla="*/ 2172 h 2822"/>
                  <a:gd name="T38" fmla="*/ 159 w 536"/>
                  <a:gd name="T39" fmla="*/ 2112 h 2822"/>
                  <a:gd name="T40" fmla="*/ 180 w 536"/>
                  <a:gd name="T41" fmla="*/ 2037 h 2822"/>
                  <a:gd name="T42" fmla="*/ 177 w 536"/>
                  <a:gd name="T43" fmla="*/ 1936 h 2822"/>
                  <a:gd name="T44" fmla="*/ 180 w 536"/>
                  <a:gd name="T45" fmla="*/ 1810 h 2822"/>
                  <a:gd name="T46" fmla="*/ 137 w 536"/>
                  <a:gd name="T47" fmla="*/ 1798 h 2822"/>
                  <a:gd name="T48" fmla="*/ 119 w 536"/>
                  <a:gd name="T49" fmla="*/ 1639 h 2822"/>
                  <a:gd name="T50" fmla="*/ 122 w 536"/>
                  <a:gd name="T51" fmla="*/ 1473 h 2822"/>
                  <a:gd name="T52" fmla="*/ 153 w 536"/>
                  <a:gd name="T53" fmla="*/ 1335 h 2822"/>
                  <a:gd name="T54" fmla="*/ 213 w 536"/>
                  <a:gd name="T55" fmla="*/ 1202 h 2822"/>
                  <a:gd name="T56" fmla="*/ 268 w 536"/>
                  <a:gd name="T57" fmla="*/ 981 h 2822"/>
                  <a:gd name="T58" fmla="*/ 272 w 536"/>
                  <a:gd name="T59" fmla="*/ 793 h 2822"/>
                  <a:gd name="T60" fmla="*/ 328 w 536"/>
                  <a:gd name="T61" fmla="*/ 527 h 2822"/>
                  <a:gd name="T62" fmla="*/ 355 w 536"/>
                  <a:gd name="T63" fmla="*/ 177 h 2822"/>
                  <a:gd name="T64" fmla="*/ 389 w 536"/>
                  <a:gd name="T65" fmla="*/ 0 h 2822"/>
                  <a:gd name="T66" fmla="*/ 453 w 536"/>
                  <a:gd name="T67" fmla="*/ 187 h 2822"/>
                  <a:gd name="T68" fmla="*/ 536 w 536"/>
                  <a:gd name="T69" fmla="*/ 401 h 2822"/>
                  <a:gd name="T70" fmla="*/ 456 w 536"/>
                  <a:gd name="T71" fmla="*/ 481 h 2822"/>
                  <a:gd name="T72" fmla="*/ 410 w 536"/>
                  <a:gd name="T73" fmla="*/ 704 h 2822"/>
                  <a:gd name="T74" fmla="*/ 331 w 536"/>
                  <a:gd name="T75" fmla="*/ 974 h 2822"/>
                  <a:gd name="T76" fmla="*/ 315 w 536"/>
                  <a:gd name="T77" fmla="*/ 1259 h 2822"/>
                  <a:gd name="T78" fmla="*/ 294 w 536"/>
                  <a:gd name="T79" fmla="*/ 1531 h 2822"/>
                  <a:gd name="T80" fmla="*/ 239 w 536"/>
                  <a:gd name="T81" fmla="*/ 1847 h 2822"/>
                  <a:gd name="T82" fmla="*/ 257 w 536"/>
                  <a:gd name="T83" fmla="*/ 2040 h 2822"/>
                  <a:gd name="T84" fmla="*/ 245 w 536"/>
                  <a:gd name="T85" fmla="*/ 2098 h 2822"/>
                  <a:gd name="T86" fmla="*/ 232 w 536"/>
                  <a:gd name="T87" fmla="*/ 2273 h 2822"/>
                  <a:gd name="T88" fmla="*/ 131 w 536"/>
                  <a:gd name="T89" fmla="*/ 2429 h 2822"/>
                  <a:gd name="T90" fmla="*/ 174 w 536"/>
                  <a:gd name="T91" fmla="*/ 2544 h 2822"/>
                  <a:gd name="T92" fmla="*/ 239 w 536"/>
                  <a:gd name="T93" fmla="*/ 2658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6" h="2822">
                    <a:moveTo>
                      <a:pt x="389" y="2677"/>
                    </a:moveTo>
                    <a:cubicBezTo>
                      <a:pt x="380" y="2697"/>
                      <a:pt x="380" y="2697"/>
                      <a:pt x="380" y="2697"/>
                    </a:cubicBezTo>
                    <a:cubicBezTo>
                      <a:pt x="361" y="2710"/>
                      <a:pt x="361" y="2710"/>
                      <a:pt x="361" y="2710"/>
                    </a:cubicBezTo>
                    <a:cubicBezTo>
                      <a:pt x="328" y="2710"/>
                      <a:pt x="328" y="2710"/>
                      <a:pt x="328" y="2710"/>
                    </a:cubicBezTo>
                    <a:cubicBezTo>
                      <a:pt x="297" y="2729"/>
                      <a:pt x="297" y="2729"/>
                      <a:pt x="297" y="2729"/>
                    </a:cubicBezTo>
                    <a:cubicBezTo>
                      <a:pt x="309" y="2757"/>
                      <a:pt x="309" y="2757"/>
                      <a:pt x="309" y="2757"/>
                    </a:cubicBezTo>
                    <a:cubicBezTo>
                      <a:pt x="291" y="2783"/>
                      <a:pt x="291" y="2783"/>
                      <a:pt x="291" y="2783"/>
                    </a:cubicBezTo>
                    <a:cubicBezTo>
                      <a:pt x="291" y="2820"/>
                      <a:pt x="291" y="2820"/>
                      <a:pt x="291" y="2820"/>
                    </a:cubicBezTo>
                    <a:cubicBezTo>
                      <a:pt x="232" y="2822"/>
                      <a:pt x="232" y="2822"/>
                      <a:pt x="232" y="2822"/>
                    </a:cubicBezTo>
                    <a:cubicBezTo>
                      <a:pt x="202" y="2799"/>
                      <a:pt x="202" y="2799"/>
                      <a:pt x="202" y="2799"/>
                    </a:cubicBezTo>
                    <a:cubicBezTo>
                      <a:pt x="202" y="2783"/>
                      <a:pt x="202" y="2783"/>
                      <a:pt x="202" y="2783"/>
                    </a:cubicBezTo>
                    <a:cubicBezTo>
                      <a:pt x="254" y="2781"/>
                      <a:pt x="254" y="2781"/>
                      <a:pt x="254" y="2781"/>
                    </a:cubicBezTo>
                    <a:cubicBezTo>
                      <a:pt x="266" y="2762"/>
                      <a:pt x="266" y="2762"/>
                      <a:pt x="266" y="2762"/>
                    </a:cubicBezTo>
                    <a:cubicBezTo>
                      <a:pt x="263" y="2729"/>
                      <a:pt x="263" y="2729"/>
                      <a:pt x="263" y="2729"/>
                    </a:cubicBezTo>
                    <a:cubicBezTo>
                      <a:pt x="226" y="2708"/>
                      <a:pt x="226" y="2708"/>
                      <a:pt x="226" y="2708"/>
                    </a:cubicBezTo>
                    <a:cubicBezTo>
                      <a:pt x="180" y="2710"/>
                      <a:pt x="180" y="2710"/>
                      <a:pt x="180" y="2710"/>
                    </a:cubicBezTo>
                    <a:cubicBezTo>
                      <a:pt x="150" y="2744"/>
                      <a:pt x="150" y="2744"/>
                      <a:pt x="150" y="2744"/>
                    </a:cubicBezTo>
                    <a:cubicBezTo>
                      <a:pt x="131" y="2747"/>
                      <a:pt x="131" y="2747"/>
                      <a:pt x="131" y="2747"/>
                    </a:cubicBezTo>
                    <a:cubicBezTo>
                      <a:pt x="125" y="2690"/>
                      <a:pt x="125" y="2690"/>
                      <a:pt x="125" y="2690"/>
                    </a:cubicBezTo>
                    <a:cubicBezTo>
                      <a:pt x="153" y="2682"/>
                      <a:pt x="153" y="2682"/>
                      <a:pt x="153" y="2682"/>
                    </a:cubicBezTo>
                    <a:cubicBezTo>
                      <a:pt x="180" y="2674"/>
                      <a:pt x="180" y="2674"/>
                      <a:pt x="180" y="2674"/>
                    </a:cubicBezTo>
                    <a:cubicBezTo>
                      <a:pt x="174" y="2651"/>
                      <a:pt x="174" y="2651"/>
                      <a:pt x="174" y="2651"/>
                    </a:cubicBezTo>
                    <a:cubicBezTo>
                      <a:pt x="156" y="2648"/>
                      <a:pt x="156" y="2648"/>
                      <a:pt x="156" y="2648"/>
                    </a:cubicBezTo>
                    <a:cubicBezTo>
                      <a:pt x="141" y="2664"/>
                      <a:pt x="141" y="2664"/>
                      <a:pt x="141" y="2664"/>
                    </a:cubicBezTo>
                    <a:cubicBezTo>
                      <a:pt x="113" y="2651"/>
                      <a:pt x="113" y="2651"/>
                      <a:pt x="113" y="2651"/>
                    </a:cubicBezTo>
                    <a:cubicBezTo>
                      <a:pt x="113" y="2601"/>
                      <a:pt x="113" y="2601"/>
                      <a:pt x="113" y="2601"/>
                    </a:cubicBezTo>
                    <a:cubicBezTo>
                      <a:pt x="88" y="2575"/>
                      <a:pt x="88" y="2575"/>
                      <a:pt x="88" y="2575"/>
                    </a:cubicBezTo>
                    <a:cubicBezTo>
                      <a:pt x="110" y="2562"/>
                      <a:pt x="110" y="2562"/>
                      <a:pt x="110" y="2562"/>
                    </a:cubicBezTo>
                    <a:cubicBezTo>
                      <a:pt x="98" y="2533"/>
                      <a:pt x="98" y="2533"/>
                      <a:pt x="98" y="2533"/>
                    </a:cubicBezTo>
                    <a:cubicBezTo>
                      <a:pt x="67" y="2525"/>
                      <a:pt x="67" y="2525"/>
                      <a:pt x="67" y="2525"/>
                    </a:cubicBezTo>
                    <a:cubicBezTo>
                      <a:pt x="79" y="2500"/>
                      <a:pt x="79" y="2500"/>
                      <a:pt x="79" y="2500"/>
                    </a:cubicBezTo>
                    <a:cubicBezTo>
                      <a:pt x="70" y="2445"/>
                      <a:pt x="70" y="2445"/>
                      <a:pt x="70" y="2445"/>
                    </a:cubicBezTo>
                    <a:cubicBezTo>
                      <a:pt x="73" y="2395"/>
                      <a:pt x="73" y="2395"/>
                      <a:pt x="73" y="2395"/>
                    </a:cubicBezTo>
                    <a:cubicBezTo>
                      <a:pt x="79" y="2362"/>
                      <a:pt x="79" y="2362"/>
                      <a:pt x="79" y="2362"/>
                    </a:cubicBezTo>
                    <a:cubicBezTo>
                      <a:pt x="67" y="2330"/>
                      <a:pt x="67" y="2330"/>
                      <a:pt x="67" y="2330"/>
                    </a:cubicBezTo>
                    <a:cubicBezTo>
                      <a:pt x="67" y="2330"/>
                      <a:pt x="70" y="2320"/>
                      <a:pt x="79" y="2322"/>
                    </a:cubicBezTo>
                    <a:cubicBezTo>
                      <a:pt x="88" y="2325"/>
                      <a:pt x="104" y="2343"/>
                      <a:pt x="104" y="2343"/>
                    </a:cubicBezTo>
                    <a:cubicBezTo>
                      <a:pt x="125" y="2336"/>
                      <a:pt x="125" y="2336"/>
                      <a:pt x="125" y="2336"/>
                    </a:cubicBezTo>
                    <a:cubicBezTo>
                      <a:pt x="122" y="2304"/>
                      <a:pt x="122" y="2304"/>
                      <a:pt x="122" y="2304"/>
                    </a:cubicBezTo>
                    <a:cubicBezTo>
                      <a:pt x="107" y="2283"/>
                      <a:pt x="107" y="2283"/>
                      <a:pt x="107" y="2283"/>
                    </a:cubicBezTo>
                    <a:cubicBezTo>
                      <a:pt x="85" y="2299"/>
                      <a:pt x="85" y="2299"/>
                      <a:pt x="85" y="2299"/>
                    </a:cubicBezTo>
                    <a:cubicBezTo>
                      <a:pt x="67" y="2304"/>
                      <a:pt x="67" y="2304"/>
                      <a:pt x="67" y="2304"/>
                    </a:cubicBezTo>
                    <a:cubicBezTo>
                      <a:pt x="55" y="2294"/>
                      <a:pt x="55" y="2294"/>
                      <a:pt x="55" y="2294"/>
                    </a:cubicBezTo>
                    <a:cubicBezTo>
                      <a:pt x="64" y="2278"/>
                      <a:pt x="64" y="2278"/>
                      <a:pt x="64" y="2278"/>
                    </a:cubicBezTo>
                    <a:cubicBezTo>
                      <a:pt x="85" y="2250"/>
                      <a:pt x="85" y="2250"/>
                      <a:pt x="85" y="2250"/>
                    </a:cubicBezTo>
                    <a:cubicBezTo>
                      <a:pt x="82" y="2231"/>
                      <a:pt x="82" y="2231"/>
                      <a:pt x="82" y="2231"/>
                    </a:cubicBezTo>
                    <a:cubicBezTo>
                      <a:pt x="49" y="2224"/>
                      <a:pt x="49" y="2224"/>
                      <a:pt x="49" y="2224"/>
                    </a:cubicBezTo>
                    <a:cubicBezTo>
                      <a:pt x="36" y="2213"/>
                      <a:pt x="36" y="2213"/>
                      <a:pt x="36" y="2213"/>
                    </a:cubicBezTo>
                    <a:cubicBezTo>
                      <a:pt x="0" y="2218"/>
                      <a:pt x="0" y="2218"/>
                      <a:pt x="0" y="2218"/>
                    </a:cubicBezTo>
                    <a:cubicBezTo>
                      <a:pt x="0" y="2208"/>
                      <a:pt x="0" y="2208"/>
                      <a:pt x="0" y="2208"/>
                    </a:cubicBezTo>
                    <a:cubicBezTo>
                      <a:pt x="33" y="2179"/>
                      <a:pt x="33" y="2179"/>
                      <a:pt x="33" y="2179"/>
                    </a:cubicBezTo>
                    <a:cubicBezTo>
                      <a:pt x="40" y="2145"/>
                      <a:pt x="40" y="2145"/>
                      <a:pt x="40" y="2145"/>
                    </a:cubicBezTo>
                    <a:cubicBezTo>
                      <a:pt x="82" y="2156"/>
                      <a:pt x="82" y="2156"/>
                      <a:pt x="82" y="2156"/>
                    </a:cubicBezTo>
                    <a:cubicBezTo>
                      <a:pt x="82" y="2190"/>
                      <a:pt x="82" y="2190"/>
                      <a:pt x="82" y="2190"/>
                    </a:cubicBezTo>
                    <a:cubicBezTo>
                      <a:pt x="88" y="2211"/>
                      <a:pt x="88" y="2211"/>
                      <a:pt x="88" y="2211"/>
                    </a:cubicBezTo>
                    <a:cubicBezTo>
                      <a:pt x="107" y="2205"/>
                      <a:pt x="107" y="2205"/>
                      <a:pt x="107" y="2205"/>
                    </a:cubicBezTo>
                    <a:cubicBezTo>
                      <a:pt x="125" y="2172"/>
                      <a:pt x="125" y="2172"/>
                      <a:pt x="125" y="2172"/>
                    </a:cubicBezTo>
                    <a:cubicBezTo>
                      <a:pt x="122" y="2135"/>
                      <a:pt x="122" y="2135"/>
                      <a:pt x="122" y="2135"/>
                    </a:cubicBezTo>
                    <a:cubicBezTo>
                      <a:pt x="137" y="2119"/>
                      <a:pt x="137" y="2119"/>
                      <a:pt x="137" y="2119"/>
                    </a:cubicBezTo>
                    <a:cubicBezTo>
                      <a:pt x="159" y="2112"/>
                      <a:pt x="159" y="2112"/>
                      <a:pt x="159" y="2112"/>
                    </a:cubicBezTo>
                    <a:cubicBezTo>
                      <a:pt x="159" y="2075"/>
                      <a:pt x="159" y="2075"/>
                      <a:pt x="159" y="2075"/>
                    </a:cubicBezTo>
                    <a:cubicBezTo>
                      <a:pt x="184" y="2057"/>
                      <a:pt x="184" y="2057"/>
                      <a:pt x="184" y="2057"/>
                    </a:cubicBezTo>
                    <a:cubicBezTo>
                      <a:pt x="180" y="2037"/>
                      <a:pt x="180" y="2037"/>
                      <a:pt x="180" y="2037"/>
                    </a:cubicBezTo>
                    <a:cubicBezTo>
                      <a:pt x="156" y="2024"/>
                      <a:pt x="156" y="2024"/>
                      <a:pt x="156" y="2024"/>
                    </a:cubicBezTo>
                    <a:cubicBezTo>
                      <a:pt x="147" y="1988"/>
                      <a:pt x="147" y="1988"/>
                      <a:pt x="147" y="1988"/>
                    </a:cubicBezTo>
                    <a:cubicBezTo>
                      <a:pt x="177" y="1936"/>
                      <a:pt x="177" y="1936"/>
                      <a:pt x="177" y="1936"/>
                    </a:cubicBezTo>
                    <a:cubicBezTo>
                      <a:pt x="171" y="1868"/>
                      <a:pt x="171" y="1868"/>
                      <a:pt x="171" y="1868"/>
                    </a:cubicBezTo>
                    <a:cubicBezTo>
                      <a:pt x="190" y="1847"/>
                      <a:pt x="190" y="1847"/>
                      <a:pt x="190" y="1847"/>
                    </a:cubicBezTo>
                    <a:cubicBezTo>
                      <a:pt x="180" y="1810"/>
                      <a:pt x="180" y="1810"/>
                      <a:pt x="180" y="1810"/>
                    </a:cubicBezTo>
                    <a:cubicBezTo>
                      <a:pt x="187" y="1786"/>
                      <a:pt x="187" y="1786"/>
                      <a:pt x="187" y="1786"/>
                    </a:cubicBezTo>
                    <a:cubicBezTo>
                      <a:pt x="168" y="1779"/>
                      <a:pt x="168" y="1779"/>
                      <a:pt x="168" y="1779"/>
                    </a:cubicBezTo>
                    <a:cubicBezTo>
                      <a:pt x="137" y="1798"/>
                      <a:pt x="137" y="1798"/>
                      <a:pt x="137" y="1798"/>
                    </a:cubicBezTo>
                    <a:cubicBezTo>
                      <a:pt x="92" y="1752"/>
                      <a:pt x="92" y="1752"/>
                      <a:pt x="92" y="1752"/>
                    </a:cubicBezTo>
                    <a:cubicBezTo>
                      <a:pt x="110" y="1706"/>
                      <a:pt x="110" y="1706"/>
                      <a:pt x="110" y="1706"/>
                    </a:cubicBezTo>
                    <a:cubicBezTo>
                      <a:pt x="119" y="1639"/>
                      <a:pt x="119" y="1639"/>
                      <a:pt x="119" y="1639"/>
                    </a:cubicBezTo>
                    <a:cubicBezTo>
                      <a:pt x="141" y="1611"/>
                      <a:pt x="141" y="1611"/>
                      <a:pt x="141" y="1611"/>
                    </a:cubicBezTo>
                    <a:cubicBezTo>
                      <a:pt x="144" y="1541"/>
                      <a:pt x="144" y="1541"/>
                      <a:pt x="144" y="1541"/>
                    </a:cubicBezTo>
                    <a:cubicBezTo>
                      <a:pt x="122" y="1473"/>
                      <a:pt x="122" y="1473"/>
                      <a:pt x="122" y="1473"/>
                    </a:cubicBezTo>
                    <a:cubicBezTo>
                      <a:pt x="122" y="1400"/>
                      <a:pt x="122" y="1400"/>
                      <a:pt x="122" y="1400"/>
                    </a:cubicBezTo>
                    <a:cubicBezTo>
                      <a:pt x="147" y="1387"/>
                      <a:pt x="147" y="1387"/>
                      <a:pt x="147" y="1387"/>
                    </a:cubicBezTo>
                    <a:cubicBezTo>
                      <a:pt x="153" y="1335"/>
                      <a:pt x="153" y="1335"/>
                      <a:pt x="153" y="1335"/>
                    </a:cubicBezTo>
                    <a:cubicBezTo>
                      <a:pt x="177" y="1298"/>
                      <a:pt x="177" y="1298"/>
                      <a:pt x="177" y="1298"/>
                    </a:cubicBezTo>
                    <a:cubicBezTo>
                      <a:pt x="199" y="1256"/>
                      <a:pt x="199" y="1256"/>
                      <a:pt x="199" y="1256"/>
                    </a:cubicBezTo>
                    <a:cubicBezTo>
                      <a:pt x="213" y="1202"/>
                      <a:pt x="213" y="1202"/>
                      <a:pt x="213" y="1202"/>
                    </a:cubicBezTo>
                    <a:cubicBezTo>
                      <a:pt x="236" y="1138"/>
                      <a:pt x="236" y="1138"/>
                      <a:pt x="236" y="1138"/>
                    </a:cubicBezTo>
                    <a:cubicBezTo>
                      <a:pt x="268" y="1087"/>
                      <a:pt x="268" y="1087"/>
                      <a:pt x="268" y="1087"/>
                    </a:cubicBezTo>
                    <a:cubicBezTo>
                      <a:pt x="268" y="981"/>
                      <a:pt x="268" y="981"/>
                      <a:pt x="268" y="981"/>
                    </a:cubicBezTo>
                    <a:cubicBezTo>
                      <a:pt x="249" y="880"/>
                      <a:pt x="249" y="880"/>
                      <a:pt x="249" y="880"/>
                    </a:cubicBezTo>
                    <a:cubicBezTo>
                      <a:pt x="277" y="857"/>
                      <a:pt x="277" y="857"/>
                      <a:pt x="277" y="857"/>
                    </a:cubicBezTo>
                    <a:cubicBezTo>
                      <a:pt x="272" y="793"/>
                      <a:pt x="272" y="793"/>
                      <a:pt x="272" y="793"/>
                    </a:cubicBezTo>
                    <a:cubicBezTo>
                      <a:pt x="263" y="770"/>
                      <a:pt x="263" y="770"/>
                      <a:pt x="263" y="770"/>
                    </a:cubicBezTo>
                    <a:cubicBezTo>
                      <a:pt x="314" y="596"/>
                      <a:pt x="314" y="596"/>
                      <a:pt x="314" y="596"/>
                    </a:cubicBezTo>
                    <a:cubicBezTo>
                      <a:pt x="328" y="527"/>
                      <a:pt x="328" y="527"/>
                      <a:pt x="328" y="527"/>
                    </a:cubicBezTo>
                    <a:cubicBezTo>
                      <a:pt x="318" y="370"/>
                      <a:pt x="318" y="370"/>
                      <a:pt x="318" y="370"/>
                    </a:cubicBezTo>
                    <a:cubicBezTo>
                      <a:pt x="341" y="352"/>
                      <a:pt x="341" y="352"/>
                      <a:pt x="341" y="352"/>
                    </a:cubicBezTo>
                    <a:cubicBezTo>
                      <a:pt x="355" y="177"/>
                      <a:pt x="355" y="177"/>
                      <a:pt x="355" y="177"/>
                    </a:cubicBezTo>
                    <a:cubicBezTo>
                      <a:pt x="337" y="159"/>
                      <a:pt x="337" y="159"/>
                      <a:pt x="337" y="159"/>
                    </a:cubicBezTo>
                    <a:cubicBezTo>
                      <a:pt x="341" y="53"/>
                      <a:pt x="341" y="53"/>
                      <a:pt x="341" y="53"/>
                    </a:cubicBezTo>
                    <a:cubicBezTo>
                      <a:pt x="389" y="0"/>
                      <a:pt x="389" y="0"/>
                      <a:pt x="389" y="0"/>
                    </a:cubicBezTo>
                    <a:cubicBezTo>
                      <a:pt x="416" y="15"/>
                      <a:pt x="416" y="15"/>
                      <a:pt x="416" y="15"/>
                    </a:cubicBezTo>
                    <a:cubicBezTo>
                      <a:pt x="444" y="92"/>
                      <a:pt x="444" y="92"/>
                      <a:pt x="444" y="92"/>
                    </a:cubicBezTo>
                    <a:cubicBezTo>
                      <a:pt x="453" y="187"/>
                      <a:pt x="453" y="187"/>
                      <a:pt x="453" y="187"/>
                    </a:cubicBezTo>
                    <a:cubicBezTo>
                      <a:pt x="496" y="334"/>
                      <a:pt x="496" y="334"/>
                      <a:pt x="496" y="334"/>
                    </a:cubicBezTo>
                    <a:cubicBezTo>
                      <a:pt x="518" y="349"/>
                      <a:pt x="518" y="349"/>
                      <a:pt x="518" y="349"/>
                    </a:cubicBezTo>
                    <a:cubicBezTo>
                      <a:pt x="536" y="401"/>
                      <a:pt x="536" y="401"/>
                      <a:pt x="536" y="401"/>
                    </a:cubicBezTo>
                    <a:cubicBezTo>
                      <a:pt x="521" y="444"/>
                      <a:pt x="521" y="444"/>
                      <a:pt x="521" y="444"/>
                    </a:cubicBezTo>
                    <a:cubicBezTo>
                      <a:pt x="487" y="456"/>
                      <a:pt x="487" y="456"/>
                      <a:pt x="487" y="456"/>
                    </a:cubicBezTo>
                    <a:cubicBezTo>
                      <a:pt x="456" y="481"/>
                      <a:pt x="456" y="481"/>
                      <a:pt x="456" y="481"/>
                    </a:cubicBezTo>
                    <a:cubicBezTo>
                      <a:pt x="462" y="616"/>
                      <a:pt x="462" y="616"/>
                      <a:pt x="462" y="616"/>
                    </a:cubicBezTo>
                    <a:cubicBezTo>
                      <a:pt x="469" y="643"/>
                      <a:pt x="469" y="643"/>
                      <a:pt x="469" y="643"/>
                    </a:cubicBezTo>
                    <a:cubicBezTo>
                      <a:pt x="410" y="704"/>
                      <a:pt x="410" y="704"/>
                      <a:pt x="410" y="704"/>
                    </a:cubicBezTo>
                    <a:cubicBezTo>
                      <a:pt x="361" y="815"/>
                      <a:pt x="361" y="815"/>
                      <a:pt x="361" y="815"/>
                    </a:cubicBezTo>
                    <a:cubicBezTo>
                      <a:pt x="352" y="854"/>
                      <a:pt x="352" y="854"/>
                      <a:pt x="352" y="854"/>
                    </a:cubicBezTo>
                    <a:cubicBezTo>
                      <a:pt x="331" y="974"/>
                      <a:pt x="331" y="974"/>
                      <a:pt x="331" y="974"/>
                    </a:cubicBezTo>
                    <a:cubicBezTo>
                      <a:pt x="364" y="1102"/>
                      <a:pt x="364" y="1102"/>
                      <a:pt x="364" y="1102"/>
                    </a:cubicBezTo>
                    <a:cubicBezTo>
                      <a:pt x="358" y="1201"/>
                      <a:pt x="358" y="1201"/>
                      <a:pt x="358" y="1201"/>
                    </a:cubicBezTo>
                    <a:cubicBezTo>
                      <a:pt x="315" y="1259"/>
                      <a:pt x="315" y="1259"/>
                      <a:pt x="315" y="1259"/>
                    </a:cubicBezTo>
                    <a:cubicBezTo>
                      <a:pt x="321" y="1323"/>
                      <a:pt x="321" y="1323"/>
                      <a:pt x="321" y="1323"/>
                    </a:cubicBezTo>
                    <a:cubicBezTo>
                      <a:pt x="285" y="1409"/>
                      <a:pt x="285" y="1409"/>
                      <a:pt x="285" y="1409"/>
                    </a:cubicBezTo>
                    <a:cubicBezTo>
                      <a:pt x="294" y="1531"/>
                      <a:pt x="294" y="1531"/>
                      <a:pt x="294" y="1531"/>
                    </a:cubicBezTo>
                    <a:cubicBezTo>
                      <a:pt x="266" y="1589"/>
                      <a:pt x="266" y="1589"/>
                      <a:pt x="266" y="1589"/>
                    </a:cubicBezTo>
                    <a:cubicBezTo>
                      <a:pt x="229" y="1703"/>
                      <a:pt x="229" y="1703"/>
                      <a:pt x="229" y="1703"/>
                    </a:cubicBezTo>
                    <a:cubicBezTo>
                      <a:pt x="239" y="1847"/>
                      <a:pt x="239" y="1847"/>
                      <a:pt x="239" y="1847"/>
                    </a:cubicBezTo>
                    <a:cubicBezTo>
                      <a:pt x="220" y="1871"/>
                      <a:pt x="220" y="1871"/>
                      <a:pt x="220" y="1871"/>
                    </a:cubicBezTo>
                    <a:cubicBezTo>
                      <a:pt x="226" y="1945"/>
                      <a:pt x="226" y="1945"/>
                      <a:pt x="226" y="1945"/>
                    </a:cubicBezTo>
                    <a:cubicBezTo>
                      <a:pt x="257" y="2040"/>
                      <a:pt x="257" y="2040"/>
                      <a:pt x="257" y="2040"/>
                    </a:cubicBezTo>
                    <a:cubicBezTo>
                      <a:pt x="223" y="2065"/>
                      <a:pt x="223" y="2065"/>
                      <a:pt x="223" y="2065"/>
                    </a:cubicBezTo>
                    <a:cubicBezTo>
                      <a:pt x="232" y="2096"/>
                      <a:pt x="232" y="2096"/>
                      <a:pt x="232" y="2096"/>
                    </a:cubicBezTo>
                    <a:cubicBezTo>
                      <a:pt x="245" y="2098"/>
                      <a:pt x="245" y="2098"/>
                      <a:pt x="245" y="2098"/>
                    </a:cubicBezTo>
                    <a:cubicBezTo>
                      <a:pt x="257" y="2221"/>
                      <a:pt x="257" y="2221"/>
                      <a:pt x="257" y="2221"/>
                    </a:cubicBezTo>
                    <a:cubicBezTo>
                      <a:pt x="229" y="2247"/>
                      <a:pt x="229" y="2247"/>
                      <a:pt x="229" y="2247"/>
                    </a:cubicBezTo>
                    <a:cubicBezTo>
                      <a:pt x="232" y="2273"/>
                      <a:pt x="232" y="2273"/>
                      <a:pt x="232" y="2273"/>
                    </a:cubicBezTo>
                    <a:cubicBezTo>
                      <a:pt x="193" y="2294"/>
                      <a:pt x="193" y="2294"/>
                      <a:pt x="193" y="2294"/>
                    </a:cubicBezTo>
                    <a:cubicBezTo>
                      <a:pt x="199" y="2367"/>
                      <a:pt x="199" y="2367"/>
                      <a:pt x="199" y="2367"/>
                    </a:cubicBezTo>
                    <a:cubicBezTo>
                      <a:pt x="131" y="2429"/>
                      <a:pt x="131" y="2429"/>
                      <a:pt x="131" y="2429"/>
                    </a:cubicBezTo>
                    <a:cubicBezTo>
                      <a:pt x="116" y="2476"/>
                      <a:pt x="116" y="2476"/>
                      <a:pt x="116" y="2476"/>
                    </a:cubicBezTo>
                    <a:cubicBezTo>
                      <a:pt x="141" y="2544"/>
                      <a:pt x="141" y="2544"/>
                      <a:pt x="141" y="2544"/>
                    </a:cubicBezTo>
                    <a:cubicBezTo>
                      <a:pt x="174" y="2544"/>
                      <a:pt x="174" y="2544"/>
                      <a:pt x="174" y="2544"/>
                    </a:cubicBezTo>
                    <a:cubicBezTo>
                      <a:pt x="193" y="2557"/>
                      <a:pt x="193" y="2557"/>
                      <a:pt x="193" y="2557"/>
                    </a:cubicBezTo>
                    <a:cubicBezTo>
                      <a:pt x="202" y="2630"/>
                      <a:pt x="202" y="2630"/>
                      <a:pt x="202" y="2630"/>
                    </a:cubicBezTo>
                    <a:cubicBezTo>
                      <a:pt x="239" y="2658"/>
                      <a:pt x="239" y="2658"/>
                      <a:pt x="239" y="2658"/>
                    </a:cubicBezTo>
                    <a:cubicBezTo>
                      <a:pt x="380" y="2661"/>
                      <a:pt x="380" y="2661"/>
                      <a:pt x="380" y="2661"/>
                    </a:cubicBezTo>
                    <a:lnTo>
                      <a:pt x="389" y="267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71"/>
              <p:cNvSpPr>
                <a:spLocks/>
              </p:cNvSpPr>
              <p:nvPr/>
            </p:nvSpPr>
            <p:spPr bwMode="auto">
              <a:xfrm>
                <a:off x="2427402" y="4596227"/>
                <a:ext cx="296093" cy="444062"/>
              </a:xfrm>
              <a:custGeom>
                <a:avLst/>
                <a:gdLst>
                  <a:gd name="T0" fmla="*/ 3 w 1907"/>
                  <a:gd name="T1" fmla="*/ 635 h 2860"/>
                  <a:gd name="T2" fmla="*/ 3 w 1907"/>
                  <a:gd name="T3" fmla="*/ 796 h 2860"/>
                  <a:gd name="T4" fmla="*/ 48 w 1907"/>
                  <a:gd name="T5" fmla="*/ 866 h 2860"/>
                  <a:gd name="T6" fmla="*/ 76 w 1907"/>
                  <a:gd name="T7" fmla="*/ 982 h 2860"/>
                  <a:gd name="T8" fmla="*/ 272 w 1907"/>
                  <a:gd name="T9" fmla="*/ 1211 h 2860"/>
                  <a:gd name="T10" fmla="*/ 435 w 1907"/>
                  <a:gd name="T11" fmla="*/ 1559 h 2860"/>
                  <a:gd name="T12" fmla="*/ 532 w 1907"/>
                  <a:gd name="T13" fmla="*/ 1785 h 2860"/>
                  <a:gd name="T14" fmla="*/ 619 w 1907"/>
                  <a:gd name="T15" fmla="*/ 1927 h 2860"/>
                  <a:gd name="T16" fmla="*/ 707 w 1907"/>
                  <a:gd name="T17" fmla="*/ 2111 h 2860"/>
                  <a:gd name="T18" fmla="*/ 846 w 1907"/>
                  <a:gd name="T19" fmla="*/ 2296 h 2860"/>
                  <a:gd name="T20" fmla="*/ 1033 w 1907"/>
                  <a:gd name="T21" fmla="*/ 2459 h 2860"/>
                  <a:gd name="T22" fmla="*/ 1293 w 1907"/>
                  <a:gd name="T23" fmla="*/ 2633 h 2860"/>
                  <a:gd name="T24" fmla="*/ 1628 w 1907"/>
                  <a:gd name="T25" fmla="*/ 2860 h 2860"/>
                  <a:gd name="T26" fmla="*/ 1822 w 1907"/>
                  <a:gd name="T27" fmla="*/ 2539 h 2860"/>
                  <a:gd name="T28" fmla="*/ 1864 w 1907"/>
                  <a:gd name="T29" fmla="*/ 2227 h 2860"/>
                  <a:gd name="T30" fmla="*/ 1907 w 1907"/>
                  <a:gd name="T31" fmla="*/ 1967 h 2860"/>
                  <a:gd name="T32" fmla="*/ 1756 w 1907"/>
                  <a:gd name="T33" fmla="*/ 1722 h 2860"/>
                  <a:gd name="T34" fmla="*/ 1604 w 1907"/>
                  <a:gd name="T35" fmla="*/ 1497 h 2860"/>
                  <a:gd name="T36" fmla="*/ 1285 w 1907"/>
                  <a:gd name="T37" fmla="*/ 1483 h 2860"/>
                  <a:gd name="T38" fmla="*/ 1184 w 1907"/>
                  <a:gd name="T39" fmla="*/ 1301 h 2860"/>
                  <a:gd name="T40" fmla="*/ 1177 w 1907"/>
                  <a:gd name="T41" fmla="*/ 978 h 2860"/>
                  <a:gd name="T42" fmla="*/ 1387 w 1907"/>
                  <a:gd name="T43" fmla="*/ 722 h 2860"/>
                  <a:gd name="T44" fmla="*/ 1689 w 1907"/>
                  <a:gd name="T45" fmla="*/ 642 h 2860"/>
                  <a:gd name="T46" fmla="*/ 1604 w 1907"/>
                  <a:gd name="T47" fmla="*/ 550 h 2860"/>
                  <a:gd name="T48" fmla="*/ 1503 w 1907"/>
                  <a:gd name="T49" fmla="*/ 333 h 2860"/>
                  <a:gd name="T50" fmla="*/ 938 w 1907"/>
                  <a:gd name="T51" fmla="*/ 14 h 2860"/>
                  <a:gd name="T52" fmla="*/ 749 w 1907"/>
                  <a:gd name="T53" fmla="*/ 35 h 2860"/>
                  <a:gd name="T54" fmla="*/ 865 w 1907"/>
                  <a:gd name="T55" fmla="*/ 203 h 2860"/>
                  <a:gd name="T56" fmla="*/ 546 w 1907"/>
                  <a:gd name="T57" fmla="*/ 420 h 2860"/>
                  <a:gd name="T58" fmla="*/ 367 w 1907"/>
                  <a:gd name="T59" fmla="*/ 722 h 2860"/>
                  <a:gd name="T60" fmla="*/ 220 w 1907"/>
                  <a:gd name="T61" fmla="*/ 659 h 2860"/>
                  <a:gd name="T62" fmla="*/ 69 w 1907"/>
                  <a:gd name="T63" fmla="*/ 592 h 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7" h="2860">
                    <a:moveTo>
                      <a:pt x="69" y="592"/>
                    </a:moveTo>
                    <a:lnTo>
                      <a:pt x="3" y="635"/>
                    </a:lnTo>
                    <a:lnTo>
                      <a:pt x="26" y="737"/>
                    </a:lnTo>
                    <a:lnTo>
                      <a:pt x="3" y="796"/>
                    </a:lnTo>
                    <a:lnTo>
                      <a:pt x="48" y="838"/>
                    </a:lnTo>
                    <a:lnTo>
                      <a:pt x="48" y="866"/>
                    </a:lnTo>
                    <a:lnTo>
                      <a:pt x="0" y="897"/>
                    </a:lnTo>
                    <a:lnTo>
                      <a:pt x="76" y="982"/>
                    </a:lnTo>
                    <a:lnTo>
                      <a:pt x="163" y="994"/>
                    </a:lnTo>
                    <a:lnTo>
                      <a:pt x="272" y="1211"/>
                    </a:lnTo>
                    <a:lnTo>
                      <a:pt x="369" y="1320"/>
                    </a:lnTo>
                    <a:lnTo>
                      <a:pt x="435" y="1559"/>
                    </a:lnTo>
                    <a:lnTo>
                      <a:pt x="520" y="1722"/>
                    </a:lnTo>
                    <a:lnTo>
                      <a:pt x="532" y="1785"/>
                    </a:lnTo>
                    <a:lnTo>
                      <a:pt x="607" y="1863"/>
                    </a:lnTo>
                    <a:lnTo>
                      <a:pt x="619" y="1927"/>
                    </a:lnTo>
                    <a:lnTo>
                      <a:pt x="716" y="2036"/>
                    </a:lnTo>
                    <a:lnTo>
                      <a:pt x="707" y="2111"/>
                    </a:lnTo>
                    <a:lnTo>
                      <a:pt x="737" y="2253"/>
                    </a:lnTo>
                    <a:lnTo>
                      <a:pt x="846" y="2296"/>
                    </a:lnTo>
                    <a:lnTo>
                      <a:pt x="879" y="2341"/>
                    </a:lnTo>
                    <a:lnTo>
                      <a:pt x="1033" y="2459"/>
                    </a:lnTo>
                    <a:lnTo>
                      <a:pt x="1141" y="2459"/>
                    </a:lnTo>
                    <a:lnTo>
                      <a:pt x="1293" y="2633"/>
                    </a:lnTo>
                    <a:lnTo>
                      <a:pt x="1401" y="2643"/>
                    </a:lnTo>
                    <a:lnTo>
                      <a:pt x="1628" y="2860"/>
                    </a:lnTo>
                    <a:lnTo>
                      <a:pt x="1741" y="2735"/>
                    </a:lnTo>
                    <a:lnTo>
                      <a:pt x="1822" y="2539"/>
                    </a:lnTo>
                    <a:lnTo>
                      <a:pt x="1763" y="2265"/>
                    </a:lnTo>
                    <a:lnTo>
                      <a:pt x="1864" y="2227"/>
                    </a:lnTo>
                    <a:lnTo>
                      <a:pt x="1829" y="2003"/>
                    </a:lnTo>
                    <a:lnTo>
                      <a:pt x="1907" y="1967"/>
                    </a:lnTo>
                    <a:lnTo>
                      <a:pt x="1900" y="1911"/>
                    </a:lnTo>
                    <a:lnTo>
                      <a:pt x="1756" y="1722"/>
                    </a:lnTo>
                    <a:lnTo>
                      <a:pt x="1619" y="1679"/>
                    </a:lnTo>
                    <a:lnTo>
                      <a:pt x="1604" y="1497"/>
                    </a:lnTo>
                    <a:lnTo>
                      <a:pt x="1567" y="1462"/>
                    </a:lnTo>
                    <a:lnTo>
                      <a:pt x="1285" y="1483"/>
                    </a:lnTo>
                    <a:lnTo>
                      <a:pt x="1198" y="1389"/>
                    </a:lnTo>
                    <a:lnTo>
                      <a:pt x="1184" y="1301"/>
                    </a:lnTo>
                    <a:lnTo>
                      <a:pt x="1096" y="1107"/>
                    </a:lnTo>
                    <a:lnTo>
                      <a:pt x="1177" y="978"/>
                    </a:lnTo>
                    <a:lnTo>
                      <a:pt x="1156" y="852"/>
                    </a:lnTo>
                    <a:lnTo>
                      <a:pt x="1387" y="722"/>
                    </a:lnTo>
                    <a:lnTo>
                      <a:pt x="1585" y="668"/>
                    </a:lnTo>
                    <a:lnTo>
                      <a:pt x="1689" y="642"/>
                    </a:lnTo>
                    <a:lnTo>
                      <a:pt x="1696" y="550"/>
                    </a:lnTo>
                    <a:lnTo>
                      <a:pt x="1604" y="550"/>
                    </a:lnTo>
                    <a:lnTo>
                      <a:pt x="1640" y="396"/>
                    </a:lnTo>
                    <a:lnTo>
                      <a:pt x="1503" y="333"/>
                    </a:lnTo>
                    <a:lnTo>
                      <a:pt x="1184" y="354"/>
                    </a:lnTo>
                    <a:lnTo>
                      <a:pt x="938" y="14"/>
                    </a:lnTo>
                    <a:lnTo>
                      <a:pt x="792" y="0"/>
                    </a:lnTo>
                    <a:lnTo>
                      <a:pt x="749" y="35"/>
                    </a:lnTo>
                    <a:lnTo>
                      <a:pt x="886" y="115"/>
                    </a:lnTo>
                    <a:lnTo>
                      <a:pt x="865" y="203"/>
                    </a:lnTo>
                    <a:lnTo>
                      <a:pt x="728" y="340"/>
                    </a:lnTo>
                    <a:lnTo>
                      <a:pt x="546" y="420"/>
                    </a:lnTo>
                    <a:lnTo>
                      <a:pt x="350" y="628"/>
                    </a:lnTo>
                    <a:lnTo>
                      <a:pt x="367" y="722"/>
                    </a:lnTo>
                    <a:lnTo>
                      <a:pt x="293" y="729"/>
                    </a:lnTo>
                    <a:lnTo>
                      <a:pt x="220" y="659"/>
                    </a:lnTo>
                    <a:lnTo>
                      <a:pt x="90" y="659"/>
                    </a:lnTo>
                    <a:lnTo>
                      <a:pt x="69" y="59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72"/>
              <p:cNvSpPr>
                <a:spLocks/>
              </p:cNvSpPr>
              <p:nvPr/>
            </p:nvSpPr>
            <p:spPr bwMode="auto">
              <a:xfrm>
                <a:off x="2438115" y="4569055"/>
                <a:ext cx="126853" cy="140361"/>
              </a:xfrm>
              <a:custGeom>
                <a:avLst/>
                <a:gdLst>
                  <a:gd name="T0" fmla="*/ 680 w 817"/>
                  <a:gd name="T1" fmla="*/ 210 h 904"/>
                  <a:gd name="T2" fmla="*/ 817 w 817"/>
                  <a:gd name="T3" fmla="*/ 290 h 904"/>
                  <a:gd name="T4" fmla="*/ 796 w 817"/>
                  <a:gd name="T5" fmla="*/ 378 h 904"/>
                  <a:gd name="T6" fmla="*/ 659 w 817"/>
                  <a:gd name="T7" fmla="*/ 515 h 904"/>
                  <a:gd name="T8" fmla="*/ 477 w 817"/>
                  <a:gd name="T9" fmla="*/ 595 h 904"/>
                  <a:gd name="T10" fmla="*/ 283 w 817"/>
                  <a:gd name="T11" fmla="*/ 803 h 904"/>
                  <a:gd name="T12" fmla="*/ 298 w 817"/>
                  <a:gd name="T13" fmla="*/ 897 h 904"/>
                  <a:gd name="T14" fmla="*/ 224 w 817"/>
                  <a:gd name="T15" fmla="*/ 904 h 904"/>
                  <a:gd name="T16" fmla="*/ 151 w 817"/>
                  <a:gd name="T17" fmla="*/ 834 h 904"/>
                  <a:gd name="T18" fmla="*/ 21 w 817"/>
                  <a:gd name="T19" fmla="*/ 834 h 904"/>
                  <a:gd name="T20" fmla="*/ 0 w 817"/>
                  <a:gd name="T21" fmla="*/ 767 h 904"/>
                  <a:gd name="T22" fmla="*/ 7 w 817"/>
                  <a:gd name="T23" fmla="*/ 725 h 904"/>
                  <a:gd name="T24" fmla="*/ 87 w 817"/>
                  <a:gd name="T25" fmla="*/ 704 h 904"/>
                  <a:gd name="T26" fmla="*/ 165 w 817"/>
                  <a:gd name="T27" fmla="*/ 687 h 904"/>
                  <a:gd name="T28" fmla="*/ 182 w 817"/>
                  <a:gd name="T29" fmla="*/ 609 h 904"/>
                  <a:gd name="T30" fmla="*/ 158 w 817"/>
                  <a:gd name="T31" fmla="*/ 543 h 904"/>
                  <a:gd name="T32" fmla="*/ 123 w 817"/>
                  <a:gd name="T33" fmla="*/ 578 h 904"/>
                  <a:gd name="T34" fmla="*/ 57 w 817"/>
                  <a:gd name="T35" fmla="*/ 571 h 904"/>
                  <a:gd name="T36" fmla="*/ 7 w 817"/>
                  <a:gd name="T37" fmla="*/ 508 h 904"/>
                  <a:gd name="T38" fmla="*/ 7 w 817"/>
                  <a:gd name="T39" fmla="*/ 297 h 904"/>
                  <a:gd name="T40" fmla="*/ 80 w 817"/>
                  <a:gd name="T41" fmla="*/ 238 h 904"/>
                  <a:gd name="T42" fmla="*/ 80 w 817"/>
                  <a:gd name="T43" fmla="*/ 59 h 904"/>
                  <a:gd name="T44" fmla="*/ 144 w 817"/>
                  <a:gd name="T45" fmla="*/ 23 h 904"/>
                  <a:gd name="T46" fmla="*/ 210 w 817"/>
                  <a:gd name="T47" fmla="*/ 0 h 904"/>
                  <a:gd name="T48" fmla="*/ 267 w 817"/>
                  <a:gd name="T49" fmla="*/ 0 h 904"/>
                  <a:gd name="T50" fmla="*/ 383 w 817"/>
                  <a:gd name="T51" fmla="*/ 80 h 904"/>
                  <a:gd name="T52" fmla="*/ 375 w 817"/>
                  <a:gd name="T53" fmla="*/ 153 h 904"/>
                  <a:gd name="T54" fmla="*/ 435 w 817"/>
                  <a:gd name="T55" fmla="*/ 189 h 904"/>
                  <a:gd name="T56" fmla="*/ 484 w 817"/>
                  <a:gd name="T57" fmla="*/ 167 h 904"/>
                  <a:gd name="T58" fmla="*/ 600 w 817"/>
                  <a:gd name="T59" fmla="*/ 167 h 904"/>
                  <a:gd name="T60" fmla="*/ 680 w 817"/>
                  <a:gd name="T61" fmla="*/ 21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7" h="904">
                    <a:moveTo>
                      <a:pt x="680" y="210"/>
                    </a:moveTo>
                    <a:lnTo>
                      <a:pt x="817" y="290"/>
                    </a:lnTo>
                    <a:lnTo>
                      <a:pt x="796" y="378"/>
                    </a:lnTo>
                    <a:lnTo>
                      <a:pt x="659" y="515"/>
                    </a:lnTo>
                    <a:lnTo>
                      <a:pt x="477" y="595"/>
                    </a:lnTo>
                    <a:lnTo>
                      <a:pt x="283" y="803"/>
                    </a:lnTo>
                    <a:lnTo>
                      <a:pt x="298" y="897"/>
                    </a:lnTo>
                    <a:lnTo>
                      <a:pt x="224" y="904"/>
                    </a:lnTo>
                    <a:lnTo>
                      <a:pt x="151" y="834"/>
                    </a:lnTo>
                    <a:lnTo>
                      <a:pt x="21" y="834"/>
                    </a:lnTo>
                    <a:lnTo>
                      <a:pt x="0" y="767"/>
                    </a:lnTo>
                    <a:lnTo>
                      <a:pt x="7" y="725"/>
                    </a:lnTo>
                    <a:lnTo>
                      <a:pt x="87" y="704"/>
                    </a:lnTo>
                    <a:lnTo>
                      <a:pt x="165" y="687"/>
                    </a:lnTo>
                    <a:lnTo>
                      <a:pt x="182" y="609"/>
                    </a:lnTo>
                    <a:lnTo>
                      <a:pt x="158" y="543"/>
                    </a:lnTo>
                    <a:lnTo>
                      <a:pt x="123" y="578"/>
                    </a:lnTo>
                    <a:lnTo>
                      <a:pt x="57" y="571"/>
                    </a:lnTo>
                    <a:lnTo>
                      <a:pt x="7" y="508"/>
                    </a:lnTo>
                    <a:lnTo>
                      <a:pt x="7" y="297"/>
                    </a:lnTo>
                    <a:lnTo>
                      <a:pt x="80" y="238"/>
                    </a:lnTo>
                    <a:lnTo>
                      <a:pt x="80" y="59"/>
                    </a:lnTo>
                    <a:lnTo>
                      <a:pt x="144" y="23"/>
                    </a:lnTo>
                    <a:lnTo>
                      <a:pt x="210" y="0"/>
                    </a:lnTo>
                    <a:lnTo>
                      <a:pt x="267" y="0"/>
                    </a:lnTo>
                    <a:lnTo>
                      <a:pt x="383" y="80"/>
                    </a:lnTo>
                    <a:lnTo>
                      <a:pt x="375" y="153"/>
                    </a:lnTo>
                    <a:lnTo>
                      <a:pt x="435" y="189"/>
                    </a:lnTo>
                    <a:lnTo>
                      <a:pt x="484" y="167"/>
                    </a:lnTo>
                    <a:lnTo>
                      <a:pt x="600" y="167"/>
                    </a:lnTo>
                    <a:lnTo>
                      <a:pt x="680" y="21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73"/>
              <p:cNvSpPr>
                <a:spLocks/>
              </p:cNvSpPr>
              <p:nvPr/>
            </p:nvSpPr>
            <p:spPr bwMode="auto">
              <a:xfrm>
                <a:off x="2170747" y="4161481"/>
                <a:ext cx="106668" cy="104184"/>
              </a:xfrm>
              <a:custGeom>
                <a:avLst/>
                <a:gdLst>
                  <a:gd name="T0" fmla="*/ 347 w 687"/>
                  <a:gd name="T1" fmla="*/ 671 h 671"/>
                  <a:gd name="T2" fmla="*/ 71 w 687"/>
                  <a:gd name="T3" fmla="*/ 622 h 671"/>
                  <a:gd name="T4" fmla="*/ 0 w 687"/>
                  <a:gd name="T5" fmla="*/ 548 h 671"/>
                  <a:gd name="T6" fmla="*/ 57 w 687"/>
                  <a:gd name="T7" fmla="*/ 343 h 671"/>
                  <a:gd name="T8" fmla="*/ 269 w 687"/>
                  <a:gd name="T9" fmla="*/ 338 h 671"/>
                  <a:gd name="T10" fmla="*/ 340 w 687"/>
                  <a:gd name="T11" fmla="*/ 305 h 671"/>
                  <a:gd name="T12" fmla="*/ 333 w 687"/>
                  <a:gd name="T13" fmla="*/ 251 h 671"/>
                  <a:gd name="T14" fmla="*/ 208 w 687"/>
                  <a:gd name="T15" fmla="*/ 147 h 671"/>
                  <a:gd name="T16" fmla="*/ 269 w 687"/>
                  <a:gd name="T17" fmla="*/ 104 h 671"/>
                  <a:gd name="T18" fmla="*/ 269 w 687"/>
                  <a:gd name="T19" fmla="*/ 0 h 671"/>
                  <a:gd name="T20" fmla="*/ 425 w 687"/>
                  <a:gd name="T21" fmla="*/ 7 h 671"/>
                  <a:gd name="T22" fmla="*/ 508 w 687"/>
                  <a:gd name="T23" fmla="*/ 45 h 671"/>
                  <a:gd name="T24" fmla="*/ 486 w 687"/>
                  <a:gd name="T25" fmla="*/ 284 h 671"/>
                  <a:gd name="T26" fmla="*/ 557 w 687"/>
                  <a:gd name="T27" fmla="*/ 331 h 671"/>
                  <a:gd name="T28" fmla="*/ 687 w 687"/>
                  <a:gd name="T29" fmla="*/ 385 h 671"/>
                  <a:gd name="T30" fmla="*/ 671 w 687"/>
                  <a:gd name="T31" fmla="*/ 385 h 671"/>
                  <a:gd name="T32" fmla="*/ 638 w 687"/>
                  <a:gd name="T33" fmla="*/ 451 h 671"/>
                  <a:gd name="T34" fmla="*/ 420 w 687"/>
                  <a:gd name="T35" fmla="*/ 598 h 671"/>
                  <a:gd name="T36" fmla="*/ 347 w 687"/>
                  <a:gd name="T37" fmla="*/ 671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7" h="671">
                    <a:moveTo>
                      <a:pt x="347" y="671"/>
                    </a:moveTo>
                    <a:lnTo>
                      <a:pt x="71" y="622"/>
                    </a:lnTo>
                    <a:lnTo>
                      <a:pt x="0" y="548"/>
                    </a:lnTo>
                    <a:lnTo>
                      <a:pt x="57" y="343"/>
                    </a:lnTo>
                    <a:lnTo>
                      <a:pt x="269" y="338"/>
                    </a:lnTo>
                    <a:lnTo>
                      <a:pt x="340" y="305"/>
                    </a:lnTo>
                    <a:lnTo>
                      <a:pt x="333" y="251"/>
                    </a:lnTo>
                    <a:lnTo>
                      <a:pt x="208" y="147"/>
                    </a:lnTo>
                    <a:lnTo>
                      <a:pt x="269" y="104"/>
                    </a:lnTo>
                    <a:lnTo>
                      <a:pt x="269" y="0"/>
                    </a:lnTo>
                    <a:lnTo>
                      <a:pt x="425" y="7"/>
                    </a:lnTo>
                    <a:lnTo>
                      <a:pt x="508" y="45"/>
                    </a:lnTo>
                    <a:lnTo>
                      <a:pt x="486" y="284"/>
                    </a:lnTo>
                    <a:lnTo>
                      <a:pt x="557" y="331"/>
                    </a:lnTo>
                    <a:lnTo>
                      <a:pt x="687" y="385"/>
                    </a:lnTo>
                    <a:lnTo>
                      <a:pt x="671" y="385"/>
                    </a:lnTo>
                    <a:lnTo>
                      <a:pt x="638" y="451"/>
                    </a:lnTo>
                    <a:lnTo>
                      <a:pt x="420" y="598"/>
                    </a:lnTo>
                    <a:lnTo>
                      <a:pt x="347" y="67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74"/>
              <p:cNvSpPr>
                <a:spLocks/>
              </p:cNvSpPr>
              <p:nvPr/>
            </p:nvSpPr>
            <p:spPr bwMode="auto">
              <a:xfrm>
                <a:off x="2235959" y="4216600"/>
                <a:ext cx="151230" cy="72975"/>
              </a:xfrm>
              <a:custGeom>
                <a:avLst/>
                <a:gdLst>
                  <a:gd name="T0" fmla="*/ 324 w 974"/>
                  <a:gd name="T1" fmla="*/ 425 h 470"/>
                  <a:gd name="T2" fmla="*/ 326 w 974"/>
                  <a:gd name="T3" fmla="*/ 444 h 470"/>
                  <a:gd name="T4" fmla="*/ 385 w 974"/>
                  <a:gd name="T5" fmla="*/ 470 h 470"/>
                  <a:gd name="T6" fmla="*/ 435 w 974"/>
                  <a:gd name="T7" fmla="*/ 432 h 470"/>
                  <a:gd name="T8" fmla="*/ 423 w 974"/>
                  <a:gd name="T9" fmla="*/ 347 h 470"/>
                  <a:gd name="T10" fmla="*/ 560 w 974"/>
                  <a:gd name="T11" fmla="*/ 276 h 470"/>
                  <a:gd name="T12" fmla="*/ 631 w 974"/>
                  <a:gd name="T13" fmla="*/ 276 h 470"/>
                  <a:gd name="T14" fmla="*/ 728 w 974"/>
                  <a:gd name="T15" fmla="*/ 172 h 470"/>
                  <a:gd name="T16" fmla="*/ 858 w 974"/>
                  <a:gd name="T17" fmla="*/ 163 h 470"/>
                  <a:gd name="T18" fmla="*/ 974 w 974"/>
                  <a:gd name="T19" fmla="*/ 139 h 470"/>
                  <a:gd name="T20" fmla="*/ 919 w 974"/>
                  <a:gd name="T21" fmla="*/ 106 h 470"/>
                  <a:gd name="T22" fmla="*/ 811 w 974"/>
                  <a:gd name="T23" fmla="*/ 0 h 470"/>
                  <a:gd name="T24" fmla="*/ 548 w 974"/>
                  <a:gd name="T25" fmla="*/ 9 h 470"/>
                  <a:gd name="T26" fmla="*/ 267 w 974"/>
                  <a:gd name="T27" fmla="*/ 30 h 470"/>
                  <a:gd name="T28" fmla="*/ 251 w 974"/>
                  <a:gd name="T29" fmla="*/ 30 h 470"/>
                  <a:gd name="T30" fmla="*/ 218 w 974"/>
                  <a:gd name="T31" fmla="*/ 96 h 470"/>
                  <a:gd name="T32" fmla="*/ 0 w 974"/>
                  <a:gd name="T33" fmla="*/ 243 h 470"/>
                  <a:gd name="T34" fmla="*/ 187 w 974"/>
                  <a:gd name="T35" fmla="*/ 293 h 470"/>
                  <a:gd name="T36" fmla="*/ 274 w 974"/>
                  <a:gd name="T37" fmla="*/ 396 h 470"/>
                  <a:gd name="T38" fmla="*/ 324 w 974"/>
                  <a:gd name="T39" fmla="*/ 42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4" h="470">
                    <a:moveTo>
                      <a:pt x="324" y="425"/>
                    </a:moveTo>
                    <a:lnTo>
                      <a:pt x="326" y="444"/>
                    </a:lnTo>
                    <a:lnTo>
                      <a:pt x="385" y="470"/>
                    </a:lnTo>
                    <a:lnTo>
                      <a:pt x="435" y="432"/>
                    </a:lnTo>
                    <a:lnTo>
                      <a:pt x="423" y="347"/>
                    </a:lnTo>
                    <a:lnTo>
                      <a:pt x="560" y="276"/>
                    </a:lnTo>
                    <a:lnTo>
                      <a:pt x="631" y="276"/>
                    </a:lnTo>
                    <a:lnTo>
                      <a:pt x="728" y="172"/>
                    </a:lnTo>
                    <a:lnTo>
                      <a:pt x="858" y="163"/>
                    </a:lnTo>
                    <a:lnTo>
                      <a:pt x="974" y="139"/>
                    </a:lnTo>
                    <a:lnTo>
                      <a:pt x="919" y="106"/>
                    </a:lnTo>
                    <a:lnTo>
                      <a:pt x="811" y="0"/>
                    </a:lnTo>
                    <a:lnTo>
                      <a:pt x="548" y="9"/>
                    </a:lnTo>
                    <a:lnTo>
                      <a:pt x="267" y="30"/>
                    </a:lnTo>
                    <a:lnTo>
                      <a:pt x="251" y="30"/>
                    </a:lnTo>
                    <a:lnTo>
                      <a:pt x="218" y="96"/>
                    </a:lnTo>
                    <a:lnTo>
                      <a:pt x="0" y="243"/>
                    </a:lnTo>
                    <a:lnTo>
                      <a:pt x="187" y="293"/>
                    </a:lnTo>
                    <a:lnTo>
                      <a:pt x="274" y="396"/>
                    </a:lnTo>
                    <a:lnTo>
                      <a:pt x="324" y="42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75"/>
              <p:cNvSpPr>
                <a:spLocks/>
              </p:cNvSpPr>
              <p:nvPr/>
            </p:nvSpPr>
            <p:spPr bwMode="auto">
              <a:xfrm>
                <a:off x="2285178" y="4238182"/>
                <a:ext cx="102010" cy="104494"/>
              </a:xfrm>
              <a:custGeom>
                <a:avLst/>
                <a:gdLst>
                  <a:gd name="T0" fmla="*/ 657 w 657"/>
                  <a:gd name="T1" fmla="*/ 0 h 673"/>
                  <a:gd name="T2" fmla="*/ 541 w 657"/>
                  <a:gd name="T3" fmla="*/ 21 h 673"/>
                  <a:gd name="T4" fmla="*/ 411 w 657"/>
                  <a:gd name="T5" fmla="*/ 33 h 673"/>
                  <a:gd name="T6" fmla="*/ 314 w 657"/>
                  <a:gd name="T7" fmla="*/ 137 h 673"/>
                  <a:gd name="T8" fmla="*/ 243 w 657"/>
                  <a:gd name="T9" fmla="*/ 137 h 673"/>
                  <a:gd name="T10" fmla="*/ 106 w 657"/>
                  <a:gd name="T11" fmla="*/ 208 h 673"/>
                  <a:gd name="T12" fmla="*/ 118 w 657"/>
                  <a:gd name="T13" fmla="*/ 293 h 673"/>
                  <a:gd name="T14" fmla="*/ 68 w 657"/>
                  <a:gd name="T15" fmla="*/ 333 h 673"/>
                  <a:gd name="T16" fmla="*/ 9 w 657"/>
                  <a:gd name="T17" fmla="*/ 305 h 673"/>
                  <a:gd name="T18" fmla="*/ 0 w 657"/>
                  <a:gd name="T19" fmla="*/ 345 h 673"/>
                  <a:gd name="T20" fmla="*/ 87 w 657"/>
                  <a:gd name="T21" fmla="*/ 394 h 673"/>
                  <a:gd name="T22" fmla="*/ 189 w 657"/>
                  <a:gd name="T23" fmla="*/ 503 h 673"/>
                  <a:gd name="T24" fmla="*/ 276 w 657"/>
                  <a:gd name="T25" fmla="*/ 626 h 673"/>
                  <a:gd name="T26" fmla="*/ 427 w 657"/>
                  <a:gd name="T27" fmla="*/ 635 h 673"/>
                  <a:gd name="T28" fmla="*/ 541 w 657"/>
                  <a:gd name="T29" fmla="*/ 647 h 673"/>
                  <a:gd name="T30" fmla="*/ 612 w 657"/>
                  <a:gd name="T31" fmla="*/ 673 h 673"/>
                  <a:gd name="T32" fmla="*/ 623 w 657"/>
                  <a:gd name="T33" fmla="*/ 565 h 673"/>
                  <a:gd name="T34" fmla="*/ 602 w 657"/>
                  <a:gd name="T35" fmla="*/ 435 h 673"/>
                  <a:gd name="T36" fmla="*/ 612 w 657"/>
                  <a:gd name="T37" fmla="*/ 305 h 673"/>
                  <a:gd name="T38" fmla="*/ 657 w 657"/>
                  <a:gd name="T39" fmla="*/ 142 h 673"/>
                  <a:gd name="T40" fmla="*/ 657 w 657"/>
                  <a:gd name="T41"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7" h="673">
                    <a:moveTo>
                      <a:pt x="657" y="0"/>
                    </a:moveTo>
                    <a:lnTo>
                      <a:pt x="541" y="21"/>
                    </a:lnTo>
                    <a:lnTo>
                      <a:pt x="411" y="33"/>
                    </a:lnTo>
                    <a:lnTo>
                      <a:pt x="314" y="137"/>
                    </a:lnTo>
                    <a:lnTo>
                      <a:pt x="243" y="137"/>
                    </a:lnTo>
                    <a:lnTo>
                      <a:pt x="106" y="208"/>
                    </a:lnTo>
                    <a:lnTo>
                      <a:pt x="118" y="293"/>
                    </a:lnTo>
                    <a:lnTo>
                      <a:pt x="68" y="333"/>
                    </a:lnTo>
                    <a:lnTo>
                      <a:pt x="9" y="305"/>
                    </a:lnTo>
                    <a:lnTo>
                      <a:pt x="0" y="345"/>
                    </a:lnTo>
                    <a:lnTo>
                      <a:pt x="87" y="394"/>
                    </a:lnTo>
                    <a:lnTo>
                      <a:pt x="189" y="503"/>
                    </a:lnTo>
                    <a:lnTo>
                      <a:pt x="276" y="626"/>
                    </a:lnTo>
                    <a:lnTo>
                      <a:pt x="427" y="635"/>
                    </a:lnTo>
                    <a:lnTo>
                      <a:pt x="541" y="647"/>
                    </a:lnTo>
                    <a:lnTo>
                      <a:pt x="612" y="673"/>
                    </a:lnTo>
                    <a:lnTo>
                      <a:pt x="623" y="565"/>
                    </a:lnTo>
                    <a:lnTo>
                      <a:pt x="602" y="435"/>
                    </a:lnTo>
                    <a:lnTo>
                      <a:pt x="612" y="305"/>
                    </a:lnTo>
                    <a:lnTo>
                      <a:pt x="657" y="142"/>
                    </a:lnTo>
                    <a:lnTo>
                      <a:pt x="657"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76"/>
              <p:cNvSpPr>
                <a:spLocks/>
              </p:cNvSpPr>
              <p:nvPr/>
            </p:nvSpPr>
            <p:spPr bwMode="auto">
              <a:xfrm>
                <a:off x="2224624" y="4254330"/>
                <a:ext cx="53877" cy="31830"/>
              </a:xfrm>
              <a:custGeom>
                <a:avLst/>
                <a:gdLst>
                  <a:gd name="T0" fmla="*/ 73 w 347"/>
                  <a:gd name="T1" fmla="*/ 0 h 205"/>
                  <a:gd name="T2" fmla="*/ 260 w 347"/>
                  <a:gd name="T3" fmla="*/ 50 h 205"/>
                  <a:gd name="T4" fmla="*/ 347 w 347"/>
                  <a:gd name="T5" fmla="*/ 153 h 205"/>
                  <a:gd name="T6" fmla="*/ 302 w 347"/>
                  <a:gd name="T7" fmla="*/ 182 h 205"/>
                  <a:gd name="T8" fmla="*/ 239 w 347"/>
                  <a:gd name="T9" fmla="*/ 205 h 205"/>
                  <a:gd name="T10" fmla="*/ 0 w 347"/>
                  <a:gd name="T11" fmla="*/ 73 h 205"/>
                  <a:gd name="T12" fmla="*/ 73 w 34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47" h="205">
                    <a:moveTo>
                      <a:pt x="73" y="0"/>
                    </a:moveTo>
                    <a:lnTo>
                      <a:pt x="260" y="50"/>
                    </a:lnTo>
                    <a:lnTo>
                      <a:pt x="347" y="153"/>
                    </a:lnTo>
                    <a:lnTo>
                      <a:pt x="302" y="182"/>
                    </a:lnTo>
                    <a:lnTo>
                      <a:pt x="239" y="205"/>
                    </a:lnTo>
                    <a:lnTo>
                      <a:pt x="0" y="73"/>
                    </a:lnTo>
                    <a:lnTo>
                      <a:pt x="73"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77"/>
              <p:cNvSpPr>
                <a:spLocks/>
              </p:cNvSpPr>
              <p:nvPr/>
            </p:nvSpPr>
            <p:spPr bwMode="auto">
              <a:xfrm>
                <a:off x="2328032" y="4335379"/>
                <a:ext cx="79186" cy="61951"/>
              </a:xfrm>
              <a:custGeom>
                <a:avLst/>
                <a:gdLst>
                  <a:gd name="T0" fmla="*/ 0 w 510"/>
                  <a:gd name="T1" fmla="*/ 0 h 399"/>
                  <a:gd name="T2" fmla="*/ 151 w 510"/>
                  <a:gd name="T3" fmla="*/ 9 h 399"/>
                  <a:gd name="T4" fmla="*/ 265 w 510"/>
                  <a:gd name="T5" fmla="*/ 21 h 399"/>
                  <a:gd name="T6" fmla="*/ 336 w 510"/>
                  <a:gd name="T7" fmla="*/ 47 h 399"/>
                  <a:gd name="T8" fmla="*/ 510 w 510"/>
                  <a:gd name="T9" fmla="*/ 189 h 399"/>
                  <a:gd name="T10" fmla="*/ 510 w 510"/>
                  <a:gd name="T11" fmla="*/ 243 h 399"/>
                  <a:gd name="T12" fmla="*/ 456 w 510"/>
                  <a:gd name="T13" fmla="*/ 314 h 399"/>
                  <a:gd name="T14" fmla="*/ 466 w 510"/>
                  <a:gd name="T15" fmla="*/ 385 h 399"/>
                  <a:gd name="T16" fmla="*/ 404 w 510"/>
                  <a:gd name="T17" fmla="*/ 399 h 399"/>
                  <a:gd name="T18" fmla="*/ 288 w 510"/>
                  <a:gd name="T19" fmla="*/ 291 h 399"/>
                  <a:gd name="T20" fmla="*/ 232 w 510"/>
                  <a:gd name="T21" fmla="*/ 189 h 399"/>
                  <a:gd name="T22" fmla="*/ 159 w 510"/>
                  <a:gd name="T23" fmla="*/ 144 h 399"/>
                  <a:gd name="T24" fmla="*/ 116 w 510"/>
                  <a:gd name="T25" fmla="*/ 168 h 399"/>
                  <a:gd name="T26" fmla="*/ 7 w 510"/>
                  <a:gd name="T27" fmla="*/ 102 h 399"/>
                  <a:gd name="T28" fmla="*/ 0 w 510"/>
                  <a:gd name="T29"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0" h="399">
                    <a:moveTo>
                      <a:pt x="0" y="0"/>
                    </a:moveTo>
                    <a:lnTo>
                      <a:pt x="151" y="9"/>
                    </a:lnTo>
                    <a:lnTo>
                      <a:pt x="265" y="21"/>
                    </a:lnTo>
                    <a:lnTo>
                      <a:pt x="336" y="47"/>
                    </a:lnTo>
                    <a:lnTo>
                      <a:pt x="510" y="189"/>
                    </a:lnTo>
                    <a:lnTo>
                      <a:pt x="510" y="243"/>
                    </a:lnTo>
                    <a:lnTo>
                      <a:pt x="456" y="314"/>
                    </a:lnTo>
                    <a:lnTo>
                      <a:pt x="466" y="385"/>
                    </a:lnTo>
                    <a:lnTo>
                      <a:pt x="404" y="399"/>
                    </a:lnTo>
                    <a:lnTo>
                      <a:pt x="288" y="291"/>
                    </a:lnTo>
                    <a:lnTo>
                      <a:pt x="232" y="189"/>
                    </a:lnTo>
                    <a:lnTo>
                      <a:pt x="159" y="144"/>
                    </a:lnTo>
                    <a:lnTo>
                      <a:pt x="116" y="168"/>
                    </a:lnTo>
                    <a:lnTo>
                      <a:pt x="7" y="102"/>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78"/>
              <p:cNvSpPr>
                <a:spLocks/>
              </p:cNvSpPr>
              <p:nvPr/>
            </p:nvSpPr>
            <p:spPr bwMode="auto">
              <a:xfrm>
                <a:off x="2398833" y="4373109"/>
                <a:ext cx="133219" cy="53256"/>
              </a:xfrm>
              <a:custGeom>
                <a:avLst/>
                <a:gdLst>
                  <a:gd name="T0" fmla="*/ 858 w 858"/>
                  <a:gd name="T1" fmla="*/ 218 h 343"/>
                  <a:gd name="T2" fmla="*/ 803 w 858"/>
                  <a:gd name="T3" fmla="*/ 298 h 343"/>
                  <a:gd name="T4" fmla="*/ 716 w 858"/>
                  <a:gd name="T5" fmla="*/ 307 h 343"/>
                  <a:gd name="T6" fmla="*/ 650 w 858"/>
                  <a:gd name="T7" fmla="*/ 248 h 343"/>
                  <a:gd name="T8" fmla="*/ 614 w 858"/>
                  <a:gd name="T9" fmla="*/ 135 h 343"/>
                  <a:gd name="T10" fmla="*/ 529 w 858"/>
                  <a:gd name="T11" fmla="*/ 90 h 343"/>
                  <a:gd name="T12" fmla="*/ 449 w 858"/>
                  <a:gd name="T13" fmla="*/ 118 h 343"/>
                  <a:gd name="T14" fmla="*/ 383 w 858"/>
                  <a:gd name="T15" fmla="*/ 142 h 343"/>
                  <a:gd name="T16" fmla="*/ 362 w 858"/>
                  <a:gd name="T17" fmla="*/ 192 h 343"/>
                  <a:gd name="T18" fmla="*/ 390 w 858"/>
                  <a:gd name="T19" fmla="*/ 265 h 343"/>
                  <a:gd name="T20" fmla="*/ 281 w 858"/>
                  <a:gd name="T21" fmla="*/ 343 h 343"/>
                  <a:gd name="T22" fmla="*/ 232 w 858"/>
                  <a:gd name="T23" fmla="*/ 293 h 343"/>
                  <a:gd name="T24" fmla="*/ 144 w 858"/>
                  <a:gd name="T25" fmla="*/ 255 h 343"/>
                  <a:gd name="T26" fmla="*/ 137 w 858"/>
                  <a:gd name="T27" fmla="*/ 206 h 343"/>
                  <a:gd name="T28" fmla="*/ 10 w 858"/>
                  <a:gd name="T29" fmla="*/ 142 h 343"/>
                  <a:gd name="T30" fmla="*/ 0 w 858"/>
                  <a:gd name="T31" fmla="*/ 71 h 343"/>
                  <a:gd name="T32" fmla="*/ 54 w 858"/>
                  <a:gd name="T33" fmla="*/ 0 h 343"/>
                  <a:gd name="T34" fmla="*/ 173 w 858"/>
                  <a:gd name="T35" fmla="*/ 97 h 343"/>
                  <a:gd name="T36" fmla="*/ 239 w 858"/>
                  <a:gd name="T37" fmla="*/ 109 h 343"/>
                  <a:gd name="T38" fmla="*/ 369 w 858"/>
                  <a:gd name="T39" fmla="*/ 43 h 343"/>
                  <a:gd name="T40" fmla="*/ 456 w 858"/>
                  <a:gd name="T41" fmla="*/ 10 h 343"/>
                  <a:gd name="T42" fmla="*/ 574 w 858"/>
                  <a:gd name="T43" fmla="*/ 22 h 343"/>
                  <a:gd name="T44" fmla="*/ 683 w 858"/>
                  <a:gd name="T45" fmla="*/ 97 h 343"/>
                  <a:gd name="T46" fmla="*/ 770 w 858"/>
                  <a:gd name="T47" fmla="*/ 185 h 343"/>
                  <a:gd name="T48" fmla="*/ 858 w 858"/>
                  <a:gd name="T49" fmla="*/ 21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343">
                    <a:moveTo>
                      <a:pt x="858" y="218"/>
                    </a:moveTo>
                    <a:lnTo>
                      <a:pt x="803" y="298"/>
                    </a:lnTo>
                    <a:lnTo>
                      <a:pt x="716" y="307"/>
                    </a:lnTo>
                    <a:lnTo>
                      <a:pt x="650" y="248"/>
                    </a:lnTo>
                    <a:lnTo>
                      <a:pt x="614" y="135"/>
                    </a:lnTo>
                    <a:lnTo>
                      <a:pt x="529" y="90"/>
                    </a:lnTo>
                    <a:lnTo>
                      <a:pt x="449" y="118"/>
                    </a:lnTo>
                    <a:lnTo>
                      <a:pt x="383" y="142"/>
                    </a:lnTo>
                    <a:lnTo>
                      <a:pt x="362" y="192"/>
                    </a:lnTo>
                    <a:lnTo>
                      <a:pt x="390" y="265"/>
                    </a:lnTo>
                    <a:lnTo>
                      <a:pt x="281" y="343"/>
                    </a:lnTo>
                    <a:lnTo>
                      <a:pt x="232" y="293"/>
                    </a:lnTo>
                    <a:lnTo>
                      <a:pt x="144" y="255"/>
                    </a:lnTo>
                    <a:lnTo>
                      <a:pt x="137" y="206"/>
                    </a:lnTo>
                    <a:lnTo>
                      <a:pt x="10" y="142"/>
                    </a:lnTo>
                    <a:lnTo>
                      <a:pt x="0" y="71"/>
                    </a:lnTo>
                    <a:lnTo>
                      <a:pt x="54" y="0"/>
                    </a:lnTo>
                    <a:lnTo>
                      <a:pt x="173" y="97"/>
                    </a:lnTo>
                    <a:lnTo>
                      <a:pt x="239" y="109"/>
                    </a:lnTo>
                    <a:lnTo>
                      <a:pt x="369" y="43"/>
                    </a:lnTo>
                    <a:lnTo>
                      <a:pt x="456" y="10"/>
                    </a:lnTo>
                    <a:lnTo>
                      <a:pt x="574" y="22"/>
                    </a:lnTo>
                    <a:lnTo>
                      <a:pt x="683" y="97"/>
                    </a:lnTo>
                    <a:lnTo>
                      <a:pt x="770" y="185"/>
                    </a:lnTo>
                    <a:lnTo>
                      <a:pt x="858" y="21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79"/>
              <p:cNvSpPr>
                <a:spLocks/>
              </p:cNvSpPr>
              <p:nvPr/>
            </p:nvSpPr>
            <p:spPr bwMode="auto">
              <a:xfrm>
                <a:off x="2479572" y="4303860"/>
                <a:ext cx="281343" cy="377763"/>
              </a:xfrm>
              <a:custGeom>
                <a:avLst/>
                <a:gdLst>
                  <a:gd name="T0" fmla="*/ 1268 w 1812"/>
                  <a:gd name="T1" fmla="*/ 2433 h 2433"/>
                  <a:gd name="T2" fmla="*/ 1167 w 1812"/>
                  <a:gd name="T3" fmla="*/ 2216 h 2433"/>
                  <a:gd name="T4" fmla="*/ 602 w 1812"/>
                  <a:gd name="T5" fmla="*/ 1897 h 2433"/>
                  <a:gd name="T6" fmla="*/ 413 w 1812"/>
                  <a:gd name="T7" fmla="*/ 1918 h 2433"/>
                  <a:gd name="T8" fmla="*/ 217 w 1812"/>
                  <a:gd name="T9" fmla="*/ 1875 h 2433"/>
                  <a:gd name="T10" fmla="*/ 108 w 1812"/>
                  <a:gd name="T11" fmla="*/ 1861 h 2433"/>
                  <a:gd name="T12" fmla="*/ 0 w 1812"/>
                  <a:gd name="T13" fmla="*/ 1708 h 2433"/>
                  <a:gd name="T14" fmla="*/ 80 w 1812"/>
                  <a:gd name="T15" fmla="*/ 1469 h 2433"/>
                  <a:gd name="T16" fmla="*/ 203 w 1812"/>
                  <a:gd name="T17" fmla="*/ 1412 h 2433"/>
                  <a:gd name="T18" fmla="*/ 269 w 1812"/>
                  <a:gd name="T19" fmla="*/ 1283 h 2433"/>
                  <a:gd name="T20" fmla="*/ 224 w 1812"/>
                  <a:gd name="T21" fmla="*/ 1034 h 2433"/>
                  <a:gd name="T22" fmla="*/ 196 w 1812"/>
                  <a:gd name="T23" fmla="*/ 753 h 2433"/>
                  <a:gd name="T24" fmla="*/ 338 w 1812"/>
                  <a:gd name="T25" fmla="*/ 664 h 2433"/>
                  <a:gd name="T26" fmla="*/ 359 w 1812"/>
                  <a:gd name="T27" fmla="*/ 543 h 2433"/>
                  <a:gd name="T28" fmla="*/ 456 w 1812"/>
                  <a:gd name="T29" fmla="*/ 380 h 2433"/>
                  <a:gd name="T30" fmla="*/ 543 w 1812"/>
                  <a:gd name="T31" fmla="*/ 250 h 2433"/>
                  <a:gd name="T32" fmla="*/ 673 w 1812"/>
                  <a:gd name="T33" fmla="*/ 217 h 2433"/>
                  <a:gd name="T34" fmla="*/ 999 w 1812"/>
                  <a:gd name="T35" fmla="*/ 78 h 2433"/>
                  <a:gd name="T36" fmla="*/ 1120 w 1812"/>
                  <a:gd name="T37" fmla="*/ 0 h 2433"/>
                  <a:gd name="T38" fmla="*/ 1176 w 1812"/>
                  <a:gd name="T39" fmla="*/ 71 h 2433"/>
                  <a:gd name="T40" fmla="*/ 921 w 1812"/>
                  <a:gd name="T41" fmla="*/ 255 h 2433"/>
                  <a:gd name="T42" fmla="*/ 897 w 1812"/>
                  <a:gd name="T43" fmla="*/ 522 h 2433"/>
                  <a:gd name="T44" fmla="*/ 949 w 1812"/>
                  <a:gd name="T45" fmla="*/ 697 h 2433"/>
                  <a:gd name="T46" fmla="*/ 1370 w 1812"/>
                  <a:gd name="T47" fmla="*/ 855 h 2433"/>
                  <a:gd name="T48" fmla="*/ 1623 w 1812"/>
                  <a:gd name="T49" fmla="*/ 935 h 2433"/>
                  <a:gd name="T50" fmla="*/ 1679 w 1812"/>
                  <a:gd name="T51" fmla="*/ 1153 h 2433"/>
                  <a:gd name="T52" fmla="*/ 1724 w 1812"/>
                  <a:gd name="T53" fmla="*/ 1360 h 2433"/>
                  <a:gd name="T54" fmla="*/ 1760 w 1812"/>
                  <a:gd name="T55" fmla="*/ 1490 h 2433"/>
                  <a:gd name="T56" fmla="*/ 1802 w 1812"/>
                  <a:gd name="T57" fmla="*/ 1715 h 2433"/>
                  <a:gd name="T58" fmla="*/ 1616 w 1812"/>
                  <a:gd name="T59" fmla="*/ 1592 h 2433"/>
                  <a:gd name="T60" fmla="*/ 1346 w 1812"/>
                  <a:gd name="T61" fmla="*/ 1672 h 2433"/>
                  <a:gd name="T62" fmla="*/ 1420 w 1812"/>
                  <a:gd name="T63" fmla="*/ 1831 h 2433"/>
                  <a:gd name="T64" fmla="*/ 1377 w 1812"/>
                  <a:gd name="T65" fmla="*/ 1991 h 2433"/>
                  <a:gd name="T66" fmla="*/ 1360 w 1812"/>
                  <a:gd name="T67" fmla="*/ 2433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12" h="2433">
                    <a:moveTo>
                      <a:pt x="1360" y="2433"/>
                    </a:moveTo>
                    <a:lnTo>
                      <a:pt x="1268" y="2433"/>
                    </a:lnTo>
                    <a:lnTo>
                      <a:pt x="1304" y="2279"/>
                    </a:lnTo>
                    <a:lnTo>
                      <a:pt x="1167" y="2216"/>
                    </a:lnTo>
                    <a:lnTo>
                      <a:pt x="848" y="2237"/>
                    </a:lnTo>
                    <a:lnTo>
                      <a:pt x="602" y="1897"/>
                    </a:lnTo>
                    <a:lnTo>
                      <a:pt x="456" y="1883"/>
                    </a:lnTo>
                    <a:lnTo>
                      <a:pt x="413" y="1918"/>
                    </a:lnTo>
                    <a:lnTo>
                      <a:pt x="333" y="1875"/>
                    </a:lnTo>
                    <a:lnTo>
                      <a:pt x="217" y="1875"/>
                    </a:lnTo>
                    <a:lnTo>
                      <a:pt x="168" y="1897"/>
                    </a:lnTo>
                    <a:lnTo>
                      <a:pt x="108" y="1861"/>
                    </a:lnTo>
                    <a:lnTo>
                      <a:pt x="116" y="1788"/>
                    </a:lnTo>
                    <a:lnTo>
                      <a:pt x="0" y="1708"/>
                    </a:lnTo>
                    <a:lnTo>
                      <a:pt x="7" y="1571"/>
                    </a:lnTo>
                    <a:lnTo>
                      <a:pt x="80" y="1469"/>
                    </a:lnTo>
                    <a:lnTo>
                      <a:pt x="160" y="1455"/>
                    </a:lnTo>
                    <a:lnTo>
                      <a:pt x="203" y="1412"/>
                    </a:lnTo>
                    <a:lnTo>
                      <a:pt x="203" y="1360"/>
                    </a:lnTo>
                    <a:lnTo>
                      <a:pt x="269" y="1283"/>
                    </a:lnTo>
                    <a:lnTo>
                      <a:pt x="248" y="1181"/>
                    </a:lnTo>
                    <a:lnTo>
                      <a:pt x="224" y="1034"/>
                    </a:lnTo>
                    <a:lnTo>
                      <a:pt x="224" y="862"/>
                    </a:lnTo>
                    <a:lnTo>
                      <a:pt x="196" y="753"/>
                    </a:lnTo>
                    <a:lnTo>
                      <a:pt x="283" y="744"/>
                    </a:lnTo>
                    <a:lnTo>
                      <a:pt x="338" y="664"/>
                    </a:lnTo>
                    <a:lnTo>
                      <a:pt x="380" y="619"/>
                    </a:lnTo>
                    <a:lnTo>
                      <a:pt x="359" y="543"/>
                    </a:lnTo>
                    <a:lnTo>
                      <a:pt x="456" y="456"/>
                    </a:lnTo>
                    <a:lnTo>
                      <a:pt x="456" y="380"/>
                    </a:lnTo>
                    <a:lnTo>
                      <a:pt x="534" y="347"/>
                    </a:lnTo>
                    <a:lnTo>
                      <a:pt x="543" y="250"/>
                    </a:lnTo>
                    <a:lnTo>
                      <a:pt x="597" y="186"/>
                    </a:lnTo>
                    <a:lnTo>
                      <a:pt x="673" y="217"/>
                    </a:lnTo>
                    <a:lnTo>
                      <a:pt x="718" y="175"/>
                    </a:lnTo>
                    <a:lnTo>
                      <a:pt x="999" y="78"/>
                    </a:lnTo>
                    <a:lnTo>
                      <a:pt x="1020" y="0"/>
                    </a:lnTo>
                    <a:lnTo>
                      <a:pt x="1120" y="0"/>
                    </a:lnTo>
                    <a:lnTo>
                      <a:pt x="1186" y="23"/>
                    </a:lnTo>
                    <a:lnTo>
                      <a:pt x="1176" y="71"/>
                    </a:lnTo>
                    <a:lnTo>
                      <a:pt x="1072" y="87"/>
                    </a:lnTo>
                    <a:lnTo>
                      <a:pt x="921" y="255"/>
                    </a:lnTo>
                    <a:lnTo>
                      <a:pt x="841" y="472"/>
                    </a:lnTo>
                    <a:lnTo>
                      <a:pt x="897" y="522"/>
                    </a:lnTo>
                    <a:lnTo>
                      <a:pt x="978" y="623"/>
                    </a:lnTo>
                    <a:lnTo>
                      <a:pt x="949" y="697"/>
                    </a:lnTo>
                    <a:lnTo>
                      <a:pt x="1020" y="796"/>
                    </a:lnTo>
                    <a:lnTo>
                      <a:pt x="1370" y="855"/>
                    </a:lnTo>
                    <a:lnTo>
                      <a:pt x="1427" y="914"/>
                    </a:lnTo>
                    <a:lnTo>
                      <a:pt x="1623" y="935"/>
                    </a:lnTo>
                    <a:lnTo>
                      <a:pt x="1696" y="999"/>
                    </a:lnTo>
                    <a:lnTo>
                      <a:pt x="1679" y="1153"/>
                    </a:lnTo>
                    <a:lnTo>
                      <a:pt x="1651" y="1223"/>
                    </a:lnTo>
                    <a:lnTo>
                      <a:pt x="1724" y="1360"/>
                    </a:lnTo>
                    <a:lnTo>
                      <a:pt x="1689" y="1455"/>
                    </a:lnTo>
                    <a:lnTo>
                      <a:pt x="1760" y="1490"/>
                    </a:lnTo>
                    <a:lnTo>
                      <a:pt x="1812" y="1578"/>
                    </a:lnTo>
                    <a:lnTo>
                      <a:pt x="1802" y="1715"/>
                    </a:lnTo>
                    <a:lnTo>
                      <a:pt x="1710" y="1679"/>
                    </a:lnTo>
                    <a:lnTo>
                      <a:pt x="1616" y="1592"/>
                    </a:lnTo>
                    <a:lnTo>
                      <a:pt x="1360" y="1623"/>
                    </a:lnTo>
                    <a:lnTo>
                      <a:pt x="1346" y="1672"/>
                    </a:lnTo>
                    <a:lnTo>
                      <a:pt x="1462" y="1767"/>
                    </a:lnTo>
                    <a:lnTo>
                      <a:pt x="1420" y="1831"/>
                    </a:lnTo>
                    <a:lnTo>
                      <a:pt x="1353" y="1823"/>
                    </a:lnTo>
                    <a:lnTo>
                      <a:pt x="1377" y="1991"/>
                    </a:lnTo>
                    <a:lnTo>
                      <a:pt x="1434" y="2041"/>
                    </a:lnTo>
                    <a:lnTo>
                      <a:pt x="1360" y="24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80"/>
              <p:cNvSpPr>
                <a:spLocks/>
              </p:cNvSpPr>
              <p:nvPr/>
            </p:nvSpPr>
            <p:spPr bwMode="auto">
              <a:xfrm>
                <a:off x="2610151" y="4308984"/>
                <a:ext cx="319849" cy="271406"/>
              </a:xfrm>
              <a:custGeom>
                <a:avLst/>
                <a:gdLst>
                  <a:gd name="T0" fmla="*/ 971 w 2060"/>
                  <a:gd name="T1" fmla="*/ 1545 h 1748"/>
                  <a:gd name="T2" fmla="*/ 845 w 2060"/>
                  <a:gd name="T3" fmla="*/ 1422 h 1748"/>
                  <a:gd name="T4" fmla="*/ 810 w 2060"/>
                  <a:gd name="T5" fmla="*/ 1190 h 1748"/>
                  <a:gd name="T6" fmla="*/ 855 w 2060"/>
                  <a:gd name="T7" fmla="*/ 966 h 1748"/>
                  <a:gd name="T8" fmla="*/ 586 w 2060"/>
                  <a:gd name="T9" fmla="*/ 879 h 1748"/>
                  <a:gd name="T10" fmla="*/ 182 w 2060"/>
                  <a:gd name="T11" fmla="*/ 763 h 1748"/>
                  <a:gd name="T12" fmla="*/ 137 w 2060"/>
                  <a:gd name="T13" fmla="*/ 590 h 1748"/>
                  <a:gd name="T14" fmla="*/ 0 w 2060"/>
                  <a:gd name="T15" fmla="*/ 439 h 1748"/>
                  <a:gd name="T16" fmla="*/ 231 w 2060"/>
                  <a:gd name="T17" fmla="*/ 54 h 1748"/>
                  <a:gd name="T18" fmla="*/ 234 w 2060"/>
                  <a:gd name="T19" fmla="*/ 109 h 1748"/>
                  <a:gd name="T20" fmla="*/ 234 w 2060"/>
                  <a:gd name="T21" fmla="*/ 238 h 1748"/>
                  <a:gd name="T22" fmla="*/ 234 w 2060"/>
                  <a:gd name="T23" fmla="*/ 468 h 1748"/>
                  <a:gd name="T24" fmla="*/ 333 w 2060"/>
                  <a:gd name="T25" fmla="*/ 326 h 1748"/>
                  <a:gd name="T26" fmla="*/ 321 w 2060"/>
                  <a:gd name="T27" fmla="*/ 153 h 1748"/>
                  <a:gd name="T28" fmla="*/ 475 w 2060"/>
                  <a:gd name="T29" fmla="*/ 0 h 1748"/>
                  <a:gd name="T30" fmla="*/ 571 w 2060"/>
                  <a:gd name="T31" fmla="*/ 66 h 1748"/>
                  <a:gd name="T32" fmla="*/ 744 w 2060"/>
                  <a:gd name="T33" fmla="*/ 120 h 1748"/>
                  <a:gd name="T34" fmla="*/ 1103 w 2060"/>
                  <a:gd name="T35" fmla="*/ 238 h 1748"/>
                  <a:gd name="T36" fmla="*/ 1266 w 2060"/>
                  <a:gd name="T37" fmla="*/ 305 h 1748"/>
                  <a:gd name="T38" fmla="*/ 1441 w 2060"/>
                  <a:gd name="T39" fmla="*/ 208 h 1748"/>
                  <a:gd name="T40" fmla="*/ 1604 w 2060"/>
                  <a:gd name="T41" fmla="*/ 217 h 1748"/>
                  <a:gd name="T42" fmla="*/ 1797 w 2060"/>
                  <a:gd name="T43" fmla="*/ 338 h 1748"/>
                  <a:gd name="T44" fmla="*/ 1972 w 2060"/>
                  <a:gd name="T45" fmla="*/ 489 h 1748"/>
                  <a:gd name="T46" fmla="*/ 2048 w 2060"/>
                  <a:gd name="T47" fmla="*/ 664 h 1748"/>
                  <a:gd name="T48" fmla="*/ 1946 w 2060"/>
                  <a:gd name="T49" fmla="*/ 772 h 1748"/>
                  <a:gd name="T50" fmla="*/ 1984 w 2060"/>
                  <a:gd name="T51" fmla="*/ 836 h 1748"/>
                  <a:gd name="T52" fmla="*/ 1882 w 2060"/>
                  <a:gd name="T53" fmla="*/ 938 h 1748"/>
                  <a:gd name="T54" fmla="*/ 1911 w 2060"/>
                  <a:gd name="T55" fmla="*/ 1053 h 1748"/>
                  <a:gd name="T56" fmla="*/ 1637 w 2060"/>
                  <a:gd name="T57" fmla="*/ 1285 h 1748"/>
                  <a:gd name="T58" fmla="*/ 1360 w 2060"/>
                  <a:gd name="T59" fmla="*/ 1190 h 1748"/>
                  <a:gd name="T60" fmla="*/ 1396 w 2060"/>
                  <a:gd name="T61" fmla="*/ 1299 h 1748"/>
                  <a:gd name="T62" fmla="*/ 1497 w 2060"/>
                  <a:gd name="T63" fmla="*/ 1474 h 1748"/>
                  <a:gd name="T64" fmla="*/ 1512 w 2060"/>
                  <a:gd name="T65" fmla="*/ 1573 h 1748"/>
                  <a:gd name="T66" fmla="*/ 1108 w 2060"/>
                  <a:gd name="T67" fmla="*/ 1748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60" h="1748">
                    <a:moveTo>
                      <a:pt x="961" y="1682"/>
                    </a:moveTo>
                    <a:lnTo>
                      <a:pt x="971" y="1545"/>
                    </a:lnTo>
                    <a:lnTo>
                      <a:pt x="919" y="1460"/>
                    </a:lnTo>
                    <a:lnTo>
                      <a:pt x="845" y="1422"/>
                    </a:lnTo>
                    <a:lnTo>
                      <a:pt x="883" y="1327"/>
                    </a:lnTo>
                    <a:lnTo>
                      <a:pt x="810" y="1190"/>
                    </a:lnTo>
                    <a:lnTo>
                      <a:pt x="838" y="1117"/>
                    </a:lnTo>
                    <a:lnTo>
                      <a:pt x="855" y="966"/>
                    </a:lnTo>
                    <a:lnTo>
                      <a:pt x="782" y="902"/>
                    </a:lnTo>
                    <a:lnTo>
                      <a:pt x="586" y="879"/>
                    </a:lnTo>
                    <a:lnTo>
                      <a:pt x="529" y="822"/>
                    </a:lnTo>
                    <a:lnTo>
                      <a:pt x="182" y="763"/>
                    </a:lnTo>
                    <a:lnTo>
                      <a:pt x="108" y="664"/>
                    </a:lnTo>
                    <a:lnTo>
                      <a:pt x="137" y="590"/>
                    </a:lnTo>
                    <a:lnTo>
                      <a:pt x="56" y="489"/>
                    </a:lnTo>
                    <a:lnTo>
                      <a:pt x="0" y="439"/>
                    </a:lnTo>
                    <a:lnTo>
                      <a:pt x="80" y="222"/>
                    </a:lnTo>
                    <a:lnTo>
                      <a:pt x="231" y="54"/>
                    </a:lnTo>
                    <a:lnTo>
                      <a:pt x="335" y="38"/>
                    </a:lnTo>
                    <a:lnTo>
                      <a:pt x="234" y="109"/>
                    </a:lnTo>
                    <a:lnTo>
                      <a:pt x="212" y="184"/>
                    </a:lnTo>
                    <a:lnTo>
                      <a:pt x="234" y="238"/>
                    </a:lnTo>
                    <a:lnTo>
                      <a:pt x="191" y="347"/>
                    </a:lnTo>
                    <a:lnTo>
                      <a:pt x="234" y="468"/>
                    </a:lnTo>
                    <a:lnTo>
                      <a:pt x="333" y="435"/>
                    </a:lnTo>
                    <a:lnTo>
                      <a:pt x="333" y="326"/>
                    </a:lnTo>
                    <a:lnTo>
                      <a:pt x="288" y="229"/>
                    </a:lnTo>
                    <a:lnTo>
                      <a:pt x="321" y="153"/>
                    </a:lnTo>
                    <a:lnTo>
                      <a:pt x="496" y="109"/>
                    </a:lnTo>
                    <a:lnTo>
                      <a:pt x="475" y="0"/>
                    </a:lnTo>
                    <a:lnTo>
                      <a:pt x="529" y="12"/>
                    </a:lnTo>
                    <a:lnTo>
                      <a:pt x="571" y="66"/>
                    </a:lnTo>
                    <a:lnTo>
                      <a:pt x="638" y="66"/>
                    </a:lnTo>
                    <a:lnTo>
                      <a:pt x="744" y="120"/>
                    </a:lnTo>
                    <a:lnTo>
                      <a:pt x="744" y="208"/>
                    </a:lnTo>
                    <a:lnTo>
                      <a:pt x="1103" y="238"/>
                    </a:lnTo>
                    <a:lnTo>
                      <a:pt x="1169" y="283"/>
                    </a:lnTo>
                    <a:lnTo>
                      <a:pt x="1266" y="305"/>
                    </a:lnTo>
                    <a:lnTo>
                      <a:pt x="1342" y="283"/>
                    </a:lnTo>
                    <a:lnTo>
                      <a:pt x="1441" y="208"/>
                    </a:lnTo>
                    <a:lnTo>
                      <a:pt x="1505" y="196"/>
                    </a:lnTo>
                    <a:lnTo>
                      <a:pt x="1604" y="217"/>
                    </a:lnTo>
                    <a:lnTo>
                      <a:pt x="1691" y="347"/>
                    </a:lnTo>
                    <a:lnTo>
                      <a:pt x="1797" y="338"/>
                    </a:lnTo>
                    <a:lnTo>
                      <a:pt x="1918" y="413"/>
                    </a:lnTo>
                    <a:lnTo>
                      <a:pt x="1972" y="489"/>
                    </a:lnTo>
                    <a:lnTo>
                      <a:pt x="2060" y="555"/>
                    </a:lnTo>
                    <a:lnTo>
                      <a:pt x="2048" y="664"/>
                    </a:lnTo>
                    <a:lnTo>
                      <a:pt x="1953" y="699"/>
                    </a:lnTo>
                    <a:lnTo>
                      <a:pt x="1946" y="772"/>
                    </a:lnTo>
                    <a:lnTo>
                      <a:pt x="1991" y="794"/>
                    </a:lnTo>
                    <a:lnTo>
                      <a:pt x="1984" y="836"/>
                    </a:lnTo>
                    <a:lnTo>
                      <a:pt x="1882" y="857"/>
                    </a:lnTo>
                    <a:lnTo>
                      <a:pt x="1882" y="938"/>
                    </a:lnTo>
                    <a:lnTo>
                      <a:pt x="1882" y="1025"/>
                    </a:lnTo>
                    <a:lnTo>
                      <a:pt x="1911" y="1053"/>
                    </a:lnTo>
                    <a:lnTo>
                      <a:pt x="1875" y="1198"/>
                    </a:lnTo>
                    <a:lnTo>
                      <a:pt x="1637" y="1285"/>
                    </a:lnTo>
                    <a:lnTo>
                      <a:pt x="1462" y="1183"/>
                    </a:lnTo>
                    <a:lnTo>
                      <a:pt x="1360" y="1190"/>
                    </a:lnTo>
                    <a:lnTo>
                      <a:pt x="1346" y="1271"/>
                    </a:lnTo>
                    <a:lnTo>
                      <a:pt x="1396" y="1299"/>
                    </a:lnTo>
                    <a:lnTo>
                      <a:pt x="1389" y="1488"/>
                    </a:lnTo>
                    <a:lnTo>
                      <a:pt x="1497" y="1474"/>
                    </a:lnTo>
                    <a:lnTo>
                      <a:pt x="1526" y="1509"/>
                    </a:lnTo>
                    <a:lnTo>
                      <a:pt x="1512" y="1573"/>
                    </a:lnTo>
                    <a:lnTo>
                      <a:pt x="1223" y="1713"/>
                    </a:lnTo>
                    <a:lnTo>
                      <a:pt x="1108" y="1748"/>
                    </a:lnTo>
                    <a:lnTo>
                      <a:pt x="961" y="168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7" name="Freeform 81"/>
              <p:cNvSpPr>
                <a:spLocks/>
              </p:cNvSpPr>
              <p:nvPr/>
            </p:nvSpPr>
            <p:spPr bwMode="auto">
              <a:xfrm>
                <a:off x="2902362" y="4395157"/>
                <a:ext cx="96576" cy="172812"/>
              </a:xfrm>
              <a:custGeom>
                <a:avLst/>
                <a:gdLst>
                  <a:gd name="T0" fmla="*/ 178 w 622"/>
                  <a:gd name="T1" fmla="*/ 0 h 1113"/>
                  <a:gd name="T2" fmla="*/ 166 w 622"/>
                  <a:gd name="T3" fmla="*/ 109 h 1113"/>
                  <a:gd name="T4" fmla="*/ 71 w 622"/>
                  <a:gd name="T5" fmla="*/ 144 h 1113"/>
                  <a:gd name="T6" fmla="*/ 64 w 622"/>
                  <a:gd name="T7" fmla="*/ 217 h 1113"/>
                  <a:gd name="T8" fmla="*/ 109 w 622"/>
                  <a:gd name="T9" fmla="*/ 239 h 1113"/>
                  <a:gd name="T10" fmla="*/ 102 w 622"/>
                  <a:gd name="T11" fmla="*/ 281 h 1113"/>
                  <a:gd name="T12" fmla="*/ 0 w 622"/>
                  <a:gd name="T13" fmla="*/ 302 h 1113"/>
                  <a:gd name="T14" fmla="*/ 0 w 622"/>
                  <a:gd name="T15" fmla="*/ 383 h 1113"/>
                  <a:gd name="T16" fmla="*/ 0 w 622"/>
                  <a:gd name="T17" fmla="*/ 470 h 1113"/>
                  <a:gd name="T18" fmla="*/ 29 w 622"/>
                  <a:gd name="T19" fmla="*/ 498 h 1113"/>
                  <a:gd name="T20" fmla="*/ 86 w 622"/>
                  <a:gd name="T21" fmla="*/ 513 h 1113"/>
                  <a:gd name="T22" fmla="*/ 204 w 622"/>
                  <a:gd name="T23" fmla="*/ 607 h 1113"/>
                  <a:gd name="T24" fmla="*/ 211 w 622"/>
                  <a:gd name="T25" fmla="*/ 723 h 1113"/>
                  <a:gd name="T26" fmla="*/ 173 w 622"/>
                  <a:gd name="T27" fmla="*/ 839 h 1113"/>
                  <a:gd name="T28" fmla="*/ 173 w 622"/>
                  <a:gd name="T29" fmla="*/ 997 h 1113"/>
                  <a:gd name="T30" fmla="*/ 267 w 622"/>
                  <a:gd name="T31" fmla="*/ 1084 h 1113"/>
                  <a:gd name="T32" fmla="*/ 383 w 622"/>
                  <a:gd name="T33" fmla="*/ 1113 h 1113"/>
                  <a:gd name="T34" fmla="*/ 471 w 622"/>
                  <a:gd name="T35" fmla="*/ 1106 h 1113"/>
                  <a:gd name="T36" fmla="*/ 513 w 622"/>
                  <a:gd name="T37" fmla="*/ 1042 h 1113"/>
                  <a:gd name="T38" fmla="*/ 600 w 622"/>
                  <a:gd name="T39" fmla="*/ 1011 h 1113"/>
                  <a:gd name="T40" fmla="*/ 619 w 622"/>
                  <a:gd name="T41" fmla="*/ 964 h 1113"/>
                  <a:gd name="T42" fmla="*/ 622 w 622"/>
                  <a:gd name="T43" fmla="*/ 824 h 1113"/>
                  <a:gd name="T44" fmla="*/ 492 w 622"/>
                  <a:gd name="T45" fmla="*/ 758 h 1113"/>
                  <a:gd name="T46" fmla="*/ 485 w 622"/>
                  <a:gd name="T47" fmla="*/ 635 h 1113"/>
                  <a:gd name="T48" fmla="*/ 579 w 622"/>
                  <a:gd name="T49" fmla="*/ 541 h 1113"/>
                  <a:gd name="T50" fmla="*/ 589 w 622"/>
                  <a:gd name="T51" fmla="*/ 411 h 1113"/>
                  <a:gd name="T52" fmla="*/ 558 w 622"/>
                  <a:gd name="T53" fmla="*/ 324 h 1113"/>
                  <a:gd name="T54" fmla="*/ 525 w 622"/>
                  <a:gd name="T55" fmla="*/ 248 h 1113"/>
                  <a:gd name="T56" fmla="*/ 437 w 622"/>
                  <a:gd name="T57" fmla="*/ 239 h 1113"/>
                  <a:gd name="T58" fmla="*/ 383 w 622"/>
                  <a:gd name="T59" fmla="*/ 118 h 1113"/>
                  <a:gd name="T60" fmla="*/ 286 w 622"/>
                  <a:gd name="T61" fmla="*/ 54 h 1113"/>
                  <a:gd name="T62" fmla="*/ 178 w 622"/>
                  <a:gd name="T63" fmla="*/ 0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2" h="1113">
                    <a:moveTo>
                      <a:pt x="178" y="0"/>
                    </a:moveTo>
                    <a:lnTo>
                      <a:pt x="166" y="109"/>
                    </a:lnTo>
                    <a:lnTo>
                      <a:pt x="71" y="144"/>
                    </a:lnTo>
                    <a:lnTo>
                      <a:pt x="64" y="217"/>
                    </a:lnTo>
                    <a:lnTo>
                      <a:pt x="109" y="239"/>
                    </a:lnTo>
                    <a:lnTo>
                      <a:pt x="102" y="281"/>
                    </a:lnTo>
                    <a:lnTo>
                      <a:pt x="0" y="302"/>
                    </a:lnTo>
                    <a:lnTo>
                      <a:pt x="0" y="383"/>
                    </a:lnTo>
                    <a:lnTo>
                      <a:pt x="0" y="470"/>
                    </a:lnTo>
                    <a:lnTo>
                      <a:pt x="29" y="498"/>
                    </a:lnTo>
                    <a:lnTo>
                      <a:pt x="86" y="513"/>
                    </a:lnTo>
                    <a:lnTo>
                      <a:pt x="204" y="607"/>
                    </a:lnTo>
                    <a:lnTo>
                      <a:pt x="211" y="723"/>
                    </a:lnTo>
                    <a:lnTo>
                      <a:pt x="173" y="839"/>
                    </a:lnTo>
                    <a:lnTo>
                      <a:pt x="173" y="997"/>
                    </a:lnTo>
                    <a:lnTo>
                      <a:pt x="267" y="1084"/>
                    </a:lnTo>
                    <a:lnTo>
                      <a:pt x="383" y="1113"/>
                    </a:lnTo>
                    <a:lnTo>
                      <a:pt x="471" y="1106"/>
                    </a:lnTo>
                    <a:lnTo>
                      <a:pt x="513" y="1042"/>
                    </a:lnTo>
                    <a:lnTo>
                      <a:pt x="600" y="1011"/>
                    </a:lnTo>
                    <a:lnTo>
                      <a:pt x="619" y="964"/>
                    </a:lnTo>
                    <a:lnTo>
                      <a:pt x="622" y="824"/>
                    </a:lnTo>
                    <a:lnTo>
                      <a:pt x="492" y="758"/>
                    </a:lnTo>
                    <a:lnTo>
                      <a:pt x="485" y="635"/>
                    </a:lnTo>
                    <a:lnTo>
                      <a:pt x="579" y="541"/>
                    </a:lnTo>
                    <a:lnTo>
                      <a:pt x="589" y="411"/>
                    </a:lnTo>
                    <a:lnTo>
                      <a:pt x="558" y="324"/>
                    </a:lnTo>
                    <a:lnTo>
                      <a:pt x="525" y="248"/>
                    </a:lnTo>
                    <a:lnTo>
                      <a:pt x="437" y="239"/>
                    </a:lnTo>
                    <a:lnTo>
                      <a:pt x="383" y="118"/>
                    </a:lnTo>
                    <a:lnTo>
                      <a:pt x="286" y="54"/>
                    </a:lnTo>
                    <a:lnTo>
                      <a:pt x="178"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82"/>
              <p:cNvSpPr>
                <a:spLocks/>
              </p:cNvSpPr>
              <p:nvPr/>
            </p:nvSpPr>
            <p:spPr bwMode="auto">
              <a:xfrm>
                <a:off x="2597574" y="4472479"/>
                <a:ext cx="929891" cy="957373"/>
              </a:xfrm>
              <a:custGeom>
                <a:avLst/>
                <a:gdLst>
                  <a:gd name="T0" fmla="*/ 2164 w 5989"/>
                  <a:gd name="T1" fmla="*/ 109 h 6166"/>
                  <a:gd name="T2" fmla="*/ 2136 w 5989"/>
                  <a:gd name="T3" fmla="*/ 499 h 6166"/>
                  <a:gd name="T4" fmla="*/ 2434 w 5989"/>
                  <a:gd name="T5" fmla="*/ 608 h 6166"/>
                  <a:gd name="T6" fmla="*/ 2582 w 5989"/>
                  <a:gd name="T7" fmla="*/ 466 h 6166"/>
                  <a:gd name="T8" fmla="*/ 2788 w 5989"/>
                  <a:gd name="T9" fmla="*/ 421 h 6166"/>
                  <a:gd name="T10" fmla="*/ 3041 w 5989"/>
                  <a:gd name="T11" fmla="*/ 463 h 6166"/>
                  <a:gd name="T12" fmla="*/ 3374 w 5989"/>
                  <a:gd name="T13" fmla="*/ 246 h 6166"/>
                  <a:gd name="T14" fmla="*/ 3497 w 5989"/>
                  <a:gd name="T15" fmla="*/ 260 h 6166"/>
                  <a:gd name="T16" fmla="*/ 3704 w 5989"/>
                  <a:gd name="T17" fmla="*/ 544 h 6166"/>
                  <a:gd name="T18" fmla="*/ 3563 w 5989"/>
                  <a:gd name="T19" fmla="*/ 737 h 6166"/>
                  <a:gd name="T20" fmla="*/ 3759 w 5989"/>
                  <a:gd name="T21" fmla="*/ 813 h 6166"/>
                  <a:gd name="T22" fmla="*/ 3846 w 5989"/>
                  <a:gd name="T23" fmla="*/ 967 h 6166"/>
                  <a:gd name="T24" fmla="*/ 3792 w 5989"/>
                  <a:gd name="T25" fmla="*/ 1075 h 6166"/>
                  <a:gd name="T26" fmla="*/ 4115 w 5989"/>
                  <a:gd name="T27" fmla="*/ 900 h 6166"/>
                  <a:gd name="T28" fmla="*/ 4510 w 5989"/>
                  <a:gd name="T29" fmla="*/ 1071 h 6166"/>
                  <a:gd name="T30" fmla="*/ 4569 w 5989"/>
                  <a:gd name="T31" fmla="*/ 1172 h 6166"/>
                  <a:gd name="T32" fmla="*/ 5091 w 5989"/>
                  <a:gd name="T33" fmla="*/ 1200 h 6166"/>
                  <a:gd name="T34" fmla="*/ 5611 w 5989"/>
                  <a:gd name="T35" fmla="*/ 1505 h 6166"/>
                  <a:gd name="T36" fmla="*/ 5989 w 5989"/>
                  <a:gd name="T37" fmla="*/ 2112 h 6166"/>
                  <a:gd name="T38" fmla="*/ 5814 w 5989"/>
                  <a:gd name="T39" fmla="*/ 2389 h 6166"/>
                  <a:gd name="T40" fmla="*/ 5611 w 5989"/>
                  <a:gd name="T41" fmla="*/ 2589 h 6166"/>
                  <a:gd name="T42" fmla="*/ 5365 w 5989"/>
                  <a:gd name="T43" fmla="*/ 2823 h 6166"/>
                  <a:gd name="T44" fmla="*/ 5337 w 5989"/>
                  <a:gd name="T45" fmla="*/ 3315 h 6166"/>
                  <a:gd name="T46" fmla="*/ 5221 w 5989"/>
                  <a:gd name="T47" fmla="*/ 3719 h 6166"/>
                  <a:gd name="T48" fmla="*/ 5148 w 5989"/>
                  <a:gd name="T49" fmla="*/ 3967 h 6166"/>
                  <a:gd name="T50" fmla="*/ 4935 w 5989"/>
                  <a:gd name="T51" fmla="*/ 4297 h 6166"/>
                  <a:gd name="T52" fmla="*/ 4746 w 5989"/>
                  <a:gd name="T53" fmla="*/ 4385 h 6166"/>
                  <a:gd name="T54" fmla="*/ 4474 w 5989"/>
                  <a:gd name="T55" fmla="*/ 4434 h 6166"/>
                  <a:gd name="T56" fmla="*/ 4231 w 5989"/>
                  <a:gd name="T57" fmla="*/ 4531 h 6166"/>
                  <a:gd name="T58" fmla="*/ 4056 w 5989"/>
                  <a:gd name="T59" fmla="*/ 4694 h 6166"/>
                  <a:gd name="T60" fmla="*/ 3877 w 5989"/>
                  <a:gd name="T61" fmla="*/ 4999 h 6166"/>
                  <a:gd name="T62" fmla="*/ 3763 w 5989"/>
                  <a:gd name="T63" fmla="*/ 5396 h 6166"/>
                  <a:gd name="T64" fmla="*/ 3619 w 5989"/>
                  <a:gd name="T65" fmla="*/ 5601 h 6166"/>
                  <a:gd name="T66" fmla="*/ 3388 w 5989"/>
                  <a:gd name="T67" fmla="*/ 5882 h 6166"/>
                  <a:gd name="T68" fmla="*/ 3556 w 5989"/>
                  <a:gd name="T69" fmla="*/ 5623 h 6166"/>
                  <a:gd name="T70" fmla="*/ 3367 w 5989"/>
                  <a:gd name="T71" fmla="*/ 5797 h 6166"/>
                  <a:gd name="T72" fmla="*/ 3345 w 5989"/>
                  <a:gd name="T73" fmla="*/ 6005 h 6166"/>
                  <a:gd name="T74" fmla="*/ 3071 w 5989"/>
                  <a:gd name="T75" fmla="*/ 5998 h 6166"/>
                  <a:gd name="T76" fmla="*/ 2882 w 5989"/>
                  <a:gd name="T77" fmla="*/ 5788 h 6166"/>
                  <a:gd name="T78" fmla="*/ 2585 w 5989"/>
                  <a:gd name="T79" fmla="*/ 5644 h 6166"/>
                  <a:gd name="T80" fmla="*/ 2630 w 5989"/>
                  <a:gd name="T81" fmla="*/ 5448 h 6166"/>
                  <a:gd name="T82" fmla="*/ 3048 w 5989"/>
                  <a:gd name="T83" fmla="*/ 5065 h 6166"/>
                  <a:gd name="T84" fmla="*/ 2932 w 5989"/>
                  <a:gd name="T85" fmla="*/ 4841 h 6166"/>
                  <a:gd name="T86" fmla="*/ 2977 w 5989"/>
                  <a:gd name="T87" fmla="*/ 4545 h 6166"/>
                  <a:gd name="T88" fmla="*/ 2788 w 5989"/>
                  <a:gd name="T89" fmla="*/ 4392 h 6166"/>
                  <a:gd name="T90" fmla="*/ 2448 w 5989"/>
                  <a:gd name="T91" fmla="*/ 3879 h 6166"/>
                  <a:gd name="T92" fmla="*/ 2405 w 5989"/>
                  <a:gd name="T93" fmla="*/ 3459 h 6166"/>
                  <a:gd name="T94" fmla="*/ 1999 w 5989"/>
                  <a:gd name="T95" fmla="*/ 3249 h 6166"/>
                  <a:gd name="T96" fmla="*/ 1522 w 5989"/>
                  <a:gd name="T97" fmla="*/ 2670 h 6166"/>
                  <a:gd name="T98" fmla="*/ 1319 w 5989"/>
                  <a:gd name="T99" fmla="*/ 2360 h 6166"/>
                  <a:gd name="T100" fmla="*/ 943 w 5989"/>
                  <a:gd name="T101" fmla="*/ 2476 h 6166"/>
                  <a:gd name="T102" fmla="*/ 508 w 5989"/>
                  <a:gd name="T103" fmla="*/ 2294 h 6166"/>
                  <a:gd name="T104" fmla="*/ 102 w 5989"/>
                  <a:gd name="T105" fmla="*/ 2186 h 6166"/>
                  <a:gd name="T106" fmla="*/ 81 w 5989"/>
                  <a:gd name="T107" fmla="*/ 1772 h 6166"/>
                  <a:gd name="T108" fmla="*/ 489 w 5989"/>
                  <a:gd name="T109" fmla="*/ 1465 h 6166"/>
                  <a:gd name="T110" fmla="*/ 674 w 5989"/>
                  <a:gd name="T111" fmla="*/ 955 h 6166"/>
                  <a:gd name="T112" fmla="*/ 660 w 5989"/>
                  <a:gd name="T113" fmla="*/ 745 h 6166"/>
                  <a:gd name="T114" fmla="*/ 600 w 5989"/>
                  <a:gd name="T115" fmla="*/ 537 h 6166"/>
                  <a:gd name="T116" fmla="*/ 1042 w 5989"/>
                  <a:gd name="T117" fmla="*/ 629 h 6166"/>
                  <a:gd name="T118" fmla="*/ 1593 w 5989"/>
                  <a:gd name="T119" fmla="*/ 520 h 6166"/>
                  <a:gd name="T120" fmla="*/ 1470 w 5989"/>
                  <a:gd name="T121" fmla="*/ 435 h 6166"/>
                  <a:gd name="T122" fmla="*/ 1441 w 5989"/>
                  <a:gd name="T123" fmla="*/ 137 h 6166"/>
                  <a:gd name="T124" fmla="*/ 1956 w 5989"/>
                  <a:gd name="T125" fmla="*/ 145 h 6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89" h="6166">
                    <a:moveTo>
                      <a:pt x="1992" y="0"/>
                    </a:moveTo>
                    <a:lnTo>
                      <a:pt x="2051" y="15"/>
                    </a:lnTo>
                    <a:lnTo>
                      <a:pt x="2164" y="109"/>
                    </a:lnTo>
                    <a:lnTo>
                      <a:pt x="2174" y="225"/>
                    </a:lnTo>
                    <a:lnTo>
                      <a:pt x="2136" y="341"/>
                    </a:lnTo>
                    <a:lnTo>
                      <a:pt x="2136" y="499"/>
                    </a:lnTo>
                    <a:lnTo>
                      <a:pt x="2230" y="586"/>
                    </a:lnTo>
                    <a:lnTo>
                      <a:pt x="2346" y="615"/>
                    </a:lnTo>
                    <a:lnTo>
                      <a:pt x="2434" y="608"/>
                    </a:lnTo>
                    <a:lnTo>
                      <a:pt x="2476" y="544"/>
                    </a:lnTo>
                    <a:lnTo>
                      <a:pt x="2563" y="513"/>
                    </a:lnTo>
                    <a:lnTo>
                      <a:pt x="2582" y="466"/>
                    </a:lnTo>
                    <a:lnTo>
                      <a:pt x="2715" y="471"/>
                    </a:lnTo>
                    <a:lnTo>
                      <a:pt x="2745" y="414"/>
                    </a:lnTo>
                    <a:lnTo>
                      <a:pt x="2788" y="421"/>
                    </a:lnTo>
                    <a:lnTo>
                      <a:pt x="2816" y="449"/>
                    </a:lnTo>
                    <a:lnTo>
                      <a:pt x="2970" y="442"/>
                    </a:lnTo>
                    <a:lnTo>
                      <a:pt x="3041" y="463"/>
                    </a:lnTo>
                    <a:lnTo>
                      <a:pt x="3230" y="492"/>
                    </a:lnTo>
                    <a:lnTo>
                      <a:pt x="3303" y="397"/>
                    </a:lnTo>
                    <a:lnTo>
                      <a:pt x="3374" y="246"/>
                    </a:lnTo>
                    <a:lnTo>
                      <a:pt x="3411" y="119"/>
                    </a:lnTo>
                    <a:lnTo>
                      <a:pt x="3442" y="142"/>
                    </a:lnTo>
                    <a:lnTo>
                      <a:pt x="3497" y="260"/>
                    </a:lnTo>
                    <a:lnTo>
                      <a:pt x="3551" y="414"/>
                    </a:lnTo>
                    <a:lnTo>
                      <a:pt x="3626" y="478"/>
                    </a:lnTo>
                    <a:lnTo>
                      <a:pt x="3704" y="544"/>
                    </a:lnTo>
                    <a:lnTo>
                      <a:pt x="3683" y="662"/>
                    </a:lnTo>
                    <a:lnTo>
                      <a:pt x="3617" y="695"/>
                    </a:lnTo>
                    <a:lnTo>
                      <a:pt x="3563" y="737"/>
                    </a:lnTo>
                    <a:lnTo>
                      <a:pt x="3617" y="771"/>
                    </a:lnTo>
                    <a:lnTo>
                      <a:pt x="3704" y="761"/>
                    </a:lnTo>
                    <a:lnTo>
                      <a:pt x="3759" y="813"/>
                    </a:lnTo>
                    <a:lnTo>
                      <a:pt x="3813" y="825"/>
                    </a:lnTo>
                    <a:lnTo>
                      <a:pt x="3898" y="858"/>
                    </a:lnTo>
                    <a:lnTo>
                      <a:pt x="3846" y="967"/>
                    </a:lnTo>
                    <a:lnTo>
                      <a:pt x="3714" y="1030"/>
                    </a:lnTo>
                    <a:lnTo>
                      <a:pt x="3714" y="1075"/>
                    </a:lnTo>
                    <a:lnTo>
                      <a:pt x="3792" y="1075"/>
                    </a:lnTo>
                    <a:lnTo>
                      <a:pt x="3931" y="955"/>
                    </a:lnTo>
                    <a:lnTo>
                      <a:pt x="3964" y="891"/>
                    </a:lnTo>
                    <a:lnTo>
                      <a:pt x="4115" y="900"/>
                    </a:lnTo>
                    <a:lnTo>
                      <a:pt x="4278" y="988"/>
                    </a:lnTo>
                    <a:lnTo>
                      <a:pt x="4425" y="986"/>
                    </a:lnTo>
                    <a:lnTo>
                      <a:pt x="4510" y="1071"/>
                    </a:lnTo>
                    <a:lnTo>
                      <a:pt x="4439" y="1186"/>
                    </a:lnTo>
                    <a:lnTo>
                      <a:pt x="4482" y="1245"/>
                    </a:lnTo>
                    <a:lnTo>
                      <a:pt x="4569" y="1172"/>
                    </a:lnTo>
                    <a:lnTo>
                      <a:pt x="4656" y="1158"/>
                    </a:lnTo>
                    <a:lnTo>
                      <a:pt x="4916" y="1217"/>
                    </a:lnTo>
                    <a:lnTo>
                      <a:pt x="5091" y="1200"/>
                    </a:lnTo>
                    <a:lnTo>
                      <a:pt x="5221" y="1288"/>
                    </a:lnTo>
                    <a:lnTo>
                      <a:pt x="5379" y="1330"/>
                    </a:lnTo>
                    <a:lnTo>
                      <a:pt x="5611" y="1505"/>
                    </a:lnTo>
                    <a:lnTo>
                      <a:pt x="5944" y="1593"/>
                    </a:lnTo>
                    <a:lnTo>
                      <a:pt x="5989" y="1723"/>
                    </a:lnTo>
                    <a:lnTo>
                      <a:pt x="5989" y="2112"/>
                    </a:lnTo>
                    <a:lnTo>
                      <a:pt x="5901" y="2228"/>
                    </a:lnTo>
                    <a:lnTo>
                      <a:pt x="5859" y="2315"/>
                    </a:lnTo>
                    <a:lnTo>
                      <a:pt x="5814" y="2389"/>
                    </a:lnTo>
                    <a:lnTo>
                      <a:pt x="5698" y="2431"/>
                    </a:lnTo>
                    <a:lnTo>
                      <a:pt x="5656" y="2460"/>
                    </a:lnTo>
                    <a:lnTo>
                      <a:pt x="5611" y="2589"/>
                    </a:lnTo>
                    <a:lnTo>
                      <a:pt x="5554" y="2691"/>
                    </a:lnTo>
                    <a:lnTo>
                      <a:pt x="5393" y="2778"/>
                    </a:lnTo>
                    <a:lnTo>
                      <a:pt x="5365" y="2823"/>
                    </a:lnTo>
                    <a:lnTo>
                      <a:pt x="5337" y="3069"/>
                    </a:lnTo>
                    <a:lnTo>
                      <a:pt x="5379" y="3185"/>
                    </a:lnTo>
                    <a:lnTo>
                      <a:pt x="5337" y="3315"/>
                    </a:lnTo>
                    <a:lnTo>
                      <a:pt x="5365" y="3487"/>
                    </a:lnTo>
                    <a:lnTo>
                      <a:pt x="5249" y="3546"/>
                    </a:lnTo>
                    <a:lnTo>
                      <a:pt x="5221" y="3719"/>
                    </a:lnTo>
                    <a:lnTo>
                      <a:pt x="5207" y="3820"/>
                    </a:lnTo>
                    <a:lnTo>
                      <a:pt x="5162" y="3865"/>
                    </a:lnTo>
                    <a:lnTo>
                      <a:pt x="5148" y="3967"/>
                    </a:lnTo>
                    <a:lnTo>
                      <a:pt x="5060" y="4092"/>
                    </a:lnTo>
                    <a:lnTo>
                      <a:pt x="5044" y="4267"/>
                    </a:lnTo>
                    <a:lnTo>
                      <a:pt x="4935" y="4297"/>
                    </a:lnTo>
                    <a:lnTo>
                      <a:pt x="4914" y="4375"/>
                    </a:lnTo>
                    <a:lnTo>
                      <a:pt x="4817" y="4406"/>
                    </a:lnTo>
                    <a:lnTo>
                      <a:pt x="4746" y="4385"/>
                    </a:lnTo>
                    <a:lnTo>
                      <a:pt x="4680" y="4423"/>
                    </a:lnTo>
                    <a:lnTo>
                      <a:pt x="4578" y="4434"/>
                    </a:lnTo>
                    <a:lnTo>
                      <a:pt x="4474" y="4434"/>
                    </a:lnTo>
                    <a:lnTo>
                      <a:pt x="4404" y="4522"/>
                    </a:lnTo>
                    <a:lnTo>
                      <a:pt x="4340" y="4548"/>
                    </a:lnTo>
                    <a:lnTo>
                      <a:pt x="4231" y="4531"/>
                    </a:lnTo>
                    <a:lnTo>
                      <a:pt x="4106" y="4635"/>
                    </a:lnTo>
                    <a:lnTo>
                      <a:pt x="4101" y="4678"/>
                    </a:lnTo>
                    <a:lnTo>
                      <a:pt x="4056" y="4694"/>
                    </a:lnTo>
                    <a:lnTo>
                      <a:pt x="3986" y="4770"/>
                    </a:lnTo>
                    <a:lnTo>
                      <a:pt x="3905" y="4803"/>
                    </a:lnTo>
                    <a:lnTo>
                      <a:pt x="3877" y="4999"/>
                    </a:lnTo>
                    <a:lnTo>
                      <a:pt x="3905" y="5086"/>
                    </a:lnTo>
                    <a:lnTo>
                      <a:pt x="3884" y="5254"/>
                    </a:lnTo>
                    <a:lnTo>
                      <a:pt x="3763" y="5396"/>
                    </a:lnTo>
                    <a:lnTo>
                      <a:pt x="3693" y="5410"/>
                    </a:lnTo>
                    <a:lnTo>
                      <a:pt x="3650" y="5497"/>
                    </a:lnTo>
                    <a:lnTo>
                      <a:pt x="3619" y="5601"/>
                    </a:lnTo>
                    <a:lnTo>
                      <a:pt x="3504" y="5819"/>
                    </a:lnTo>
                    <a:lnTo>
                      <a:pt x="3400" y="5927"/>
                    </a:lnTo>
                    <a:lnTo>
                      <a:pt x="3388" y="5882"/>
                    </a:lnTo>
                    <a:lnTo>
                      <a:pt x="3482" y="5797"/>
                    </a:lnTo>
                    <a:lnTo>
                      <a:pt x="3497" y="5731"/>
                    </a:lnTo>
                    <a:lnTo>
                      <a:pt x="3556" y="5623"/>
                    </a:lnTo>
                    <a:lnTo>
                      <a:pt x="3520" y="5601"/>
                    </a:lnTo>
                    <a:lnTo>
                      <a:pt x="3402" y="5724"/>
                    </a:lnTo>
                    <a:lnTo>
                      <a:pt x="3367" y="5797"/>
                    </a:lnTo>
                    <a:lnTo>
                      <a:pt x="3303" y="5890"/>
                    </a:lnTo>
                    <a:lnTo>
                      <a:pt x="3345" y="5956"/>
                    </a:lnTo>
                    <a:lnTo>
                      <a:pt x="3345" y="6005"/>
                    </a:lnTo>
                    <a:lnTo>
                      <a:pt x="3187" y="6166"/>
                    </a:lnTo>
                    <a:lnTo>
                      <a:pt x="3173" y="6086"/>
                    </a:lnTo>
                    <a:lnTo>
                      <a:pt x="3071" y="5998"/>
                    </a:lnTo>
                    <a:lnTo>
                      <a:pt x="3019" y="5920"/>
                    </a:lnTo>
                    <a:lnTo>
                      <a:pt x="2918" y="5875"/>
                    </a:lnTo>
                    <a:lnTo>
                      <a:pt x="2882" y="5788"/>
                    </a:lnTo>
                    <a:lnTo>
                      <a:pt x="2823" y="5760"/>
                    </a:lnTo>
                    <a:lnTo>
                      <a:pt x="2630" y="5738"/>
                    </a:lnTo>
                    <a:lnTo>
                      <a:pt x="2585" y="5644"/>
                    </a:lnTo>
                    <a:lnTo>
                      <a:pt x="2504" y="5601"/>
                    </a:lnTo>
                    <a:lnTo>
                      <a:pt x="2606" y="5493"/>
                    </a:lnTo>
                    <a:lnTo>
                      <a:pt x="2630" y="5448"/>
                    </a:lnTo>
                    <a:lnTo>
                      <a:pt x="2760" y="5318"/>
                    </a:lnTo>
                    <a:lnTo>
                      <a:pt x="2861" y="5233"/>
                    </a:lnTo>
                    <a:lnTo>
                      <a:pt x="3048" y="5065"/>
                    </a:lnTo>
                    <a:lnTo>
                      <a:pt x="3078" y="5023"/>
                    </a:lnTo>
                    <a:lnTo>
                      <a:pt x="2998" y="4848"/>
                    </a:lnTo>
                    <a:lnTo>
                      <a:pt x="2932" y="4841"/>
                    </a:lnTo>
                    <a:lnTo>
                      <a:pt x="2946" y="4739"/>
                    </a:lnTo>
                    <a:lnTo>
                      <a:pt x="2984" y="4675"/>
                    </a:lnTo>
                    <a:lnTo>
                      <a:pt x="2977" y="4545"/>
                    </a:lnTo>
                    <a:lnTo>
                      <a:pt x="2882" y="4508"/>
                    </a:lnTo>
                    <a:lnTo>
                      <a:pt x="2795" y="4545"/>
                    </a:lnTo>
                    <a:lnTo>
                      <a:pt x="2788" y="4392"/>
                    </a:lnTo>
                    <a:lnTo>
                      <a:pt x="2585" y="4304"/>
                    </a:lnTo>
                    <a:lnTo>
                      <a:pt x="2469" y="4248"/>
                    </a:lnTo>
                    <a:lnTo>
                      <a:pt x="2448" y="3879"/>
                    </a:lnTo>
                    <a:lnTo>
                      <a:pt x="2455" y="3676"/>
                    </a:lnTo>
                    <a:lnTo>
                      <a:pt x="2389" y="3582"/>
                    </a:lnTo>
                    <a:lnTo>
                      <a:pt x="2405" y="3459"/>
                    </a:lnTo>
                    <a:lnTo>
                      <a:pt x="2339" y="3423"/>
                    </a:lnTo>
                    <a:lnTo>
                      <a:pt x="2332" y="3301"/>
                    </a:lnTo>
                    <a:lnTo>
                      <a:pt x="1999" y="3249"/>
                    </a:lnTo>
                    <a:lnTo>
                      <a:pt x="1985" y="2880"/>
                    </a:lnTo>
                    <a:lnTo>
                      <a:pt x="1831" y="2852"/>
                    </a:lnTo>
                    <a:lnTo>
                      <a:pt x="1522" y="2670"/>
                    </a:lnTo>
                    <a:lnTo>
                      <a:pt x="1413" y="2656"/>
                    </a:lnTo>
                    <a:lnTo>
                      <a:pt x="1333" y="2613"/>
                    </a:lnTo>
                    <a:lnTo>
                      <a:pt x="1319" y="2360"/>
                    </a:lnTo>
                    <a:lnTo>
                      <a:pt x="1196" y="2280"/>
                    </a:lnTo>
                    <a:lnTo>
                      <a:pt x="1021" y="2334"/>
                    </a:lnTo>
                    <a:lnTo>
                      <a:pt x="943" y="2476"/>
                    </a:lnTo>
                    <a:lnTo>
                      <a:pt x="660" y="2519"/>
                    </a:lnTo>
                    <a:lnTo>
                      <a:pt x="523" y="2476"/>
                    </a:lnTo>
                    <a:lnTo>
                      <a:pt x="508" y="2294"/>
                    </a:lnTo>
                    <a:lnTo>
                      <a:pt x="471" y="2259"/>
                    </a:lnTo>
                    <a:lnTo>
                      <a:pt x="189" y="2280"/>
                    </a:lnTo>
                    <a:lnTo>
                      <a:pt x="102" y="2186"/>
                    </a:lnTo>
                    <a:lnTo>
                      <a:pt x="88" y="2098"/>
                    </a:lnTo>
                    <a:lnTo>
                      <a:pt x="0" y="1904"/>
                    </a:lnTo>
                    <a:lnTo>
                      <a:pt x="81" y="1772"/>
                    </a:lnTo>
                    <a:lnTo>
                      <a:pt x="60" y="1649"/>
                    </a:lnTo>
                    <a:lnTo>
                      <a:pt x="291" y="1519"/>
                    </a:lnTo>
                    <a:lnTo>
                      <a:pt x="489" y="1465"/>
                    </a:lnTo>
                    <a:lnTo>
                      <a:pt x="593" y="1441"/>
                    </a:lnTo>
                    <a:lnTo>
                      <a:pt x="600" y="1347"/>
                    </a:lnTo>
                    <a:lnTo>
                      <a:pt x="674" y="955"/>
                    </a:lnTo>
                    <a:lnTo>
                      <a:pt x="617" y="905"/>
                    </a:lnTo>
                    <a:lnTo>
                      <a:pt x="593" y="737"/>
                    </a:lnTo>
                    <a:lnTo>
                      <a:pt x="660" y="745"/>
                    </a:lnTo>
                    <a:lnTo>
                      <a:pt x="702" y="681"/>
                    </a:lnTo>
                    <a:lnTo>
                      <a:pt x="586" y="586"/>
                    </a:lnTo>
                    <a:lnTo>
                      <a:pt x="600" y="537"/>
                    </a:lnTo>
                    <a:lnTo>
                      <a:pt x="856" y="506"/>
                    </a:lnTo>
                    <a:lnTo>
                      <a:pt x="950" y="593"/>
                    </a:lnTo>
                    <a:lnTo>
                      <a:pt x="1042" y="629"/>
                    </a:lnTo>
                    <a:lnTo>
                      <a:pt x="1189" y="695"/>
                    </a:lnTo>
                    <a:lnTo>
                      <a:pt x="1304" y="660"/>
                    </a:lnTo>
                    <a:lnTo>
                      <a:pt x="1593" y="520"/>
                    </a:lnTo>
                    <a:lnTo>
                      <a:pt x="1607" y="456"/>
                    </a:lnTo>
                    <a:lnTo>
                      <a:pt x="1578" y="421"/>
                    </a:lnTo>
                    <a:lnTo>
                      <a:pt x="1470" y="435"/>
                    </a:lnTo>
                    <a:lnTo>
                      <a:pt x="1477" y="246"/>
                    </a:lnTo>
                    <a:lnTo>
                      <a:pt x="1427" y="218"/>
                    </a:lnTo>
                    <a:lnTo>
                      <a:pt x="1441" y="137"/>
                    </a:lnTo>
                    <a:lnTo>
                      <a:pt x="1543" y="130"/>
                    </a:lnTo>
                    <a:lnTo>
                      <a:pt x="1718" y="232"/>
                    </a:lnTo>
                    <a:lnTo>
                      <a:pt x="1956" y="145"/>
                    </a:lnTo>
                    <a:lnTo>
                      <a:pt x="1992"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9" name="Freeform 83"/>
              <p:cNvSpPr>
                <a:spLocks/>
              </p:cNvSpPr>
              <p:nvPr/>
            </p:nvSpPr>
            <p:spPr bwMode="auto">
              <a:xfrm>
                <a:off x="2597574" y="5126462"/>
                <a:ext cx="477910" cy="878808"/>
              </a:xfrm>
              <a:custGeom>
                <a:avLst/>
                <a:gdLst>
                  <a:gd name="T0" fmla="*/ 775 w 3078"/>
                  <a:gd name="T1" fmla="*/ 5625 h 5660"/>
                  <a:gd name="T2" fmla="*/ 688 w 3078"/>
                  <a:gd name="T3" fmla="*/ 5464 h 5660"/>
                  <a:gd name="T4" fmla="*/ 775 w 3078"/>
                  <a:gd name="T5" fmla="*/ 5249 h 5660"/>
                  <a:gd name="T6" fmla="*/ 919 w 3078"/>
                  <a:gd name="T7" fmla="*/ 5157 h 5660"/>
                  <a:gd name="T8" fmla="*/ 993 w 3078"/>
                  <a:gd name="T9" fmla="*/ 4973 h 5660"/>
                  <a:gd name="T10" fmla="*/ 1137 w 3078"/>
                  <a:gd name="T11" fmla="*/ 4812 h 5660"/>
                  <a:gd name="T12" fmla="*/ 1203 w 3078"/>
                  <a:gd name="T13" fmla="*/ 4609 h 5660"/>
                  <a:gd name="T14" fmla="*/ 934 w 3078"/>
                  <a:gd name="T15" fmla="*/ 4444 h 5660"/>
                  <a:gd name="T16" fmla="*/ 1042 w 3078"/>
                  <a:gd name="T17" fmla="*/ 4302 h 5660"/>
                  <a:gd name="T18" fmla="*/ 1274 w 3078"/>
                  <a:gd name="T19" fmla="*/ 4217 h 5660"/>
                  <a:gd name="T20" fmla="*/ 1274 w 3078"/>
                  <a:gd name="T21" fmla="*/ 3957 h 5660"/>
                  <a:gd name="T22" fmla="*/ 1399 w 3078"/>
                  <a:gd name="T23" fmla="*/ 3761 h 5660"/>
                  <a:gd name="T24" fmla="*/ 1515 w 3078"/>
                  <a:gd name="T25" fmla="*/ 3655 h 5660"/>
                  <a:gd name="T26" fmla="*/ 1340 w 3078"/>
                  <a:gd name="T27" fmla="*/ 3638 h 5660"/>
                  <a:gd name="T28" fmla="*/ 1399 w 3078"/>
                  <a:gd name="T29" fmla="*/ 3350 h 5660"/>
                  <a:gd name="T30" fmla="*/ 1746 w 3078"/>
                  <a:gd name="T31" fmla="*/ 3385 h 5660"/>
                  <a:gd name="T32" fmla="*/ 1831 w 3078"/>
                  <a:gd name="T33" fmla="*/ 3010 h 5660"/>
                  <a:gd name="T34" fmla="*/ 2297 w 3078"/>
                  <a:gd name="T35" fmla="*/ 2937 h 5660"/>
                  <a:gd name="T36" fmla="*/ 2556 w 3078"/>
                  <a:gd name="T37" fmla="*/ 2691 h 5660"/>
                  <a:gd name="T38" fmla="*/ 2528 w 3078"/>
                  <a:gd name="T39" fmla="*/ 2445 h 5660"/>
                  <a:gd name="T40" fmla="*/ 2441 w 3078"/>
                  <a:gd name="T41" fmla="*/ 2221 h 5660"/>
                  <a:gd name="T42" fmla="*/ 2353 w 3078"/>
                  <a:gd name="T43" fmla="*/ 1975 h 5660"/>
                  <a:gd name="T44" fmla="*/ 2441 w 3078"/>
                  <a:gd name="T45" fmla="*/ 1505 h 5660"/>
                  <a:gd name="T46" fmla="*/ 2630 w 3078"/>
                  <a:gd name="T47" fmla="*/ 1238 h 5660"/>
                  <a:gd name="T48" fmla="*/ 3048 w 3078"/>
                  <a:gd name="T49" fmla="*/ 853 h 5660"/>
                  <a:gd name="T50" fmla="*/ 2932 w 3078"/>
                  <a:gd name="T51" fmla="*/ 629 h 5660"/>
                  <a:gd name="T52" fmla="*/ 2592 w 3078"/>
                  <a:gd name="T53" fmla="*/ 889 h 5660"/>
                  <a:gd name="T54" fmla="*/ 2521 w 3078"/>
                  <a:gd name="T55" fmla="*/ 622 h 5660"/>
                  <a:gd name="T56" fmla="*/ 2202 w 3078"/>
                  <a:gd name="T57" fmla="*/ 411 h 5660"/>
                  <a:gd name="T58" fmla="*/ 1876 w 3078"/>
                  <a:gd name="T59" fmla="*/ 218 h 5660"/>
                  <a:gd name="T60" fmla="*/ 1593 w 3078"/>
                  <a:gd name="T61" fmla="*/ 71 h 5660"/>
                  <a:gd name="T62" fmla="*/ 1456 w 3078"/>
                  <a:gd name="T63" fmla="*/ 123 h 5660"/>
                  <a:gd name="T64" fmla="*/ 1297 w 3078"/>
                  <a:gd name="T65" fmla="*/ 71 h 5660"/>
                  <a:gd name="T66" fmla="*/ 950 w 3078"/>
                  <a:gd name="T67" fmla="*/ 144 h 5660"/>
                  <a:gd name="T68" fmla="*/ 877 w 3078"/>
                  <a:gd name="T69" fmla="*/ 397 h 5660"/>
                  <a:gd name="T70" fmla="*/ 834 w 3078"/>
                  <a:gd name="T71" fmla="*/ 839 h 5660"/>
                  <a:gd name="T72" fmla="*/ 558 w 3078"/>
                  <a:gd name="T73" fmla="*/ 1337 h 5660"/>
                  <a:gd name="T74" fmla="*/ 572 w 3078"/>
                  <a:gd name="T75" fmla="*/ 2157 h 5660"/>
                  <a:gd name="T76" fmla="*/ 400 w 3078"/>
                  <a:gd name="T77" fmla="*/ 2648 h 5660"/>
                  <a:gd name="T78" fmla="*/ 267 w 3078"/>
                  <a:gd name="T79" fmla="*/ 3343 h 5660"/>
                  <a:gd name="T80" fmla="*/ 260 w 3078"/>
                  <a:gd name="T81" fmla="*/ 3915 h 5660"/>
                  <a:gd name="T82" fmla="*/ 274 w 3078"/>
                  <a:gd name="T83" fmla="*/ 4271 h 5660"/>
                  <a:gd name="T84" fmla="*/ 267 w 3078"/>
                  <a:gd name="T85" fmla="*/ 4628 h 5660"/>
                  <a:gd name="T86" fmla="*/ 197 w 3078"/>
                  <a:gd name="T87" fmla="*/ 4911 h 5660"/>
                  <a:gd name="T88" fmla="*/ 60 w 3078"/>
                  <a:gd name="T89" fmla="*/ 5330 h 5660"/>
                  <a:gd name="T90" fmla="*/ 204 w 3078"/>
                  <a:gd name="T91" fmla="*/ 5533 h 5660"/>
                  <a:gd name="T92" fmla="*/ 645 w 3078"/>
                  <a:gd name="T93" fmla="*/ 5644 h 5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78" h="5660">
                    <a:moveTo>
                      <a:pt x="645" y="5644"/>
                    </a:moveTo>
                    <a:lnTo>
                      <a:pt x="768" y="5660"/>
                    </a:lnTo>
                    <a:lnTo>
                      <a:pt x="775" y="5625"/>
                    </a:lnTo>
                    <a:lnTo>
                      <a:pt x="740" y="5575"/>
                    </a:lnTo>
                    <a:lnTo>
                      <a:pt x="702" y="5519"/>
                    </a:lnTo>
                    <a:lnTo>
                      <a:pt x="688" y="5464"/>
                    </a:lnTo>
                    <a:lnTo>
                      <a:pt x="726" y="5391"/>
                    </a:lnTo>
                    <a:lnTo>
                      <a:pt x="709" y="5311"/>
                    </a:lnTo>
                    <a:lnTo>
                      <a:pt x="775" y="5249"/>
                    </a:lnTo>
                    <a:lnTo>
                      <a:pt x="789" y="5176"/>
                    </a:lnTo>
                    <a:lnTo>
                      <a:pt x="856" y="5195"/>
                    </a:lnTo>
                    <a:lnTo>
                      <a:pt x="919" y="5157"/>
                    </a:lnTo>
                    <a:lnTo>
                      <a:pt x="919" y="5096"/>
                    </a:lnTo>
                    <a:lnTo>
                      <a:pt x="919" y="5004"/>
                    </a:lnTo>
                    <a:lnTo>
                      <a:pt x="993" y="4973"/>
                    </a:lnTo>
                    <a:lnTo>
                      <a:pt x="1035" y="4916"/>
                    </a:lnTo>
                    <a:lnTo>
                      <a:pt x="1066" y="4881"/>
                    </a:lnTo>
                    <a:lnTo>
                      <a:pt x="1137" y="4812"/>
                    </a:lnTo>
                    <a:lnTo>
                      <a:pt x="1196" y="4782"/>
                    </a:lnTo>
                    <a:lnTo>
                      <a:pt x="1224" y="4751"/>
                    </a:lnTo>
                    <a:lnTo>
                      <a:pt x="1203" y="4609"/>
                    </a:lnTo>
                    <a:lnTo>
                      <a:pt x="1066" y="4604"/>
                    </a:lnTo>
                    <a:lnTo>
                      <a:pt x="1000" y="4574"/>
                    </a:lnTo>
                    <a:lnTo>
                      <a:pt x="934" y="4444"/>
                    </a:lnTo>
                    <a:lnTo>
                      <a:pt x="943" y="4382"/>
                    </a:lnTo>
                    <a:lnTo>
                      <a:pt x="993" y="4314"/>
                    </a:lnTo>
                    <a:lnTo>
                      <a:pt x="1042" y="4302"/>
                    </a:lnTo>
                    <a:lnTo>
                      <a:pt x="1080" y="4252"/>
                    </a:lnTo>
                    <a:lnTo>
                      <a:pt x="1231" y="4241"/>
                    </a:lnTo>
                    <a:lnTo>
                      <a:pt x="1274" y="4217"/>
                    </a:lnTo>
                    <a:lnTo>
                      <a:pt x="1274" y="4146"/>
                    </a:lnTo>
                    <a:lnTo>
                      <a:pt x="1297" y="4073"/>
                    </a:lnTo>
                    <a:lnTo>
                      <a:pt x="1274" y="3957"/>
                    </a:lnTo>
                    <a:lnTo>
                      <a:pt x="1420" y="3848"/>
                    </a:lnTo>
                    <a:lnTo>
                      <a:pt x="1368" y="3806"/>
                    </a:lnTo>
                    <a:lnTo>
                      <a:pt x="1399" y="3761"/>
                    </a:lnTo>
                    <a:lnTo>
                      <a:pt x="1470" y="3778"/>
                    </a:lnTo>
                    <a:lnTo>
                      <a:pt x="1522" y="3770"/>
                    </a:lnTo>
                    <a:lnTo>
                      <a:pt x="1515" y="3655"/>
                    </a:lnTo>
                    <a:lnTo>
                      <a:pt x="1463" y="3645"/>
                    </a:lnTo>
                    <a:lnTo>
                      <a:pt x="1399" y="3690"/>
                    </a:lnTo>
                    <a:lnTo>
                      <a:pt x="1340" y="3638"/>
                    </a:lnTo>
                    <a:lnTo>
                      <a:pt x="1311" y="3385"/>
                    </a:lnTo>
                    <a:lnTo>
                      <a:pt x="1354" y="3350"/>
                    </a:lnTo>
                    <a:lnTo>
                      <a:pt x="1399" y="3350"/>
                    </a:lnTo>
                    <a:lnTo>
                      <a:pt x="1564" y="3437"/>
                    </a:lnTo>
                    <a:lnTo>
                      <a:pt x="1680" y="3430"/>
                    </a:lnTo>
                    <a:lnTo>
                      <a:pt x="1746" y="3385"/>
                    </a:lnTo>
                    <a:lnTo>
                      <a:pt x="1746" y="3154"/>
                    </a:lnTo>
                    <a:lnTo>
                      <a:pt x="1817" y="3081"/>
                    </a:lnTo>
                    <a:lnTo>
                      <a:pt x="1831" y="3010"/>
                    </a:lnTo>
                    <a:lnTo>
                      <a:pt x="2027" y="3010"/>
                    </a:lnTo>
                    <a:lnTo>
                      <a:pt x="2150" y="2953"/>
                    </a:lnTo>
                    <a:lnTo>
                      <a:pt x="2297" y="2937"/>
                    </a:lnTo>
                    <a:lnTo>
                      <a:pt x="2405" y="2852"/>
                    </a:lnTo>
                    <a:lnTo>
                      <a:pt x="2455" y="2842"/>
                    </a:lnTo>
                    <a:lnTo>
                      <a:pt x="2556" y="2691"/>
                    </a:lnTo>
                    <a:lnTo>
                      <a:pt x="2630" y="2575"/>
                    </a:lnTo>
                    <a:lnTo>
                      <a:pt x="2535" y="2497"/>
                    </a:lnTo>
                    <a:lnTo>
                      <a:pt x="2528" y="2445"/>
                    </a:lnTo>
                    <a:lnTo>
                      <a:pt x="2585" y="2351"/>
                    </a:lnTo>
                    <a:lnTo>
                      <a:pt x="2500" y="2228"/>
                    </a:lnTo>
                    <a:lnTo>
                      <a:pt x="2441" y="2221"/>
                    </a:lnTo>
                    <a:lnTo>
                      <a:pt x="2367" y="2148"/>
                    </a:lnTo>
                    <a:lnTo>
                      <a:pt x="2360" y="2105"/>
                    </a:lnTo>
                    <a:lnTo>
                      <a:pt x="2353" y="1975"/>
                    </a:lnTo>
                    <a:lnTo>
                      <a:pt x="2412" y="1909"/>
                    </a:lnTo>
                    <a:lnTo>
                      <a:pt x="2434" y="1583"/>
                    </a:lnTo>
                    <a:lnTo>
                      <a:pt x="2441" y="1505"/>
                    </a:lnTo>
                    <a:lnTo>
                      <a:pt x="2504" y="1389"/>
                    </a:lnTo>
                    <a:lnTo>
                      <a:pt x="2606" y="1281"/>
                    </a:lnTo>
                    <a:lnTo>
                      <a:pt x="2630" y="1238"/>
                    </a:lnTo>
                    <a:lnTo>
                      <a:pt x="2760" y="1106"/>
                    </a:lnTo>
                    <a:lnTo>
                      <a:pt x="2861" y="1021"/>
                    </a:lnTo>
                    <a:lnTo>
                      <a:pt x="3048" y="853"/>
                    </a:lnTo>
                    <a:lnTo>
                      <a:pt x="3078" y="811"/>
                    </a:lnTo>
                    <a:lnTo>
                      <a:pt x="2998" y="636"/>
                    </a:lnTo>
                    <a:lnTo>
                      <a:pt x="2932" y="629"/>
                    </a:lnTo>
                    <a:lnTo>
                      <a:pt x="2897" y="775"/>
                    </a:lnTo>
                    <a:lnTo>
                      <a:pt x="2795" y="860"/>
                    </a:lnTo>
                    <a:lnTo>
                      <a:pt x="2592" y="889"/>
                    </a:lnTo>
                    <a:lnTo>
                      <a:pt x="2426" y="881"/>
                    </a:lnTo>
                    <a:lnTo>
                      <a:pt x="2360" y="860"/>
                    </a:lnTo>
                    <a:lnTo>
                      <a:pt x="2521" y="622"/>
                    </a:lnTo>
                    <a:lnTo>
                      <a:pt x="2528" y="558"/>
                    </a:lnTo>
                    <a:lnTo>
                      <a:pt x="2426" y="470"/>
                    </a:lnTo>
                    <a:lnTo>
                      <a:pt x="2202" y="411"/>
                    </a:lnTo>
                    <a:lnTo>
                      <a:pt x="2079" y="319"/>
                    </a:lnTo>
                    <a:lnTo>
                      <a:pt x="1963" y="333"/>
                    </a:lnTo>
                    <a:lnTo>
                      <a:pt x="1876" y="218"/>
                    </a:lnTo>
                    <a:lnTo>
                      <a:pt x="1782" y="109"/>
                    </a:lnTo>
                    <a:lnTo>
                      <a:pt x="1701" y="64"/>
                    </a:lnTo>
                    <a:lnTo>
                      <a:pt x="1593" y="71"/>
                    </a:lnTo>
                    <a:lnTo>
                      <a:pt x="1505" y="43"/>
                    </a:lnTo>
                    <a:lnTo>
                      <a:pt x="1456" y="64"/>
                    </a:lnTo>
                    <a:lnTo>
                      <a:pt x="1456" y="123"/>
                    </a:lnTo>
                    <a:lnTo>
                      <a:pt x="1434" y="166"/>
                    </a:lnTo>
                    <a:lnTo>
                      <a:pt x="1354" y="166"/>
                    </a:lnTo>
                    <a:lnTo>
                      <a:pt x="1297" y="71"/>
                    </a:lnTo>
                    <a:lnTo>
                      <a:pt x="1160" y="7"/>
                    </a:lnTo>
                    <a:lnTo>
                      <a:pt x="1087" y="0"/>
                    </a:lnTo>
                    <a:lnTo>
                      <a:pt x="950" y="144"/>
                    </a:lnTo>
                    <a:lnTo>
                      <a:pt x="993" y="267"/>
                    </a:lnTo>
                    <a:lnTo>
                      <a:pt x="957" y="369"/>
                    </a:lnTo>
                    <a:lnTo>
                      <a:pt x="877" y="397"/>
                    </a:lnTo>
                    <a:lnTo>
                      <a:pt x="804" y="456"/>
                    </a:lnTo>
                    <a:lnTo>
                      <a:pt x="818" y="775"/>
                    </a:lnTo>
                    <a:lnTo>
                      <a:pt x="834" y="839"/>
                    </a:lnTo>
                    <a:lnTo>
                      <a:pt x="695" y="983"/>
                    </a:lnTo>
                    <a:lnTo>
                      <a:pt x="579" y="1245"/>
                    </a:lnTo>
                    <a:lnTo>
                      <a:pt x="558" y="1337"/>
                    </a:lnTo>
                    <a:lnTo>
                      <a:pt x="508" y="1621"/>
                    </a:lnTo>
                    <a:lnTo>
                      <a:pt x="586" y="1923"/>
                    </a:lnTo>
                    <a:lnTo>
                      <a:pt x="572" y="2157"/>
                    </a:lnTo>
                    <a:lnTo>
                      <a:pt x="471" y="2294"/>
                    </a:lnTo>
                    <a:lnTo>
                      <a:pt x="485" y="2445"/>
                    </a:lnTo>
                    <a:lnTo>
                      <a:pt x="400" y="2648"/>
                    </a:lnTo>
                    <a:lnTo>
                      <a:pt x="421" y="2937"/>
                    </a:lnTo>
                    <a:lnTo>
                      <a:pt x="355" y="3074"/>
                    </a:lnTo>
                    <a:lnTo>
                      <a:pt x="267" y="3343"/>
                    </a:lnTo>
                    <a:lnTo>
                      <a:pt x="291" y="3683"/>
                    </a:lnTo>
                    <a:lnTo>
                      <a:pt x="246" y="3740"/>
                    </a:lnTo>
                    <a:lnTo>
                      <a:pt x="260" y="3915"/>
                    </a:lnTo>
                    <a:lnTo>
                      <a:pt x="334" y="4139"/>
                    </a:lnTo>
                    <a:lnTo>
                      <a:pt x="253" y="4198"/>
                    </a:lnTo>
                    <a:lnTo>
                      <a:pt x="274" y="4271"/>
                    </a:lnTo>
                    <a:lnTo>
                      <a:pt x="305" y="4276"/>
                    </a:lnTo>
                    <a:lnTo>
                      <a:pt x="334" y="4567"/>
                    </a:lnTo>
                    <a:lnTo>
                      <a:pt x="267" y="4628"/>
                    </a:lnTo>
                    <a:lnTo>
                      <a:pt x="274" y="4689"/>
                    </a:lnTo>
                    <a:lnTo>
                      <a:pt x="182" y="4739"/>
                    </a:lnTo>
                    <a:lnTo>
                      <a:pt x="197" y="4911"/>
                    </a:lnTo>
                    <a:lnTo>
                      <a:pt x="36" y="5058"/>
                    </a:lnTo>
                    <a:lnTo>
                      <a:pt x="0" y="5169"/>
                    </a:lnTo>
                    <a:lnTo>
                      <a:pt x="60" y="5330"/>
                    </a:lnTo>
                    <a:lnTo>
                      <a:pt x="137" y="5330"/>
                    </a:lnTo>
                    <a:lnTo>
                      <a:pt x="182" y="5360"/>
                    </a:lnTo>
                    <a:lnTo>
                      <a:pt x="204" y="5533"/>
                    </a:lnTo>
                    <a:lnTo>
                      <a:pt x="291" y="5599"/>
                    </a:lnTo>
                    <a:lnTo>
                      <a:pt x="624" y="5606"/>
                    </a:lnTo>
                    <a:lnTo>
                      <a:pt x="645" y="564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84"/>
              <p:cNvSpPr>
                <a:spLocks/>
              </p:cNvSpPr>
              <p:nvPr/>
            </p:nvSpPr>
            <p:spPr bwMode="auto">
              <a:xfrm>
                <a:off x="2962916" y="5342127"/>
                <a:ext cx="129492" cy="134616"/>
              </a:xfrm>
              <a:custGeom>
                <a:avLst/>
                <a:gdLst>
                  <a:gd name="T0" fmla="*/ 834 w 834"/>
                  <a:gd name="T1" fmla="*/ 565 h 867"/>
                  <a:gd name="T2" fmla="*/ 825 w 834"/>
                  <a:gd name="T3" fmla="*/ 600 h 867"/>
                  <a:gd name="T4" fmla="*/ 733 w 834"/>
                  <a:gd name="T5" fmla="*/ 709 h 867"/>
                  <a:gd name="T6" fmla="*/ 733 w 834"/>
                  <a:gd name="T7" fmla="*/ 744 h 867"/>
                  <a:gd name="T8" fmla="*/ 631 w 834"/>
                  <a:gd name="T9" fmla="*/ 860 h 867"/>
                  <a:gd name="T10" fmla="*/ 501 w 834"/>
                  <a:gd name="T11" fmla="*/ 867 h 867"/>
                  <a:gd name="T12" fmla="*/ 385 w 834"/>
                  <a:gd name="T13" fmla="*/ 839 h 867"/>
                  <a:gd name="T14" fmla="*/ 253 w 834"/>
                  <a:gd name="T15" fmla="*/ 782 h 867"/>
                  <a:gd name="T16" fmla="*/ 161 w 834"/>
                  <a:gd name="T17" fmla="*/ 789 h 867"/>
                  <a:gd name="T18" fmla="*/ 81 w 834"/>
                  <a:gd name="T19" fmla="*/ 695 h 867"/>
                  <a:gd name="T20" fmla="*/ 7 w 834"/>
                  <a:gd name="T21" fmla="*/ 716 h 867"/>
                  <a:gd name="T22" fmla="*/ 0 w 834"/>
                  <a:gd name="T23" fmla="*/ 586 h 867"/>
                  <a:gd name="T24" fmla="*/ 59 w 834"/>
                  <a:gd name="T25" fmla="*/ 520 h 867"/>
                  <a:gd name="T26" fmla="*/ 81 w 834"/>
                  <a:gd name="T27" fmla="*/ 196 h 867"/>
                  <a:gd name="T28" fmla="*/ 88 w 834"/>
                  <a:gd name="T29" fmla="*/ 116 h 867"/>
                  <a:gd name="T30" fmla="*/ 151 w 834"/>
                  <a:gd name="T31" fmla="*/ 0 h 867"/>
                  <a:gd name="T32" fmla="*/ 232 w 834"/>
                  <a:gd name="T33" fmla="*/ 43 h 867"/>
                  <a:gd name="T34" fmla="*/ 277 w 834"/>
                  <a:gd name="T35" fmla="*/ 137 h 867"/>
                  <a:gd name="T36" fmla="*/ 470 w 834"/>
                  <a:gd name="T37" fmla="*/ 159 h 867"/>
                  <a:gd name="T38" fmla="*/ 529 w 834"/>
                  <a:gd name="T39" fmla="*/ 187 h 867"/>
                  <a:gd name="T40" fmla="*/ 565 w 834"/>
                  <a:gd name="T41" fmla="*/ 274 h 867"/>
                  <a:gd name="T42" fmla="*/ 666 w 834"/>
                  <a:gd name="T43" fmla="*/ 319 h 867"/>
                  <a:gd name="T44" fmla="*/ 718 w 834"/>
                  <a:gd name="T45" fmla="*/ 397 h 867"/>
                  <a:gd name="T46" fmla="*/ 818 w 834"/>
                  <a:gd name="T47" fmla="*/ 485 h 867"/>
                  <a:gd name="T48" fmla="*/ 834 w 834"/>
                  <a:gd name="T49" fmla="*/ 565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4" h="867">
                    <a:moveTo>
                      <a:pt x="834" y="565"/>
                    </a:moveTo>
                    <a:lnTo>
                      <a:pt x="825" y="600"/>
                    </a:lnTo>
                    <a:lnTo>
                      <a:pt x="733" y="709"/>
                    </a:lnTo>
                    <a:lnTo>
                      <a:pt x="733" y="744"/>
                    </a:lnTo>
                    <a:lnTo>
                      <a:pt x="631" y="860"/>
                    </a:lnTo>
                    <a:lnTo>
                      <a:pt x="501" y="867"/>
                    </a:lnTo>
                    <a:lnTo>
                      <a:pt x="385" y="839"/>
                    </a:lnTo>
                    <a:lnTo>
                      <a:pt x="253" y="782"/>
                    </a:lnTo>
                    <a:lnTo>
                      <a:pt x="161" y="789"/>
                    </a:lnTo>
                    <a:lnTo>
                      <a:pt x="81" y="695"/>
                    </a:lnTo>
                    <a:lnTo>
                      <a:pt x="7" y="716"/>
                    </a:lnTo>
                    <a:lnTo>
                      <a:pt x="0" y="586"/>
                    </a:lnTo>
                    <a:lnTo>
                      <a:pt x="59" y="520"/>
                    </a:lnTo>
                    <a:lnTo>
                      <a:pt x="81" y="196"/>
                    </a:lnTo>
                    <a:lnTo>
                      <a:pt x="88" y="116"/>
                    </a:lnTo>
                    <a:lnTo>
                      <a:pt x="151" y="0"/>
                    </a:lnTo>
                    <a:lnTo>
                      <a:pt x="232" y="43"/>
                    </a:lnTo>
                    <a:lnTo>
                      <a:pt x="277" y="137"/>
                    </a:lnTo>
                    <a:lnTo>
                      <a:pt x="470" y="159"/>
                    </a:lnTo>
                    <a:lnTo>
                      <a:pt x="529" y="187"/>
                    </a:lnTo>
                    <a:lnTo>
                      <a:pt x="565" y="274"/>
                    </a:lnTo>
                    <a:lnTo>
                      <a:pt x="666" y="319"/>
                    </a:lnTo>
                    <a:lnTo>
                      <a:pt x="718" y="397"/>
                    </a:lnTo>
                    <a:lnTo>
                      <a:pt x="818" y="485"/>
                    </a:lnTo>
                    <a:lnTo>
                      <a:pt x="834" y="56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1" name="Freeform 85"/>
              <p:cNvSpPr>
                <a:spLocks/>
              </p:cNvSpPr>
              <p:nvPr/>
            </p:nvSpPr>
            <p:spPr bwMode="auto">
              <a:xfrm>
                <a:off x="2674276" y="6015983"/>
                <a:ext cx="41146" cy="60864"/>
              </a:xfrm>
              <a:custGeom>
                <a:avLst/>
                <a:gdLst>
                  <a:gd name="T0" fmla="*/ 260 w 265"/>
                  <a:gd name="T1" fmla="*/ 7 h 392"/>
                  <a:gd name="T2" fmla="*/ 208 w 265"/>
                  <a:gd name="T3" fmla="*/ 12 h 392"/>
                  <a:gd name="T4" fmla="*/ 151 w 265"/>
                  <a:gd name="T5" fmla="*/ 0 h 392"/>
                  <a:gd name="T6" fmla="*/ 106 w 265"/>
                  <a:gd name="T7" fmla="*/ 38 h 392"/>
                  <a:gd name="T8" fmla="*/ 0 w 265"/>
                  <a:gd name="T9" fmla="*/ 99 h 392"/>
                  <a:gd name="T10" fmla="*/ 14 w 265"/>
                  <a:gd name="T11" fmla="*/ 142 h 392"/>
                  <a:gd name="T12" fmla="*/ 14 w 265"/>
                  <a:gd name="T13" fmla="*/ 203 h 392"/>
                  <a:gd name="T14" fmla="*/ 71 w 265"/>
                  <a:gd name="T15" fmla="*/ 172 h 392"/>
                  <a:gd name="T16" fmla="*/ 123 w 265"/>
                  <a:gd name="T17" fmla="*/ 153 h 392"/>
                  <a:gd name="T18" fmla="*/ 166 w 265"/>
                  <a:gd name="T19" fmla="*/ 179 h 392"/>
                  <a:gd name="T20" fmla="*/ 130 w 265"/>
                  <a:gd name="T21" fmla="*/ 222 h 392"/>
                  <a:gd name="T22" fmla="*/ 57 w 265"/>
                  <a:gd name="T23" fmla="*/ 276 h 392"/>
                  <a:gd name="T24" fmla="*/ 106 w 265"/>
                  <a:gd name="T25" fmla="*/ 338 h 392"/>
                  <a:gd name="T26" fmla="*/ 180 w 265"/>
                  <a:gd name="T27" fmla="*/ 375 h 392"/>
                  <a:gd name="T28" fmla="*/ 265 w 265"/>
                  <a:gd name="T29" fmla="*/ 392 h 392"/>
                  <a:gd name="T30" fmla="*/ 260 w 265"/>
                  <a:gd name="T31" fmla="*/ 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392">
                    <a:moveTo>
                      <a:pt x="260" y="7"/>
                    </a:moveTo>
                    <a:lnTo>
                      <a:pt x="208" y="12"/>
                    </a:lnTo>
                    <a:lnTo>
                      <a:pt x="151" y="0"/>
                    </a:lnTo>
                    <a:lnTo>
                      <a:pt x="106" y="38"/>
                    </a:lnTo>
                    <a:lnTo>
                      <a:pt x="0" y="99"/>
                    </a:lnTo>
                    <a:lnTo>
                      <a:pt x="14" y="142"/>
                    </a:lnTo>
                    <a:lnTo>
                      <a:pt x="14" y="203"/>
                    </a:lnTo>
                    <a:lnTo>
                      <a:pt x="71" y="172"/>
                    </a:lnTo>
                    <a:lnTo>
                      <a:pt x="123" y="153"/>
                    </a:lnTo>
                    <a:lnTo>
                      <a:pt x="166" y="179"/>
                    </a:lnTo>
                    <a:lnTo>
                      <a:pt x="130" y="222"/>
                    </a:lnTo>
                    <a:lnTo>
                      <a:pt x="57" y="276"/>
                    </a:lnTo>
                    <a:lnTo>
                      <a:pt x="106" y="338"/>
                    </a:lnTo>
                    <a:lnTo>
                      <a:pt x="180" y="375"/>
                    </a:lnTo>
                    <a:lnTo>
                      <a:pt x="265" y="392"/>
                    </a:lnTo>
                    <a:lnTo>
                      <a:pt x="260" y="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86"/>
              <p:cNvSpPr>
                <a:spLocks/>
              </p:cNvSpPr>
              <p:nvPr/>
            </p:nvSpPr>
            <p:spPr bwMode="auto">
              <a:xfrm>
                <a:off x="2646017" y="6077934"/>
                <a:ext cx="69404" cy="12421"/>
              </a:xfrm>
              <a:custGeom>
                <a:avLst/>
                <a:gdLst>
                  <a:gd name="T0" fmla="*/ 447 w 447"/>
                  <a:gd name="T1" fmla="*/ 28 h 80"/>
                  <a:gd name="T2" fmla="*/ 260 w 447"/>
                  <a:gd name="T3" fmla="*/ 0 h 80"/>
                  <a:gd name="T4" fmla="*/ 151 w 447"/>
                  <a:gd name="T5" fmla="*/ 7 h 80"/>
                  <a:gd name="T6" fmla="*/ 0 w 447"/>
                  <a:gd name="T7" fmla="*/ 26 h 80"/>
                  <a:gd name="T8" fmla="*/ 0 w 447"/>
                  <a:gd name="T9" fmla="*/ 50 h 80"/>
                  <a:gd name="T10" fmla="*/ 57 w 447"/>
                  <a:gd name="T11" fmla="*/ 61 h 80"/>
                  <a:gd name="T12" fmla="*/ 173 w 447"/>
                  <a:gd name="T13" fmla="*/ 80 h 80"/>
                  <a:gd name="T14" fmla="*/ 428 w 447"/>
                  <a:gd name="T15" fmla="*/ 80 h 80"/>
                  <a:gd name="T16" fmla="*/ 447 w 447"/>
                  <a:gd name="T17"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80">
                    <a:moveTo>
                      <a:pt x="447" y="28"/>
                    </a:moveTo>
                    <a:lnTo>
                      <a:pt x="260" y="0"/>
                    </a:lnTo>
                    <a:lnTo>
                      <a:pt x="151" y="7"/>
                    </a:lnTo>
                    <a:lnTo>
                      <a:pt x="0" y="26"/>
                    </a:lnTo>
                    <a:lnTo>
                      <a:pt x="0" y="50"/>
                    </a:lnTo>
                    <a:lnTo>
                      <a:pt x="57" y="61"/>
                    </a:lnTo>
                    <a:lnTo>
                      <a:pt x="173" y="80"/>
                    </a:lnTo>
                    <a:lnTo>
                      <a:pt x="428" y="80"/>
                    </a:lnTo>
                    <a:lnTo>
                      <a:pt x="447" y="2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3" name="Freeform 87"/>
              <p:cNvSpPr>
                <a:spLocks/>
              </p:cNvSpPr>
              <p:nvPr/>
            </p:nvSpPr>
            <p:spPr bwMode="auto">
              <a:xfrm>
                <a:off x="2712471" y="6017070"/>
                <a:ext cx="88657" cy="79962"/>
              </a:xfrm>
              <a:custGeom>
                <a:avLst/>
                <a:gdLst>
                  <a:gd name="T0" fmla="*/ 0 w 571"/>
                  <a:gd name="T1" fmla="*/ 472 h 515"/>
                  <a:gd name="T2" fmla="*/ 94 w 571"/>
                  <a:gd name="T3" fmla="*/ 479 h 515"/>
                  <a:gd name="T4" fmla="*/ 224 w 571"/>
                  <a:gd name="T5" fmla="*/ 503 h 515"/>
                  <a:gd name="T6" fmla="*/ 347 w 571"/>
                  <a:gd name="T7" fmla="*/ 510 h 515"/>
                  <a:gd name="T8" fmla="*/ 397 w 571"/>
                  <a:gd name="T9" fmla="*/ 515 h 515"/>
                  <a:gd name="T10" fmla="*/ 520 w 571"/>
                  <a:gd name="T11" fmla="*/ 503 h 515"/>
                  <a:gd name="T12" fmla="*/ 564 w 571"/>
                  <a:gd name="T13" fmla="*/ 484 h 515"/>
                  <a:gd name="T14" fmla="*/ 571 w 571"/>
                  <a:gd name="T15" fmla="*/ 453 h 515"/>
                  <a:gd name="T16" fmla="*/ 404 w 571"/>
                  <a:gd name="T17" fmla="*/ 423 h 515"/>
                  <a:gd name="T18" fmla="*/ 316 w 571"/>
                  <a:gd name="T19" fmla="*/ 387 h 515"/>
                  <a:gd name="T20" fmla="*/ 186 w 571"/>
                  <a:gd name="T21" fmla="*/ 300 h 515"/>
                  <a:gd name="T22" fmla="*/ 158 w 571"/>
                  <a:gd name="T23" fmla="*/ 227 h 515"/>
                  <a:gd name="T24" fmla="*/ 78 w 571"/>
                  <a:gd name="T25" fmla="*/ 42 h 515"/>
                  <a:gd name="T26" fmla="*/ 14 w 571"/>
                  <a:gd name="T27" fmla="*/ 0 h 515"/>
                  <a:gd name="T28" fmla="*/ 19 w 571"/>
                  <a:gd name="T29" fmla="*/ 385 h 515"/>
                  <a:gd name="T30" fmla="*/ 113 w 571"/>
                  <a:gd name="T31" fmla="*/ 404 h 515"/>
                  <a:gd name="T32" fmla="*/ 101 w 571"/>
                  <a:gd name="T33" fmla="*/ 432 h 515"/>
                  <a:gd name="T34" fmla="*/ 19 w 571"/>
                  <a:gd name="T35" fmla="*/ 420 h 515"/>
                  <a:gd name="T36" fmla="*/ 0 w 571"/>
                  <a:gd name="T37" fmla="*/ 47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1" h="515">
                    <a:moveTo>
                      <a:pt x="0" y="472"/>
                    </a:moveTo>
                    <a:lnTo>
                      <a:pt x="94" y="479"/>
                    </a:lnTo>
                    <a:lnTo>
                      <a:pt x="224" y="503"/>
                    </a:lnTo>
                    <a:lnTo>
                      <a:pt x="347" y="510"/>
                    </a:lnTo>
                    <a:lnTo>
                      <a:pt x="397" y="515"/>
                    </a:lnTo>
                    <a:lnTo>
                      <a:pt x="520" y="503"/>
                    </a:lnTo>
                    <a:lnTo>
                      <a:pt x="564" y="484"/>
                    </a:lnTo>
                    <a:lnTo>
                      <a:pt x="571" y="453"/>
                    </a:lnTo>
                    <a:lnTo>
                      <a:pt x="404" y="423"/>
                    </a:lnTo>
                    <a:lnTo>
                      <a:pt x="316" y="387"/>
                    </a:lnTo>
                    <a:lnTo>
                      <a:pt x="186" y="300"/>
                    </a:lnTo>
                    <a:lnTo>
                      <a:pt x="158" y="227"/>
                    </a:lnTo>
                    <a:lnTo>
                      <a:pt x="78" y="42"/>
                    </a:lnTo>
                    <a:lnTo>
                      <a:pt x="14" y="0"/>
                    </a:lnTo>
                    <a:lnTo>
                      <a:pt x="19" y="385"/>
                    </a:lnTo>
                    <a:lnTo>
                      <a:pt x="113" y="404"/>
                    </a:lnTo>
                    <a:lnTo>
                      <a:pt x="101" y="432"/>
                    </a:lnTo>
                    <a:lnTo>
                      <a:pt x="19" y="420"/>
                    </a:lnTo>
                    <a:lnTo>
                      <a:pt x="0" y="47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88"/>
              <p:cNvSpPr>
                <a:spLocks/>
              </p:cNvSpPr>
              <p:nvPr/>
            </p:nvSpPr>
            <p:spPr bwMode="auto">
              <a:xfrm>
                <a:off x="208800" y="2420789"/>
                <a:ext cx="142379" cy="168775"/>
              </a:xfrm>
              <a:custGeom>
                <a:avLst/>
                <a:gdLst>
                  <a:gd name="T0" fmla="*/ 15 w 917"/>
                  <a:gd name="T1" fmla="*/ 0 h 1087"/>
                  <a:gd name="T2" fmla="*/ 156 w 917"/>
                  <a:gd name="T3" fmla="*/ 99 h 1087"/>
                  <a:gd name="T4" fmla="*/ 178 w 917"/>
                  <a:gd name="T5" fmla="*/ 189 h 1087"/>
                  <a:gd name="T6" fmla="*/ 114 w 917"/>
                  <a:gd name="T7" fmla="*/ 241 h 1087"/>
                  <a:gd name="T8" fmla="*/ 256 w 917"/>
                  <a:gd name="T9" fmla="*/ 333 h 1087"/>
                  <a:gd name="T10" fmla="*/ 286 w 917"/>
                  <a:gd name="T11" fmla="*/ 293 h 1087"/>
                  <a:gd name="T12" fmla="*/ 244 w 917"/>
                  <a:gd name="T13" fmla="*/ 262 h 1087"/>
                  <a:gd name="T14" fmla="*/ 256 w 917"/>
                  <a:gd name="T15" fmla="*/ 215 h 1087"/>
                  <a:gd name="T16" fmla="*/ 222 w 917"/>
                  <a:gd name="T17" fmla="*/ 151 h 1087"/>
                  <a:gd name="T18" fmla="*/ 374 w 917"/>
                  <a:gd name="T19" fmla="*/ 151 h 1087"/>
                  <a:gd name="T20" fmla="*/ 461 w 917"/>
                  <a:gd name="T21" fmla="*/ 170 h 1087"/>
                  <a:gd name="T22" fmla="*/ 548 w 917"/>
                  <a:gd name="T23" fmla="*/ 156 h 1087"/>
                  <a:gd name="T24" fmla="*/ 733 w 917"/>
                  <a:gd name="T25" fmla="*/ 286 h 1087"/>
                  <a:gd name="T26" fmla="*/ 917 w 917"/>
                  <a:gd name="T27" fmla="*/ 385 h 1087"/>
                  <a:gd name="T28" fmla="*/ 896 w 917"/>
                  <a:gd name="T29" fmla="*/ 461 h 1087"/>
                  <a:gd name="T30" fmla="*/ 796 w 917"/>
                  <a:gd name="T31" fmla="*/ 473 h 1087"/>
                  <a:gd name="T32" fmla="*/ 782 w 917"/>
                  <a:gd name="T33" fmla="*/ 553 h 1087"/>
                  <a:gd name="T34" fmla="*/ 733 w 917"/>
                  <a:gd name="T35" fmla="*/ 610 h 1087"/>
                  <a:gd name="T36" fmla="*/ 537 w 917"/>
                  <a:gd name="T37" fmla="*/ 652 h 1087"/>
                  <a:gd name="T38" fmla="*/ 515 w 917"/>
                  <a:gd name="T39" fmla="*/ 704 h 1087"/>
                  <a:gd name="T40" fmla="*/ 478 w 917"/>
                  <a:gd name="T41" fmla="*/ 732 h 1087"/>
                  <a:gd name="T42" fmla="*/ 537 w 917"/>
                  <a:gd name="T43" fmla="*/ 799 h 1087"/>
                  <a:gd name="T44" fmla="*/ 435 w 917"/>
                  <a:gd name="T45" fmla="*/ 876 h 1087"/>
                  <a:gd name="T46" fmla="*/ 428 w 917"/>
                  <a:gd name="T47" fmla="*/ 964 h 1087"/>
                  <a:gd name="T48" fmla="*/ 501 w 917"/>
                  <a:gd name="T49" fmla="*/ 1030 h 1087"/>
                  <a:gd name="T50" fmla="*/ 364 w 917"/>
                  <a:gd name="T51" fmla="*/ 1087 h 1087"/>
                  <a:gd name="T52" fmla="*/ 277 w 917"/>
                  <a:gd name="T53" fmla="*/ 1037 h 1087"/>
                  <a:gd name="T54" fmla="*/ 204 w 917"/>
                  <a:gd name="T55" fmla="*/ 928 h 1087"/>
                  <a:gd name="T56" fmla="*/ 123 w 917"/>
                  <a:gd name="T57" fmla="*/ 886 h 1087"/>
                  <a:gd name="T58" fmla="*/ 0 w 917"/>
                  <a:gd name="T59" fmla="*/ 907 h 1087"/>
                  <a:gd name="T60" fmla="*/ 15 w 917"/>
                  <a:gd name="T61"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87">
                    <a:moveTo>
                      <a:pt x="15" y="0"/>
                    </a:moveTo>
                    <a:lnTo>
                      <a:pt x="156" y="99"/>
                    </a:lnTo>
                    <a:lnTo>
                      <a:pt x="178" y="189"/>
                    </a:lnTo>
                    <a:lnTo>
                      <a:pt x="114" y="241"/>
                    </a:lnTo>
                    <a:lnTo>
                      <a:pt x="256" y="333"/>
                    </a:lnTo>
                    <a:lnTo>
                      <a:pt x="286" y="293"/>
                    </a:lnTo>
                    <a:lnTo>
                      <a:pt x="244" y="262"/>
                    </a:lnTo>
                    <a:lnTo>
                      <a:pt x="256" y="215"/>
                    </a:lnTo>
                    <a:lnTo>
                      <a:pt x="222" y="151"/>
                    </a:lnTo>
                    <a:lnTo>
                      <a:pt x="374" y="151"/>
                    </a:lnTo>
                    <a:lnTo>
                      <a:pt x="461" y="170"/>
                    </a:lnTo>
                    <a:lnTo>
                      <a:pt x="548" y="156"/>
                    </a:lnTo>
                    <a:lnTo>
                      <a:pt x="733" y="286"/>
                    </a:lnTo>
                    <a:lnTo>
                      <a:pt x="917" y="385"/>
                    </a:lnTo>
                    <a:lnTo>
                      <a:pt x="896" y="461"/>
                    </a:lnTo>
                    <a:lnTo>
                      <a:pt x="796" y="473"/>
                    </a:lnTo>
                    <a:lnTo>
                      <a:pt x="782" y="553"/>
                    </a:lnTo>
                    <a:lnTo>
                      <a:pt x="733" y="610"/>
                    </a:lnTo>
                    <a:lnTo>
                      <a:pt x="537" y="652"/>
                    </a:lnTo>
                    <a:lnTo>
                      <a:pt x="515" y="704"/>
                    </a:lnTo>
                    <a:lnTo>
                      <a:pt x="478" y="732"/>
                    </a:lnTo>
                    <a:lnTo>
                      <a:pt x="537" y="799"/>
                    </a:lnTo>
                    <a:lnTo>
                      <a:pt x="435" y="876"/>
                    </a:lnTo>
                    <a:lnTo>
                      <a:pt x="428" y="964"/>
                    </a:lnTo>
                    <a:lnTo>
                      <a:pt x="501" y="1030"/>
                    </a:lnTo>
                    <a:lnTo>
                      <a:pt x="364" y="1087"/>
                    </a:lnTo>
                    <a:lnTo>
                      <a:pt x="277" y="1037"/>
                    </a:lnTo>
                    <a:lnTo>
                      <a:pt x="204" y="928"/>
                    </a:lnTo>
                    <a:lnTo>
                      <a:pt x="123" y="886"/>
                    </a:lnTo>
                    <a:lnTo>
                      <a:pt x="0" y="907"/>
                    </a:lnTo>
                    <a:lnTo>
                      <a:pt x="15"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5" name="Freeform 89"/>
              <p:cNvSpPr>
                <a:spLocks/>
              </p:cNvSpPr>
              <p:nvPr/>
            </p:nvSpPr>
            <p:spPr bwMode="auto">
              <a:xfrm>
                <a:off x="1402333" y="3279412"/>
                <a:ext cx="1358115" cy="713449"/>
              </a:xfrm>
              <a:custGeom>
                <a:avLst/>
                <a:gdLst>
                  <a:gd name="T0" fmla="*/ 1765 w 8747"/>
                  <a:gd name="T1" fmla="*/ 3369 h 4595"/>
                  <a:gd name="T2" fmla="*/ 2530 w 8747"/>
                  <a:gd name="T3" fmla="*/ 3484 h 4595"/>
                  <a:gd name="T4" fmla="*/ 2998 w 8747"/>
                  <a:gd name="T5" fmla="*/ 3565 h 4595"/>
                  <a:gd name="T6" fmla="*/ 3236 w 8747"/>
                  <a:gd name="T7" fmla="*/ 3869 h 4595"/>
                  <a:gd name="T8" fmla="*/ 3454 w 8747"/>
                  <a:gd name="T9" fmla="*/ 3732 h 4595"/>
                  <a:gd name="T10" fmla="*/ 4077 w 8747"/>
                  <a:gd name="T11" fmla="*/ 4401 h 4595"/>
                  <a:gd name="T12" fmla="*/ 4257 w 8747"/>
                  <a:gd name="T13" fmla="*/ 4188 h 4595"/>
                  <a:gd name="T14" fmla="*/ 4658 w 8747"/>
                  <a:gd name="T15" fmla="*/ 3841 h 4595"/>
                  <a:gd name="T16" fmla="*/ 5081 w 8747"/>
                  <a:gd name="T17" fmla="*/ 3787 h 4595"/>
                  <a:gd name="T18" fmla="*/ 5476 w 8747"/>
                  <a:gd name="T19" fmla="*/ 3928 h 4595"/>
                  <a:gd name="T20" fmla="*/ 5535 w 8747"/>
                  <a:gd name="T21" fmla="*/ 3711 h 4595"/>
                  <a:gd name="T22" fmla="*/ 5955 w 8747"/>
                  <a:gd name="T23" fmla="*/ 3676 h 4595"/>
                  <a:gd name="T24" fmla="*/ 6170 w 8747"/>
                  <a:gd name="T25" fmla="*/ 3747 h 4595"/>
                  <a:gd name="T26" fmla="*/ 6461 w 8747"/>
                  <a:gd name="T27" fmla="*/ 3950 h 4595"/>
                  <a:gd name="T28" fmla="*/ 6496 w 8747"/>
                  <a:gd name="T29" fmla="*/ 4240 h 4595"/>
                  <a:gd name="T30" fmla="*/ 6706 w 8747"/>
                  <a:gd name="T31" fmla="*/ 4595 h 4595"/>
                  <a:gd name="T32" fmla="*/ 6685 w 8747"/>
                  <a:gd name="T33" fmla="*/ 3834 h 4595"/>
                  <a:gd name="T34" fmla="*/ 6737 w 8747"/>
                  <a:gd name="T35" fmla="*/ 3314 h 4595"/>
                  <a:gd name="T36" fmla="*/ 7214 w 8747"/>
                  <a:gd name="T37" fmla="*/ 2967 h 4595"/>
                  <a:gd name="T38" fmla="*/ 7417 w 8747"/>
                  <a:gd name="T39" fmla="*/ 2712 h 4595"/>
                  <a:gd name="T40" fmla="*/ 7337 w 8747"/>
                  <a:gd name="T41" fmla="*/ 2445 h 4595"/>
                  <a:gd name="T42" fmla="*/ 7410 w 8747"/>
                  <a:gd name="T43" fmla="*/ 2003 h 4595"/>
                  <a:gd name="T44" fmla="*/ 7474 w 8747"/>
                  <a:gd name="T45" fmla="*/ 2402 h 4595"/>
                  <a:gd name="T46" fmla="*/ 7533 w 8747"/>
                  <a:gd name="T47" fmla="*/ 2025 h 4595"/>
                  <a:gd name="T48" fmla="*/ 7765 w 8747"/>
                  <a:gd name="T49" fmla="*/ 1824 h 4595"/>
                  <a:gd name="T50" fmla="*/ 7814 w 8747"/>
                  <a:gd name="T51" fmla="*/ 1621 h 4595"/>
                  <a:gd name="T52" fmla="*/ 8098 w 8747"/>
                  <a:gd name="T53" fmla="*/ 1569 h 4595"/>
                  <a:gd name="T54" fmla="*/ 8206 w 8747"/>
                  <a:gd name="T55" fmla="*/ 1519 h 4595"/>
                  <a:gd name="T56" fmla="*/ 8242 w 8747"/>
                  <a:gd name="T57" fmla="*/ 1238 h 4595"/>
                  <a:gd name="T58" fmla="*/ 8466 w 8747"/>
                  <a:gd name="T59" fmla="*/ 1063 h 4595"/>
                  <a:gd name="T60" fmla="*/ 8603 w 8747"/>
                  <a:gd name="T61" fmla="*/ 1006 h 4595"/>
                  <a:gd name="T62" fmla="*/ 8634 w 8747"/>
                  <a:gd name="T63" fmla="*/ 423 h 4595"/>
                  <a:gd name="T64" fmla="*/ 7883 w 8747"/>
                  <a:gd name="T65" fmla="*/ 836 h 4595"/>
                  <a:gd name="T66" fmla="*/ 7372 w 8747"/>
                  <a:gd name="T67" fmla="*/ 1051 h 4595"/>
                  <a:gd name="T68" fmla="*/ 6432 w 8747"/>
                  <a:gd name="T69" fmla="*/ 1389 h 4595"/>
                  <a:gd name="T70" fmla="*/ 6113 w 8747"/>
                  <a:gd name="T71" fmla="*/ 435 h 4595"/>
                  <a:gd name="T72" fmla="*/ 5039 w 8747"/>
                  <a:gd name="T73" fmla="*/ 184 h 4595"/>
                  <a:gd name="T74" fmla="*/ 369 w 8747"/>
                  <a:gd name="T75" fmla="*/ 0 h 4595"/>
                  <a:gd name="T76" fmla="*/ 390 w 8747"/>
                  <a:gd name="T77" fmla="*/ 336 h 4595"/>
                  <a:gd name="T78" fmla="*/ 97 w 8747"/>
                  <a:gd name="T79" fmla="*/ 142 h 4595"/>
                  <a:gd name="T80" fmla="*/ 130 w 8747"/>
                  <a:gd name="T81" fmla="*/ 565 h 4595"/>
                  <a:gd name="T82" fmla="*/ 54 w 8747"/>
                  <a:gd name="T83" fmla="*/ 1377 h 4595"/>
                  <a:gd name="T84" fmla="*/ 130 w 8747"/>
                  <a:gd name="T85" fmla="*/ 1921 h 4595"/>
                  <a:gd name="T86" fmla="*/ 380 w 8747"/>
                  <a:gd name="T87" fmla="*/ 2273 h 4595"/>
                  <a:gd name="T88" fmla="*/ 451 w 8747"/>
                  <a:gd name="T89" fmla="*/ 2518 h 4595"/>
                  <a:gd name="T90" fmla="*/ 647 w 8747"/>
                  <a:gd name="T91" fmla="*/ 2936 h 4595"/>
                  <a:gd name="T92" fmla="*/ 924 w 8747"/>
                  <a:gd name="T93" fmla="*/ 3052 h 4595"/>
                  <a:gd name="T94" fmla="*/ 1183 w 8747"/>
                  <a:gd name="T95" fmla="*/ 3300 h 4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47" h="4595">
                    <a:moveTo>
                      <a:pt x="1183" y="3300"/>
                    </a:moveTo>
                    <a:lnTo>
                      <a:pt x="1264" y="3272"/>
                    </a:lnTo>
                    <a:lnTo>
                      <a:pt x="1531" y="3262"/>
                    </a:lnTo>
                    <a:lnTo>
                      <a:pt x="1765" y="3369"/>
                    </a:lnTo>
                    <a:lnTo>
                      <a:pt x="1975" y="3501"/>
                    </a:lnTo>
                    <a:lnTo>
                      <a:pt x="2062" y="3515"/>
                    </a:lnTo>
                    <a:lnTo>
                      <a:pt x="2388" y="3522"/>
                    </a:lnTo>
                    <a:lnTo>
                      <a:pt x="2530" y="3484"/>
                    </a:lnTo>
                    <a:lnTo>
                      <a:pt x="2563" y="3392"/>
                    </a:lnTo>
                    <a:lnTo>
                      <a:pt x="2702" y="3397"/>
                    </a:lnTo>
                    <a:lnTo>
                      <a:pt x="2856" y="3430"/>
                    </a:lnTo>
                    <a:lnTo>
                      <a:pt x="2998" y="3565"/>
                    </a:lnTo>
                    <a:lnTo>
                      <a:pt x="3052" y="3565"/>
                    </a:lnTo>
                    <a:lnTo>
                      <a:pt x="3106" y="3619"/>
                    </a:lnTo>
                    <a:lnTo>
                      <a:pt x="3116" y="3756"/>
                    </a:lnTo>
                    <a:lnTo>
                      <a:pt x="3236" y="3869"/>
                    </a:lnTo>
                    <a:lnTo>
                      <a:pt x="3338" y="3907"/>
                    </a:lnTo>
                    <a:lnTo>
                      <a:pt x="3371" y="3886"/>
                    </a:lnTo>
                    <a:lnTo>
                      <a:pt x="3354" y="3808"/>
                    </a:lnTo>
                    <a:lnTo>
                      <a:pt x="3454" y="3732"/>
                    </a:lnTo>
                    <a:lnTo>
                      <a:pt x="3680" y="3848"/>
                    </a:lnTo>
                    <a:lnTo>
                      <a:pt x="3881" y="4167"/>
                    </a:lnTo>
                    <a:lnTo>
                      <a:pt x="3902" y="4264"/>
                    </a:lnTo>
                    <a:lnTo>
                      <a:pt x="4077" y="4401"/>
                    </a:lnTo>
                    <a:lnTo>
                      <a:pt x="4224" y="4427"/>
                    </a:lnTo>
                    <a:lnTo>
                      <a:pt x="4224" y="4363"/>
                    </a:lnTo>
                    <a:lnTo>
                      <a:pt x="4214" y="4254"/>
                    </a:lnTo>
                    <a:lnTo>
                      <a:pt x="4257" y="4188"/>
                    </a:lnTo>
                    <a:lnTo>
                      <a:pt x="4278" y="4125"/>
                    </a:lnTo>
                    <a:lnTo>
                      <a:pt x="4432" y="3940"/>
                    </a:lnTo>
                    <a:lnTo>
                      <a:pt x="4583" y="3895"/>
                    </a:lnTo>
                    <a:lnTo>
                      <a:pt x="4658" y="3841"/>
                    </a:lnTo>
                    <a:lnTo>
                      <a:pt x="4767" y="3777"/>
                    </a:lnTo>
                    <a:lnTo>
                      <a:pt x="4854" y="3777"/>
                    </a:lnTo>
                    <a:lnTo>
                      <a:pt x="5006" y="3808"/>
                    </a:lnTo>
                    <a:lnTo>
                      <a:pt x="5081" y="3787"/>
                    </a:lnTo>
                    <a:lnTo>
                      <a:pt x="5223" y="3895"/>
                    </a:lnTo>
                    <a:lnTo>
                      <a:pt x="5298" y="3874"/>
                    </a:lnTo>
                    <a:lnTo>
                      <a:pt x="5407" y="3928"/>
                    </a:lnTo>
                    <a:lnTo>
                      <a:pt x="5476" y="3928"/>
                    </a:lnTo>
                    <a:lnTo>
                      <a:pt x="5483" y="3879"/>
                    </a:lnTo>
                    <a:lnTo>
                      <a:pt x="5419" y="3806"/>
                    </a:lnTo>
                    <a:lnTo>
                      <a:pt x="5426" y="3725"/>
                    </a:lnTo>
                    <a:lnTo>
                      <a:pt x="5535" y="3711"/>
                    </a:lnTo>
                    <a:lnTo>
                      <a:pt x="5679" y="3669"/>
                    </a:lnTo>
                    <a:lnTo>
                      <a:pt x="5714" y="3697"/>
                    </a:lnTo>
                    <a:lnTo>
                      <a:pt x="5861" y="3669"/>
                    </a:lnTo>
                    <a:lnTo>
                      <a:pt x="5955" y="3676"/>
                    </a:lnTo>
                    <a:lnTo>
                      <a:pt x="6040" y="3718"/>
                    </a:lnTo>
                    <a:lnTo>
                      <a:pt x="6078" y="3784"/>
                    </a:lnTo>
                    <a:lnTo>
                      <a:pt x="6142" y="3799"/>
                    </a:lnTo>
                    <a:lnTo>
                      <a:pt x="6170" y="3747"/>
                    </a:lnTo>
                    <a:lnTo>
                      <a:pt x="6243" y="3732"/>
                    </a:lnTo>
                    <a:lnTo>
                      <a:pt x="6331" y="3777"/>
                    </a:lnTo>
                    <a:lnTo>
                      <a:pt x="6404" y="3886"/>
                    </a:lnTo>
                    <a:lnTo>
                      <a:pt x="6461" y="3950"/>
                    </a:lnTo>
                    <a:lnTo>
                      <a:pt x="6461" y="4002"/>
                    </a:lnTo>
                    <a:lnTo>
                      <a:pt x="6439" y="4030"/>
                    </a:lnTo>
                    <a:lnTo>
                      <a:pt x="6446" y="4174"/>
                    </a:lnTo>
                    <a:lnTo>
                      <a:pt x="6496" y="4240"/>
                    </a:lnTo>
                    <a:lnTo>
                      <a:pt x="6513" y="4356"/>
                    </a:lnTo>
                    <a:lnTo>
                      <a:pt x="6605" y="4458"/>
                    </a:lnTo>
                    <a:lnTo>
                      <a:pt x="6657" y="4588"/>
                    </a:lnTo>
                    <a:lnTo>
                      <a:pt x="6706" y="4595"/>
                    </a:lnTo>
                    <a:lnTo>
                      <a:pt x="6794" y="4559"/>
                    </a:lnTo>
                    <a:lnTo>
                      <a:pt x="6822" y="4328"/>
                    </a:lnTo>
                    <a:lnTo>
                      <a:pt x="6758" y="4066"/>
                    </a:lnTo>
                    <a:lnTo>
                      <a:pt x="6685" y="3834"/>
                    </a:lnTo>
                    <a:lnTo>
                      <a:pt x="6628" y="3711"/>
                    </a:lnTo>
                    <a:lnTo>
                      <a:pt x="6628" y="3546"/>
                    </a:lnTo>
                    <a:lnTo>
                      <a:pt x="6721" y="3385"/>
                    </a:lnTo>
                    <a:lnTo>
                      <a:pt x="6737" y="3314"/>
                    </a:lnTo>
                    <a:lnTo>
                      <a:pt x="6801" y="3307"/>
                    </a:lnTo>
                    <a:lnTo>
                      <a:pt x="7025" y="3090"/>
                    </a:lnTo>
                    <a:lnTo>
                      <a:pt x="7141" y="3069"/>
                    </a:lnTo>
                    <a:lnTo>
                      <a:pt x="7214" y="2967"/>
                    </a:lnTo>
                    <a:lnTo>
                      <a:pt x="7278" y="2915"/>
                    </a:lnTo>
                    <a:lnTo>
                      <a:pt x="7309" y="2821"/>
                    </a:lnTo>
                    <a:lnTo>
                      <a:pt x="7401" y="2764"/>
                    </a:lnTo>
                    <a:lnTo>
                      <a:pt x="7417" y="2712"/>
                    </a:lnTo>
                    <a:lnTo>
                      <a:pt x="7358" y="2648"/>
                    </a:lnTo>
                    <a:lnTo>
                      <a:pt x="7394" y="2596"/>
                    </a:lnTo>
                    <a:lnTo>
                      <a:pt x="7387" y="2532"/>
                    </a:lnTo>
                    <a:lnTo>
                      <a:pt x="7337" y="2445"/>
                    </a:lnTo>
                    <a:lnTo>
                      <a:pt x="7337" y="2235"/>
                    </a:lnTo>
                    <a:lnTo>
                      <a:pt x="7278" y="2112"/>
                    </a:lnTo>
                    <a:lnTo>
                      <a:pt x="7323" y="2010"/>
                    </a:lnTo>
                    <a:lnTo>
                      <a:pt x="7410" y="2003"/>
                    </a:lnTo>
                    <a:lnTo>
                      <a:pt x="7387" y="2119"/>
                    </a:lnTo>
                    <a:lnTo>
                      <a:pt x="7410" y="2280"/>
                    </a:lnTo>
                    <a:lnTo>
                      <a:pt x="7439" y="2381"/>
                    </a:lnTo>
                    <a:lnTo>
                      <a:pt x="7474" y="2402"/>
                    </a:lnTo>
                    <a:lnTo>
                      <a:pt x="7540" y="2273"/>
                    </a:lnTo>
                    <a:lnTo>
                      <a:pt x="7554" y="2133"/>
                    </a:lnTo>
                    <a:lnTo>
                      <a:pt x="7502" y="2055"/>
                    </a:lnTo>
                    <a:lnTo>
                      <a:pt x="7533" y="2025"/>
                    </a:lnTo>
                    <a:lnTo>
                      <a:pt x="7590" y="2076"/>
                    </a:lnTo>
                    <a:lnTo>
                      <a:pt x="7670" y="2003"/>
                    </a:lnTo>
                    <a:lnTo>
                      <a:pt x="7691" y="1918"/>
                    </a:lnTo>
                    <a:lnTo>
                      <a:pt x="7765" y="1824"/>
                    </a:lnTo>
                    <a:lnTo>
                      <a:pt x="7750" y="1751"/>
                    </a:lnTo>
                    <a:lnTo>
                      <a:pt x="7720" y="1729"/>
                    </a:lnTo>
                    <a:lnTo>
                      <a:pt x="7786" y="1701"/>
                    </a:lnTo>
                    <a:lnTo>
                      <a:pt x="7814" y="1621"/>
                    </a:lnTo>
                    <a:lnTo>
                      <a:pt x="7873" y="1613"/>
                    </a:lnTo>
                    <a:lnTo>
                      <a:pt x="7937" y="1649"/>
                    </a:lnTo>
                    <a:lnTo>
                      <a:pt x="8017" y="1628"/>
                    </a:lnTo>
                    <a:lnTo>
                      <a:pt x="8098" y="1569"/>
                    </a:lnTo>
                    <a:lnTo>
                      <a:pt x="8147" y="1628"/>
                    </a:lnTo>
                    <a:lnTo>
                      <a:pt x="8228" y="1606"/>
                    </a:lnTo>
                    <a:lnTo>
                      <a:pt x="8284" y="1547"/>
                    </a:lnTo>
                    <a:lnTo>
                      <a:pt x="8206" y="1519"/>
                    </a:lnTo>
                    <a:lnTo>
                      <a:pt x="8206" y="1455"/>
                    </a:lnTo>
                    <a:lnTo>
                      <a:pt x="8154" y="1403"/>
                    </a:lnTo>
                    <a:lnTo>
                      <a:pt x="8228" y="1295"/>
                    </a:lnTo>
                    <a:lnTo>
                      <a:pt x="8242" y="1238"/>
                    </a:lnTo>
                    <a:lnTo>
                      <a:pt x="8298" y="1158"/>
                    </a:lnTo>
                    <a:lnTo>
                      <a:pt x="8308" y="1099"/>
                    </a:lnTo>
                    <a:lnTo>
                      <a:pt x="8438" y="1099"/>
                    </a:lnTo>
                    <a:lnTo>
                      <a:pt x="8466" y="1063"/>
                    </a:lnTo>
                    <a:lnTo>
                      <a:pt x="8487" y="999"/>
                    </a:lnTo>
                    <a:lnTo>
                      <a:pt x="8509" y="983"/>
                    </a:lnTo>
                    <a:lnTo>
                      <a:pt x="8539" y="1013"/>
                    </a:lnTo>
                    <a:lnTo>
                      <a:pt x="8603" y="1006"/>
                    </a:lnTo>
                    <a:lnTo>
                      <a:pt x="8747" y="921"/>
                    </a:lnTo>
                    <a:lnTo>
                      <a:pt x="8731" y="770"/>
                    </a:lnTo>
                    <a:lnTo>
                      <a:pt x="8634" y="619"/>
                    </a:lnTo>
                    <a:lnTo>
                      <a:pt x="8634" y="423"/>
                    </a:lnTo>
                    <a:lnTo>
                      <a:pt x="8447" y="347"/>
                    </a:lnTo>
                    <a:lnTo>
                      <a:pt x="8362" y="390"/>
                    </a:lnTo>
                    <a:lnTo>
                      <a:pt x="8154" y="782"/>
                    </a:lnTo>
                    <a:lnTo>
                      <a:pt x="7883" y="836"/>
                    </a:lnTo>
                    <a:lnTo>
                      <a:pt x="7798" y="813"/>
                    </a:lnTo>
                    <a:lnTo>
                      <a:pt x="7656" y="813"/>
                    </a:lnTo>
                    <a:lnTo>
                      <a:pt x="7569" y="891"/>
                    </a:lnTo>
                    <a:lnTo>
                      <a:pt x="7372" y="1051"/>
                    </a:lnTo>
                    <a:lnTo>
                      <a:pt x="6971" y="1193"/>
                    </a:lnTo>
                    <a:lnTo>
                      <a:pt x="6917" y="1323"/>
                    </a:lnTo>
                    <a:lnTo>
                      <a:pt x="6482" y="1531"/>
                    </a:lnTo>
                    <a:lnTo>
                      <a:pt x="6432" y="1389"/>
                    </a:lnTo>
                    <a:lnTo>
                      <a:pt x="6515" y="1139"/>
                    </a:lnTo>
                    <a:lnTo>
                      <a:pt x="6503" y="945"/>
                    </a:lnTo>
                    <a:lnTo>
                      <a:pt x="6222" y="652"/>
                    </a:lnTo>
                    <a:lnTo>
                      <a:pt x="6113" y="435"/>
                    </a:lnTo>
                    <a:lnTo>
                      <a:pt x="5636" y="184"/>
                    </a:lnTo>
                    <a:lnTo>
                      <a:pt x="5343" y="206"/>
                    </a:lnTo>
                    <a:lnTo>
                      <a:pt x="5223" y="173"/>
                    </a:lnTo>
                    <a:lnTo>
                      <a:pt x="5039" y="184"/>
                    </a:lnTo>
                    <a:lnTo>
                      <a:pt x="4897" y="118"/>
                    </a:lnTo>
                    <a:lnTo>
                      <a:pt x="4724" y="85"/>
                    </a:lnTo>
                    <a:lnTo>
                      <a:pt x="4592" y="0"/>
                    </a:lnTo>
                    <a:lnTo>
                      <a:pt x="369" y="0"/>
                    </a:lnTo>
                    <a:lnTo>
                      <a:pt x="359" y="0"/>
                    </a:lnTo>
                    <a:lnTo>
                      <a:pt x="373" y="137"/>
                    </a:lnTo>
                    <a:lnTo>
                      <a:pt x="413" y="239"/>
                    </a:lnTo>
                    <a:lnTo>
                      <a:pt x="390" y="336"/>
                    </a:lnTo>
                    <a:lnTo>
                      <a:pt x="335" y="336"/>
                    </a:lnTo>
                    <a:lnTo>
                      <a:pt x="359" y="163"/>
                    </a:lnTo>
                    <a:lnTo>
                      <a:pt x="196" y="173"/>
                    </a:lnTo>
                    <a:lnTo>
                      <a:pt x="97" y="142"/>
                    </a:lnTo>
                    <a:lnTo>
                      <a:pt x="21" y="142"/>
                    </a:lnTo>
                    <a:lnTo>
                      <a:pt x="0" y="196"/>
                    </a:lnTo>
                    <a:lnTo>
                      <a:pt x="109" y="390"/>
                    </a:lnTo>
                    <a:lnTo>
                      <a:pt x="130" y="565"/>
                    </a:lnTo>
                    <a:lnTo>
                      <a:pt x="97" y="749"/>
                    </a:lnTo>
                    <a:lnTo>
                      <a:pt x="109" y="1030"/>
                    </a:lnTo>
                    <a:lnTo>
                      <a:pt x="33" y="1247"/>
                    </a:lnTo>
                    <a:lnTo>
                      <a:pt x="54" y="1377"/>
                    </a:lnTo>
                    <a:lnTo>
                      <a:pt x="109" y="1585"/>
                    </a:lnTo>
                    <a:lnTo>
                      <a:pt x="97" y="1725"/>
                    </a:lnTo>
                    <a:lnTo>
                      <a:pt x="76" y="1833"/>
                    </a:lnTo>
                    <a:lnTo>
                      <a:pt x="130" y="1921"/>
                    </a:lnTo>
                    <a:lnTo>
                      <a:pt x="142" y="2041"/>
                    </a:lnTo>
                    <a:lnTo>
                      <a:pt x="250" y="2126"/>
                    </a:lnTo>
                    <a:lnTo>
                      <a:pt x="281" y="2256"/>
                    </a:lnTo>
                    <a:lnTo>
                      <a:pt x="380" y="2273"/>
                    </a:lnTo>
                    <a:lnTo>
                      <a:pt x="409" y="2301"/>
                    </a:lnTo>
                    <a:lnTo>
                      <a:pt x="380" y="2374"/>
                    </a:lnTo>
                    <a:lnTo>
                      <a:pt x="402" y="2466"/>
                    </a:lnTo>
                    <a:lnTo>
                      <a:pt x="451" y="2518"/>
                    </a:lnTo>
                    <a:lnTo>
                      <a:pt x="458" y="2606"/>
                    </a:lnTo>
                    <a:lnTo>
                      <a:pt x="517" y="2677"/>
                    </a:lnTo>
                    <a:lnTo>
                      <a:pt x="619" y="2792"/>
                    </a:lnTo>
                    <a:lnTo>
                      <a:pt x="647" y="2936"/>
                    </a:lnTo>
                    <a:lnTo>
                      <a:pt x="728" y="2936"/>
                    </a:lnTo>
                    <a:lnTo>
                      <a:pt x="815" y="2967"/>
                    </a:lnTo>
                    <a:lnTo>
                      <a:pt x="879" y="3045"/>
                    </a:lnTo>
                    <a:lnTo>
                      <a:pt x="924" y="3052"/>
                    </a:lnTo>
                    <a:lnTo>
                      <a:pt x="973" y="3052"/>
                    </a:lnTo>
                    <a:lnTo>
                      <a:pt x="1089" y="3118"/>
                    </a:lnTo>
                    <a:lnTo>
                      <a:pt x="1139" y="3241"/>
                    </a:lnTo>
                    <a:lnTo>
                      <a:pt x="1183" y="330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90"/>
              <p:cNvSpPr>
                <a:spLocks/>
              </p:cNvSpPr>
              <p:nvPr/>
            </p:nvSpPr>
            <p:spPr bwMode="auto">
              <a:xfrm>
                <a:off x="2012685" y="2154817"/>
                <a:ext cx="33693" cy="14440"/>
              </a:xfrm>
              <a:custGeom>
                <a:avLst/>
                <a:gdLst>
                  <a:gd name="T0" fmla="*/ 163 w 217"/>
                  <a:gd name="T1" fmla="*/ 71 h 93"/>
                  <a:gd name="T2" fmla="*/ 217 w 217"/>
                  <a:gd name="T3" fmla="*/ 19 h 93"/>
                  <a:gd name="T4" fmla="*/ 196 w 217"/>
                  <a:gd name="T5" fmla="*/ 0 h 93"/>
                  <a:gd name="T6" fmla="*/ 87 w 217"/>
                  <a:gd name="T7" fmla="*/ 8 h 93"/>
                  <a:gd name="T8" fmla="*/ 0 w 217"/>
                  <a:gd name="T9" fmla="*/ 45 h 93"/>
                  <a:gd name="T10" fmla="*/ 0 w 217"/>
                  <a:gd name="T11" fmla="*/ 78 h 93"/>
                  <a:gd name="T12" fmla="*/ 87 w 217"/>
                  <a:gd name="T13" fmla="*/ 93 h 93"/>
                  <a:gd name="T14" fmla="*/ 163 w 217"/>
                  <a:gd name="T15" fmla="*/ 71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93">
                    <a:moveTo>
                      <a:pt x="163" y="71"/>
                    </a:moveTo>
                    <a:lnTo>
                      <a:pt x="217" y="19"/>
                    </a:lnTo>
                    <a:lnTo>
                      <a:pt x="196" y="0"/>
                    </a:lnTo>
                    <a:lnTo>
                      <a:pt x="87" y="8"/>
                    </a:lnTo>
                    <a:lnTo>
                      <a:pt x="0" y="45"/>
                    </a:lnTo>
                    <a:lnTo>
                      <a:pt x="0" y="78"/>
                    </a:lnTo>
                    <a:lnTo>
                      <a:pt x="87" y="93"/>
                    </a:lnTo>
                    <a:lnTo>
                      <a:pt x="163" y="7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7" name="Freeform 91"/>
              <p:cNvSpPr>
                <a:spLocks/>
              </p:cNvSpPr>
              <p:nvPr/>
            </p:nvSpPr>
            <p:spPr bwMode="auto">
              <a:xfrm>
                <a:off x="2447587" y="2173294"/>
                <a:ext cx="114897" cy="50151"/>
              </a:xfrm>
              <a:custGeom>
                <a:avLst/>
                <a:gdLst>
                  <a:gd name="T0" fmla="*/ 565 w 740"/>
                  <a:gd name="T1" fmla="*/ 82 h 323"/>
                  <a:gd name="T2" fmla="*/ 501 w 740"/>
                  <a:gd name="T3" fmla="*/ 78 h 323"/>
                  <a:gd name="T4" fmla="*/ 348 w 740"/>
                  <a:gd name="T5" fmla="*/ 0 h 323"/>
                  <a:gd name="T6" fmla="*/ 142 w 740"/>
                  <a:gd name="T7" fmla="*/ 18 h 323"/>
                  <a:gd name="T8" fmla="*/ 109 w 740"/>
                  <a:gd name="T9" fmla="*/ 0 h 323"/>
                  <a:gd name="T10" fmla="*/ 0 w 740"/>
                  <a:gd name="T11" fmla="*/ 18 h 323"/>
                  <a:gd name="T12" fmla="*/ 33 w 740"/>
                  <a:gd name="T13" fmla="*/ 103 h 323"/>
                  <a:gd name="T14" fmla="*/ 76 w 740"/>
                  <a:gd name="T15" fmla="*/ 129 h 323"/>
                  <a:gd name="T16" fmla="*/ 109 w 740"/>
                  <a:gd name="T17" fmla="*/ 297 h 323"/>
                  <a:gd name="T18" fmla="*/ 175 w 740"/>
                  <a:gd name="T19" fmla="*/ 323 h 323"/>
                  <a:gd name="T20" fmla="*/ 239 w 740"/>
                  <a:gd name="T21" fmla="*/ 304 h 323"/>
                  <a:gd name="T22" fmla="*/ 260 w 740"/>
                  <a:gd name="T23" fmla="*/ 266 h 323"/>
                  <a:gd name="T24" fmla="*/ 501 w 740"/>
                  <a:gd name="T25" fmla="*/ 252 h 323"/>
                  <a:gd name="T26" fmla="*/ 707 w 740"/>
                  <a:gd name="T27" fmla="*/ 297 h 323"/>
                  <a:gd name="T28" fmla="*/ 740 w 740"/>
                  <a:gd name="T29" fmla="*/ 252 h 323"/>
                  <a:gd name="T30" fmla="*/ 619 w 740"/>
                  <a:gd name="T31" fmla="*/ 207 h 323"/>
                  <a:gd name="T32" fmla="*/ 631 w 740"/>
                  <a:gd name="T33" fmla="*/ 134 h 323"/>
                  <a:gd name="T34" fmla="*/ 565 w 740"/>
                  <a:gd name="T35" fmla="*/ 8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0" h="323">
                    <a:moveTo>
                      <a:pt x="565" y="82"/>
                    </a:moveTo>
                    <a:lnTo>
                      <a:pt x="501" y="78"/>
                    </a:lnTo>
                    <a:lnTo>
                      <a:pt x="348" y="0"/>
                    </a:lnTo>
                    <a:lnTo>
                      <a:pt x="142" y="18"/>
                    </a:lnTo>
                    <a:lnTo>
                      <a:pt x="109" y="0"/>
                    </a:lnTo>
                    <a:lnTo>
                      <a:pt x="0" y="18"/>
                    </a:lnTo>
                    <a:lnTo>
                      <a:pt x="33" y="103"/>
                    </a:lnTo>
                    <a:lnTo>
                      <a:pt x="76" y="129"/>
                    </a:lnTo>
                    <a:lnTo>
                      <a:pt x="109" y="297"/>
                    </a:lnTo>
                    <a:lnTo>
                      <a:pt x="175" y="323"/>
                    </a:lnTo>
                    <a:lnTo>
                      <a:pt x="239" y="304"/>
                    </a:lnTo>
                    <a:lnTo>
                      <a:pt x="260" y="266"/>
                    </a:lnTo>
                    <a:lnTo>
                      <a:pt x="501" y="252"/>
                    </a:lnTo>
                    <a:lnTo>
                      <a:pt x="707" y="297"/>
                    </a:lnTo>
                    <a:lnTo>
                      <a:pt x="740" y="252"/>
                    </a:lnTo>
                    <a:lnTo>
                      <a:pt x="619" y="207"/>
                    </a:lnTo>
                    <a:lnTo>
                      <a:pt x="631" y="134"/>
                    </a:lnTo>
                    <a:lnTo>
                      <a:pt x="565" y="8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92"/>
              <p:cNvSpPr>
                <a:spLocks/>
              </p:cNvSpPr>
              <p:nvPr/>
            </p:nvSpPr>
            <p:spPr bwMode="auto">
              <a:xfrm>
                <a:off x="2297599" y="2520935"/>
                <a:ext cx="153403" cy="146727"/>
              </a:xfrm>
              <a:custGeom>
                <a:avLst/>
                <a:gdLst>
                  <a:gd name="T0" fmla="*/ 988 w 988"/>
                  <a:gd name="T1" fmla="*/ 694 h 945"/>
                  <a:gd name="T2" fmla="*/ 966 w 988"/>
                  <a:gd name="T3" fmla="*/ 664 h 945"/>
                  <a:gd name="T4" fmla="*/ 770 w 988"/>
                  <a:gd name="T5" fmla="*/ 631 h 945"/>
                  <a:gd name="T6" fmla="*/ 803 w 988"/>
                  <a:gd name="T7" fmla="*/ 510 h 945"/>
                  <a:gd name="T8" fmla="*/ 782 w 988"/>
                  <a:gd name="T9" fmla="*/ 392 h 945"/>
                  <a:gd name="T10" fmla="*/ 598 w 988"/>
                  <a:gd name="T11" fmla="*/ 314 h 945"/>
                  <a:gd name="T12" fmla="*/ 532 w 988"/>
                  <a:gd name="T13" fmla="*/ 239 h 945"/>
                  <a:gd name="T14" fmla="*/ 390 w 988"/>
                  <a:gd name="T15" fmla="*/ 184 h 945"/>
                  <a:gd name="T16" fmla="*/ 347 w 988"/>
                  <a:gd name="T17" fmla="*/ 217 h 945"/>
                  <a:gd name="T18" fmla="*/ 272 w 988"/>
                  <a:gd name="T19" fmla="*/ 130 h 945"/>
                  <a:gd name="T20" fmla="*/ 251 w 988"/>
                  <a:gd name="T21" fmla="*/ 12 h 945"/>
                  <a:gd name="T22" fmla="*/ 196 w 988"/>
                  <a:gd name="T23" fmla="*/ 0 h 945"/>
                  <a:gd name="T24" fmla="*/ 163 w 988"/>
                  <a:gd name="T25" fmla="*/ 54 h 945"/>
                  <a:gd name="T26" fmla="*/ 151 w 988"/>
                  <a:gd name="T27" fmla="*/ 130 h 945"/>
                  <a:gd name="T28" fmla="*/ 142 w 988"/>
                  <a:gd name="T29" fmla="*/ 413 h 945"/>
                  <a:gd name="T30" fmla="*/ 0 w 988"/>
                  <a:gd name="T31" fmla="*/ 694 h 945"/>
                  <a:gd name="T32" fmla="*/ 21 w 988"/>
                  <a:gd name="T33" fmla="*/ 739 h 945"/>
                  <a:gd name="T34" fmla="*/ 206 w 988"/>
                  <a:gd name="T35" fmla="*/ 761 h 945"/>
                  <a:gd name="T36" fmla="*/ 227 w 988"/>
                  <a:gd name="T37" fmla="*/ 945 h 945"/>
                  <a:gd name="T38" fmla="*/ 314 w 988"/>
                  <a:gd name="T39" fmla="*/ 902 h 945"/>
                  <a:gd name="T40" fmla="*/ 423 w 988"/>
                  <a:gd name="T41" fmla="*/ 761 h 945"/>
                  <a:gd name="T42" fmla="*/ 489 w 988"/>
                  <a:gd name="T43" fmla="*/ 749 h 945"/>
                  <a:gd name="T44" fmla="*/ 565 w 988"/>
                  <a:gd name="T45" fmla="*/ 640 h 945"/>
                  <a:gd name="T46" fmla="*/ 631 w 988"/>
                  <a:gd name="T47" fmla="*/ 619 h 945"/>
                  <a:gd name="T48" fmla="*/ 673 w 988"/>
                  <a:gd name="T49" fmla="*/ 673 h 945"/>
                  <a:gd name="T50" fmla="*/ 695 w 988"/>
                  <a:gd name="T51" fmla="*/ 739 h 945"/>
                  <a:gd name="T52" fmla="*/ 782 w 988"/>
                  <a:gd name="T53" fmla="*/ 782 h 945"/>
                  <a:gd name="T54" fmla="*/ 966 w 988"/>
                  <a:gd name="T55" fmla="*/ 794 h 945"/>
                  <a:gd name="T56" fmla="*/ 988 w 988"/>
                  <a:gd name="T57" fmla="*/ 69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8" h="945">
                    <a:moveTo>
                      <a:pt x="988" y="694"/>
                    </a:moveTo>
                    <a:lnTo>
                      <a:pt x="966" y="664"/>
                    </a:lnTo>
                    <a:lnTo>
                      <a:pt x="770" y="631"/>
                    </a:lnTo>
                    <a:lnTo>
                      <a:pt x="803" y="510"/>
                    </a:lnTo>
                    <a:lnTo>
                      <a:pt x="782" y="392"/>
                    </a:lnTo>
                    <a:lnTo>
                      <a:pt x="598" y="314"/>
                    </a:lnTo>
                    <a:lnTo>
                      <a:pt x="532" y="239"/>
                    </a:lnTo>
                    <a:lnTo>
                      <a:pt x="390" y="184"/>
                    </a:lnTo>
                    <a:lnTo>
                      <a:pt x="347" y="217"/>
                    </a:lnTo>
                    <a:lnTo>
                      <a:pt x="272" y="130"/>
                    </a:lnTo>
                    <a:lnTo>
                      <a:pt x="251" y="12"/>
                    </a:lnTo>
                    <a:lnTo>
                      <a:pt x="196" y="0"/>
                    </a:lnTo>
                    <a:lnTo>
                      <a:pt x="163" y="54"/>
                    </a:lnTo>
                    <a:lnTo>
                      <a:pt x="151" y="130"/>
                    </a:lnTo>
                    <a:lnTo>
                      <a:pt x="142" y="413"/>
                    </a:lnTo>
                    <a:lnTo>
                      <a:pt x="0" y="694"/>
                    </a:lnTo>
                    <a:lnTo>
                      <a:pt x="21" y="739"/>
                    </a:lnTo>
                    <a:lnTo>
                      <a:pt x="206" y="761"/>
                    </a:lnTo>
                    <a:lnTo>
                      <a:pt x="227" y="945"/>
                    </a:lnTo>
                    <a:lnTo>
                      <a:pt x="314" y="902"/>
                    </a:lnTo>
                    <a:lnTo>
                      <a:pt x="423" y="761"/>
                    </a:lnTo>
                    <a:lnTo>
                      <a:pt x="489" y="749"/>
                    </a:lnTo>
                    <a:lnTo>
                      <a:pt x="565" y="640"/>
                    </a:lnTo>
                    <a:lnTo>
                      <a:pt x="631" y="619"/>
                    </a:lnTo>
                    <a:lnTo>
                      <a:pt x="673" y="673"/>
                    </a:lnTo>
                    <a:lnTo>
                      <a:pt x="695" y="739"/>
                    </a:lnTo>
                    <a:lnTo>
                      <a:pt x="782" y="782"/>
                    </a:lnTo>
                    <a:lnTo>
                      <a:pt x="966" y="794"/>
                    </a:lnTo>
                    <a:lnTo>
                      <a:pt x="988" y="69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93"/>
              <p:cNvSpPr>
                <a:spLocks/>
              </p:cNvSpPr>
              <p:nvPr/>
            </p:nvSpPr>
            <p:spPr bwMode="auto">
              <a:xfrm>
                <a:off x="2096995" y="1815560"/>
                <a:ext cx="20185" cy="3726"/>
              </a:xfrm>
              <a:custGeom>
                <a:avLst/>
                <a:gdLst>
                  <a:gd name="T0" fmla="*/ 130 w 130"/>
                  <a:gd name="T1" fmla="*/ 15 h 24"/>
                  <a:gd name="T2" fmla="*/ 76 w 130"/>
                  <a:gd name="T3" fmla="*/ 5 h 24"/>
                  <a:gd name="T4" fmla="*/ 0 w 130"/>
                  <a:gd name="T5" fmla="*/ 0 h 24"/>
                  <a:gd name="T6" fmla="*/ 0 w 130"/>
                  <a:gd name="T7" fmla="*/ 24 h 24"/>
                  <a:gd name="T8" fmla="*/ 87 w 130"/>
                  <a:gd name="T9" fmla="*/ 24 h 24"/>
                  <a:gd name="T10" fmla="*/ 130 w 130"/>
                  <a:gd name="T11" fmla="*/ 15 h 24"/>
                </a:gdLst>
                <a:ahLst/>
                <a:cxnLst>
                  <a:cxn ang="0">
                    <a:pos x="T0" y="T1"/>
                  </a:cxn>
                  <a:cxn ang="0">
                    <a:pos x="T2" y="T3"/>
                  </a:cxn>
                  <a:cxn ang="0">
                    <a:pos x="T4" y="T5"/>
                  </a:cxn>
                  <a:cxn ang="0">
                    <a:pos x="T6" y="T7"/>
                  </a:cxn>
                  <a:cxn ang="0">
                    <a:pos x="T8" y="T9"/>
                  </a:cxn>
                  <a:cxn ang="0">
                    <a:pos x="T10" y="T11"/>
                  </a:cxn>
                </a:cxnLst>
                <a:rect l="0" t="0" r="r" b="b"/>
                <a:pathLst>
                  <a:path w="130" h="24">
                    <a:moveTo>
                      <a:pt x="130" y="15"/>
                    </a:moveTo>
                    <a:lnTo>
                      <a:pt x="76" y="5"/>
                    </a:lnTo>
                    <a:lnTo>
                      <a:pt x="0" y="0"/>
                    </a:lnTo>
                    <a:lnTo>
                      <a:pt x="0" y="24"/>
                    </a:lnTo>
                    <a:lnTo>
                      <a:pt x="87" y="24"/>
                    </a:lnTo>
                    <a:lnTo>
                      <a:pt x="130" y="1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94"/>
              <p:cNvSpPr>
                <a:spLocks/>
              </p:cNvSpPr>
              <p:nvPr/>
            </p:nvSpPr>
            <p:spPr bwMode="auto">
              <a:xfrm>
                <a:off x="2311263" y="1911359"/>
                <a:ext cx="35090" cy="10248"/>
              </a:xfrm>
              <a:custGeom>
                <a:avLst/>
                <a:gdLst>
                  <a:gd name="T0" fmla="*/ 226 w 226"/>
                  <a:gd name="T1" fmla="*/ 14 h 66"/>
                  <a:gd name="T2" fmla="*/ 184 w 226"/>
                  <a:gd name="T3" fmla="*/ 0 h 66"/>
                  <a:gd name="T4" fmla="*/ 63 w 226"/>
                  <a:gd name="T5" fmla="*/ 28 h 66"/>
                  <a:gd name="T6" fmla="*/ 0 w 226"/>
                  <a:gd name="T7" fmla="*/ 66 h 66"/>
                  <a:gd name="T8" fmla="*/ 130 w 226"/>
                  <a:gd name="T9" fmla="*/ 61 h 66"/>
                  <a:gd name="T10" fmla="*/ 226 w 226"/>
                  <a:gd name="T11" fmla="*/ 14 h 66"/>
                </a:gdLst>
                <a:ahLst/>
                <a:cxnLst>
                  <a:cxn ang="0">
                    <a:pos x="T0" y="T1"/>
                  </a:cxn>
                  <a:cxn ang="0">
                    <a:pos x="T2" y="T3"/>
                  </a:cxn>
                  <a:cxn ang="0">
                    <a:pos x="T4" y="T5"/>
                  </a:cxn>
                  <a:cxn ang="0">
                    <a:pos x="T6" y="T7"/>
                  </a:cxn>
                  <a:cxn ang="0">
                    <a:pos x="T8" y="T9"/>
                  </a:cxn>
                  <a:cxn ang="0">
                    <a:pos x="T10" y="T11"/>
                  </a:cxn>
                </a:cxnLst>
                <a:rect l="0" t="0" r="r" b="b"/>
                <a:pathLst>
                  <a:path w="226" h="66">
                    <a:moveTo>
                      <a:pt x="226" y="14"/>
                    </a:moveTo>
                    <a:lnTo>
                      <a:pt x="184" y="0"/>
                    </a:lnTo>
                    <a:lnTo>
                      <a:pt x="63" y="28"/>
                    </a:lnTo>
                    <a:lnTo>
                      <a:pt x="0" y="66"/>
                    </a:lnTo>
                    <a:lnTo>
                      <a:pt x="130" y="61"/>
                    </a:lnTo>
                    <a:lnTo>
                      <a:pt x="226" y="1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95"/>
              <p:cNvSpPr>
                <a:spLocks/>
              </p:cNvSpPr>
              <p:nvPr/>
            </p:nvSpPr>
            <p:spPr bwMode="auto">
              <a:xfrm>
                <a:off x="2942110" y="3177091"/>
                <a:ext cx="160545" cy="179799"/>
              </a:xfrm>
              <a:custGeom>
                <a:avLst/>
                <a:gdLst>
                  <a:gd name="T0" fmla="*/ 441 w 1034"/>
                  <a:gd name="T1" fmla="*/ 35 h 1158"/>
                  <a:gd name="T2" fmla="*/ 347 w 1034"/>
                  <a:gd name="T3" fmla="*/ 203 h 1158"/>
                  <a:gd name="T4" fmla="*/ 245 w 1034"/>
                  <a:gd name="T5" fmla="*/ 383 h 1158"/>
                  <a:gd name="T6" fmla="*/ 210 w 1034"/>
                  <a:gd name="T7" fmla="*/ 543 h 1158"/>
                  <a:gd name="T8" fmla="*/ 151 w 1034"/>
                  <a:gd name="T9" fmla="*/ 593 h 1158"/>
                  <a:gd name="T10" fmla="*/ 144 w 1034"/>
                  <a:gd name="T11" fmla="*/ 659 h 1158"/>
                  <a:gd name="T12" fmla="*/ 7 w 1034"/>
                  <a:gd name="T13" fmla="*/ 723 h 1158"/>
                  <a:gd name="T14" fmla="*/ 21 w 1034"/>
                  <a:gd name="T15" fmla="*/ 768 h 1158"/>
                  <a:gd name="T16" fmla="*/ 94 w 1034"/>
                  <a:gd name="T17" fmla="*/ 761 h 1158"/>
                  <a:gd name="T18" fmla="*/ 0 w 1034"/>
                  <a:gd name="T19" fmla="*/ 853 h 1158"/>
                  <a:gd name="T20" fmla="*/ 85 w 1034"/>
                  <a:gd name="T21" fmla="*/ 940 h 1158"/>
                  <a:gd name="T22" fmla="*/ 288 w 1034"/>
                  <a:gd name="T23" fmla="*/ 919 h 1158"/>
                  <a:gd name="T24" fmla="*/ 382 w 1034"/>
                  <a:gd name="T25" fmla="*/ 947 h 1158"/>
                  <a:gd name="T26" fmla="*/ 498 w 1034"/>
                  <a:gd name="T27" fmla="*/ 905 h 1158"/>
                  <a:gd name="T28" fmla="*/ 541 w 1034"/>
                  <a:gd name="T29" fmla="*/ 961 h 1158"/>
                  <a:gd name="T30" fmla="*/ 642 w 1034"/>
                  <a:gd name="T31" fmla="*/ 912 h 1158"/>
                  <a:gd name="T32" fmla="*/ 659 w 1034"/>
                  <a:gd name="T33" fmla="*/ 1028 h 1158"/>
                  <a:gd name="T34" fmla="*/ 722 w 1034"/>
                  <a:gd name="T35" fmla="*/ 1035 h 1158"/>
                  <a:gd name="T36" fmla="*/ 817 w 1034"/>
                  <a:gd name="T37" fmla="*/ 933 h 1158"/>
                  <a:gd name="T38" fmla="*/ 838 w 1034"/>
                  <a:gd name="T39" fmla="*/ 1021 h 1158"/>
                  <a:gd name="T40" fmla="*/ 810 w 1034"/>
                  <a:gd name="T41" fmla="*/ 1084 h 1158"/>
                  <a:gd name="T42" fmla="*/ 883 w 1034"/>
                  <a:gd name="T43" fmla="*/ 1101 h 1158"/>
                  <a:gd name="T44" fmla="*/ 911 w 1034"/>
                  <a:gd name="T45" fmla="*/ 1158 h 1158"/>
                  <a:gd name="T46" fmla="*/ 1013 w 1034"/>
                  <a:gd name="T47" fmla="*/ 1158 h 1158"/>
                  <a:gd name="T48" fmla="*/ 1034 w 1034"/>
                  <a:gd name="T49" fmla="*/ 891 h 1158"/>
                  <a:gd name="T50" fmla="*/ 926 w 1034"/>
                  <a:gd name="T51" fmla="*/ 832 h 1158"/>
                  <a:gd name="T52" fmla="*/ 999 w 1034"/>
                  <a:gd name="T53" fmla="*/ 810 h 1158"/>
                  <a:gd name="T54" fmla="*/ 1020 w 1034"/>
                  <a:gd name="T55" fmla="*/ 702 h 1158"/>
                  <a:gd name="T56" fmla="*/ 845 w 1034"/>
                  <a:gd name="T57" fmla="*/ 737 h 1158"/>
                  <a:gd name="T58" fmla="*/ 874 w 1034"/>
                  <a:gd name="T59" fmla="*/ 543 h 1158"/>
                  <a:gd name="T60" fmla="*/ 744 w 1034"/>
                  <a:gd name="T61" fmla="*/ 513 h 1158"/>
                  <a:gd name="T62" fmla="*/ 628 w 1034"/>
                  <a:gd name="T63" fmla="*/ 558 h 1158"/>
                  <a:gd name="T64" fmla="*/ 628 w 1034"/>
                  <a:gd name="T65" fmla="*/ 498 h 1158"/>
                  <a:gd name="T66" fmla="*/ 541 w 1034"/>
                  <a:gd name="T67" fmla="*/ 484 h 1158"/>
                  <a:gd name="T68" fmla="*/ 557 w 1034"/>
                  <a:gd name="T69" fmla="*/ 390 h 1158"/>
                  <a:gd name="T70" fmla="*/ 484 w 1034"/>
                  <a:gd name="T71" fmla="*/ 376 h 1158"/>
                  <a:gd name="T72" fmla="*/ 404 w 1034"/>
                  <a:gd name="T73" fmla="*/ 470 h 1158"/>
                  <a:gd name="T74" fmla="*/ 389 w 1034"/>
                  <a:gd name="T75" fmla="*/ 411 h 1158"/>
                  <a:gd name="T76" fmla="*/ 607 w 1034"/>
                  <a:gd name="T77" fmla="*/ 0 h 1158"/>
                  <a:gd name="T78" fmla="*/ 441 w 1034"/>
                  <a:gd name="T79" fmla="*/ 35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4" h="1158">
                    <a:moveTo>
                      <a:pt x="441" y="35"/>
                    </a:moveTo>
                    <a:lnTo>
                      <a:pt x="347" y="203"/>
                    </a:lnTo>
                    <a:lnTo>
                      <a:pt x="245" y="383"/>
                    </a:lnTo>
                    <a:lnTo>
                      <a:pt x="210" y="543"/>
                    </a:lnTo>
                    <a:lnTo>
                      <a:pt x="151" y="593"/>
                    </a:lnTo>
                    <a:lnTo>
                      <a:pt x="144" y="659"/>
                    </a:lnTo>
                    <a:lnTo>
                      <a:pt x="7" y="723"/>
                    </a:lnTo>
                    <a:lnTo>
                      <a:pt x="21" y="768"/>
                    </a:lnTo>
                    <a:lnTo>
                      <a:pt x="94" y="761"/>
                    </a:lnTo>
                    <a:lnTo>
                      <a:pt x="0" y="853"/>
                    </a:lnTo>
                    <a:lnTo>
                      <a:pt x="85" y="940"/>
                    </a:lnTo>
                    <a:lnTo>
                      <a:pt x="288" y="919"/>
                    </a:lnTo>
                    <a:lnTo>
                      <a:pt x="382" y="947"/>
                    </a:lnTo>
                    <a:lnTo>
                      <a:pt x="498" y="905"/>
                    </a:lnTo>
                    <a:lnTo>
                      <a:pt x="541" y="961"/>
                    </a:lnTo>
                    <a:lnTo>
                      <a:pt x="642" y="912"/>
                    </a:lnTo>
                    <a:lnTo>
                      <a:pt x="659" y="1028"/>
                    </a:lnTo>
                    <a:lnTo>
                      <a:pt x="722" y="1035"/>
                    </a:lnTo>
                    <a:lnTo>
                      <a:pt x="817" y="933"/>
                    </a:lnTo>
                    <a:lnTo>
                      <a:pt x="838" y="1021"/>
                    </a:lnTo>
                    <a:lnTo>
                      <a:pt x="810" y="1084"/>
                    </a:lnTo>
                    <a:lnTo>
                      <a:pt x="883" y="1101"/>
                    </a:lnTo>
                    <a:lnTo>
                      <a:pt x="911" y="1158"/>
                    </a:lnTo>
                    <a:lnTo>
                      <a:pt x="1013" y="1158"/>
                    </a:lnTo>
                    <a:lnTo>
                      <a:pt x="1034" y="891"/>
                    </a:lnTo>
                    <a:lnTo>
                      <a:pt x="926" y="832"/>
                    </a:lnTo>
                    <a:lnTo>
                      <a:pt x="999" y="810"/>
                    </a:lnTo>
                    <a:lnTo>
                      <a:pt x="1020" y="702"/>
                    </a:lnTo>
                    <a:lnTo>
                      <a:pt x="845" y="737"/>
                    </a:lnTo>
                    <a:lnTo>
                      <a:pt x="874" y="543"/>
                    </a:lnTo>
                    <a:lnTo>
                      <a:pt x="744" y="513"/>
                    </a:lnTo>
                    <a:lnTo>
                      <a:pt x="628" y="558"/>
                    </a:lnTo>
                    <a:lnTo>
                      <a:pt x="628" y="498"/>
                    </a:lnTo>
                    <a:lnTo>
                      <a:pt x="541" y="484"/>
                    </a:lnTo>
                    <a:lnTo>
                      <a:pt x="557" y="390"/>
                    </a:lnTo>
                    <a:lnTo>
                      <a:pt x="484" y="376"/>
                    </a:lnTo>
                    <a:lnTo>
                      <a:pt x="404" y="470"/>
                    </a:lnTo>
                    <a:lnTo>
                      <a:pt x="389" y="411"/>
                    </a:lnTo>
                    <a:lnTo>
                      <a:pt x="607" y="0"/>
                    </a:lnTo>
                    <a:lnTo>
                      <a:pt x="441" y="3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96"/>
              <p:cNvSpPr>
                <a:spLocks/>
              </p:cNvSpPr>
              <p:nvPr/>
            </p:nvSpPr>
            <p:spPr bwMode="auto">
              <a:xfrm>
                <a:off x="4647867" y="3619135"/>
                <a:ext cx="69404" cy="40990"/>
              </a:xfrm>
              <a:custGeom>
                <a:avLst/>
                <a:gdLst>
                  <a:gd name="T0" fmla="*/ 447 w 447"/>
                  <a:gd name="T1" fmla="*/ 0 h 264"/>
                  <a:gd name="T2" fmla="*/ 402 w 447"/>
                  <a:gd name="T3" fmla="*/ 101 h 264"/>
                  <a:gd name="T4" fmla="*/ 409 w 447"/>
                  <a:gd name="T5" fmla="*/ 264 h 264"/>
                  <a:gd name="T6" fmla="*/ 208 w 447"/>
                  <a:gd name="T7" fmla="*/ 184 h 264"/>
                  <a:gd name="T8" fmla="*/ 121 w 447"/>
                  <a:gd name="T9" fmla="*/ 125 h 264"/>
                  <a:gd name="T10" fmla="*/ 12 w 447"/>
                  <a:gd name="T11" fmla="*/ 92 h 264"/>
                  <a:gd name="T12" fmla="*/ 0 w 447"/>
                  <a:gd name="T13" fmla="*/ 59 h 264"/>
                  <a:gd name="T14" fmla="*/ 55 w 447"/>
                  <a:gd name="T15" fmla="*/ 4 h 264"/>
                  <a:gd name="T16" fmla="*/ 114 w 447"/>
                  <a:gd name="T17" fmla="*/ 4 h 264"/>
                  <a:gd name="T18" fmla="*/ 192 w 447"/>
                  <a:gd name="T19" fmla="*/ 30 h 264"/>
                  <a:gd name="T20" fmla="*/ 355 w 447"/>
                  <a:gd name="T21" fmla="*/ 21 h 264"/>
                  <a:gd name="T22" fmla="*/ 447 w 447"/>
                  <a:gd name="T2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7" h="264">
                    <a:moveTo>
                      <a:pt x="447" y="0"/>
                    </a:moveTo>
                    <a:lnTo>
                      <a:pt x="402" y="101"/>
                    </a:lnTo>
                    <a:lnTo>
                      <a:pt x="409" y="264"/>
                    </a:lnTo>
                    <a:lnTo>
                      <a:pt x="208" y="184"/>
                    </a:lnTo>
                    <a:lnTo>
                      <a:pt x="121" y="125"/>
                    </a:lnTo>
                    <a:lnTo>
                      <a:pt x="12" y="92"/>
                    </a:lnTo>
                    <a:lnTo>
                      <a:pt x="0" y="59"/>
                    </a:lnTo>
                    <a:lnTo>
                      <a:pt x="55" y="4"/>
                    </a:lnTo>
                    <a:lnTo>
                      <a:pt x="114" y="4"/>
                    </a:lnTo>
                    <a:lnTo>
                      <a:pt x="192" y="30"/>
                    </a:lnTo>
                    <a:lnTo>
                      <a:pt x="355" y="21"/>
                    </a:lnTo>
                    <a:lnTo>
                      <a:pt x="447"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3" name="Freeform 97"/>
              <p:cNvSpPr>
                <a:spLocks/>
              </p:cNvSpPr>
              <p:nvPr/>
            </p:nvSpPr>
            <p:spPr bwMode="auto">
              <a:xfrm>
                <a:off x="4552534" y="3522249"/>
                <a:ext cx="33072" cy="70801"/>
              </a:xfrm>
              <a:custGeom>
                <a:avLst/>
                <a:gdLst>
                  <a:gd name="T0" fmla="*/ 0 w 213"/>
                  <a:gd name="T1" fmla="*/ 101 h 456"/>
                  <a:gd name="T2" fmla="*/ 104 w 213"/>
                  <a:gd name="T3" fmla="*/ 47 h 456"/>
                  <a:gd name="T4" fmla="*/ 146 w 213"/>
                  <a:gd name="T5" fmla="*/ 0 h 456"/>
                  <a:gd name="T6" fmla="*/ 175 w 213"/>
                  <a:gd name="T7" fmla="*/ 9 h 456"/>
                  <a:gd name="T8" fmla="*/ 175 w 213"/>
                  <a:gd name="T9" fmla="*/ 85 h 456"/>
                  <a:gd name="T10" fmla="*/ 213 w 213"/>
                  <a:gd name="T11" fmla="*/ 123 h 456"/>
                  <a:gd name="T12" fmla="*/ 203 w 213"/>
                  <a:gd name="T13" fmla="*/ 324 h 456"/>
                  <a:gd name="T14" fmla="*/ 180 w 213"/>
                  <a:gd name="T15" fmla="*/ 368 h 456"/>
                  <a:gd name="T16" fmla="*/ 154 w 213"/>
                  <a:gd name="T17" fmla="*/ 411 h 456"/>
                  <a:gd name="T18" fmla="*/ 95 w 213"/>
                  <a:gd name="T19" fmla="*/ 423 h 456"/>
                  <a:gd name="T20" fmla="*/ 66 w 213"/>
                  <a:gd name="T21" fmla="*/ 456 h 456"/>
                  <a:gd name="T22" fmla="*/ 17 w 213"/>
                  <a:gd name="T23" fmla="*/ 432 h 456"/>
                  <a:gd name="T24" fmla="*/ 12 w 213"/>
                  <a:gd name="T25" fmla="*/ 314 h 456"/>
                  <a:gd name="T26" fmla="*/ 17 w 213"/>
                  <a:gd name="T27" fmla="*/ 156 h 456"/>
                  <a:gd name="T28" fmla="*/ 0 w 213"/>
                  <a:gd name="T29" fmla="*/ 10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3" h="456">
                    <a:moveTo>
                      <a:pt x="0" y="101"/>
                    </a:moveTo>
                    <a:lnTo>
                      <a:pt x="104" y="47"/>
                    </a:lnTo>
                    <a:lnTo>
                      <a:pt x="146" y="0"/>
                    </a:lnTo>
                    <a:lnTo>
                      <a:pt x="175" y="9"/>
                    </a:lnTo>
                    <a:lnTo>
                      <a:pt x="175" y="85"/>
                    </a:lnTo>
                    <a:lnTo>
                      <a:pt x="213" y="123"/>
                    </a:lnTo>
                    <a:lnTo>
                      <a:pt x="203" y="324"/>
                    </a:lnTo>
                    <a:lnTo>
                      <a:pt x="180" y="368"/>
                    </a:lnTo>
                    <a:lnTo>
                      <a:pt x="154" y="411"/>
                    </a:lnTo>
                    <a:lnTo>
                      <a:pt x="95" y="423"/>
                    </a:lnTo>
                    <a:lnTo>
                      <a:pt x="66" y="456"/>
                    </a:lnTo>
                    <a:lnTo>
                      <a:pt x="17" y="432"/>
                    </a:lnTo>
                    <a:lnTo>
                      <a:pt x="12" y="314"/>
                    </a:lnTo>
                    <a:lnTo>
                      <a:pt x="17" y="156"/>
                    </a:lnTo>
                    <a:lnTo>
                      <a:pt x="0" y="10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98"/>
              <p:cNvSpPr>
                <a:spLocks/>
              </p:cNvSpPr>
              <p:nvPr/>
            </p:nvSpPr>
            <p:spPr bwMode="auto">
              <a:xfrm>
                <a:off x="4561384" y="3465732"/>
                <a:ext cx="18321" cy="49530"/>
              </a:xfrm>
              <a:custGeom>
                <a:avLst/>
                <a:gdLst>
                  <a:gd name="T0" fmla="*/ 106 w 118"/>
                  <a:gd name="T1" fmla="*/ 5 h 319"/>
                  <a:gd name="T2" fmla="*/ 106 w 118"/>
                  <a:gd name="T3" fmla="*/ 59 h 319"/>
                  <a:gd name="T4" fmla="*/ 118 w 118"/>
                  <a:gd name="T5" fmla="*/ 118 h 319"/>
                  <a:gd name="T6" fmla="*/ 80 w 118"/>
                  <a:gd name="T7" fmla="*/ 293 h 319"/>
                  <a:gd name="T8" fmla="*/ 42 w 118"/>
                  <a:gd name="T9" fmla="*/ 319 h 319"/>
                  <a:gd name="T10" fmla="*/ 4 w 118"/>
                  <a:gd name="T11" fmla="*/ 276 h 319"/>
                  <a:gd name="T12" fmla="*/ 0 w 118"/>
                  <a:gd name="T13" fmla="*/ 156 h 319"/>
                  <a:gd name="T14" fmla="*/ 14 w 118"/>
                  <a:gd name="T15" fmla="*/ 102 h 319"/>
                  <a:gd name="T16" fmla="*/ 78 w 118"/>
                  <a:gd name="T17" fmla="*/ 62 h 319"/>
                  <a:gd name="T18" fmla="*/ 85 w 118"/>
                  <a:gd name="T19" fmla="*/ 0 h 319"/>
                  <a:gd name="T20" fmla="*/ 106 w 118"/>
                  <a:gd name="T21" fmla="*/ 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319">
                    <a:moveTo>
                      <a:pt x="106" y="5"/>
                    </a:moveTo>
                    <a:lnTo>
                      <a:pt x="106" y="59"/>
                    </a:lnTo>
                    <a:lnTo>
                      <a:pt x="118" y="118"/>
                    </a:lnTo>
                    <a:lnTo>
                      <a:pt x="80" y="293"/>
                    </a:lnTo>
                    <a:lnTo>
                      <a:pt x="42" y="319"/>
                    </a:lnTo>
                    <a:lnTo>
                      <a:pt x="4" y="276"/>
                    </a:lnTo>
                    <a:lnTo>
                      <a:pt x="0" y="156"/>
                    </a:lnTo>
                    <a:lnTo>
                      <a:pt x="14" y="102"/>
                    </a:lnTo>
                    <a:lnTo>
                      <a:pt x="78" y="62"/>
                    </a:lnTo>
                    <a:lnTo>
                      <a:pt x="85" y="0"/>
                    </a:lnTo>
                    <a:lnTo>
                      <a:pt x="106" y="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99"/>
              <p:cNvSpPr>
                <a:spLocks/>
              </p:cNvSpPr>
              <p:nvPr/>
            </p:nvSpPr>
            <p:spPr bwMode="auto">
              <a:xfrm>
                <a:off x="4916789" y="3697234"/>
                <a:ext cx="56362" cy="17856"/>
              </a:xfrm>
              <a:custGeom>
                <a:avLst/>
                <a:gdLst>
                  <a:gd name="T0" fmla="*/ 0 w 363"/>
                  <a:gd name="T1" fmla="*/ 28 h 115"/>
                  <a:gd name="T2" fmla="*/ 7 w 363"/>
                  <a:gd name="T3" fmla="*/ 0 h 115"/>
                  <a:gd name="T4" fmla="*/ 104 w 363"/>
                  <a:gd name="T5" fmla="*/ 0 h 115"/>
                  <a:gd name="T6" fmla="*/ 132 w 363"/>
                  <a:gd name="T7" fmla="*/ 28 h 115"/>
                  <a:gd name="T8" fmla="*/ 196 w 363"/>
                  <a:gd name="T9" fmla="*/ 23 h 115"/>
                  <a:gd name="T10" fmla="*/ 229 w 363"/>
                  <a:gd name="T11" fmla="*/ 37 h 115"/>
                  <a:gd name="T12" fmla="*/ 262 w 363"/>
                  <a:gd name="T13" fmla="*/ 23 h 115"/>
                  <a:gd name="T14" fmla="*/ 309 w 363"/>
                  <a:gd name="T15" fmla="*/ 28 h 115"/>
                  <a:gd name="T16" fmla="*/ 363 w 363"/>
                  <a:gd name="T17" fmla="*/ 54 h 115"/>
                  <a:gd name="T18" fmla="*/ 363 w 363"/>
                  <a:gd name="T19" fmla="*/ 87 h 115"/>
                  <a:gd name="T20" fmla="*/ 326 w 363"/>
                  <a:gd name="T21" fmla="*/ 92 h 115"/>
                  <a:gd name="T22" fmla="*/ 295 w 363"/>
                  <a:gd name="T23" fmla="*/ 115 h 115"/>
                  <a:gd name="T24" fmla="*/ 175 w 363"/>
                  <a:gd name="T25" fmla="*/ 108 h 115"/>
                  <a:gd name="T26" fmla="*/ 104 w 363"/>
                  <a:gd name="T27" fmla="*/ 75 h 115"/>
                  <a:gd name="T28" fmla="*/ 7 w 363"/>
                  <a:gd name="T29" fmla="*/ 66 h 115"/>
                  <a:gd name="T30" fmla="*/ 0 w 363"/>
                  <a:gd name="T31" fmla="*/ 2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3" h="115">
                    <a:moveTo>
                      <a:pt x="0" y="28"/>
                    </a:moveTo>
                    <a:lnTo>
                      <a:pt x="7" y="0"/>
                    </a:lnTo>
                    <a:lnTo>
                      <a:pt x="104" y="0"/>
                    </a:lnTo>
                    <a:lnTo>
                      <a:pt x="132" y="28"/>
                    </a:lnTo>
                    <a:lnTo>
                      <a:pt x="196" y="23"/>
                    </a:lnTo>
                    <a:lnTo>
                      <a:pt x="229" y="37"/>
                    </a:lnTo>
                    <a:lnTo>
                      <a:pt x="262" y="23"/>
                    </a:lnTo>
                    <a:lnTo>
                      <a:pt x="309" y="28"/>
                    </a:lnTo>
                    <a:lnTo>
                      <a:pt x="363" y="54"/>
                    </a:lnTo>
                    <a:lnTo>
                      <a:pt x="363" y="87"/>
                    </a:lnTo>
                    <a:lnTo>
                      <a:pt x="326" y="92"/>
                    </a:lnTo>
                    <a:lnTo>
                      <a:pt x="295" y="115"/>
                    </a:lnTo>
                    <a:lnTo>
                      <a:pt x="175" y="108"/>
                    </a:lnTo>
                    <a:lnTo>
                      <a:pt x="104" y="75"/>
                    </a:lnTo>
                    <a:lnTo>
                      <a:pt x="7" y="66"/>
                    </a:lnTo>
                    <a:lnTo>
                      <a:pt x="0" y="2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100"/>
              <p:cNvSpPr>
                <a:spLocks/>
              </p:cNvSpPr>
              <p:nvPr/>
            </p:nvSpPr>
            <p:spPr bwMode="auto">
              <a:xfrm>
                <a:off x="4775186" y="1829223"/>
                <a:ext cx="224826" cy="65678"/>
              </a:xfrm>
              <a:custGeom>
                <a:avLst/>
                <a:gdLst>
                  <a:gd name="T0" fmla="*/ 309 w 1448"/>
                  <a:gd name="T1" fmla="*/ 19 h 423"/>
                  <a:gd name="T2" fmla="*/ 418 w 1448"/>
                  <a:gd name="T3" fmla="*/ 30 h 423"/>
                  <a:gd name="T4" fmla="*/ 586 w 1448"/>
                  <a:gd name="T5" fmla="*/ 78 h 423"/>
                  <a:gd name="T6" fmla="*/ 579 w 1448"/>
                  <a:gd name="T7" fmla="*/ 125 h 423"/>
                  <a:gd name="T8" fmla="*/ 666 w 1448"/>
                  <a:gd name="T9" fmla="*/ 184 h 423"/>
                  <a:gd name="T10" fmla="*/ 694 w 1448"/>
                  <a:gd name="T11" fmla="*/ 94 h 423"/>
                  <a:gd name="T12" fmla="*/ 768 w 1448"/>
                  <a:gd name="T13" fmla="*/ 0 h 423"/>
                  <a:gd name="T14" fmla="*/ 803 w 1448"/>
                  <a:gd name="T15" fmla="*/ 59 h 423"/>
                  <a:gd name="T16" fmla="*/ 796 w 1448"/>
                  <a:gd name="T17" fmla="*/ 92 h 423"/>
                  <a:gd name="T18" fmla="*/ 890 w 1448"/>
                  <a:gd name="T19" fmla="*/ 125 h 423"/>
                  <a:gd name="T20" fmla="*/ 961 w 1448"/>
                  <a:gd name="T21" fmla="*/ 64 h 423"/>
                  <a:gd name="T22" fmla="*/ 1224 w 1448"/>
                  <a:gd name="T23" fmla="*/ 97 h 423"/>
                  <a:gd name="T24" fmla="*/ 1448 w 1448"/>
                  <a:gd name="T25" fmla="*/ 125 h 423"/>
                  <a:gd name="T26" fmla="*/ 1375 w 1448"/>
                  <a:gd name="T27" fmla="*/ 245 h 423"/>
                  <a:gd name="T28" fmla="*/ 1316 w 1448"/>
                  <a:gd name="T29" fmla="*/ 293 h 423"/>
                  <a:gd name="T30" fmla="*/ 1200 w 1448"/>
                  <a:gd name="T31" fmla="*/ 373 h 423"/>
                  <a:gd name="T32" fmla="*/ 947 w 1448"/>
                  <a:gd name="T33" fmla="*/ 411 h 423"/>
                  <a:gd name="T34" fmla="*/ 642 w 1448"/>
                  <a:gd name="T35" fmla="*/ 404 h 423"/>
                  <a:gd name="T36" fmla="*/ 368 w 1448"/>
                  <a:gd name="T37" fmla="*/ 373 h 423"/>
                  <a:gd name="T38" fmla="*/ 238 w 1448"/>
                  <a:gd name="T39" fmla="*/ 333 h 423"/>
                  <a:gd name="T40" fmla="*/ 397 w 1448"/>
                  <a:gd name="T41" fmla="*/ 326 h 423"/>
                  <a:gd name="T42" fmla="*/ 470 w 1448"/>
                  <a:gd name="T43" fmla="*/ 326 h 423"/>
                  <a:gd name="T44" fmla="*/ 491 w 1448"/>
                  <a:gd name="T45" fmla="*/ 286 h 423"/>
                  <a:gd name="T46" fmla="*/ 607 w 1448"/>
                  <a:gd name="T47" fmla="*/ 267 h 423"/>
                  <a:gd name="T48" fmla="*/ 347 w 1448"/>
                  <a:gd name="T49" fmla="*/ 245 h 423"/>
                  <a:gd name="T50" fmla="*/ 99 w 1448"/>
                  <a:gd name="T51" fmla="*/ 260 h 423"/>
                  <a:gd name="T52" fmla="*/ 179 w 1448"/>
                  <a:gd name="T53" fmla="*/ 160 h 423"/>
                  <a:gd name="T54" fmla="*/ 42 w 1448"/>
                  <a:gd name="T55" fmla="*/ 151 h 423"/>
                  <a:gd name="T56" fmla="*/ 92 w 1448"/>
                  <a:gd name="T57" fmla="*/ 82 h 423"/>
                  <a:gd name="T58" fmla="*/ 224 w 1448"/>
                  <a:gd name="T59" fmla="*/ 125 h 423"/>
                  <a:gd name="T60" fmla="*/ 187 w 1448"/>
                  <a:gd name="T61" fmla="*/ 66 h 423"/>
                  <a:gd name="T62" fmla="*/ 224 w 1448"/>
                  <a:gd name="T63" fmla="*/ 21 h 423"/>
                  <a:gd name="T64" fmla="*/ 302 w 1448"/>
                  <a:gd name="T65" fmla="*/ 7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8" h="423">
                    <a:moveTo>
                      <a:pt x="333" y="64"/>
                    </a:moveTo>
                    <a:lnTo>
                      <a:pt x="309" y="19"/>
                    </a:lnTo>
                    <a:lnTo>
                      <a:pt x="361" y="9"/>
                    </a:lnTo>
                    <a:lnTo>
                      <a:pt x="418" y="30"/>
                    </a:lnTo>
                    <a:lnTo>
                      <a:pt x="418" y="68"/>
                    </a:lnTo>
                    <a:lnTo>
                      <a:pt x="586" y="78"/>
                    </a:lnTo>
                    <a:lnTo>
                      <a:pt x="600" y="94"/>
                    </a:lnTo>
                    <a:lnTo>
                      <a:pt x="579" y="125"/>
                    </a:lnTo>
                    <a:lnTo>
                      <a:pt x="621" y="179"/>
                    </a:lnTo>
                    <a:lnTo>
                      <a:pt x="666" y="184"/>
                    </a:lnTo>
                    <a:lnTo>
                      <a:pt x="701" y="146"/>
                    </a:lnTo>
                    <a:lnTo>
                      <a:pt x="694" y="94"/>
                    </a:lnTo>
                    <a:lnTo>
                      <a:pt x="673" y="35"/>
                    </a:lnTo>
                    <a:lnTo>
                      <a:pt x="768" y="0"/>
                    </a:lnTo>
                    <a:lnTo>
                      <a:pt x="803" y="19"/>
                    </a:lnTo>
                    <a:lnTo>
                      <a:pt x="803" y="59"/>
                    </a:lnTo>
                    <a:lnTo>
                      <a:pt x="758" y="75"/>
                    </a:lnTo>
                    <a:lnTo>
                      <a:pt x="796" y="92"/>
                    </a:lnTo>
                    <a:lnTo>
                      <a:pt x="810" y="120"/>
                    </a:lnTo>
                    <a:lnTo>
                      <a:pt x="890" y="125"/>
                    </a:lnTo>
                    <a:lnTo>
                      <a:pt x="947" y="106"/>
                    </a:lnTo>
                    <a:lnTo>
                      <a:pt x="961" y="64"/>
                    </a:lnTo>
                    <a:lnTo>
                      <a:pt x="1136" y="66"/>
                    </a:lnTo>
                    <a:lnTo>
                      <a:pt x="1224" y="97"/>
                    </a:lnTo>
                    <a:lnTo>
                      <a:pt x="1346" y="113"/>
                    </a:lnTo>
                    <a:lnTo>
                      <a:pt x="1448" y="125"/>
                    </a:lnTo>
                    <a:lnTo>
                      <a:pt x="1382" y="153"/>
                    </a:lnTo>
                    <a:lnTo>
                      <a:pt x="1375" y="245"/>
                    </a:lnTo>
                    <a:lnTo>
                      <a:pt x="1323" y="269"/>
                    </a:lnTo>
                    <a:lnTo>
                      <a:pt x="1316" y="293"/>
                    </a:lnTo>
                    <a:lnTo>
                      <a:pt x="1224" y="330"/>
                    </a:lnTo>
                    <a:lnTo>
                      <a:pt x="1200" y="373"/>
                    </a:lnTo>
                    <a:lnTo>
                      <a:pt x="1084" y="423"/>
                    </a:lnTo>
                    <a:lnTo>
                      <a:pt x="947" y="411"/>
                    </a:lnTo>
                    <a:lnTo>
                      <a:pt x="831" y="411"/>
                    </a:lnTo>
                    <a:lnTo>
                      <a:pt x="642" y="404"/>
                    </a:lnTo>
                    <a:lnTo>
                      <a:pt x="432" y="408"/>
                    </a:lnTo>
                    <a:lnTo>
                      <a:pt x="368" y="373"/>
                    </a:lnTo>
                    <a:lnTo>
                      <a:pt x="326" y="368"/>
                    </a:lnTo>
                    <a:lnTo>
                      <a:pt x="238" y="333"/>
                    </a:lnTo>
                    <a:lnTo>
                      <a:pt x="260" y="321"/>
                    </a:lnTo>
                    <a:lnTo>
                      <a:pt x="397" y="326"/>
                    </a:lnTo>
                    <a:lnTo>
                      <a:pt x="411" y="335"/>
                    </a:lnTo>
                    <a:lnTo>
                      <a:pt x="470" y="326"/>
                    </a:lnTo>
                    <a:lnTo>
                      <a:pt x="442" y="304"/>
                    </a:lnTo>
                    <a:lnTo>
                      <a:pt x="491" y="286"/>
                    </a:lnTo>
                    <a:lnTo>
                      <a:pt x="564" y="288"/>
                    </a:lnTo>
                    <a:lnTo>
                      <a:pt x="607" y="267"/>
                    </a:lnTo>
                    <a:lnTo>
                      <a:pt x="536" y="241"/>
                    </a:lnTo>
                    <a:lnTo>
                      <a:pt x="347" y="245"/>
                    </a:lnTo>
                    <a:lnTo>
                      <a:pt x="194" y="269"/>
                    </a:lnTo>
                    <a:lnTo>
                      <a:pt x="99" y="260"/>
                    </a:lnTo>
                    <a:lnTo>
                      <a:pt x="35" y="219"/>
                    </a:lnTo>
                    <a:lnTo>
                      <a:pt x="179" y="160"/>
                    </a:lnTo>
                    <a:lnTo>
                      <a:pt x="144" y="146"/>
                    </a:lnTo>
                    <a:lnTo>
                      <a:pt x="42" y="151"/>
                    </a:lnTo>
                    <a:lnTo>
                      <a:pt x="0" y="94"/>
                    </a:lnTo>
                    <a:lnTo>
                      <a:pt x="92" y="82"/>
                    </a:lnTo>
                    <a:lnTo>
                      <a:pt x="144" y="106"/>
                    </a:lnTo>
                    <a:lnTo>
                      <a:pt x="224" y="125"/>
                    </a:lnTo>
                    <a:lnTo>
                      <a:pt x="253" y="104"/>
                    </a:lnTo>
                    <a:lnTo>
                      <a:pt x="187" y="66"/>
                    </a:lnTo>
                    <a:lnTo>
                      <a:pt x="165" y="26"/>
                    </a:lnTo>
                    <a:lnTo>
                      <a:pt x="224" y="21"/>
                    </a:lnTo>
                    <a:lnTo>
                      <a:pt x="238" y="49"/>
                    </a:lnTo>
                    <a:lnTo>
                      <a:pt x="302" y="78"/>
                    </a:lnTo>
                    <a:lnTo>
                      <a:pt x="333" y="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101"/>
              <p:cNvSpPr>
                <a:spLocks/>
              </p:cNvSpPr>
              <p:nvPr/>
            </p:nvSpPr>
            <p:spPr bwMode="auto">
              <a:xfrm>
                <a:off x="4604237" y="1855153"/>
                <a:ext cx="256345" cy="174985"/>
              </a:xfrm>
              <a:custGeom>
                <a:avLst/>
                <a:gdLst>
                  <a:gd name="T0" fmla="*/ 1389 w 1651"/>
                  <a:gd name="T1" fmla="*/ 364 h 1127"/>
                  <a:gd name="T2" fmla="*/ 1599 w 1651"/>
                  <a:gd name="T3" fmla="*/ 447 h 1127"/>
                  <a:gd name="T4" fmla="*/ 1259 w 1651"/>
                  <a:gd name="T5" fmla="*/ 567 h 1127"/>
                  <a:gd name="T6" fmla="*/ 1179 w 1651"/>
                  <a:gd name="T7" fmla="*/ 738 h 1127"/>
                  <a:gd name="T8" fmla="*/ 1035 w 1651"/>
                  <a:gd name="T9" fmla="*/ 990 h 1127"/>
                  <a:gd name="T10" fmla="*/ 940 w 1651"/>
                  <a:gd name="T11" fmla="*/ 1125 h 1127"/>
                  <a:gd name="T12" fmla="*/ 782 w 1651"/>
                  <a:gd name="T13" fmla="*/ 1056 h 1127"/>
                  <a:gd name="T14" fmla="*/ 754 w 1651"/>
                  <a:gd name="T15" fmla="*/ 1019 h 1127"/>
                  <a:gd name="T16" fmla="*/ 645 w 1651"/>
                  <a:gd name="T17" fmla="*/ 1000 h 1127"/>
                  <a:gd name="T18" fmla="*/ 527 w 1651"/>
                  <a:gd name="T19" fmla="*/ 905 h 1127"/>
                  <a:gd name="T20" fmla="*/ 565 w 1651"/>
                  <a:gd name="T21" fmla="*/ 827 h 1127"/>
                  <a:gd name="T22" fmla="*/ 730 w 1651"/>
                  <a:gd name="T23" fmla="*/ 834 h 1127"/>
                  <a:gd name="T24" fmla="*/ 730 w 1651"/>
                  <a:gd name="T25" fmla="*/ 799 h 1127"/>
                  <a:gd name="T26" fmla="*/ 919 w 1651"/>
                  <a:gd name="T27" fmla="*/ 747 h 1127"/>
                  <a:gd name="T28" fmla="*/ 673 w 1651"/>
                  <a:gd name="T29" fmla="*/ 756 h 1127"/>
                  <a:gd name="T30" fmla="*/ 484 w 1651"/>
                  <a:gd name="T31" fmla="*/ 801 h 1127"/>
                  <a:gd name="T32" fmla="*/ 442 w 1651"/>
                  <a:gd name="T33" fmla="*/ 723 h 1127"/>
                  <a:gd name="T34" fmla="*/ 586 w 1651"/>
                  <a:gd name="T35" fmla="*/ 645 h 1127"/>
                  <a:gd name="T36" fmla="*/ 673 w 1651"/>
                  <a:gd name="T37" fmla="*/ 605 h 1127"/>
                  <a:gd name="T38" fmla="*/ 947 w 1651"/>
                  <a:gd name="T39" fmla="*/ 575 h 1127"/>
                  <a:gd name="T40" fmla="*/ 862 w 1651"/>
                  <a:gd name="T41" fmla="*/ 563 h 1127"/>
                  <a:gd name="T42" fmla="*/ 940 w 1651"/>
                  <a:gd name="T43" fmla="*/ 492 h 1127"/>
                  <a:gd name="T44" fmla="*/ 765 w 1651"/>
                  <a:gd name="T45" fmla="*/ 539 h 1127"/>
                  <a:gd name="T46" fmla="*/ 761 w 1651"/>
                  <a:gd name="T47" fmla="*/ 463 h 1127"/>
                  <a:gd name="T48" fmla="*/ 600 w 1651"/>
                  <a:gd name="T49" fmla="*/ 466 h 1127"/>
                  <a:gd name="T50" fmla="*/ 600 w 1651"/>
                  <a:gd name="T51" fmla="*/ 584 h 1127"/>
                  <a:gd name="T52" fmla="*/ 333 w 1651"/>
                  <a:gd name="T53" fmla="*/ 617 h 1127"/>
                  <a:gd name="T54" fmla="*/ 267 w 1651"/>
                  <a:gd name="T55" fmla="*/ 541 h 1127"/>
                  <a:gd name="T56" fmla="*/ 260 w 1651"/>
                  <a:gd name="T57" fmla="*/ 523 h 1127"/>
                  <a:gd name="T58" fmla="*/ 187 w 1651"/>
                  <a:gd name="T59" fmla="*/ 452 h 1127"/>
                  <a:gd name="T60" fmla="*/ 187 w 1651"/>
                  <a:gd name="T61" fmla="*/ 397 h 1127"/>
                  <a:gd name="T62" fmla="*/ 173 w 1651"/>
                  <a:gd name="T63" fmla="*/ 369 h 1127"/>
                  <a:gd name="T64" fmla="*/ 151 w 1651"/>
                  <a:gd name="T65" fmla="*/ 263 h 1127"/>
                  <a:gd name="T66" fmla="*/ 80 w 1651"/>
                  <a:gd name="T67" fmla="*/ 326 h 1127"/>
                  <a:gd name="T68" fmla="*/ 0 w 1651"/>
                  <a:gd name="T69" fmla="*/ 263 h 1127"/>
                  <a:gd name="T70" fmla="*/ 57 w 1651"/>
                  <a:gd name="T71" fmla="*/ 121 h 1127"/>
                  <a:gd name="T72" fmla="*/ 151 w 1651"/>
                  <a:gd name="T73" fmla="*/ 93 h 1127"/>
                  <a:gd name="T74" fmla="*/ 225 w 1651"/>
                  <a:gd name="T75" fmla="*/ 88 h 1127"/>
                  <a:gd name="T76" fmla="*/ 484 w 1651"/>
                  <a:gd name="T77" fmla="*/ 83 h 1127"/>
                  <a:gd name="T78" fmla="*/ 274 w 1651"/>
                  <a:gd name="T79" fmla="*/ 156 h 1127"/>
                  <a:gd name="T80" fmla="*/ 383 w 1651"/>
                  <a:gd name="T81" fmla="*/ 194 h 1127"/>
                  <a:gd name="T82" fmla="*/ 463 w 1651"/>
                  <a:gd name="T83" fmla="*/ 272 h 1127"/>
                  <a:gd name="T84" fmla="*/ 513 w 1651"/>
                  <a:gd name="T85" fmla="*/ 241 h 1127"/>
                  <a:gd name="T86" fmla="*/ 558 w 1651"/>
                  <a:gd name="T87" fmla="*/ 130 h 1127"/>
                  <a:gd name="T88" fmla="*/ 666 w 1651"/>
                  <a:gd name="T89" fmla="*/ 154 h 1127"/>
                  <a:gd name="T90" fmla="*/ 716 w 1651"/>
                  <a:gd name="T91" fmla="*/ 246 h 1127"/>
                  <a:gd name="T92" fmla="*/ 789 w 1651"/>
                  <a:gd name="T93" fmla="*/ 386 h 1127"/>
                  <a:gd name="T94" fmla="*/ 862 w 1651"/>
                  <a:gd name="T95" fmla="*/ 345 h 1127"/>
                  <a:gd name="T96" fmla="*/ 782 w 1651"/>
                  <a:gd name="T97" fmla="*/ 173 h 1127"/>
                  <a:gd name="T98" fmla="*/ 825 w 1651"/>
                  <a:gd name="T99" fmla="*/ 0 h 1127"/>
                  <a:gd name="T100" fmla="*/ 926 w 1651"/>
                  <a:gd name="T101" fmla="*/ 52 h 1127"/>
                  <a:gd name="T102" fmla="*/ 1056 w 1651"/>
                  <a:gd name="T103" fmla="*/ 140 h 1127"/>
                  <a:gd name="T104" fmla="*/ 1063 w 1651"/>
                  <a:gd name="T105" fmla="*/ 206 h 1127"/>
                  <a:gd name="T106" fmla="*/ 1231 w 1651"/>
                  <a:gd name="T107" fmla="*/ 237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51" h="1127">
                    <a:moveTo>
                      <a:pt x="1252" y="308"/>
                    </a:moveTo>
                    <a:lnTo>
                      <a:pt x="1354" y="317"/>
                    </a:lnTo>
                    <a:lnTo>
                      <a:pt x="1389" y="364"/>
                    </a:lnTo>
                    <a:lnTo>
                      <a:pt x="1455" y="381"/>
                    </a:lnTo>
                    <a:lnTo>
                      <a:pt x="1651" y="416"/>
                    </a:lnTo>
                    <a:lnTo>
                      <a:pt x="1599" y="447"/>
                    </a:lnTo>
                    <a:lnTo>
                      <a:pt x="1491" y="480"/>
                    </a:lnTo>
                    <a:lnTo>
                      <a:pt x="1325" y="518"/>
                    </a:lnTo>
                    <a:lnTo>
                      <a:pt x="1259" y="567"/>
                    </a:lnTo>
                    <a:lnTo>
                      <a:pt x="1252" y="671"/>
                    </a:lnTo>
                    <a:lnTo>
                      <a:pt x="1165" y="700"/>
                    </a:lnTo>
                    <a:lnTo>
                      <a:pt x="1179" y="738"/>
                    </a:lnTo>
                    <a:lnTo>
                      <a:pt x="1143" y="849"/>
                    </a:lnTo>
                    <a:lnTo>
                      <a:pt x="1035" y="891"/>
                    </a:lnTo>
                    <a:lnTo>
                      <a:pt x="1035" y="990"/>
                    </a:lnTo>
                    <a:lnTo>
                      <a:pt x="985" y="1028"/>
                    </a:lnTo>
                    <a:lnTo>
                      <a:pt x="940" y="1092"/>
                    </a:lnTo>
                    <a:lnTo>
                      <a:pt x="940" y="1125"/>
                    </a:lnTo>
                    <a:lnTo>
                      <a:pt x="898" y="1127"/>
                    </a:lnTo>
                    <a:lnTo>
                      <a:pt x="789" y="1085"/>
                    </a:lnTo>
                    <a:lnTo>
                      <a:pt x="782" y="1056"/>
                    </a:lnTo>
                    <a:lnTo>
                      <a:pt x="839" y="1030"/>
                    </a:lnTo>
                    <a:lnTo>
                      <a:pt x="796" y="1012"/>
                    </a:lnTo>
                    <a:lnTo>
                      <a:pt x="754" y="1019"/>
                    </a:lnTo>
                    <a:lnTo>
                      <a:pt x="744" y="1030"/>
                    </a:lnTo>
                    <a:lnTo>
                      <a:pt x="680" y="1028"/>
                    </a:lnTo>
                    <a:lnTo>
                      <a:pt x="645" y="1000"/>
                    </a:lnTo>
                    <a:lnTo>
                      <a:pt x="645" y="981"/>
                    </a:lnTo>
                    <a:lnTo>
                      <a:pt x="551" y="962"/>
                    </a:lnTo>
                    <a:lnTo>
                      <a:pt x="527" y="905"/>
                    </a:lnTo>
                    <a:lnTo>
                      <a:pt x="463" y="865"/>
                    </a:lnTo>
                    <a:lnTo>
                      <a:pt x="491" y="830"/>
                    </a:lnTo>
                    <a:lnTo>
                      <a:pt x="565" y="827"/>
                    </a:lnTo>
                    <a:lnTo>
                      <a:pt x="614" y="849"/>
                    </a:lnTo>
                    <a:lnTo>
                      <a:pt x="737" y="853"/>
                    </a:lnTo>
                    <a:lnTo>
                      <a:pt x="730" y="834"/>
                    </a:lnTo>
                    <a:lnTo>
                      <a:pt x="621" y="818"/>
                    </a:lnTo>
                    <a:lnTo>
                      <a:pt x="645" y="806"/>
                    </a:lnTo>
                    <a:lnTo>
                      <a:pt x="730" y="799"/>
                    </a:lnTo>
                    <a:lnTo>
                      <a:pt x="810" y="780"/>
                    </a:lnTo>
                    <a:lnTo>
                      <a:pt x="905" y="768"/>
                    </a:lnTo>
                    <a:lnTo>
                      <a:pt x="919" y="747"/>
                    </a:lnTo>
                    <a:lnTo>
                      <a:pt x="846" y="730"/>
                    </a:lnTo>
                    <a:lnTo>
                      <a:pt x="765" y="759"/>
                    </a:lnTo>
                    <a:lnTo>
                      <a:pt x="673" y="756"/>
                    </a:lnTo>
                    <a:lnTo>
                      <a:pt x="586" y="778"/>
                    </a:lnTo>
                    <a:lnTo>
                      <a:pt x="551" y="775"/>
                    </a:lnTo>
                    <a:lnTo>
                      <a:pt x="484" y="801"/>
                    </a:lnTo>
                    <a:lnTo>
                      <a:pt x="428" y="787"/>
                    </a:lnTo>
                    <a:lnTo>
                      <a:pt x="477" y="749"/>
                    </a:lnTo>
                    <a:lnTo>
                      <a:pt x="442" y="723"/>
                    </a:lnTo>
                    <a:lnTo>
                      <a:pt x="442" y="690"/>
                    </a:lnTo>
                    <a:lnTo>
                      <a:pt x="543" y="683"/>
                    </a:lnTo>
                    <a:lnTo>
                      <a:pt x="586" y="645"/>
                    </a:lnTo>
                    <a:lnTo>
                      <a:pt x="666" y="648"/>
                    </a:lnTo>
                    <a:lnTo>
                      <a:pt x="695" y="629"/>
                    </a:lnTo>
                    <a:lnTo>
                      <a:pt x="673" y="605"/>
                    </a:lnTo>
                    <a:lnTo>
                      <a:pt x="716" y="598"/>
                    </a:lnTo>
                    <a:lnTo>
                      <a:pt x="839" y="596"/>
                    </a:lnTo>
                    <a:lnTo>
                      <a:pt x="947" y="575"/>
                    </a:lnTo>
                    <a:lnTo>
                      <a:pt x="969" y="553"/>
                    </a:lnTo>
                    <a:lnTo>
                      <a:pt x="912" y="553"/>
                    </a:lnTo>
                    <a:lnTo>
                      <a:pt x="862" y="563"/>
                    </a:lnTo>
                    <a:lnTo>
                      <a:pt x="817" y="553"/>
                    </a:lnTo>
                    <a:lnTo>
                      <a:pt x="884" y="523"/>
                    </a:lnTo>
                    <a:lnTo>
                      <a:pt x="940" y="492"/>
                    </a:lnTo>
                    <a:lnTo>
                      <a:pt x="891" y="482"/>
                    </a:lnTo>
                    <a:lnTo>
                      <a:pt x="853" y="501"/>
                    </a:lnTo>
                    <a:lnTo>
                      <a:pt x="765" y="539"/>
                    </a:lnTo>
                    <a:lnTo>
                      <a:pt x="716" y="539"/>
                    </a:lnTo>
                    <a:lnTo>
                      <a:pt x="716" y="494"/>
                    </a:lnTo>
                    <a:lnTo>
                      <a:pt x="761" y="463"/>
                    </a:lnTo>
                    <a:lnTo>
                      <a:pt x="702" y="445"/>
                    </a:lnTo>
                    <a:lnTo>
                      <a:pt x="659" y="466"/>
                    </a:lnTo>
                    <a:lnTo>
                      <a:pt x="600" y="466"/>
                    </a:lnTo>
                    <a:lnTo>
                      <a:pt x="572" y="489"/>
                    </a:lnTo>
                    <a:lnTo>
                      <a:pt x="600" y="523"/>
                    </a:lnTo>
                    <a:lnTo>
                      <a:pt x="600" y="584"/>
                    </a:lnTo>
                    <a:lnTo>
                      <a:pt x="558" y="589"/>
                    </a:lnTo>
                    <a:lnTo>
                      <a:pt x="411" y="624"/>
                    </a:lnTo>
                    <a:lnTo>
                      <a:pt x="333" y="617"/>
                    </a:lnTo>
                    <a:lnTo>
                      <a:pt x="319" y="598"/>
                    </a:lnTo>
                    <a:lnTo>
                      <a:pt x="232" y="567"/>
                    </a:lnTo>
                    <a:lnTo>
                      <a:pt x="267" y="541"/>
                    </a:lnTo>
                    <a:lnTo>
                      <a:pt x="362" y="549"/>
                    </a:lnTo>
                    <a:lnTo>
                      <a:pt x="354" y="532"/>
                    </a:lnTo>
                    <a:lnTo>
                      <a:pt x="260" y="523"/>
                    </a:lnTo>
                    <a:lnTo>
                      <a:pt x="196" y="520"/>
                    </a:lnTo>
                    <a:lnTo>
                      <a:pt x="158" y="473"/>
                    </a:lnTo>
                    <a:lnTo>
                      <a:pt x="187" y="452"/>
                    </a:lnTo>
                    <a:lnTo>
                      <a:pt x="123" y="428"/>
                    </a:lnTo>
                    <a:lnTo>
                      <a:pt x="137" y="404"/>
                    </a:lnTo>
                    <a:lnTo>
                      <a:pt x="187" y="397"/>
                    </a:lnTo>
                    <a:lnTo>
                      <a:pt x="225" y="390"/>
                    </a:lnTo>
                    <a:lnTo>
                      <a:pt x="225" y="376"/>
                    </a:lnTo>
                    <a:lnTo>
                      <a:pt x="173" y="369"/>
                    </a:lnTo>
                    <a:lnTo>
                      <a:pt x="165" y="308"/>
                    </a:lnTo>
                    <a:lnTo>
                      <a:pt x="196" y="275"/>
                    </a:lnTo>
                    <a:lnTo>
                      <a:pt x="151" y="263"/>
                    </a:lnTo>
                    <a:lnTo>
                      <a:pt x="116" y="275"/>
                    </a:lnTo>
                    <a:lnTo>
                      <a:pt x="123" y="303"/>
                    </a:lnTo>
                    <a:lnTo>
                      <a:pt x="80" y="326"/>
                    </a:lnTo>
                    <a:lnTo>
                      <a:pt x="28" y="319"/>
                    </a:lnTo>
                    <a:lnTo>
                      <a:pt x="50" y="291"/>
                    </a:lnTo>
                    <a:lnTo>
                      <a:pt x="0" y="263"/>
                    </a:lnTo>
                    <a:lnTo>
                      <a:pt x="7" y="163"/>
                    </a:lnTo>
                    <a:lnTo>
                      <a:pt x="80" y="140"/>
                    </a:lnTo>
                    <a:lnTo>
                      <a:pt x="57" y="121"/>
                    </a:lnTo>
                    <a:lnTo>
                      <a:pt x="14" y="107"/>
                    </a:lnTo>
                    <a:lnTo>
                      <a:pt x="80" y="93"/>
                    </a:lnTo>
                    <a:lnTo>
                      <a:pt x="151" y="93"/>
                    </a:lnTo>
                    <a:lnTo>
                      <a:pt x="130" y="116"/>
                    </a:lnTo>
                    <a:lnTo>
                      <a:pt x="225" y="119"/>
                    </a:lnTo>
                    <a:lnTo>
                      <a:pt x="225" y="88"/>
                    </a:lnTo>
                    <a:lnTo>
                      <a:pt x="383" y="88"/>
                    </a:lnTo>
                    <a:lnTo>
                      <a:pt x="435" y="78"/>
                    </a:lnTo>
                    <a:lnTo>
                      <a:pt x="484" y="83"/>
                    </a:lnTo>
                    <a:lnTo>
                      <a:pt x="463" y="119"/>
                    </a:lnTo>
                    <a:lnTo>
                      <a:pt x="411" y="137"/>
                    </a:lnTo>
                    <a:lnTo>
                      <a:pt x="274" y="156"/>
                    </a:lnTo>
                    <a:lnTo>
                      <a:pt x="274" y="178"/>
                    </a:lnTo>
                    <a:lnTo>
                      <a:pt x="369" y="178"/>
                    </a:lnTo>
                    <a:lnTo>
                      <a:pt x="383" y="194"/>
                    </a:lnTo>
                    <a:lnTo>
                      <a:pt x="383" y="218"/>
                    </a:lnTo>
                    <a:lnTo>
                      <a:pt x="449" y="234"/>
                    </a:lnTo>
                    <a:lnTo>
                      <a:pt x="463" y="272"/>
                    </a:lnTo>
                    <a:lnTo>
                      <a:pt x="527" y="312"/>
                    </a:lnTo>
                    <a:lnTo>
                      <a:pt x="551" y="270"/>
                    </a:lnTo>
                    <a:lnTo>
                      <a:pt x="513" y="241"/>
                    </a:lnTo>
                    <a:lnTo>
                      <a:pt x="470" y="201"/>
                    </a:lnTo>
                    <a:lnTo>
                      <a:pt x="520" y="156"/>
                    </a:lnTo>
                    <a:lnTo>
                      <a:pt x="558" y="130"/>
                    </a:lnTo>
                    <a:lnTo>
                      <a:pt x="565" y="109"/>
                    </a:lnTo>
                    <a:lnTo>
                      <a:pt x="636" y="112"/>
                    </a:lnTo>
                    <a:lnTo>
                      <a:pt x="666" y="154"/>
                    </a:lnTo>
                    <a:lnTo>
                      <a:pt x="695" y="178"/>
                    </a:lnTo>
                    <a:lnTo>
                      <a:pt x="702" y="218"/>
                    </a:lnTo>
                    <a:lnTo>
                      <a:pt x="716" y="246"/>
                    </a:lnTo>
                    <a:lnTo>
                      <a:pt x="723" y="326"/>
                    </a:lnTo>
                    <a:lnTo>
                      <a:pt x="775" y="355"/>
                    </a:lnTo>
                    <a:lnTo>
                      <a:pt x="789" y="386"/>
                    </a:lnTo>
                    <a:lnTo>
                      <a:pt x="839" y="407"/>
                    </a:lnTo>
                    <a:lnTo>
                      <a:pt x="876" y="397"/>
                    </a:lnTo>
                    <a:lnTo>
                      <a:pt x="862" y="345"/>
                    </a:lnTo>
                    <a:lnTo>
                      <a:pt x="775" y="275"/>
                    </a:lnTo>
                    <a:lnTo>
                      <a:pt x="796" y="187"/>
                    </a:lnTo>
                    <a:lnTo>
                      <a:pt x="782" y="173"/>
                    </a:lnTo>
                    <a:lnTo>
                      <a:pt x="754" y="36"/>
                    </a:lnTo>
                    <a:lnTo>
                      <a:pt x="796" y="24"/>
                    </a:lnTo>
                    <a:lnTo>
                      <a:pt x="825" y="0"/>
                    </a:lnTo>
                    <a:lnTo>
                      <a:pt x="912" y="5"/>
                    </a:lnTo>
                    <a:lnTo>
                      <a:pt x="933" y="24"/>
                    </a:lnTo>
                    <a:lnTo>
                      <a:pt x="926" y="52"/>
                    </a:lnTo>
                    <a:lnTo>
                      <a:pt x="1035" y="62"/>
                    </a:lnTo>
                    <a:lnTo>
                      <a:pt x="1094" y="112"/>
                    </a:lnTo>
                    <a:lnTo>
                      <a:pt x="1056" y="140"/>
                    </a:lnTo>
                    <a:lnTo>
                      <a:pt x="1056" y="173"/>
                    </a:lnTo>
                    <a:lnTo>
                      <a:pt x="1035" y="194"/>
                    </a:lnTo>
                    <a:lnTo>
                      <a:pt x="1063" y="206"/>
                    </a:lnTo>
                    <a:lnTo>
                      <a:pt x="1129" y="166"/>
                    </a:lnTo>
                    <a:lnTo>
                      <a:pt x="1186" y="175"/>
                    </a:lnTo>
                    <a:lnTo>
                      <a:pt x="1231" y="237"/>
                    </a:lnTo>
                    <a:lnTo>
                      <a:pt x="1238" y="298"/>
                    </a:lnTo>
                    <a:lnTo>
                      <a:pt x="1252" y="30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102"/>
              <p:cNvSpPr>
                <a:spLocks/>
              </p:cNvSpPr>
              <p:nvPr/>
            </p:nvSpPr>
            <p:spPr bwMode="auto">
              <a:xfrm>
                <a:off x="4840087" y="1934028"/>
                <a:ext cx="36022" cy="16924"/>
              </a:xfrm>
              <a:custGeom>
                <a:avLst/>
                <a:gdLst>
                  <a:gd name="T0" fmla="*/ 217 w 232"/>
                  <a:gd name="T1" fmla="*/ 0 h 109"/>
                  <a:gd name="T2" fmla="*/ 139 w 232"/>
                  <a:gd name="T3" fmla="*/ 0 h 109"/>
                  <a:gd name="T4" fmla="*/ 73 w 232"/>
                  <a:gd name="T5" fmla="*/ 29 h 109"/>
                  <a:gd name="T6" fmla="*/ 31 w 232"/>
                  <a:gd name="T7" fmla="*/ 31 h 109"/>
                  <a:gd name="T8" fmla="*/ 0 w 232"/>
                  <a:gd name="T9" fmla="*/ 52 h 109"/>
                  <a:gd name="T10" fmla="*/ 52 w 232"/>
                  <a:gd name="T11" fmla="*/ 109 h 109"/>
                  <a:gd name="T12" fmla="*/ 232 w 232"/>
                  <a:gd name="T13" fmla="*/ 97 h 109"/>
                  <a:gd name="T14" fmla="*/ 217 w 232"/>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109">
                    <a:moveTo>
                      <a:pt x="217" y="0"/>
                    </a:moveTo>
                    <a:lnTo>
                      <a:pt x="139" y="0"/>
                    </a:lnTo>
                    <a:lnTo>
                      <a:pt x="73" y="29"/>
                    </a:lnTo>
                    <a:lnTo>
                      <a:pt x="31" y="31"/>
                    </a:lnTo>
                    <a:lnTo>
                      <a:pt x="0" y="52"/>
                    </a:lnTo>
                    <a:lnTo>
                      <a:pt x="52" y="109"/>
                    </a:lnTo>
                    <a:lnTo>
                      <a:pt x="232" y="97"/>
                    </a:lnTo>
                    <a:lnTo>
                      <a:pt x="217"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9" name="Freeform 103"/>
              <p:cNvSpPr>
                <a:spLocks/>
              </p:cNvSpPr>
              <p:nvPr/>
            </p:nvSpPr>
            <p:spPr bwMode="auto">
              <a:xfrm>
                <a:off x="4843814" y="1951263"/>
                <a:ext cx="95334" cy="49996"/>
              </a:xfrm>
              <a:custGeom>
                <a:avLst/>
                <a:gdLst>
                  <a:gd name="T0" fmla="*/ 316 w 614"/>
                  <a:gd name="T1" fmla="*/ 0 h 322"/>
                  <a:gd name="T2" fmla="*/ 274 w 614"/>
                  <a:gd name="T3" fmla="*/ 15 h 322"/>
                  <a:gd name="T4" fmla="*/ 130 w 614"/>
                  <a:gd name="T5" fmla="*/ 19 h 322"/>
                  <a:gd name="T6" fmla="*/ 108 w 614"/>
                  <a:gd name="T7" fmla="*/ 38 h 322"/>
                  <a:gd name="T8" fmla="*/ 14 w 614"/>
                  <a:gd name="T9" fmla="*/ 38 h 322"/>
                  <a:gd name="T10" fmla="*/ 0 w 614"/>
                  <a:gd name="T11" fmla="*/ 64 h 322"/>
                  <a:gd name="T12" fmla="*/ 122 w 614"/>
                  <a:gd name="T13" fmla="*/ 97 h 322"/>
                  <a:gd name="T14" fmla="*/ 70 w 614"/>
                  <a:gd name="T15" fmla="*/ 128 h 322"/>
                  <a:gd name="T16" fmla="*/ 70 w 614"/>
                  <a:gd name="T17" fmla="*/ 213 h 322"/>
                  <a:gd name="T18" fmla="*/ 7 w 614"/>
                  <a:gd name="T19" fmla="*/ 244 h 322"/>
                  <a:gd name="T20" fmla="*/ 7 w 614"/>
                  <a:gd name="T21" fmla="*/ 274 h 322"/>
                  <a:gd name="T22" fmla="*/ 42 w 614"/>
                  <a:gd name="T23" fmla="*/ 291 h 322"/>
                  <a:gd name="T24" fmla="*/ 224 w 614"/>
                  <a:gd name="T25" fmla="*/ 239 h 322"/>
                  <a:gd name="T26" fmla="*/ 309 w 614"/>
                  <a:gd name="T27" fmla="*/ 244 h 322"/>
                  <a:gd name="T28" fmla="*/ 295 w 614"/>
                  <a:gd name="T29" fmla="*/ 258 h 322"/>
                  <a:gd name="T30" fmla="*/ 245 w 614"/>
                  <a:gd name="T31" fmla="*/ 284 h 322"/>
                  <a:gd name="T32" fmla="*/ 267 w 614"/>
                  <a:gd name="T33" fmla="*/ 322 h 322"/>
                  <a:gd name="T34" fmla="*/ 368 w 614"/>
                  <a:gd name="T35" fmla="*/ 293 h 322"/>
                  <a:gd name="T36" fmla="*/ 418 w 614"/>
                  <a:gd name="T37" fmla="*/ 265 h 322"/>
                  <a:gd name="T38" fmla="*/ 418 w 614"/>
                  <a:gd name="T39" fmla="*/ 220 h 322"/>
                  <a:gd name="T40" fmla="*/ 491 w 614"/>
                  <a:gd name="T41" fmla="*/ 182 h 322"/>
                  <a:gd name="T42" fmla="*/ 614 w 614"/>
                  <a:gd name="T43" fmla="*/ 173 h 322"/>
                  <a:gd name="T44" fmla="*/ 607 w 614"/>
                  <a:gd name="T45" fmla="*/ 156 h 322"/>
                  <a:gd name="T46" fmla="*/ 498 w 614"/>
                  <a:gd name="T47" fmla="*/ 123 h 322"/>
                  <a:gd name="T48" fmla="*/ 484 w 614"/>
                  <a:gd name="T49" fmla="*/ 140 h 322"/>
                  <a:gd name="T50" fmla="*/ 411 w 614"/>
                  <a:gd name="T51" fmla="*/ 137 h 322"/>
                  <a:gd name="T52" fmla="*/ 389 w 614"/>
                  <a:gd name="T53" fmla="*/ 102 h 322"/>
                  <a:gd name="T54" fmla="*/ 340 w 614"/>
                  <a:gd name="T55" fmla="*/ 85 h 322"/>
                  <a:gd name="T56" fmla="*/ 382 w 614"/>
                  <a:gd name="T57" fmla="*/ 24 h 322"/>
                  <a:gd name="T58" fmla="*/ 316 w 614"/>
                  <a:gd name="T5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4" h="322">
                    <a:moveTo>
                      <a:pt x="316" y="0"/>
                    </a:moveTo>
                    <a:lnTo>
                      <a:pt x="274" y="15"/>
                    </a:lnTo>
                    <a:lnTo>
                      <a:pt x="130" y="19"/>
                    </a:lnTo>
                    <a:lnTo>
                      <a:pt x="108" y="38"/>
                    </a:lnTo>
                    <a:lnTo>
                      <a:pt x="14" y="38"/>
                    </a:lnTo>
                    <a:lnTo>
                      <a:pt x="0" y="64"/>
                    </a:lnTo>
                    <a:lnTo>
                      <a:pt x="122" y="97"/>
                    </a:lnTo>
                    <a:lnTo>
                      <a:pt x="70" y="128"/>
                    </a:lnTo>
                    <a:lnTo>
                      <a:pt x="70" y="213"/>
                    </a:lnTo>
                    <a:lnTo>
                      <a:pt x="7" y="244"/>
                    </a:lnTo>
                    <a:lnTo>
                      <a:pt x="7" y="274"/>
                    </a:lnTo>
                    <a:lnTo>
                      <a:pt x="42" y="291"/>
                    </a:lnTo>
                    <a:lnTo>
                      <a:pt x="224" y="239"/>
                    </a:lnTo>
                    <a:lnTo>
                      <a:pt x="309" y="244"/>
                    </a:lnTo>
                    <a:lnTo>
                      <a:pt x="295" y="258"/>
                    </a:lnTo>
                    <a:lnTo>
                      <a:pt x="245" y="284"/>
                    </a:lnTo>
                    <a:lnTo>
                      <a:pt x="267" y="322"/>
                    </a:lnTo>
                    <a:lnTo>
                      <a:pt x="368" y="293"/>
                    </a:lnTo>
                    <a:lnTo>
                      <a:pt x="418" y="265"/>
                    </a:lnTo>
                    <a:lnTo>
                      <a:pt x="418" y="220"/>
                    </a:lnTo>
                    <a:lnTo>
                      <a:pt x="491" y="182"/>
                    </a:lnTo>
                    <a:lnTo>
                      <a:pt x="614" y="173"/>
                    </a:lnTo>
                    <a:lnTo>
                      <a:pt x="607" y="156"/>
                    </a:lnTo>
                    <a:lnTo>
                      <a:pt x="498" y="123"/>
                    </a:lnTo>
                    <a:lnTo>
                      <a:pt x="484" y="140"/>
                    </a:lnTo>
                    <a:lnTo>
                      <a:pt x="411" y="137"/>
                    </a:lnTo>
                    <a:lnTo>
                      <a:pt x="389" y="102"/>
                    </a:lnTo>
                    <a:lnTo>
                      <a:pt x="340" y="85"/>
                    </a:lnTo>
                    <a:lnTo>
                      <a:pt x="382" y="24"/>
                    </a:lnTo>
                    <a:lnTo>
                      <a:pt x="316"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104"/>
              <p:cNvSpPr>
                <a:spLocks/>
              </p:cNvSpPr>
              <p:nvPr/>
            </p:nvSpPr>
            <p:spPr bwMode="auto">
              <a:xfrm>
                <a:off x="4598337" y="1920831"/>
                <a:ext cx="41922" cy="34935"/>
              </a:xfrm>
              <a:custGeom>
                <a:avLst/>
                <a:gdLst>
                  <a:gd name="T0" fmla="*/ 66 w 270"/>
                  <a:gd name="T1" fmla="*/ 114 h 225"/>
                  <a:gd name="T2" fmla="*/ 38 w 270"/>
                  <a:gd name="T3" fmla="*/ 43 h 225"/>
                  <a:gd name="T4" fmla="*/ 0 w 270"/>
                  <a:gd name="T5" fmla="*/ 15 h 225"/>
                  <a:gd name="T6" fmla="*/ 52 w 270"/>
                  <a:gd name="T7" fmla="*/ 0 h 225"/>
                  <a:gd name="T8" fmla="*/ 118 w 270"/>
                  <a:gd name="T9" fmla="*/ 24 h 225"/>
                  <a:gd name="T10" fmla="*/ 140 w 270"/>
                  <a:gd name="T11" fmla="*/ 104 h 225"/>
                  <a:gd name="T12" fmla="*/ 234 w 270"/>
                  <a:gd name="T13" fmla="*/ 161 h 225"/>
                  <a:gd name="T14" fmla="*/ 270 w 270"/>
                  <a:gd name="T15" fmla="*/ 187 h 225"/>
                  <a:gd name="T16" fmla="*/ 234 w 270"/>
                  <a:gd name="T17" fmla="*/ 225 h 225"/>
                  <a:gd name="T18" fmla="*/ 168 w 270"/>
                  <a:gd name="T19" fmla="*/ 206 h 225"/>
                  <a:gd name="T20" fmla="*/ 140 w 270"/>
                  <a:gd name="T21" fmla="*/ 163 h 225"/>
                  <a:gd name="T22" fmla="*/ 81 w 270"/>
                  <a:gd name="T23" fmla="*/ 137 h 225"/>
                  <a:gd name="T24" fmla="*/ 66 w 270"/>
                  <a:gd name="T25" fmla="*/ 11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225">
                    <a:moveTo>
                      <a:pt x="66" y="114"/>
                    </a:moveTo>
                    <a:lnTo>
                      <a:pt x="38" y="43"/>
                    </a:lnTo>
                    <a:lnTo>
                      <a:pt x="0" y="15"/>
                    </a:lnTo>
                    <a:lnTo>
                      <a:pt x="52" y="0"/>
                    </a:lnTo>
                    <a:lnTo>
                      <a:pt x="118" y="24"/>
                    </a:lnTo>
                    <a:lnTo>
                      <a:pt x="140" y="104"/>
                    </a:lnTo>
                    <a:lnTo>
                      <a:pt x="234" y="161"/>
                    </a:lnTo>
                    <a:lnTo>
                      <a:pt x="270" y="187"/>
                    </a:lnTo>
                    <a:lnTo>
                      <a:pt x="234" y="225"/>
                    </a:lnTo>
                    <a:lnTo>
                      <a:pt x="168" y="206"/>
                    </a:lnTo>
                    <a:lnTo>
                      <a:pt x="140" y="163"/>
                    </a:lnTo>
                    <a:lnTo>
                      <a:pt x="81" y="137"/>
                    </a:lnTo>
                    <a:lnTo>
                      <a:pt x="66" y="11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1" name="Freeform 105"/>
              <p:cNvSpPr>
                <a:spLocks/>
              </p:cNvSpPr>
              <p:nvPr/>
            </p:nvSpPr>
            <p:spPr bwMode="auto">
              <a:xfrm>
                <a:off x="4874867" y="2878203"/>
                <a:ext cx="31674" cy="27172"/>
              </a:xfrm>
              <a:custGeom>
                <a:avLst/>
                <a:gdLst>
                  <a:gd name="T0" fmla="*/ 204 w 204"/>
                  <a:gd name="T1" fmla="*/ 66 h 175"/>
                  <a:gd name="T2" fmla="*/ 182 w 204"/>
                  <a:gd name="T3" fmla="*/ 30 h 175"/>
                  <a:gd name="T4" fmla="*/ 95 w 204"/>
                  <a:gd name="T5" fmla="*/ 0 h 175"/>
                  <a:gd name="T6" fmla="*/ 0 w 204"/>
                  <a:gd name="T7" fmla="*/ 66 h 175"/>
                  <a:gd name="T8" fmla="*/ 24 w 204"/>
                  <a:gd name="T9" fmla="*/ 175 h 175"/>
                  <a:gd name="T10" fmla="*/ 67 w 204"/>
                  <a:gd name="T11" fmla="*/ 168 h 175"/>
                  <a:gd name="T12" fmla="*/ 95 w 204"/>
                  <a:gd name="T13" fmla="*/ 123 h 175"/>
                  <a:gd name="T14" fmla="*/ 204 w 204"/>
                  <a:gd name="T15" fmla="*/ 66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75">
                    <a:moveTo>
                      <a:pt x="204" y="66"/>
                    </a:moveTo>
                    <a:lnTo>
                      <a:pt x="182" y="30"/>
                    </a:lnTo>
                    <a:lnTo>
                      <a:pt x="95" y="0"/>
                    </a:lnTo>
                    <a:lnTo>
                      <a:pt x="0" y="66"/>
                    </a:lnTo>
                    <a:lnTo>
                      <a:pt x="24" y="175"/>
                    </a:lnTo>
                    <a:lnTo>
                      <a:pt x="67" y="168"/>
                    </a:lnTo>
                    <a:lnTo>
                      <a:pt x="95" y="123"/>
                    </a:lnTo>
                    <a:lnTo>
                      <a:pt x="204" y="6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106"/>
              <p:cNvSpPr>
                <a:spLocks/>
              </p:cNvSpPr>
              <p:nvPr/>
            </p:nvSpPr>
            <p:spPr bwMode="auto">
              <a:xfrm>
                <a:off x="4549273" y="2922144"/>
                <a:ext cx="54964" cy="49530"/>
              </a:xfrm>
              <a:custGeom>
                <a:avLst/>
                <a:gdLst>
                  <a:gd name="T0" fmla="*/ 0 w 354"/>
                  <a:gd name="T1" fmla="*/ 319 h 319"/>
                  <a:gd name="T2" fmla="*/ 78 w 354"/>
                  <a:gd name="T3" fmla="*/ 253 h 319"/>
                  <a:gd name="T4" fmla="*/ 151 w 354"/>
                  <a:gd name="T5" fmla="*/ 232 h 319"/>
                  <a:gd name="T6" fmla="*/ 201 w 354"/>
                  <a:gd name="T7" fmla="*/ 180 h 319"/>
                  <a:gd name="T8" fmla="*/ 333 w 354"/>
                  <a:gd name="T9" fmla="*/ 173 h 319"/>
                  <a:gd name="T10" fmla="*/ 354 w 354"/>
                  <a:gd name="T11" fmla="*/ 109 h 319"/>
                  <a:gd name="T12" fmla="*/ 354 w 354"/>
                  <a:gd name="T13" fmla="*/ 0 h 319"/>
                  <a:gd name="T14" fmla="*/ 260 w 354"/>
                  <a:gd name="T15" fmla="*/ 29 h 319"/>
                  <a:gd name="T16" fmla="*/ 208 w 354"/>
                  <a:gd name="T17" fmla="*/ 88 h 319"/>
                  <a:gd name="T18" fmla="*/ 144 w 354"/>
                  <a:gd name="T19" fmla="*/ 137 h 319"/>
                  <a:gd name="T20" fmla="*/ 78 w 354"/>
                  <a:gd name="T21" fmla="*/ 159 h 319"/>
                  <a:gd name="T22" fmla="*/ 7 w 354"/>
                  <a:gd name="T23" fmla="*/ 232 h 319"/>
                  <a:gd name="T24" fmla="*/ 0 w 354"/>
                  <a:gd name="T25"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319">
                    <a:moveTo>
                      <a:pt x="0" y="319"/>
                    </a:moveTo>
                    <a:lnTo>
                      <a:pt x="78" y="253"/>
                    </a:lnTo>
                    <a:lnTo>
                      <a:pt x="151" y="232"/>
                    </a:lnTo>
                    <a:lnTo>
                      <a:pt x="201" y="180"/>
                    </a:lnTo>
                    <a:lnTo>
                      <a:pt x="333" y="173"/>
                    </a:lnTo>
                    <a:lnTo>
                      <a:pt x="354" y="109"/>
                    </a:lnTo>
                    <a:lnTo>
                      <a:pt x="354" y="0"/>
                    </a:lnTo>
                    <a:lnTo>
                      <a:pt x="260" y="29"/>
                    </a:lnTo>
                    <a:lnTo>
                      <a:pt x="208" y="88"/>
                    </a:lnTo>
                    <a:lnTo>
                      <a:pt x="144" y="137"/>
                    </a:lnTo>
                    <a:lnTo>
                      <a:pt x="78" y="159"/>
                    </a:lnTo>
                    <a:lnTo>
                      <a:pt x="7" y="232"/>
                    </a:lnTo>
                    <a:lnTo>
                      <a:pt x="0" y="31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107"/>
              <p:cNvSpPr>
                <a:spLocks/>
              </p:cNvSpPr>
              <p:nvPr/>
            </p:nvSpPr>
            <p:spPr bwMode="auto">
              <a:xfrm>
                <a:off x="4614174" y="2997448"/>
                <a:ext cx="36953" cy="35867"/>
              </a:xfrm>
              <a:custGeom>
                <a:avLst/>
                <a:gdLst>
                  <a:gd name="T0" fmla="*/ 87 w 238"/>
                  <a:gd name="T1" fmla="*/ 35 h 231"/>
                  <a:gd name="T2" fmla="*/ 14 w 238"/>
                  <a:gd name="T3" fmla="*/ 49 h 231"/>
                  <a:gd name="T4" fmla="*/ 0 w 238"/>
                  <a:gd name="T5" fmla="*/ 87 h 231"/>
                  <a:gd name="T6" fmla="*/ 52 w 238"/>
                  <a:gd name="T7" fmla="*/ 160 h 231"/>
                  <a:gd name="T8" fmla="*/ 87 w 238"/>
                  <a:gd name="T9" fmla="*/ 196 h 231"/>
                  <a:gd name="T10" fmla="*/ 137 w 238"/>
                  <a:gd name="T11" fmla="*/ 196 h 231"/>
                  <a:gd name="T12" fmla="*/ 161 w 238"/>
                  <a:gd name="T13" fmla="*/ 231 h 231"/>
                  <a:gd name="T14" fmla="*/ 217 w 238"/>
                  <a:gd name="T15" fmla="*/ 196 h 231"/>
                  <a:gd name="T16" fmla="*/ 238 w 238"/>
                  <a:gd name="T17" fmla="*/ 144 h 231"/>
                  <a:gd name="T18" fmla="*/ 210 w 238"/>
                  <a:gd name="T19" fmla="*/ 94 h 231"/>
                  <a:gd name="T20" fmla="*/ 224 w 238"/>
                  <a:gd name="T21" fmla="*/ 21 h 231"/>
                  <a:gd name="T22" fmla="*/ 161 w 238"/>
                  <a:gd name="T23" fmla="*/ 0 h 231"/>
                  <a:gd name="T24" fmla="*/ 87 w 238"/>
                  <a:gd name="T25" fmla="*/ 3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31">
                    <a:moveTo>
                      <a:pt x="87" y="35"/>
                    </a:moveTo>
                    <a:lnTo>
                      <a:pt x="14" y="49"/>
                    </a:lnTo>
                    <a:lnTo>
                      <a:pt x="0" y="87"/>
                    </a:lnTo>
                    <a:lnTo>
                      <a:pt x="52" y="160"/>
                    </a:lnTo>
                    <a:lnTo>
                      <a:pt x="87" y="196"/>
                    </a:lnTo>
                    <a:lnTo>
                      <a:pt x="137" y="196"/>
                    </a:lnTo>
                    <a:lnTo>
                      <a:pt x="161" y="231"/>
                    </a:lnTo>
                    <a:lnTo>
                      <a:pt x="217" y="196"/>
                    </a:lnTo>
                    <a:lnTo>
                      <a:pt x="238" y="144"/>
                    </a:lnTo>
                    <a:lnTo>
                      <a:pt x="210" y="94"/>
                    </a:lnTo>
                    <a:lnTo>
                      <a:pt x="224" y="21"/>
                    </a:lnTo>
                    <a:lnTo>
                      <a:pt x="161" y="0"/>
                    </a:lnTo>
                    <a:lnTo>
                      <a:pt x="87" y="3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108"/>
              <p:cNvSpPr>
                <a:spLocks/>
              </p:cNvSpPr>
              <p:nvPr/>
            </p:nvSpPr>
            <p:spPr bwMode="auto">
              <a:xfrm>
                <a:off x="4212966" y="2885190"/>
                <a:ext cx="180420" cy="349505"/>
              </a:xfrm>
              <a:custGeom>
                <a:avLst/>
                <a:gdLst>
                  <a:gd name="T0" fmla="*/ 408 w 1162"/>
                  <a:gd name="T1" fmla="*/ 26 h 2251"/>
                  <a:gd name="T2" fmla="*/ 163 w 1162"/>
                  <a:gd name="T3" fmla="*/ 87 h 2251"/>
                  <a:gd name="T4" fmla="*/ 59 w 1162"/>
                  <a:gd name="T5" fmla="*/ 264 h 2251"/>
                  <a:gd name="T6" fmla="*/ 92 w 1162"/>
                  <a:gd name="T7" fmla="*/ 368 h 2251"/>
                  <a:gd name="T8" fmla="*/ 21 w 1162"/>
                  <a:gd name="T9" fmla="*/ 515 h 2251"/>
                  <a:gd name="T10" fmla="*/ 11 w 1162"/>
                  <a:gd name="T11" fmla="*/ 661 h 2251"/>
                  <a:gd name="T12" fmla="*/ 66 w 1162"/>
                  <a:gd name="T13" fmla="*/ 652 h 2251"/>
                  <a:gd name="T14" fmla="*/ 120 w 1162"/>
                  <a:gd name="T15" fmla="*/ 548 h 2251"/>
                  <a:gd name="T16" fmla="*/ 130 w 1162"/>
                  <a:gd name="T17" fmla="*/ 611 h 2251"/>
                  <a:gd name="T18" fmla="*/ 75 w 1162"/>
                  <a:gd name="T19" fmla="*/ 758 h 2251"/>
                  <a:gd name="T20" fmla="*/ 99 w 1162"/>
                  <a:gd name="T21" fmla="*/ 911 h 2251"/>
                  <a:gd name="T22" fmla="*/ 130 w 1162"/>
                  <a:gd name="T23" fmla="*/ 796 h 2251"/>
                  <a:gd name="T24" fmla="*/ 208 w 1162"/>
                  <a:gd name="T25" fmla="*/ 796 h 2251"/>
                  <a:gd name="T26" fmla="*/ 233 w 1162"/>
                  <a:gd name="T27" fmla="*/ 895 h 2251"/>
                  <a:gd name="T28" fmla="*/ 179 w 1162"/>
                  <a:gd name="T29" fmla="*/ 992 h 2251"/>
                  <a:gd name="T30" fmla="*/ 196 w 1162"/>
                  <a:gd name="T31" fmla="*/ 1089 h 2251"/>
                  <a:gd name="T32" fmla="*/ 430 w 1162"/>
                  <a:gd name="T33" fmla="*/ 1046 h 2251"/>
                  <a:gd name="T34" fmla="*/ 439 w 1162"/>
                  <a:gd name="T35" fmla="*/ 1221 h 2251"/>
                  <a:gd name="T36" fmla="*/ 500 w 1162"/>
                  <a:gd name="T37" fmla="*/ 1297 h 2251"/>
                  <a:gd name="T38" fmla="*/ 479 w 1162"/>
                  <a:gd name="T39" fmla="*/ 1422 h 2251"/>
                  <a:gd name="T40" fmla="*/ 293 w 1162"/>
                  <a:gd name="T41" fmla="*/ 1481 h 2251"/>
                  <a:gd name="T42" fmla="*/ 309 w 1162"/>
                  <a:gd name="T43" fmla="*/ 1561 h 2251"/>
                  <a:gd name="T44" fmla="*/ 229 w 1162"/>
                  <a:gd name="T45" fmla="*/ 1757 h 2251"/>
                  <a:gd name="T46" fmla="*/ 158 w 1162"/>
                  <a:gd name="T47" fmla="*/ 1828 h 2251"/>
                  <a:gd name="T48" fmla="*/ 342 w 1162"/>
                  <a:gd name="T49" fmla="*/ 1866 h 2251"/>
                  <a:gd name="T50" fmla="*/ 451 w 1162"/>
                  <a:gd name="T51" fmla="*/ 1915 h 2251"/>
                  <a:gd name="T52" fmla="*/ 517 w 1162"/>
                  <a:gd name="T53" fmla="*/ 1899 h 2251"/>
                  <a:gd name="T54" fmla="*/ 425 w 1162"/>
                  <a:gd name="T55" fmla="*/ 1970 h 2251"/>
                  <a:gd name="T56" fmla="*/ 316 w 1162"/>
                  <a:gd name="T57" fmla="*/ 2045 h 2251"/>
                  <a:gd name="T58" fmla="*/ 229 w 1162"/>
                  <a:gd name="T59" fmla="*/ 2138 h 2251"/>
                  <a:gd name="T60" fmla="*/ 153 w 1162"/>
                  <a:gd name="T61" fmla="*/ 2251 h 2251"/>
                  <a:gd name="T62" fmla="*/ 255 w 1162"/>
                  <a:gd name="T63" fmla="*/ 2180 h 2251"/>
                  <a:gd name="T64" fmla="*/ 439 w 1162"/>
                  <a:gd name="T65" fmla="*/ 2126 h 2251"/>
                  <a:gd name="T66" fmla="*/ 581 w 1162"/>
                  <a:gd name="T67" fmla="*/ 2116 h 2251"/>
                  <a:gd name="T68" fmla="*/ 864 w 1162"/>
                  <a:gd name="T69" fmla="*/ 2071 h 2251"/>
                  <a:gd name="T70" fmla="*/ 1124 w 1162"/>
                  <a:gd name="T71" fmla="*/ 1975 h 2251"/>
                  <a:gd name="T72" fmla="*/ 1037 w 1162"/>
                  <a:gd name="T73" fmla="*/ 1925 h 2251"/>
                  <a:gd name="T74" fmla="*/ 989 w 1162"/>
                  <a:gd name="T75" fmla="*/ 1894 h 2251"/>
                  <a:gd name="T76" fmla="*/ 1129 w 1162"/>
                  <a:gd name="T77" fmla="*/ 1802 h 2251"/>
                  <a:gd name="T78" fmla="*/ 1150 w 1162"/>
                  <a:gd name="T79" fmla="*/ 1568 h 2251"/>
                  <a:gd name="T80" fmla="*/ 956 w 1162"/>
                  <a:gd name="T81" fmla="*/ 1545 h 2251"/>
                  <a:gd name="T82" fmla="*/ 911 w 1162"/>
                  <a:gd name="T83" fmla="*/ 1242 h 2251"/>
                  <a:gd name="T84" fmla="*/ 748 w 1162"/>
                  <a:gd name="T85" fmla="*/ 1084 h 2251"/>
                  <a:gd name="T86" fmla="*/ 656 w 1162"/>
                  <a:gd name="T87" fmla="*/ 770 h 2251"/>
                  <a:gd name="T88" fmla="*/ 489 w 1162"/>
                  <a:gd name="T89" fmla="*/ 770 h 2251"/>
                  <a:gd name="T90" fmla="*/ 538 w 1162"/>
                  <a:gd name="T91" fmla="*/ 678 h 2251"/>
                  <a:gd name="T92" fmla="*/ 652 w 1162"/>
                  <a:gd name="T93" fmla="*/ 340 h 2251"/>
                  <a:gd name="T94" fmla="*/ 493 w 1162"/>
                  <a:gd name="T95" fmla="*/ 248 h 2251"/>
                  <a:gd name="T96" fmla="*/ 375 w 1162"/>
                  <a:gd name="T97" fmla="*/ 146 h 2251"/>
                  <a:gd name="T98" fmla="*/ 484 w 1162"/>
                  <a:gd name="T99" fmla="*/ 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2" h="2251">
                    <a:moveTo>
                      <a:pt x="484" y="0"/>
                    </a:moveTo>
                    <a:lnTo>
                      <a:pt x="408" y="26"/>
                    </a:lnTo>
                    <a:lnTo>
                      <a:pt x="212" y="26"/>
                    </a:lnTo>
                    <a:lnTo>
                      <a:pt x="163" y="87"/>
                    </a:lnTo>
                    <a:lnTo>
                      <a:pt x="137" y="200"/>
                    </a:lnTo>
                    <a:lnTo>
                      <a:pt x="59" y="264"/>
                    </a:lnTo>
                    <a:lnTo>
                      <a:pt x="59" y="335"/>
                    </a:lnTo>
                    <a:lnTo>
                      <a:pt x="92" y="368"/>
                    </a:lnTo>
                    <a:lnTo>
                      <a:pt x="92" y="448"/>
                    </a:lnTo>
                    <a:lnTo>
                      <a:pt x="21" y="515"/>
                    </a:lnTo>
                    <a:lnTo>
                      <a:pt x="0" y="586"/>
                    </a:lnTo>
                    <a:lnTo>
                      <a:pt x="11" y="661"/>
                    </a:lnTo>
                    <a:lnTo>
                      <a:pt x="21" y="694"/>
                    </a:lnTo>
                    <a:lnTo>
                      <a:pt x="66" y="652"/>
                    </a:lnTo>
                    <a:lnTo>
                      <a:pt x="70" y="590"/>
                    </a:lnTo>
                    <a:lnTo>
                      <a:pt x="120" y="548"/>
                    </a:lnTo>
                    <a:lnTo>
                      <a:pt x="137" y="574"/>
                    </a:lnTo>
                    <a:lnTo>
                      <a:pt x="130" y="611"/>
                    </a:lnTo>
                    <a:lnTo>
                      <a:pt x="87" y="694"/>
                    </a:lnTo>
                    <a:lnTo>
                      <a:pt x="75" y="758"/>
                    </a:lnTo>
                    <a:lnTo>
                      <a:pt x="75" y="857"/>
                    </a:lnTo>
                    <a:lnTo>
                      <a:pt x="99" y="911"/>
                    </a:lnTo>
                    <a:lnTo>
                      <a:pt x="120" y="874"/>
                    </a:lnTo>
                    <a:lnTo>
                      <a:pt x="130" y="796"/>
                    </a:lnTo>
                    <a:lnTo>
                      <a:pt x="191" y="765"/>
                    </a:lnTo>
                    <a:lnTo>
                      <a:pt x="208" y="796"/>
                    </a:lnTo>
                    <a:lnTo>
                      <a:pt x="212" y="850"/>
                    </a:lnTo>
                    <a:lnTo>
                      <a:pt x="233" y="895"/>
                    </a:lnTo>
                    <a:lnTo>
                      <a:pt x="229" y="949"/>
                    </a:lnTo>
                    <a:lnTo>
                      <a:pt x="179" y="992"/>
                    </a:lnTo>
                    <a:lnTo>
                      <a:pt x="167" y="1074"/>
                    </a:lnTo>
                    <a:lnTo>
                      <a:pt x="196" y="1089"/>
                    </a:lnTo>
                    <a:lnTo>
                      <a:pt x="359" y="1084"/>
                    </a:lnTo>
                    <a:lnTo>
                      <a:pt x="430" y="1046"/>
                    </a:lnTo>
                    <a:lnTo>
                      <a:pt x="418" y="1150"/>
                    </a:lnTo>
                    <a:lnTo>
                      <a:pt x="439" y="1221"/>
                    </a:lnTo>
                    <a:lnTo>
                      <a:pt x="467" y="1275"/>
                    </a:lnTo>
                    <a:lnTo>
                      <a:pt x="500" y="1297"/>
                    </a:lnTo>
                    <a:lnTo>
                      <a:pt x="510" y="1372"/>
                    </a:lnTo>
                    <a:lnTo>
                      <a:pt x="479" y="1422"/>
                    </a:lnTo>
                    <a:lnTo>
                      <a:pt x="396" y="1460"/>
                    </a:lnTo>
                    <a:lnTo>
                      <a:pt x="293" y="1481"/>
                    </a:lnTo>
                    <a:lnTo>
                      <a:pt x="271" y="1552"/>
                    </a:lnTo>
                    <a:lnTo>
                      <a:pt x="309" y="1561"/>
                    </a:lnTo>
                    <a:lnTo>
                      <a:pt x="288" y="1745"/>
                    </a:lnTo>
                    <a:lnTo>
                      <a:pt x="229" y="1757"/>
                    </a:lnTo>
                    <a:lnTo>
                      <a:pt x="174" y="1786"/>
                    </a:lnTo>
                    <a:lnTo>
                      <a:pt x="158" y="1828"/>
                    </a:lnTo>
                    <a:lnTo>
                      <a:pt x="179" y="1861"/>
                    </a:lnTo>
                    <a:lnTo>
                      <a:pt x="342" y="1866"/>
                    </a:lnTo>
                    <a:lnTo>
                      <a:pt x="385" y="1904"/>
                    </a:lnTo>
                    <a:lnTo>
                      <a:pt x="451" y="1915"/>
                    </a:lnTo>
                    <a:lnTo>
                      <a:pt x="472" y="1899"/>
                    </a:lnTo>
                    <a:lnTo>
                      <a:pt x="517" y="1899"/>
                    </a:lnTo>
                    <a:lnTo>
                      <a:pt x="493" y="1953"/>
                    </a:lnTo>
                    <a:lnTo>
                      <a:pt x="425" y="1970"/>
                    </a:lnTo>
                    <a:lnTo>
                      <a:pt x="326" y="1984"/>
                    </a:lnTo>
                    <a:lnTo>
                      <a:pt x="316" y="2045"/>
                    </a:lnTo>
                    <a:lnTo>
                      <a:pt x="255" y="2062"/>
                    </a:lnTo>
                    <a:lnTo>
                      <a:pt x="229" y="2138"/>
                    </a:lnTo>
                    <a:lnTo>
                      <a:pt x="146" y="2218"/>
                    </a:lnTo>
                    <a:lnTo>
                      <a:pt x="153" y="2251"/>
                    </a:lnTo>
                    <a:lnTo>
                      <a:pt x="212" y="2241"/>
                    </a:lnTo>
                    <a:lnTo>
                      <a:pt x="255" y="2180"/>
                    </a:lnTo>
                    <a:lnTo>
                      <a:pt x="430" y="2175"/>
                    </a:lnTo>
                    <a:lnTo>
                      <a:pt x="439" y="2126"/>
                    </a:lnTo>
                    <a:lnTo>
                      <a:pt x="548" y="2088"/>
                    </a:lnTo>
                    <a:lnTo>
                      <a:pt x="581" y="2116"/>
                    </a:lnTo>
                    <a:lnTo>
                      <a:pt x="793" y="2050"/>
                    </a:lnTo>
                    <a:lnTo>
                      <a:pt x="864" y="2071"/>
                    </a:lnTo>
                    <a:lnTo>
                      <a:pt x="989" y="2067"/>
                    </a:lnTo>
                    <a:lnTo>
                      <a:pt x="1124" y="1975"/>
                    </a:lnTo>
                    <a:lnTo>
                      <a:pt x="1119" y="1932"/>
                    </a:lnTo>
                    <a:lnTo>
                      <a:pt x="1037" y="1925"/>
                    </a:lnTo>
                    <a:lnTo>
                      <a:pt x="973" y="1920"/>
                    </a:lnTo>
                    <a:lnTo>
                      <a:pt x="989" y="1894"/>
                    </a:lnTo>
                    <a:lnTo>
                      <a:pt x="1053" y="1882"/>
                    </a:lnTo>
                    <a:lnTo>
                      <a:pt x="1129" y="1802"/>
                    </a:lnTo>
                    <a:lnTo>
                      <a:pt x="1162" y="1715"/>
                    </a:lnTo>
                    <a:lnTo>
                      <a:pt x="1150" y="1568"/>
                    </a:lnTo>
                    <a:lnTo>
                      <a:pt x="1015" y="1585"/>
                    </a:lnTo>
                    <a:lnTo>
                      <a:pt x="956" y="1545"/>
                    </a:lnTo>
                    <a:lnTo>
                      <a:pt x="940" y="1289"/>
                    </a:lnTo>
                    <a:lnTo>
                      <a:pt x="911" y="1242"/>
                    </a:lnTo>
                    <a:lnTo>
                      <a:pt x="803" y="1112"/>
                    </a:lnTo>
                    <a:lnTo>
                      <a:pt x="748" y="1084"/>
                    </a:lnTo>
                    <a:lnTo>
                      <a:pt x="727" y="904"/>
                    </a:lnTo>
                    <a:lnTo>
                      <a:pt x="656" y="770"/>
                    </a:lnTo>
                    <a:lnTo>
                      <a:pt x="581" y="732"/>
                    </a:lnTo>
                    <a:lnTo>
                      <a:pt x="489" y="770"/>
                    </a:lnTo>
                    <a:lnTo>
                      <a:pt x="479" y="727"/>
                    </a:lnTo>
                    <a:lnTo>
                      <a:pt x="538" y="678"/>
                    </a:lnTo>
                    <a:lnTo>
                      <a:pt x="531" y="552"/>
                    </a:lnTo>
                    <a:lnTo>
                      <a:pt x="652" y="340"/>
                    </a:lnTo>
                    <a:lnTo>
                      <a:pt x="642" y="260"/>
                    </a:lnTo>
                    <a:lnTo>
                      <a:pt x="493" y="248"/>
                    </a:lnTo>
                    <a:lnTo>
                      <a:pt x="347" y="260"/>
                    </a:lnTo>
                    <a:lnTo>
                      <a:pt x="375" y="146"/>
                    </a:lnTo>
                    <a:lnTo>
                      <a:pt x="467" y="63"/>
                    </a:lnTo>
                    <a:lnTo>
                      <a:pt x="484"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5" name="Freeform 109"/>
              <p:cNvSpPr>
                <a:spLocks/>
              </p:cNvSpPr>
              <p:nvPr/>
            </p:nvSpPr>
            <p:spPr bwMode="auto">
              <a:xfrm>
                <a:off x="4388262" y="3591963"/>
                <a:ext cx="12732" cy="10248"/>
              </a:xfrm>
              <a:custGeom>
                <a:avLst/>
                <a:gdLst>
                  <a:gd name="T0" fmla="*/ 0 w 82"/>
                  <a:gd name="T1" fmla="*/ 66 h 66"/>
                  <a:gd name="T2" fmla="*/ 7 w 82"/>
                  <a:gd name="T3" fmla="*/ 45 h 66"/>
                  <a:gd name="T4" fmla="*/ 49 w 82"/>
                  <a:gd name="T5" fmla="*/ 0 h 66"/>
                  <a:gd name="T6" fmla="*/ 82 w 82"/>
                  <a:gd name="T7" fmla="*/ 12 h 66"/>
                  <a:gd name="T8" fmla="*/ 61 w 82"/>
                  <a:gd name="T9" fmla="*/ 54 h 66"/>
                  <a:gd name="T10" fmla="*/ 0 w 82"/>
                  <a:gd name="T11" fmla="*/ 66 h 66"/>
                </a:gdLst>
                <a:ahLst/>
                <a:cxnLst>
                  <a:cxn ang="0">
                    <a:pos x="T0" y="T1"/>
                  </a:cxn>
                  <a:cxn ang="0">
                    <a:pos x="T2" y="T3"/>
                  </a:cxn>
                  <a:cxn ang="0">
                    <a:pos x="T4" y="T5"/>
                  </a:cxn>
                  <a:cxn ang="0">
                    <a:pos x="T6" y="T7"/>
                  </a:cxn>
                  <a:cxn ang="0">
                    <a:pos x="T8" y="T9"/>
                  </a:cxn>
                  <a:cxn ang="0">
                    <a:pos x="T10" y="T11"/>
                  </a:cxn>
                </a:cxnLst>
                <a:rect l="0" t="0" r="r" b="b"/>
                <a:pathLst>
                  <a:path w="82" h="66">
                    <a:moveTo>
                      <a:pt x="0" y="66"/>
                    </a:moveTo>
                    <a:lnTo>
                      <a:pt x="7" y="45"/>
                    </a:lnTo>
                    <a:lnTo>
                      <a:pt x="49" y="0"/>
                    </a:lnTo>
                    <a:lnTo>
                      <a:pt x="82" y="12"/>
                    </a:lnTo>
                    <a:lnTo>
                      <a:pt x="61" y="54"/>
                    </a:lnTo>
                    <a:lnTo>
                      <a:pt x="0" y="6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110"/>
              <p:cNvSpPr>
                <a:spLocks/>
              </p:cNvSpPr>
              <p:nvPr/>
            </p:nvSpPr>
            <p:spPr bwMode="auto">
              <a:xfrm>
                <a:off x="4415433" y="3576126"/>
                <a:ext cx="20029" cy="16924"/>
              </a:xfrm>
              <a:custGeom>
                <a:avLst/>
                <a:gdLst>
                  <a:gd name="T0" fmla="*/ 0 w 129"/>
                  <a:gd name="T1" fmla="*/ 80 h 109"/>
                  <a:gd name="T2" fmla="*/ 0 w 129"/>
                  <a:gd name="T3" fmla="*/ 5 h 109"/>
                  <a:gd name="T4" fmla="*/ 92 w 129"/>
                  <a:gd name="T5" fmla="*/ 0 h 109"/>
                  <a:gd name="T6" fmla="*/ 129 w 129"/>
                  <a:gd name="T7" fmla="*/ 38 h 109"/>
                  <a:gd name="T8" fmla="*/ 108 w 129"/>
                  <a:gd name="T9" fmla="*/ 76 h 109"/>
                  <a:gd name="T10" fmla="*/ 33 w 129"/>
                  <a:gd name="T11" fmla="*/ 109 h 109"/>
                  <a:gd name="T12" fmla="*/ 0 w 129"/>
                  <a:gd name="T13" fmla="*/ 80 h 109"/>
                </a:gdLst>
                <a:ahLst/>
                <a:cxnLst>
                  <a:cxn ang="0">
                    <a:pos x="T0" y="T1"/>
                  </a:cxn>
                  <a:cxn ang="0">
                    <a:pos x="T2" y="T3"/>
                  </a:cxn>
                  <a:cxn ang="0">
                    <a:pos x="T4" y="T5"/>
                  </a:cxn>
                  <a:cxn ang="0">
                    <a:pos x="T6" y="T7"/>
                  </a:cxn>
                  <a:cxn ang="0">
                    <a:pos x="T8" y="T9"/>
                  </a:cxn>
                  <a:cxn ang="0">
                    <a:pos x="T10" y="T11"/>
                  </a:cxn>
                  <a:cxn ang="0">
                    <a:pos x="T12" y="T13"/>
                  </a:cxn>
                </a:cxnLst>
                <a:rect l="0" t="0" r="r" b="b"/>
                <a:pathLst>
                  <a:path w="129" h="109">
                    <a:moveTo>
                      <a:pt x="0" y="80"/>
                    </a:moveTo>
                    <a:lnTo>
                      <a:pt x="0" y="5"/>
                    </a:lnTo>
                    <a:lnTo>
                      <a:pt x="92" y="0"/>
                    </a:lnTo>
                    <a:lnTo>
                      <a:pt x="129" y="38"/>
                    </a:lnTo>
                    <a:lnTo>
                      <a:pt x="108" y="76"/>
                    </a:lnTo>
                    <a:lnTo>
                      <a:pt x="33" y="109"/>
                    </a:lnTo>
                    <a:lnTo>
                      <a:pt x="0" y="8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111"/>
              <p:cNvSpPr>
                <a:spLocks/>
              </p:cNvSpPr>
              <p:nvPr/>
            </p:nvSpPr>
            <p:spPr bwMode="auto">
              <a:xfrm>
                <a:off x="4444002" y="3561842"/>
                <a:ext cx="12887" cy="9937"/>
              </a:xfrm>
              <a:custGeom>
                <a:avLst/>
                <a:gdLst>
                  <a:gd name="T0" fmla="*/ 0 w 83"/>
                  <a:gd name="T1" fmla="*/ 59 h 64"/>
                  <a:gd name="T2" fmla="*/ 0 w 83"/>
                  <a:gd name="T3" fmla="*/ 31 h 64"/>
                  <a:gd name="T4" fmla="*/ 42 w 83"/>
                  <a:gd name="T5" fmla="*/ 0 h 64"/>
                  <a:gd name="T6" fmla="*/ 83 w 83"/>
                  <a:gd name="T7" fmla="*/ 14 h 64"/>
                  <a:gd name="T8" fmla="*/ 75 w 83"/>
                  <a:gd name="T9" fmla="*/ 64 h 64"/>
                  <a:gd name="T10" fmla="*/ 0 w 83"/>
                  <a:gd name="T11" fmla="*/ 59 h 64"/>
                </a:gdLst>
                <a:ahLst/>
                <a:cxnLst>
                  <a:cxn ang="0">
                    <a:pos x="T0" y="T1"/>
                  </a:cxn>
                  <a:cxn ang="0">
                    <a:pos x="T2" y="T3"/>
                  </a:cxn>
                  <a:cxn ang="0">
                    <a:pos x="T4" y="T5"/>
                  </a:cxn>
                  <a:cxn ang="0">
                    <a:pos x="T6" y="T7"/>
                  </a:cxn>
                  <a:cxn ang="0">
                    <a:pos x="T8" y="T9"/>
                  </a:cxn>
                  <a:cxn ang="0">
                    <a:pos x="T10" y="T11"/>
                  </a:cxn>
                </a:cxnLst>
                <a:rect l="0" t="0" r="r" b="b"/>
                <a:pathLst>
                  <a:path w="83" h="64">
                    <a:moveTo>
                      <a:pt x="0" y="59"/>
                    </a:moveTo>
                    <a:lnTo>
                      <a:pt x="0" y="31"/>
                    </a:lnTo>
                    <a:lnTo>
                      <a:pt x="42" y="0"/>
                    </a:lnTo>
                    <a:lnTo>
                      <a:pt x="83" y="14"/>
                    </a:lnTo>
                    <a:lnTo>
                      <a:pt x="75" y="64"/>
                    </a:lnTo>
                    <a:lnTo>
                      <a:pt x="0" y="5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8" name="Freeform 112"/>
              <p:cNvSpPr>
                <a:spLocks/>
              </p:cNvSpPr>
              <p:nvPr/>
            </p:nvSpPr>
            <p:spPr bwMode="auto">
              <a:xfrm>
                <a:off x="4911976" y="3593827"/>
                <a:ext cx="25308" cy="31053"/>
              </a:xfrm>
              <a:custGeom>
                <a:avLst/>
                <a:gdLst>
                  <a:gd name="T0" fmla="*/ 0 w 163"/>
                  <a:gd name="T1" fmla="*/ 33 h 200"/>
                  <a:gd name="T2" fmla="*/ 54 w 163"/>
                  <a:gd name="T3" fmla="*/ 87 h 200"/>
                  <a:gd name="T4" fmla="*/ 118 w 163"/>
                  <a:gd name="T5" fmla="*/ 141 h 200"/>
                  <a:gd name="T6" fmla="*/ 135 w 163"/>
                  <a:gd name="T7" fmla="*/ 196 h 200"/>
                  <a:gd name="T8" fmla="*/ 163 w 163"/>
                  <a:gd name="T9" fmla="*/ 200 h 200"/>
                  <a:gd name="T10" fmla="*/ 156 w 163"/>
                  <a:gd name="T11" fmla="*/ 118 h 200"/>
                  <a:gd name="T12" fmla="*/ 71 w 163"/>
                  <a:gd name="T13" fmla="*/ 0 h 200"/>
                  <a:gd name="T14" fmla="*/ 9 w 163"/>
                  <a:gd name="T15" fmla="*/ 0 h 200"/>
                  <a:gd name="T16" fmla="*/ 0 w 163"/>
                  <a:gd name="T17" fmla="*/ 3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0">
                    <a:moveTo>
                      <a:pt x="0" y="33"/>
                    </a:moveTo>
                    <a:lnTo>
                      <a:pt x="54" y="87"/>
                    </a:lnTo>
                    <a:lnTo>
                      <a:pt x="118" y="141"/>
                    </a:lnTo>
                    <a:lnTo>
                      <a:pt x="135" y="196"/>
                    </a:lnTo>
                    <a:lnTo>
                      <a:pt x="163" y="200"/>
                    </a:lnTo>
                    <a:lnTo>
                      <a:pt x="156" y="118"/>
                    </a:lnTo>
                    <a:lnTo>
                      <a:pt x="71" y="0"/>
                    </a:lnTo>
                    <a:lnTo>
                      <a:pt x="9" y="0"/>
                    </a:lnTo>
                    <a:lnTo>
                      <a:pt x="0" y="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9" name="Freeform 113"/>
              <p:cNvSpPr>
                <a:spLocks/>
              </p:cNvSpPr>
              <p:nvPr/>
            </p:nvSpPr>
            <p:spPr bwMode="auto">
              <a:xfrm>
                <a:off x="4966629" y="3590411"/>
                <a:ext cx="7763" cy="16924"/>
              </a:xfrm>
              <a:custGeom>
                <a:avLst/>
                <a:gdLst>
                  <a:gd name="T0" fmla="*/ 38 w 50"/>
                  <a:gd name="T1" fmla="*/ 109 h 109"/>
                  <a:gd name="T2" fmla="*/ 50 w 50"/>
                  <a:gd name="T3" fmla="*/ 92 h 109"/>
                  <a:gd name="T4" fmla="*/ 42 w 50"/>
                  <a:gd name="T5" fmla="*/ 31 h 109"/>
                  <a:gd name="T6" fmla="*/ 33 w 50"/>
                  <a:gd name="T7" fmla="*/ 0 h 109"/>
                  <a:gd name="T8" fmla="*/ 0 w 50"/>
                  <a:gd name="T9" fmla="*/ 17 h 109"/>
                  <a:gd name="T10" fmla="*/ 0 w 50"/>
                  <a:gd name="T11" fmla="*/ 64 h 109"/>
                  <a:gd name="T12" fmla="*/ 38 w 50"/>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50" h="109">
                    <a:moveTo>
                      <a:pt x="38" y="109"/>
                    </a:moveTo>
                    <a:lnTo>
                      <a:pt x="50" y="92"/>
                    </a:lnTo>
                    <a:lnTo>
                      <a:pt x="42" y="31"/>
                    </a:lnTo>
                    <a:lnTo>
                      <a:pt x="33" y="0"/>
                    </a:lnTo>
                    <a:lnTo>
                      <a:pt x="0" y="17"/>
                    </a:lnTo>
                    <a:lnTo>
                      <a:pt x="0" y="64"/>
                    </a:lnTo>
                    <a:lnTo>
                      <a:pt x="38" y="10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114"/>
              <p:cNvSpPr>
                <a:spLocks/>
              </p:cNvSpPr>
              <p:nvPr/>
            </p:nvSpPr>
            <p:spPr bwMode="auto">
              <a:xfrm>
                <a:off x="4972529" y="3632643"/>
                <a:ext cx="9161" cy="8384"/>
              </a:xfrm>
              <a:custGeom>
                <a:avLst/>
                <a:gdLst>
                  <a:gd name="T0" fmla="*/ 0 w 59"/>
                  <a:gd name="T1" fmla="*/ 21 h 54"/>
                  <a:gd name="T2" fmla="*/ 16 w 59"/>
                  <a:gd name="T3" fmla="*/ 0 h 54"/>
                  <a:gd name="T4" fmla="*/ 59 w 59"/>
                  <a:gd name="T5" fmla="*/ 21 h 54"/>
                  <a:gd name="T6" fmla="*/ 49 w 59"/>
                  <a:gd name="T7" fmla="*/ 42 h 54"/>
                  <a:gd name="T8" fmla="*/ 16 w 59"/>
                  <a:gd name="T9" fmla="*/ 54 h 54"/>
                  <a:gd name="T10" fmla="*/ 0 w 59"/>
                  <a:gd name="T11" fmla="*/ 21 h 54"/>
                </a:gdLst>
                <a:ahLst/>
                <a:cxnLst>
                  <a:cxn ang="0">
                    <a:pos x="T0" y="T1"/>
                  </a:cxn>
                  <a:cxn ang="0">
                    <a:pos x="T2" y="T3"/>
                  </a:cxn>
                  <a:cxn ang="0">
                    <a:pos x="T4" y="T5"/>
                  </a:cxn>
                  <a:cxn ang="0">
                    <a:pos x="T6" y="T7"/>
                  </a:cxn>
                  <a:cxn ang="0">
                    <a:pos x="T8" y="T9"/>
                  </a:cxn>
                  <a:cxn ang="0">
                    <a:pos x="T10" y="T11"/>
                  </a:cxn>
                </a:cxnLst>
                <a:rect l="0" t="0" r="r" b="b"/>
                <a:pathLst>
                  <a:path w="59" h="54">
                    <a:moveTo>
                      <a:pt x="0" y="21"/>
                    </a:moveTo>
                    <a:lnTo>
                      <a:pt x="16" y="0"/>
                    </a:lnTo>
                    <a:lnTo>
                      <a:pt x="59" y="21"/>
                    </a:lnTo>
                    <a:lnTo>
                      <a:pt x="49" y="42"/>
                    </a:lnTo>
                    <a:lnTo>
                      <a:pt x="16" y="54"/>
                    </a:lnTo>
                    <a:lnTo>
                      <a:pt x="0" y="2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1" name="Freeform 115"/>
              <p:cNvSpPr>
                <a:spLocks/>
              </p:cNvSpPr>
              <p:nvPr/>
            </p:nvSpPr>
            <p:spPr bwMode="auto">
              <a:xfrm>
                <a:off x="4953121" y="3648480"/>
                <a:ext cx="10869" cy="6521"/>
              </a:xfrm>
              <a:custGeom>
                <a:avLst/>
                <a:gdLst>
                  <a:gd name="T0" fmla="*/ 0 w 70"/>
                  <a:gd name="T1" fmla="*/ 21 h 42"/>
                  <a:gd name="T2" fmla="*/ 28 w 70"/>
                  <a:gd name="T3" fmla="*/ 0 h 42"/>
                  <a:gd name="T4" fmla="*/ 66 w 70"/>
                  <a:gd name="T5" fmla="*/ 11 h 42"/>
                  <a:gd name="T6" fmla="*/ 70 w 70"/>
                  <a:gd name="T7" fmla="*/ 33 h 42"/>
                  <a:gd name="T8" fmla="*/ 21 w 70"/>
                  <a:gd name="T9" fmla="*/ 42 h 42"/>
                  <a:gd name="T10" fmla="*/ 0 w 70"/>
                  <a:gd name="T11" fmla="*/ 21 h 42"/>
                </a:gdLst>
                <a:ahLst/>
                <a:cxnLst>
                  <a:cxn ang="0">
                    <a:pos x="T0" y="T1"/>
                  </a:cxn>
                  <a:cxn ang="0">
                    <a:pos x="T2" y="T3"/>
                  </a:cxn>
                  <a:cxn ang="0">
                    <a:pos x="T4" y="T5"/>
                  </a:cxn>
                  <a:cxn ang="0">
                    <a:pos x="T6" y="T7"/>
                  </a:cxn>
                  <a:cxn ang="0">
                    <a:pos x="T8" y="T9"/>
                  </a:cxn>
                  <a:cxn ang="0">
                    <a:pos x="T10" y="T11"/>
                  </a:cxn>
                </a:cxnLst>
                <a:rect l="0" t="0" r="r" b="b"/>
                <a:pathLst>
                  <a:path w="70" h="42">
                    <a:moveTo>
                      <a:pt x="0" y="21"/>
                    </a:moveTo>
                    <a:lnTo>
                      <a:pt x="28" y="0"/>
                    </a:lnTo>
                    <a:lnTo>
                      <a:pt x="66" y="11"/>
                    </a:lnTo>
                    <a:lnTo>
                      <a:pt x="70" y="33"/>
                    </a:lnTo>
                    <a:lnTo>
                      <a:pt x="21" y="42"/>
                    </a:lnTo>
                    <a:lnTo>
                      <a:pt x="0" y="2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116"/>
              <p:cNvSpPr>
                <a:spLocks/>
              </p:cNvSpPr>
              <p:nvPr/>
            </p:nvSpPr>
            <p:spPr bwMode="auto">
              <a:xfrm>
                <a:off x="4993801" y="3689781"/>
                <a:ext cx="9161" cy="8540"/>
              </a:xfrm>
              <a:custGeom>
                <a:avLst/>
                <a:gdLst>
                  <a:gd name="T0" fmla="*/ 0 w 59"/>
                  <a:gd name="T1" fmla="*/ 17 h 55"/>
                  <a:gd name="T2" fmla="*/ 26 w 59"/>
                  <a:gd name="T3" fmla="*/ 0 h 55"/>
                  <a:gd name="T4" fmla="*/ 54 w 59"/>
                  <a:gd name="T5" fmla="*/ 10 h 55"/>
                  <a:gd name="T6" fmla="*/ 59 w 59"/>
                  <a:gd name="T7" fmla="*/ 38 h 55"/>
                  <a:gd name="T8" fmla="*/ 21 w 59"/>
                  <a:gd name="T9" fmla="*/ 55 h 55"/>
                  <a:gd name="T10" fmla="*/ 0 w 59"/>
                  <a:gd name="T11" fmla="*/ 17 h 55"/>
                </a:gdLst>
                <a:ahLst/>
                <a:cxnLst>
                  <a:cxn ang="0">
                    <a:pos x="T0" y="T1"/>
                  </a:cxn>
                  <a:cxn ang="0">
                    <a:pos x="T2" y="T3"/>
                  </a:cxn>
                  <a:cxn ang="0">
                    <a:pos x="T4" y="T5"/>
                  </a:cxn>
                  <a:cxn ang="0">
                    <a:pos x="T6" y="T7"/>
                  </a:cxn>
                  <a:cxn ang="0">
                    <a:pos x="T8" y="T9"/>
                  </a:cxn>
                  <a:cxn ang="0">
                    <a:pos x="T10" y="T11"/>
                  </a:cxn>
                </a:cxnLst>
                <a:rect l="0" t="0" r="r" b="b"/>
                <a:pathLst>
                  <a:path w="59" h="55">
                    <a:moveTo>
                      <a:pt x="0" y="17"/>
                    </a:moveTo>
                    <a:lnTo>
                      <a:pt x="26" y="0"/>
                    </a:lnTo>
                    <a:lnTo>
                      <a:pt x="54" y="10"/>
                    </a:lnTo>
                    <a:lnTo>
                      <a:pt x="59" y="38"/>
                    </a:lnTo>
                    <a:lnTo>
                      <a:pt x="21" y="55"/>
                    </a:lnTo>
                    <a:lnTo>
                      <a:pt x="0" y="1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3" name="Freeform 117"/>
              <p:cNvSpPr>
                <a:spLocks/>
              </p:cNvSpPr>
              <p:nvPr/>
            </p:nvSpPr>
            <p:spPr bwMode="auto">
              <a:xfrm>
                <a:off x="3784896" y="2474045"/>
                <a:ext cx="257898" cy="173433"/>
              </a:xfrm>
              <a:custGeom>
                <a:avLst/>
                <a:gdLst>
                  <a:gd name="T0" fmla="*/ 1205 w 1661"/>
                  <a:gd name="T1" fmla="*/ 0 h 1117"/>
                  <a:gd name="T2" fmla="*/ 1368 w 1661"/>
                  <a:gd name="T3" fmla="*/ 63 h 1117"/>
                  <a:gd name="T4" fmla="*/ 1509 w 1661"/>
                  <a:gd name="T5" fmla="*/ 42 h 1117"/>
                  <a:gd name="T6" fmla="*/ 1455 w 1661"/>
                  <a:gd name="T7" fmla="*/ 130 h 1117"/>
                  <a:gd name="T8" fmla="*/ 1476 w 1661"/>
                  <a:gd name="T9" fmla="*/ 302 h 1117"/>
                  <a:gd name="T10" fmla="*/ 1564 w 1661"/>
                  <a:gd name="T11" fmla="*/ 378 h 1117"/>
                  <a:gd name="T12" fmla="*/ 1661 w 1661"/>
                  <a:gd name="T13" fmla="*/ 486 h 1117"/>
                  <a:gd name="T14" fmla="*/ 1465 w 1661"/>
                  <a:gd name="T15" fmla="*/ 737 h 1117"/>
                  <a:gd name="T16" fmla="*/ 1280 w 1661"/>
                  <a:gd name="T17" fmla="*/ 857 h 1117"/>
                  <a:gd name="T18" fmla="*/ 1063 w 1661"/>
                  <a:gd name="T19" fmla="*/ 987 h 1117"/>
                  <a:gd name="T20" fmla="*/ 673 w 1661"/>
                  <a:gd name="T21" fmla="*/ 1117 h 1117"/>
                  <a:gd name="T22" fmla="*/ 335 w 1661"/>
                  <a:gd name="T23" fmla="*/ 975 h 1117"/>
                  <a:gd name="T24" fmla="*/ 260 w 1661"/>
                  <a:gd name="T25" fmla="*/ 888 h 1117"/>
                  <a:gd name="T26" fmla="*/ 378 w 1661"/>
                  <a:gd name="T27" fmla="*/ 803 h 1117"/>
                  <a:gd name="T28" fmla="*/ 314 w 1661"/>
                  <a:gd name="T29" fmla="*/ 661 h 1117"/>
                  <a:gd name="T30" fmla="*/ 76 w 1661"/>
                  <a:gd name="T31" fmla="*/ 661 h 1117"/>
                  <a:gd name="T32" fmla="*/ 184 w 1661"/>
                  <a:gd name="T33" fmla="*/ 574 h 1117"/>
                  <a:gd name="T34" fmla="*/ 390 w 1661"/>
                  <a:gd name="T35" fmla="*/ 574 h 1117"/>
                  <a:gd name="T36" fmla="*/ 281 w 1661"/>
                  <a:gd name="T37" fmla="*/ 477 h 1117"/>
                  <a:gd name="T38" fmla="*/ 314 w 1661"/>
                  <a:gd name="T39" fmla="*/ 378 h 1117"/>
                  <a:gd name="T40" fmla="*/ 9 w 1661"/>
                  <a:gd name="T41" fmla="*/ 389 h 1117"/>
                  <a:gd name="T42" fmla="*/ 139 w 1661"/>
                  <a:gd name="T43" fmla="*/ 163 h 1117"/>
                  <a:gd name="T44" fmla="*/ 194 w 1661"/>
                  <a:gd name="T45" fmla="*/ 226 h 1117"/>
                  <a:gd name="T46" fmla="*/ 217 w 1661"/>
                  <a:gd name="T47" fmla="*/ 130 h 1117"/>
                  <a:gd name="T48" fmla="*/ 281 w 1661"/>
                  <a:gd name="T49" fmla="*/ 33 h 1117"/>
                  <a:gd name="T50" fmla="*/ 402 w 1661"/>
                  <a:gd name="T51" fmla="*/ 259 h 1117"/>
                  <a:gd name="T52" fmla="*/ 498 w 1661"/>
                  <a:gd name="T53" fmla="*/ 432 h 1117"/>
                  <a:gd name="T54" fmla="*/ 510 w 1661"/>
                  <a:gd name="T55" fmla="*/ 356 h 1117"/>
                  <a:gd name="T56" fmla="*/ 628 w 1661"/>
                  <a:gd name="T57" fmla="*/ 281 h 1117"/>
                  <a:gd name="T58" fmla="*/ 607 w 1661"/>
                  <a:gd name="T59" fmla="*/ 205 h 1117"/>
                  <a:gd name="T60" fmla="*/ 727 w 1661"/>
                  <a:gd name="T61" fmla="*/ 293 h 1117"/>
                  <a:gd name="T62" fmla="*/ 857 w 1661"/>
                  <a:gd name="T63" fmla="*/ 163 h 1117"/>
                  <a:gd name="T64" fmla="*/ 945 w 1661"/>
                  <a:gd name="T65" fmla="*/ 226 h 1117"/>
                  <a:gd name="T66" fmla="*/ 1009 w 1661"/>
                  <a:gd name="T67" fmla="*/ 139 h 1117"/>
                  <a:gd name="T68" fmla="*/ 1214 w 1661"/>
                  <a:gd name="T69" fmla="*/ 139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1" h="1117">
                    <a:moveTo>
                      <a:pt x="1214" y="139"/>
                    </a:moveTo>
                    <a:lnTo>
                      <a:pt x="1205" y="0"/>
                    </a:lnTo>
                    <a:lnTo>
                      <a:pt x="1335" y="0"/>
                    </a:lnTo>
                    <a:lnTo>
                      <a:pt x="1368" y="63"/>
                    </a:lnTo>
                    <a:lnTo>
                      <a:pt x="1455" y="63"/>
                    </a:lnTo>
                    <a:lnTo>
                      <a:pt x="1509" y="42"/>
                    </a:lnTo>
                    <a:lnTo>
                      <a:pt x="1519" y="85"/>
                    </a:lnTo>
                    <a:lnTo>
                      <a:pt x="1455" y="130"/>
                    </a:lnTo>
                    <a:lnTo>
                      <a:pt x="1486" y="193"/>
                    </a:lnTo>
                    <a:lnTo>
                      <a:pt x="1476" y="302"/>
                    </a:lnTo>
                    <a:lnTo>
                      <a:pt x="1531" y="314"/>
                    </a:lnTo>
                    <a:lnTo>
                      <a:pt x="1564" y="378"/>
                    </a:lnTo>
                    <a:lnTo>
                      <a:pt x="1627" y="378"/>
                    </a:lnTo>
                    <a:lnTo>
                      <a:pt x="1661" y="486"/>
                    </a:lnTo>
                    <a:lnTo>
                      <a:pt x="1585" y="649"/>
                    </a:lnTo>
                    <a:lnTo>
                      <a:pt x="1465" y="737"/>
                    </a:lnTo>
                    <a:lnTo>
                      <a:pt x="1422" y="845"/>
                    </a:lnTo>
                    <a:lnTo>
                      <a:pt x="1280" y="857"/>
                    </a:lnTo>
                    <a:lnTo>
                      <a:pt x="1183" y="966"/>
                    </a:lnTo>
                    <a:lnTo>
                      <a:pt x="1063" y="987"/>
                    </a:lnTo>
                    <a:lnTo>
                      <a:pt x="954" y="1105"/>
                    </a:lnTo>
                    <a:lnTo>
                      <a:pt x="673" y="1117"/>
                    </a:lnTo>
                    <a:lnTo>
                      <a:pt x="498" y="996"/>
                    </a:lnTo>
                    <a:lnTo>
                      <a:pt x="335" y="975"/>
                    </a:lnTo>
                    <a:lnTo>
                      <a:pt x="248" y="942"/>
                    </a:lnTo>
                    <a:lnTo>
                      <a:pt x="260" y="888"/>
                    </a:lnTo>
                    <a:lnTo>
                      <a:pt x="368" y="888"/>
                    </a:lnTo>
                    <a:lnTo>
                      <a:pt x="378" y="803"/>
                    </a:lnTo>
                    <a:lnTo>
                      <a:pt x="314" y="715"/>
                    </a:lnTo>
                    <a:lnTo>
                      <a:pt x="314" y="661"/>
                    </a:lnTo>
                    <a:lnTo>
                      <a:pt x="248" y="640"/>
                    </a:lnTo>
                    <a:lnTo>
                      <a:pt x="76" y="661"/>
                    </a:lnTo>
                    <a:lnTo>
                      <a:pt x="85" y="595"/>
                    </a:lnTo>
                    <a:lnTo>
                      <a:pt x="184" y="574"/>
                    </a:lnTo>
                    <a:lnTo>
                      <a:pt x="302" y="564"/>
                    </a:lnTo>
                    <a:lnTo>
                      <a:pt x="390" y="574"/>
                    </a:lnTo>
                    <a:lnTo>
                      <a:pt x="423" y="541"/>
                    </a:lnTo>
                    <a:lnTo>
                      <a:pt x="281" y="477"/>
                    </a:lnTo>
                    <a:lnTo>
                      <a:pt x="347" y="432"/>
                    </a:lnTo>
                    <a:lnTo>
                      <a:pt x="314" y="378"/>
                    </a:lnTo>
                    <a:lnTo>
                      <a:pt x="109" y="378"/>
                    </a:lnTo>
                    <a:lnTo>
                      <a:pt x="9" y="389"/>
                    </a:lnTo>
                    <a:lnTo>
                      <a:pt x="0" y="335"/>
                    </a:lnTo>
                    <a:lnTo>
                      <a:pt x="139" y="163"/>
                    </a:lnTo>
                    <a:lnTo>
                      <a:pt x="172" y="184"/>
                    </a:lnTo>
                    <a:lnTo>
                      <a:pt x="194" y="226"/>
                    </a:lnTo>
                    <a:lnTo>
                      <a:pt x="269" y="205"/>
                    </a:lnTo>
                    <a:lnTo>
                      <a:pt x="217" y="130"/>
                    </a:lnTo>
                    <a:lnTo>
                      <a:pt x="172" y="33"/>
                    </a:lnTo>
                    <a:lnTo>
                      <a:pt x="281" y="33"/>
                    </a:lnTo>
                    <a:lnTo>
                      <a:pt x="423" y="151"/>
                    </a:lnTo>
                    <a:lnTo>
                      <a:pt x="402" y="259"/>
                    </a:lnTo>
                    <a:lnTo>
                      <a:pt x="444" y="401"/>
                    </a:lnTo>
                    <a:lnTo>
                      <a:pt x="498" y="432"/>
                    </a:lnTo>
                    <a:lnTo>
                      <a:pt x="531" y="401"/>
                    </a:lnTo>
                    <a:lnTo>
                      <a:pt x="510" y="356"/>
                    </a:lnTo>
                    <a:lnTo>
                      <a:pt x="595" y="335"/>
                    </a:lnTo>
                    <a:lnTo>
                      <a:pt x="628" y="281"/>
                    </a:lnTo>
                    <a:lnTo>
                      <a:pt x="565" y="238"/>
                    </a:lnTo>
                    <a:lnTo>
                      <a:pt x="607" y="205"/>
                    </a:lnTo>
                    <a:lnTo>
                      <a:pt x="661" y="215"/>
                    </a:lnTo>
                    <a:lnTo>
                      <a:pt x="727" y="293"/>
                    </a:lnTo>
                    <a:lnTo>
                      <a:pt x="727" y="193"/>
                    </a:lnTo>
                    <a:lnTo>
                      <a:pt x="857" y="163"/>
                    </a:lnTo>
                    <a:lnTo>
                      <a:pt x="900" y="248"/>
                    </a:lnTo>
                    <a:lnTo>
                      <a:pt x="945" y="226"/>
                    </a:lnTo>
                    <a:lnTo>
                      <a:pt x="921" y="163"/>
                    </a:lnTo>
                    <a:lnTo>
                      <a:pt x="1009" y="139"/>
                    </a:lnTo>
                    <a:lnTo>
                      <a:pt x="1084" y="193"/>
                    </a:lnTo>
                    <a:lnTo>
                      <a:pt x="1214" y="13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118"/>
              <p:cNvSpPr>
                <a:spLocks/>
              </p:cNvSpPr>
              <p:nvPr/>
            </p:nvSpPr>
            <p:spPr bwMode="auto">
              <a:xfrm>
                <a:off x="4584519" y="3267612"/>
                <a:ext cx="173122" cy="90986"/>
              </a:xfrm>
              <a:custGeom>
                <a:avLst/>
                <a:gdLst>
                  <a:gd name="T0" fmla="*/ 1018 w 1115"/>
                  <a:gd name="T1" fmla="*/ 456 h 586"/>
                  <a:gd name="T2" fmla="*/ 888 w 1115"/>
                  <a:gd name="T3" fmla="*/ 487 h 586"/>
                  <a:gd name="T4" fmla="*/ 722 w 1115"/>
                  <a:gd name="T5" fmla="*/ 586 h 586"/>
                  <a:gd name="T6" fmla="*/ 616 w 1115"/>
                  <a:gd name="T7" fmla="*/ 541 h 586"/>
                  <a:gd name="T8" fmla="*/ 474 w 1115"/>
                  <a:gd name="T9" fmla="*/ 499 h 586"/>
                  <a:gd name="T10" fmla="*/ 420 w 1115"/>
                  <a:gd name="T11" fmla="*/ 499 h 586"/>
                  <a:gd name="T12" fmla="*/ 375 w 1115"/>
                  <a:gd name="T13" fmla="*/ 466 h 586"/>
                  <a:gd name="T14" fmla="*/ 300 w 1115"/>
                  <a:gd name="T15" fmla="*/ 466 h 586"/>
                  <a:gd name="T16" fmla="*/ 245 w 1115"/>
                  <a:gd name="T17" fmla="*/ 511 h 586"/>
                  <a:gd name="T18" fmla="*/ 94 w 1115"/>
                  <a:gd name="T19" fmla="*/ 511 h 586"/>
                  <a:gd name="T20" fmla="*/ 7 w 1115"/>
                  <a:gd name="T21" fmla="*/ 478 h 586"/>
                  <a:gd name="T22" fmla="*/ 0 w 1115"/>
                  <a:gd name="T23" fmla="*/ 388 h 586"/>
                  <a:gd name="T24" fmla="*/ 18 w 1115"/>
                  <a:gd name="T25" fmla="*/ 369 h 586"/>
                  <a:gd name="T26" fmla="*/ 148 w 1115"/>
                  <a:gd name="T27" fmla="*/ 381 h 586"/>
                  <a:gd name="T28" fmla="*/ 311 w 1115"/>
                  <a:gd name="T29" fmla="*/ 348 h 586"/>
                  <a:gd name="T30" fmla="*/ 408 w 1115"/>
                  <a:gd name="T31" fmla="*/ 293 h 586"/>
                  <a:gd name="T32" fmla="*/ 517 w 1115"/>
                  <a:gd name="T33" fmla="*/ 315 h 586"/>
                  <a:gd name="T34" fmla="*/ 562 w 1115"/>
                  <a:gd name="T35" fmla="*/ 260 h 586"/>
                  <a:gd name="T36" fmla="*/ 538 w 1115"/>
                  <a:gd name="T37" fmla="*/ 163 h 586"/>
                  <a:gd name="T38" fmla="*/ 626 w 1115"/>
                  <a:gd name="T39" fmla="*/ 97 h 586"/>
                  <a:gd name="T40" fmla="*/ 647 w 1115"/>
                  <a:gd name="T41" fmla="*/ 31 h 586"/>
                  <a:gd name="T42" fmla="*/ 864 w 1115"/>
                  <a:gd name="T43" fmla="*/ 0 h 586"/>
                  <a:gd name="T44" fmla="*/ 1006 w 1115"/>
                  <a:gd name="T45" fmla="*/ 55 h 586"/>
                  <a:gd name="T46" fmla="*/ 1039 w 1115"/>
                  <a:gd name="T47" fmla="*/ 152 h 586"/>
                  <a:gd name="T48" fmla="*/ 1100 w 1115"/>
                  <a:gd name="T49" fmla="*/ 156 h 586"/>
                  <a:gd name="T50" fmla="*/ 1115 w 1115"/>
                  <a:gd name="T51" fmla="*/ 260 h 586"/>
                  <a:gd name="T52" fmla="*/ 1039 w 1115"/>
                  <a:gd name="T53" fmla="*/ 303 h 586"/>
                  <a:gd name="T54" fmla="*/ 1048 w 1115"/>
                  <a:gd name="T55" fmla="*/ 402 h 586"/>
                  <a:gd name="T56" fmla="*/ 1018 w 1115"/>
                  <a:gd name="T57" fmla="*/ 45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5" h="586">
                    <a:moveTo>
                      <a:pt x="1018" y="456"/>
                    </a:moveTo>
                    <a:lnTo>
                      <a:pt x="888" y="487"/>
                    </a:lnTo>
                    <a:lnTo>
                      <a:pt x="722" y="586"/>
                    </a:lnTo>
                    <a:lnTo>
                      <a:pt x="616" y="541"/>
                    </a:lnTo>
                    <a:lnTo>
                      <a:pt x="474" y="499"/>
                    </a:lnTo>
                    <a:lnTo>
                      <a:pt x="420" y="499"/>
                    </a:lnTo>
                    <a:lnTo>
                      <a:pt x="375" y="466"/>
                    </a:lnTo>
                    <a:lnTo>
                      <a:pt x="300" y="466"/>
                    </a:lnTo>
                    <a:lnTo>
                      <a:pt x="245" y="511"/>
                    </a:lnTo>
                    <a:lnTo>
                      <a:pt x="94" y="511"/>
                    </a:lnTo>
                    <a:lnTo>
                      <a:pt x="7" y="478"/>
                    </a:lnTo>
                    <a:lnTo>
                      <a:pt x="0" y="388"/>
                    </a:lnTo>
                    <a:lnTo>
                      <a:pt x="18" y="369"/>
                    </a:lnTo>
                    <a:lnTo>
                      <a:pt x="148" y="381"/>
                    </a:lnTo>
                    <a:lnTo>
                      <a:pt x="311" y="348"/>
                    </a:lnTo>
                    <a:lnTo>
                      <a:pt x="408" y="293"/>
                    </a:lnTo>
                    <a:lnTo>
                      <a:pt x="517" y="315"/>
                    </a:lnTo>
                    <a:lnTo>
                      <a:pt x="562" y="260"/>
                    </a:lnTo>
                    <a:lnTo>
                      <a:pt x="538" y="163"/>
                    </a:lnTo>
                    <a:lnTo>
                      <a:pt x="626" y="97"/>
                    </a:lnTo>
                    <a:lnTo>
                      <a:pt x="647" y="31"/>
                    </a:lnTo>
                    <a:lnTo>
                      <a:pt x="864" y="0"/>
                    </a:lnTo>
                    <a:lnTo>
                      <a:pt x="1006" y="55"/>
                    </a:lnTo>
                    <a:lnTo>
                      <a:pt x="1039" y="152"/>
                    </a:lnTo>
                    <a:lnTo>
                      <a:pt x="1100" y="156"/>
                    </a:lnTo>
                    <a:lnTo>
                      <a:pt x="1115" y="260"/>
                    </a:lnTo>
                    <a:lnTo>
                      <a:pt x="1039" y="303"/>
                    </a:lnTo>
                    <a:lnTo>
                      <a:pt x="1048" y="402"/>
                    </a:lnTo>
                    <a:lnTo>
                      <a:pt x="1018" y="45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 name="Freeform 119"/>
              <p:cNvSpPr>
                <a:spLocks/>
              </p:cNvSpPr>
              <p:nvPr/>
            </p:nvSpPr>
            <p:spPr bwMode="auto">
              <a:xfrm>
                <a:off x="4492756" y="3309844"/>
                <a:ext cx="106358" cy="67075"/>
              </a:xfrm>
              <a:custGeom>
                <a:avLst/>
                <a:gdLst>
                  <a:gd name="T0" fmla="*/ 130 w 685"/>
                  <a:gd name="T1" fmla="*/ 432 h 432"/>
                  <a:gd name="T2" fmla="*/ 154 w 685"/>
                  <a:gd name="T3" fmla="*/ 357 h 432"/>
                  <a:gd name="T4" fmla="*/ 87 w 685"/>
                  <a:gd name="T5" fmla="*/ 347 h 432"/>
                  <a:gd name="T6" fmla="*/ 33 w 685"/>
                  <a:gd name="T7" fmla="*/ 390 h 432"/>
                  <a:gd name="T8" fmla="*/ 0 w 685"/>
                  <a:gd name="T9" fmla="*/ 347 h 432"/>
                  <a:gd name="T10" fmla="*/ 54 w 685"/>
                  <a:gd name="T11" fmla="*/ 269 h 432"/>
                  <a:gd name="T12" fmla="*/ 87 w 685"/>
                  <a:gd name="T13" fmla="*/ 206 h 432"/>
                  <a:gd name="T14" fmla="*/ 142 w 685"/>
                  <a:gd name="T15" fmla="*/ 184 h 432"/>
                  <a:gd name="T16" fmla="*/ 142 w 685"/>
                  <a:gd name="T17" fmla="*/ 118 h 432"/>
                  <a:gd name="T18" fmla="*/ 175 w 685"/>
                  <a:gd name="T19" fmla="*/ 54 h 432"/>
                  <a:gd name="T20" fmla="*/ 262 w 685"/>
                  <a:gd name="T21" fmla="*/ 64 h 432"/>
                  <a:gd name="T22" fmla="*/ 326 w 685"/>
                  <a:gd name="T23" fmla="*/ 21 h 432"/>
                  <a:gd name="T24" fmla="*/ 425 w 685"/>
                  <a:gd name="T25" fmla="*/ 0 h 432"/>
                  <a:gd name="T26" fmla="*/ 522 w 685"/>
                  <a:gd name="T27" fmla="*/ 76 h 432"/>
                  <a:gd name="T28" fmla="*/ 609 w 685"/>
                  <a:gd name="T29" fmla="*/ 97 h 432"/>
                  <a:gd name="T30" fmla="*/ 591 w 685"/>
                  <a:gd name="T31" fmla="*/ 118 h 432"/>
                  <a:gd name="T32" fmla="*/ 565 w 685"/>
                  <a:gd name="T33" fmla="*/ 147 h 432"/>
                  <a:gd name="T34" fmla="*/ 598 w 685"/>
                  <a:gd name="T35" fmla="*/ 206 h 432"/>
                  <a:gd name="T36" fmla="*/ 685 w 685"/>
                  <a:gd name="T37" fmla="*/ 239 h 432"/>
                  <a:gd name="T38" fmla="*/ 643 w 685"/>
                  <a:gd name="T39" fmla="*/ 326 h 432"/>
                  <a:gd name="T40" fmla="*/ 468 w 685"/>
                  <a:gd name="T41" fmla="*/ 303 h 432"/>
                  <a:gd name="T42" fmla="*/ 413 w 685"/>
                  <a:gd name="T43" fmla="*/ 260 h 432"/>
                  <a:gd name="T44" fmla="*/ 347 w 685"/>
                  <a:gd name="T45" fmla="*/ 281 h 432"/>
                  <a:gd name="T46" fmla="*/ 326 w 685"/>
                  <a:gd name="T47" fmla="*/ 411 h 432"/>
                  <a:gd name="T48" fmla="*/ 283 w 685"/>
                  <a:gd name="T49" fmla="*/ 432 h 432"/>
                  <a:gd name="T50" fmla="*/ 208 w 685"/>
                  <a:gd name="T51" fmla="*/ 423 h 432"/>
                  <a:gd name="T52" fmla="*/ 130 w 685"/>
                  <a:gd name="T53"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5" h="432">
                    <a:moveTo>
                      <a:pt x="130" y="432"/>
                    </a:moveTo>
                    <a:lnTo>
                      <a:pt x="154" y="357"/>
                    </a:lnTo>
                    <a:lnTo>
                      <a:pt x="87" y="347"/>
                    </a:lnTo>
                    <a:lnTo>
                      <a:pt x="33" y="390"/>
                    </a:lnTo>
                    <a:lnTo>
                      <a:pt x="0" y="347"/>
                    </a:lnTo>
                    <a:lnTo>
                      <a:pt x="54" y="269"/>
                    </a:lnTo>
                    <a:lnTo>
                      <a:pt x="87" y="206"/>
                    </a:lnTo>
                    <a:lnTo>
                      <a:pt x="142" y="184"/>
                    </a:lnTo>
                    <a:lnTo>
                      <a:pt x="142" y="118"/>
                    </a:lnTo>
                    <a:lnTo>
                      <a:pt x="175" y="54"/>
                    </a:lnTo>
                    <a:lnTo>
                      <a:pt x="262" y="64"/>
                    </a:lnTo>
                    <a:lnTo>
                      <a:pt x="326" y="21"/>
                    </a:lnTo>
                    <a:lnTo>
                      <a:pt x="425" y="0"/>
                    </a:lnTo>
                    <a:lnTo>
                      <a:pt x="522" y="76"/>
                    </a:lnTo>
                    <a:lnTo>
                      <a:pt x="609" y="97"/>
                    </a:lnTo>
                    <a:lnTo>
                      <a:pt x="591" y="118"/>
                    </a:lnTo>
                    <a:lnTo>
                      <a:pt x="565" y="147"/>
                    </a:lnTo>
                    <a:lnTo>
                      <a:pt x="598" y="206"/>
                    </a:lnTo>
                    <a:lnTo>
                      <a:pt x="685" y="239"/>
                    </a:lnTo>
                    <a:lnTo>
                      <a:pt x="643" y="326"/>
                    </a:lnTo>
                    <a:lnTo>
                      <a:pt x="468" y="303"/>
                    </a:lnTo>
                    <a:lnTo>
                      <a:pt x="413" y="260"/>
                    </a:lnTo>
                    <a:lnTo>
                      <a:pt x="347" y="281"/>
                    </a:lnTo>
                    <a:lnTo>
                      <a:pt x="326" y="411"/>
                    </a:lnTo>
                    <a:lnTo>
                      <a:pt x="283" y="432"/>
                    </a:lnTo>
                    <a:lnTo>
                      <a:pt x="208" y="423"/>
                    </a:lnTo>
                    <a:lnTo>
                      <a:pt x="130" y="43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120"/>
              <p:cNvSpPr>
                <a:spLocks/>
              </p:cNvSpPr>
              <p:nvPr/>
            </p:nvSpPr>
            <p:spPr bwMode="auto">
              <a:xfrm>
                <a:off x="4580482" y="3327855"/>
                <a:ext cx="5124" cy="13974"/>
              </a:xfrm>
              <a:custGeom>
                <a:avLst/>
                <a:gdLst>
                  <a:gd name="T0" fmla="*/ 33 w 33"/>
                  <a:gd name="T1" fmla="*/ 90 h 90"/>
                  <a:gd name="T2" fmla="*/ 26 w 33"/>
                  <a:gd name="T3" fmla="*/ 0 h 90"/>
                  <a:gd name="T4" fmla="*/ 0 w 33"/>
                  <a:gd name="T5" fmla="*/ 31 h 90"/>
                  <a:gd name="T6" fmla="*/ 33 w 33"/>
                  <a:gd name="T7" fmla="*/ 90 h 90"/>
                </a:gdLst>
                <a:ahLst/>
                <a:cxnLst>
                  <a:cxn ang="0">
                    <a:pos x="T0" y="T1"/>
                  </a:cxn>
                  <a:cxn ang="0">
                    <a:pos x="T2" y="T3"/>
                  </a:cxn>
                  <a:cxn ang="0">
                    <a:pos x="T4" y="T5"/>
                  </a:cxn>
                  <a:cxn ang="0">
                    <a:pos x="T6" y="T7"/>
                  </a:cxn>
                </a:cxnLst>
                <a:rect l="0" t="0" r="r" b="b"/>
                <a:pathLst>
                  <a:path w="33" h="90">
                    <a:moveTo>
                      <a:pt x="33" y="90"/>
                    </a:moveTo>
                    <a:lnTo>
                      <a:pt x="26" y="0"/>
                    </a:lnTo>
                    <a:lnTo>
                      <a:pt x="0" y="31"/>
                    </a:lnTo>
                    <a:lnTo>
                      <a:pt x="33" y="9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 name="Freeform 121"/>
              <p:cNvSpPr>
                <a:spLocks/>
              </p:cNvSpPr>
              <p:nvPr/>
            </p:nvSpPr>
            <p:spPr bwMode="auto">
              <a:xfrm>
                <a:off x="4385001" y="3472719"/>
                <a:ext cx="10248" cy="7763"/>
              </a:xfrm>
              <a:custGeom>
                <a:avLst/>
                <a:gdLst>
                  <a:gd name="T0" fmla="*/ 0 w 66"/>
                  <a:gd name="T1" fmla="*/ 35 h 50"/>
                  <a:gd name="T2" fmla="*/ 7 w 66"/>
                  <a:gd name="T3" fmla="*/ 7 h 50"/>
                  <a:gd name="T4" fmla="*/ 42 w 66"/>
                  <a:gd name="T5" fmla="*/ 0 h 50"/>
                  <a:gd name="T6" fmla="*/ 66 w 66"/>
                  <a:gd name="T7" fmla="*/ 21 h 50"/>
                  <a:gd name="T8" fmla="*/ 51 w 66"/>
                  <a:gd name="T9" fmla="*/ 50 h 50"/>
                  <a:gd name="T10" fmla="*/ 0 w 66"/>
                  <a:gd name="T11" fmla="*/ 35 h 50"/>
                </a:gdLst>
                <a:ahLst/>
                <a:cxnLst>
                  <a:cxn ang="0">
                    <a:pos x="T0" y="T1"/>
                  </a:cxn>
                  <a:cxn ang="0">
                    <a:pos x="T2" y="T3"/>
                  </a:cxn>
                  <a:cxn ang="0">
                    <a:pos x="T4" y="T5"/>
                  </a:cxn>
                  <a:cxn ang="0">
                    <a:pos x="T6" y="T7"/>
                  </a:cxn>
                  <a:cxn ang="0">
                    <a:pos x="T8" y="T9"/>
                  </a:cxn>
                  <a:cxn ang="0">
                    <a:pos x="T10" y="T11"/>
                  </a:cxn>
                </a:cxnLst>
                <a:rect l="0" t="0" r="r" b="b"/>
                <a:pathLst>
                  <a:path w="66" h="50">
                    <a:moveTo>
                      <a:pt x="0" y="35"/>
                    </a:moveTo>
                    <a:lnTo>
                      <a:pt x="7" y="7"/>
                    </a:lnTo>
                    <a:lnTo>
                      <a:pt x="42" y="0"/>
                    </a:lnTo>
                    <a:lnTo>
                      <a:pt x="66" y="21"/>
                    </a:lnTo>
                    <a:lnTo>
                      <a:pt x="51" y="50"/>
                    </a:lnTo>
                    <a:lnTo>
                      <a:pt x="0" y="3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8" name="Freeform 122"/>
              <p:cNvSpPr>
                <a:spLocks/>
              </p:cNvSpPr>
              <p:nvPr/>
            </p:nvSpPr>
            <p:spPr bwMode="auto">
              <a:xfrm>
                <a:off x="4168094" y="3030675"/>
                <a:ext cx="64280" cy="51393"/>
              </a:xfrm>
              <a:custGeom>
                <a:avLst/>
                <a:gdLst>
                  <a:gd name="T0" fmla="*/ 93 w 414"/>
                  <a:gd name="T1" fmla="*/ 8 h 331"/>
                  <a:gd name="T2" fmla="*/ 93 w 414"/>
                  <a:gd name="T3" fmla="*/ 114 h 331"/>
                  <a:gd name="T4" fmla="*/ 0 w 414"/>
                  <a:gd name="T5" fmla="*/ 201 h 331"/>
                  <a:gd name="T6" fmla="*/ 0 w 414"/>
                  <a:gd name="T7" fmla="*/ 246 h 331"/>
                  <a:gd name="T8" fmla="*/ 78 w 414"/>
                  <a:gd name="T9" fmla="*/ 310 h 331"/>
                  <a:gd name="T10" fmla="*/ 149 w 414"/>
                  <a:gd name="T11" fmla="*/ 272 h 331"/>
                  <a:gd name="T12" fmla="*/ 230 w 414"/>
                  <a:gd name="T13" fmla="*/ 300 h 331"/>
                  <a:gd name="T14" fmla="*/ 289 w 414"/>
                  <a:gd name="T15" fmla="*/ 331 h 331"/>
                  <a:gd name="T16" fmla="*/ 376 w 414"/>
                  <a:gd name="T17" fmla="*/ 277 h 331"/>
                  <a:gd name="T18" fmla="*/ 414 w 414"/>
                  <a:gd name="T19" fmla="*/ 175 h 331"/>
                  <a:gd name="T20" fmla="*/ 371 w 414"/>
                  <a:gd name="T21" fmla="*/ 159 h 331"/>
                  <a:gd name="T22" fmla="*/ 300 w 414"/>
                  <a:gd name="T23" fmla="*/ 34 h 331"/>
                  <a:gd name="T24" fmla="*/ 197 w 414"/>
                  <a:gd name="T25" fmla="*/ 22 h 331"/>
                  <a:gd name="T26" fmla="*/ 180 w 414"/>
                  <a:gd name="T27" fmla="*/ 0 h 331"/>
                  <a:gd name="T28" fmla="*/ 93 w 414"/>
                  <a:gd name="T29" fmla="*/ 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331">
                    <a:moveTo>
                      <a:pt x="93" y="8"/>
                    </a:moveTo>
                    <a:lnTo>
                      <a:pt x="93" y="114"/>
                    </a:lnTo>
                    <a:lnTo>
                      <a:pt x="0" y="201"/>
                    </a:lnTo>
                    <a:lnTo>
                      <a:pt x="0" y="246"/>
                    </a:lnTo>
                    <a:lnTo>
                      <a:pt x="78" y="310"/>
                    </a:lnTo>
                    <a:lnTo>
                      <a:pt x="149" y="272"/>
                    </a:lnTo>
                    <a:lnTo>
                      <a:pt x="230" y="300"/>
                    </a:lnTo>
                    <a:lnTo>
                      <a:pt x="289" y="331"/>
                    </a:lnTo>
                    <a:lnTo>
                      <a:pt x="376" y="277"/>
                    </a:lnTo>
                    <a:lnTo>
                      <a:pt x="414" y="175"/>
                    </a:lnTo>
                    <a:lnTo>
                      <a:pt x="371" y="159"/>
                    </a:lnTo>
                    <a:lnTo>
                      <a:pt x="300" y="34"/>
                    </a:lnTo>
                    <a:lnTo>
                      <a:pt x="197" y="22"/>
                    </a:lnTo>
                    <a:lnTo>
                      <a:pt x="180" y="0"/>
                    </a:lnTo>
                    <a:lnTo>
                      <a:pt x="93" y="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123"/>
              <p:cNvSpPr>
                <a:spLocks/>
              </p:cNvSpPr>
              <p:nvPr/>
            </p:nvSpPr>
            <p:spPr bwMode="auto">
              <a:xfrm>
                <a:off x="4112819" y="3031917"/>
                <a:ext cx="101855" cy="151385"/>
              </a:xfrm>
              <a:custGeom>
                <a:avLst/>
                <a:gdLst>
                  <a:gd name="T0" fmla="*/ 645 w 656"/>
                  <a:gd name="T1" fmla="*/ 323 h 975"/>
                  <a:gd name="T2" fmla="*/ 586 w 656"/>
                  <a:gd name="T3" fmla="*/ 292 h 975"/>
                  <a:gd name="T4" fmla="*/ 503 w 656"/>
                  <a:gd name="T5" fmla="*/ 264 h 975"/>
                  <a:gd name="T6" fmla="*/ 434 w 656"/>
                  <a:gd name="T7" fmla="*/ 302 h 975"/>
                  <a:gd name="T8" fmla="*/ 356 w 656"/>
                  <a:gd name="T9" fmla="*/ 238 h 975"/>
                  <a:gd name="T10" fmla="*/ 356 w 656"/>
                  <a:gd name="T11" fmla="*/ 193 h 975"/>
                  <a:gd name="T12" fmla="*/ 449 w 656"/>
                  <a:gd name="T13" fmla="*/ 106 h 975"/>
                  <a:gd name="T14" fmla="*/ 449 w 656"/>
                  <a:gd name="T15" fmla="*/ 0 h 975"/>
                  <a:gd name="T16" fmla="*/ 326 w 656"/>
                  <a:gd name="T17" fmla="*/ 14 h 975"/>
                  <a:gd name="T18" fmla="*/ 293 w 656"/>
                  <a:gd name="T19" fmla="*/ 59 h 975"/>
                  <a:gd name="T20" fmla="*/ 260 w 656"/>
                  <a:gd name="T21" fmla="*/ 167 h 975"/>
                  <a:gd name="T22" fmla="*/ 293 w 656"/>
                  <a:gd name="T23" fmla="*/ 226 h 975"/>
                  <a:gd name="T24" fmla="*/ 217 w 656"/>
                  <a:gd name="T25" fmla="*/ 269 h 975"/>
                  <a:gd name="T26" fmla="*/ 141 w 656"/>
                  <a:gd name="T27" fmla="*/ 243 h 975"/>
                  <a:gd name="T28" fmla="*/ 75 w 656"/>
                  <a:gd name="T29" fmla="*/ 264 h 975"/>
                  <a:gd name="T30" fmla="*/ 38 w 656"/>
                  <a:gd name="T31" fmla="*/ 330 h 975"/>
                  <a:gd name="T32" fmla="*/ 97 w 656"/>
                  <a:gd name="T33" fmla="*/ 406 h 975"/>
                  <a:gd name="T34" fmla="*/ 92 w 656"/>
                  <a:gd name="T35" fmla="*/ 448 h 975"/>
                  <a:gd name="T36" fmla="*/ 47 w 656"/>
                  <a:gd name="T37" fmla="*/ 481 h 975"/>
                  <a:gd name="T38" fmla="*/ 80 w 656"/>
                  <a:gd name="T39" fmla="*/ 515 h 975"/>
                  <a:gd name="T40" fmla="*/ 141 w 656"/>
                  <a:gd name="T41" fmla="*/ 481 h 975"/>
                  <a:gd name="T42" fmla="*/ 184 w 656"/>
                  <a:gd name="T43" fmla="*/ 503 h 975"/>
                  <a:gd name="T44" fmla="*/ 141 w 656"/>
                  <a:gd name="T45" fmla="*/ 595 h 975"/>
                  <a:gd name="T46" fmla="*/ 134 w 656"/>
                  <a:gd name="T47" fmla="*/ 666 h 975"/>
                  <a:gd name="T48" fmla="*/ 177 w 656"/>
                  <a:gd name="T49" fmla="*/ 687 h 975"/>
                  <a:gd name="T50" fmla="*/ 184 w 656"/>
                  <a:gd name="T51" fmla="*/ 704 h 975"/>
                  <a:gd name="T52" fmla="*/ 47 w 656"/>
                  <a:gd name="T53" fmla="*/ 753 h 975"/>
                  <a:gd name="T54" fmla="*/ 0 w 656"/>
                  <a:gd name="T55" fmla="*/ 796 h 975"/>
                  <a:gd name="T56" fmla="*/ 16 w 656"/>
                  <a:gd name="T57" fmla="*/ 888 h 975"/>
                  <a:gd name="T58" fmla="*/ 64 w 656"/>
                  <a:gd name="T59" fmla="*/ 909 h 975"/>
                  <a:gd name="T60" fmla="*/ 80 w 656"/>
                  <a:gd name="T61" fmla="*/ 954 h 975"/>
                  <a:gd name="T62" fmla="*/ 146 w 656"/>
                  <a:gd name="T63" fmla="*/ 975 h 975"/>
                  <a:gd name="T64" fmla="*/ 227 w 656"/>
                  <a:gd name="T65" fmla="*/ 933 h 975"/>
                  <a:gd name="T66" fmla="*/ 352 w 656"/>
                  <a:gd name="T67" fmla="*/ 871 h 975"/>
                  <a:gd name="T68" fmla="*/ 498 w 656"/>
                  <a:gd name="T69" fmla="*/ 812 h 975"/>
                  <a:gd name="T70" fmla="*/ 595 w 656"/>
                  <a:gd name="T71" fmla="*/ 791 h 975"/>
                  <a:gd name="T72" fmla="*/ 635 w 656"/>
                  <a:gd name="T73" fmla="*/ 611 h 975"/>
                  <a:gd name="T74" fmla="*/ 656 w 656"/>
                  <a:gd name="T75" fmla="*/ 519 h 975"/>
                  <a:gd name="T76" fmla="*/ 645 w 656"/>
                  <a:gd name="T77" fmla="*/ 460 h 975"/>
                  <a:gd name="T78" fmla="*/ 645 w 656"/>
                  <a:gd name="T79" fmla="*/ 323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6" h="975">
                    <a:moveTo>
                      <a:pt x="645" y="323"/>
                    </a:moveTo>
                    <a:lnTo>
                      <a:pt x="586" y="292"/>
                    </a:lnTo>
                    <a:lnTo>
                      <a:pt x="503" y="264"/>
                    </a:lnTo>
                    <a:lnTo>
                      <a:pt x="434" y="302"/>
                    </a:lnTo>
                    <a:lnTo>
                      <a:pt x="356" y="238"/>
                    </a:lnTo>
                    <a:lnTo>
                      <a:pt x="356" y="193"/>
                    </a:lnTo>
                    <a:lnTo>
                      <a:pt x="449" y="106"/>
                    </a:lnTo>
                    <a:lnTo>
                      <a:pt x="449" y="0"/>
                    </a:lnTo>
                    <a:lnTo>
                      <a:pt x="326" y="14"/>
                    </a:lnTo>
                    <a:lnTo>
                      <a:pt x="293" y="59"/>
                    </a:lnTo>
                    <a:lnTo>
                      <a:pt x="260" y="167"/>
                    </a:lnTo>
                    <a:lnTo>
                      <a:pt x="293" y="226"/>
                    </a:lnTo>
                    <a:lnTo>
                      <a:pt x="217" y="269"/>
                    </a:lnTo>
                    <a:lnTo>
                      <a:pt x="141" y="243"/>
                    </a:lnTo>
                    <a:lnTo>
                      <a:pt x="75" y="264"/>
                    </a:lnTo>
                    <a:lnTo>
                      <a:pt x="38" y="330"/>
                    </a:lnTo>
                    <a:lnTo>
                      <a:pt x="97" y="406"/>
                    </a:lnTo>
                    <a:lnTo>
                      <a:pt x="92" y="448"/>
                    </a:lnTo>
                    <a:lnTo>
                      <a:pt x="47" y="481"/>
                    </a:lnTo>
                    <a:lnTo>
                      <a:pt x="80" y="515"/>
                    </a:lnTo>
                    <a:lnTo>
                      <a:pt x="141" y="481"/>
                    </a:lnTo>
                    <a:lnTo>
                      <a:pt x="184" y="503"/>
                    </a:lnTo>
                    <a:lnTo>
                      <a:pt x="141" y="595"/>
                    </a:lnTo>
                    <a:lnTo>
                      <a:pt x="134" y="666"/>
                    </a:lnTo>
                    <a:lnTo>
                      <a:pt x="177" y="687"/>
                    </a:lnTo>
                    <a:lnTo>
                      <a:pt x="184" y="704"/>
                    </a:lnTo>
                    <a:lnTo>
                      <a:pt x="47" y="753"/>
                    </a:lnTo>
                    <a:lnTo>
                      <a:pt x="0" y="796"/>
                    </a:lnTo>
                    <a:lnTo>
                      <a:pt x="16" y="888"/>
                    </a:lnTo>
                    <a:lnTo>
                      <a:pt x="64" y="909"/>
                    </a:lnTo>
                    <a:lnTo>
                      <a:pt x="80" y="954"/>
                    </a:lnTo>
                    <a:lnTo>
                      <a:pt x="146" y="975"/>
                    </a:lnTo>
                    <a:lnTo>
                      <a:pt x="227" y="933"/>
                    </a:lnTo>
                    <a:lnTo>
                      <a:pt x="352" y="871"/>
                    </a:lnTo>
                    <a:lnTo>
                      <a:pt x="498" y="812"/>
                    </a:lnTo>
                    <a:lnTo>
                      <a:pt x="595" y="791"/>
                    </a:lnTo>
                    <a:lnTo>
                      <a:pt x="635" y="611"/>
                    </a:lnTo>
                    <a:lnTo>
                      <a:pt x="656" y="519"/>
                    </a:lnTo>
                    <a:lnTo>
                      <a:pt x="645" y="460"/>
                    </a:lnTo>
                    <a:lnTo>
                      <a:pt x="645" y="32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0" name="Freeform 124"/>
              <p:cNvSpPr>
                <a:spLocks/>
              </p:cNvSpPr>
              <p:nvPr/>
            </p:nvSpPr>
            <p:spPr bwMode="auto">
              <a:xfrm>
                <a:off x="4139991" y="3502840"/>
                <a:ext cx="68472" cy="158372"/>
              </a:xfrm>
              <a:custGeom>
                <a:avLst/>
                <a:gdLst>
                  <a:gd name="T0" fmla="*/ 94 w 441"/>
                  <a:gd name="T1" fmla="*/ 16 h 1020"/>
                  <a:gd name="T2" fmla="*/ 66 w 441"/>
                  <a:gd name="T3" fmla="*/ 73 h 1020"/>
                  <a:gd name="T4" fmla="*/ 87 w 441"/>
                  <a:gd name="T5" fmla="*/ 153 h 1020"/>
                  <a:gd name="T6" fmla="*/ 115 w 441"/>
                  <a:gd name="T7" fmla="*/ 255 h 1020"/>
                  <a:gd name="T8" fmla="*/ 94 w 441"/>
                  <a:gd name="T9" fmla="*/ 392 h 1020"/>
                  <a:gd name="T10" fmla="*/ 56 w 441"/>
                  <a:gd name="T11" fmla="*/ 427 h 1020"/>
                  <a:gd name="T12" fmla="*/ 42 w 441"/>
                  <a:gd name="T13" fmla="*/ 508 h 1020"/>
                  <a:gd name="T14" fmla="*/ 0 w 441"/>
                  <a:gd name="T15" fmla="*/ 557 h 1020"/>
                  <a:gd name="T16" fmla="*/ 7 w 441"/>
                  <a:gd name="T17" fmla="*/ 711 h 1020"/>
                  <a:gd name="T18" fmla="*/ 56 w 441"/>
                  <a:gd name="T19" fmla="*/ 711 h 1020"/>
                  <a:gd name="T20" fmla="*/ 73 w 441"/>
                  <a:gd name="T21" fmla="*/ 767 h 1020"/>
                  <a:gd name="T22" fmla="*/ 63 w 441"/>
                  <a:gd name="T23" fmla="*/ 912 h 1020"/>
                  <a:gd name="T24" fmla="*/ 49 w 441"/>
                  <a:gd name="T25" fmla="*/ 999 h 1020"/>
                  <a:gd name="T26" fmla="*/ 137 w 441"/>
                  <a:gd name="T27" fmla="*/ 1006 h 1020"/>
                  <a:gd name="T28" fmla="*/ 210 w 441"/>
                  <a:gd name="T29" fmla="*/ 1020 h 1020"/>
                  <a:gd name="T30" fmla="*/ 283 w 441"/>
                  <a:gd name="T31" fmla="*/ 978 h 1020"/>
                  <a:gd name="T32" fmla="*/ 290 w 441"/>
                  <a:gd name="T33" fmla="*/ 890 h 1020"/>
                  <a:gd name="T34" fmla="*/ 340 w 441"/>
                  <a:gd name="T35" fmla="*/ 812 h 1020"/>
                  <a:gd name="T36" fmla="*/ 368 w 441"/>
                  <a:gd name="T37" fmla="*/ 637 h 1020"/>
                  <a:gd name="T38" fmla="*/ 326 w 441"/>
                  <a:gd name="T39" fmla="*/ 493 h 1020"/>
                  <a:gd name="T40" fmla="*/ 368 w 441"/>
                  <a:gd name="T41" fmla="*/ 434 h 1020"/>
                  <a:gd name="T42" fmla="*/ 375 w 441"/>
                  <a:gd name="T43" fmla="*/ 276 h 1020"/>
                  <a:gd name="T44" fmla="*/ 420 w 441"/>
                  <a:gd name="T45" fmla="*/ 210 h 1020"/>
                  <a:gd name="T46" fmla="*/ 441 w 441"/>
                  <a:gd name="T47" fmla="*/ 80 h 1020"/>
                  <a:gd name="T48" fmla="*/ 382 w 441"/>
                  <a:gd name="T49" fmla="*/ 0 h 1020"/>
                  <a:gd name="T50" fmla="*/ 318 w 441"/>
                  <a:gd name="T51" fmla="*/ 30 h 1020"/>
                  <a:gd name="T52" fmla="*/ 174 w 441"/>
                  <a:gd name="T53" fmla="*/ 45 h 1020"/>
                  <a:gd name="T54" fmla="*/ 94 w 441"/>
                  <a:gd name="T55" fmla="*/ 16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1" h="1020">
                    <a:moveTo>
                      <a:pt x="94" y="16"/>
                    </a:moveTo>
                    <a:lnTo>
                      <a:pt x="66" y="73"/>
                    </a:lnTo>
                    <a:lnTo>
                      <a:pt x="87" y="153"/>
                    </a:lnTo>
                    <a:lnTo>
                      <a:pt x="115" y="255"/>
                    </a:lnTo>
                    <a:lnTo>
                      <a:pt x="94" y="392"/>
                    </a:lnTo>
                    <a:lnTo>
                      <a:pt x="56" y="427"/>
                    </a:lnTo>
                    <a:lnTo>
                      <a:pt x="42" y="508"/>
                    </a:lnTo>
                    <a:lnTo>
                      <a:pt x="0" y="557"/>
                    </a:lnTo>
                    <a:lnTo>
                      <a:pt x="7" y="711"/>
                    </a:lnTo>
                    <a:lnTo>
                      <a:pt x="56" y="711"/>
                    </a:lnTo>
                    <a:lnTo>
                      <a:pt x="73" y="767"/>
                    </a:lnTo>
                    <a:lnTo>
                      <a:pt x="63" y="912"/>
                    </a:lnTo>
                    <a:lnTo>
                      <a:pt x="49" y="999"/>
                    </a:lnTo>
                    <a:lnTo>
                      <a:pt x="137" y="1006"/>
                    </a:lnTo>
                    <a:lnTo>
                      <a:pt x="210" y="1020"/>
                    </a:lnTo>
                    <a:lnTo>
                      <a:pt x="283" y="978"/>
                    </a:lnTo>
                    <a:lnTo>
                      <a:pt x="290" y="890"/>
                    </a:lnTo>
                    <a:lnTo>
                      <a:pt x="340" y="812"/>
                    </a:lnTo>
                    <a:lnTo>
                      <a:pt x="368" y="637"/>
                    </a:lnTo>
                    <a:lnTo>
                      <a:pt x="326" y="493"/>
                    </a:lnTo>
                    <a:lnTo>
                      <a:pt x="368" y="434"/>
                    </a:lnTo>
                    <a:lnTo>
                      <a:pt x="375" y="276"/>
                    </a:lnTo>
                    <a:lnTo>
                      <a:pt x="420" y="210"/>
                    </a:lnTo>
                    <a:lnTo>
                      <a:pt x="441" y="80"/>
                    </a:lnTo>
                    <a:lnTo>
                      <a:pt x="382" y="0"/>
                    </a:lnTo>
                    <a:lnTo>
                      <a:pt x="318" y="30"/>
                    </a:lnTo>
                    <a:lnTo>
                      <a:pt x="174" y="45"/>
                    </a:lnTo>
                    <a:lnTo>
                      <a:pt x="94" y="1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1" name="Freeform 125"/>
              <p:cNvSpPr>
                <a:spLocks/>
              </p:cNvSpPr>
              <p:nvPr/>
            </p:nvSpPr>
            <p:spPr bwMode="auto">
              <a:xfrm>
                <a:off x="4472572" y="2291296"/>
                <a:ext cx="610352" cy="622774"/>
              </a:xfrm>
              <a:custGeom>
                <a:avLst/>
                <a:gdLst>
                  <a:gd name="T0" fmla="*/ 3357 w 3931"/>
                  <a:gd name="T1" fmla="*/ 293 h 4011"/>
                  <a:gd name="T2" fmla="*/ 3052 w 3931"/>
                  <a:gd name="T3" fmla="*/ 619 h 4011"/>
                  <a:gd name="T4" fmla="*/ 2693 w 3931"/>
                  <a:gd name="T5" fmla="*/ 607 h 4011"/>
                  <a:gd name="T6" fmla="*/ 2313 w 3931"/>
                  <a:gd name="T7" fmla="*/ 529 h 4011"/>
                  <a:gd name="T8" fmla="*/ 2020 w 3931"/>
                  <a:gd name="T9" fmla="*/ 659 h 4011"/>
                  <a:gd name="T10" fmla="*/ 1694 w 3931"/>
                  <a:gd name="T11" fmla="*/ 952 h 4011"/>
                  <a:gd name="T12" fmla="*/ 1476 w 3931"/>
                  <a:gd name="T13" fmla="*/ 1252 h 4011"/>
                  <a:gd name="T14" fmla="*/ 1337 w 3931"/>
                  <a:gd name="T15" fmla="*/ 1881 h 4011"/>
                  <a:gd name="T16" fmla="*/ 1096 w 3931"/>
                  <a:gd name="T17" fmla="*/ 2164 h 4011"/>
                  <a:gd name="T18" fmla="*/ 1195 w 3931"/>
                  <a:gd name="T19" fmla="*/ 3022 h 4011"/>
                  <a:gd name="T20" fmla="*/ 1141 w 3931"/>
                  <a:gd name="T21" fmla="*/ 3293 h 4011"/>
                  <a:gd name="T22" fmla="*/ 999 w 3931"/>
                  <a:gd name="T23" fmla="*/ 3860 h 4011"/>
                  <a:gd name="T24" fmla="*/ 912 w 3931"/>
                  <a:gd name="T25" fmla="*/ 3513 h 4011"/>
                  <a:gd name="T26" fmla="*/ 768 w 3931"/>
                  <a:gd name="T27" fmla="*/ 3671 h 4011"/>
                  <a:gd name="T28" fmla="*/ 645 w 3931"/>
                  <a:gd name="T29" fmla="*/ 3737 h 4011"/>
                  <a:gd name="T30" fmla="*/ 291 w 3931"/>
                  <a:gd name="T31" fmla="*/ 4011 h 4011"/>
                  <a:gd name="T32" fmla="*/ 217 w 3931"/>
                  <a:gd name="T33" fmla="*/ 3881 h 4011"/>
                  <a:gd name="T34" fmla="*/ 59 w 3931"/>
                  <a:gd name="T35" fmla="*/ 3730 h 4011"/>
                  <a:gd name="T36" fmla="*/ 189 w 3931"/>
                  <a:gd name="T37" fmla="*/ 3541 h 4011"/>
                  <a:gd name="T38" fmla="*/ 45 w 3931"/>
                  <a:gd name="T39" fmla="*/ 3520 h 4011"/>
                  <a:gd name="T40" fmla="*/ 232 w 3931"/>
                  <a:gd name="T41" fmla="*/ 3288 h 4011"/>
                  <a:gd name="T42" fmla="*/ 87 w 3931"/>
                  <a:gd name="T43" fmla="*/ 3310 h 4011"/>
                  <a:gd name="T44" fmla="*/ 38 w 3931"/>
                  <a:gd name="T45" fmla="*/ 3166 h 4011"/>
                  <a:gd name="T46" fmla="*/ 232 w 3931"/>
                  <a:gd name="T47" fmla="*/ 3071 h 4011"/>
                  <a:gd name="T48" fmla="*/ 298 w 3931"/>
                  <a:gd name="T49" fmla="*/ 3007 h 4011"/>
                  <a:gd name="T50" fmla="*/ 0 w 3931"/>
                  <a:gd name="T51" fmla="*/ 3043 h 4011"/>
                  <a:gd name="T52" fmla="*/ 31 w 3931"/>
                  <a:gd name="T53" fmla="*/ 2766 h 4011"/>
                  <a:gd name="T54" fmla="*/ 298 w 3931"/>
                  <a:gd name="T55" fmla="*/ 2615 h 4011"/>
                  <a:gd name="T56" fmla="*/ 319 w 3931"/>
                  <a:gd name="T57" fmla="*/ 2514 h 4011"/>
                  <a:gd name="T58" fmla="*/ 470 w 3931"/>
                  <a:gd name="T59" fmla="*/ 2355 h 4011"/>
                  <a:gd name="T60" fmla="*/ 680 w 3931"/>
                  <a:gd name="T61" fmla="*/ 2233 h 4011"/>
                  <a:gd name="T62" fmla="*/ 1051 w 3931"/>
                  <a:gd name="T63" fmla="*/ 1696 h 4011"/>
                  <a:gd name="T64" fmla="*/ 1108 w 3931"/>
                  <a:gd name="T65" fmla="*/ 1595 h 4011"/>
                  <a:gd name="T66" fmla="*/ 1297 w 3931"/>
                  <a:gd name="T67" fmla="*/ 1307 h 4011"/>
                  <a:gd name="T68" fmla="*/ 1224 w 3931"/>
                  <a:gd name="T69" fmla="*/ 1170 h 4011"/>
                  <a:gd name="T70" fmla="*/ 1500 w 3931"/>
                  <a:gd name="T71" fmla="*/ 1014 h 4011"/>
                  <a:gd name="T72" fmla="*/ 1550 w 3931"/>
                  <a:gd name="T73" fmla="*/ 931 h 4011"/>
                  <a:gd name="T74" fmla="*/ 1651 w 3931"/>
                  <a:gd name="T75" fmla="*/ 777 h 4011"/>
                  <a:gd name="T76" fmla="*/ 1854 w 3931"/>
                  <a:gd name="T77" fmla="*/ 725 h 4011"/>
                  <a:gd name="T78" fmla="*/ 1781 w 3931"/>
                  <a:gd name="T79" fmla="*/ 638 h 4011"/>
                  <a:gd name="T80" fmla="*/ 1956 w 3931"/>
                  <a:gd name="T81" fmla="*/ 508 h 4011"/>
                  <a:gd name="T82" fmla="*/ 2100 w 3931"/>
                  <a:gd name="T83" fmla="*/ 447 h 4011"/>
                  <a:gd name="T84" fmla="*/ 2136 w 3931"/>
                  <a:gd name="T85" fmla="*/ 414 h 4011"/>
                  <a:gd name="T86" fmla="*/ 2265 w 3931"/>
                  <a:gd name="T87" fmla="*/ 340 h 4011"/>
                  <a:gd name="T88" fmla="*/ 2303 w 3931"/>
                  <a:gd name="T89" fmla="*/ 425 h 4011"/>
                  <a:gd name="T90" fmla="*/ 2398 w 3931"/>
                  <a:gd name="T91" fmla="*/ 357 h 4011"/>
                  <a:gd name="T92" fmla="*/ 2599 w 3931"/>
                  <a:gd name="T93" fmla="*/ 343 h 4011"/>
                  <a:gd name="T94" fmla="*/ 2556 w 3931"/>
                  <a:gd name="T95" fmla="*/ 206 h 4011"/>
                  <a:gd name="T96" fmla="*/ 2847 w 3931"/>
                  <a:gd name="T97" fmla="*/ 300 h 4011"/>
                  <a:gd name="T98" fmla="*/ 2976 w 3931"/>
                  <a:gd name="T99" fmla="*/ 140 h 4011"/>
                  <a:gd name="T100" fmla="*/ 3040 w 3931"/>
                  <a:gd name="T101" fmla="*/ 40 h 4011"/>
                  <a:gd name="T102" fmla="*/ 3064 w 3931"/>
                  <a:gd name="T103" fmla="*/ 177 h 4011"/>
                  <a:gd name="T104" fmla="*/ 3248 w 3931"/>
                  <a:gd name="T105" fmla="*/ 66 h 4011"/>
                  <a:gd name="T106" fmla="*/ 3378 w 3931"/>
                  <a:gd name="T107" fmla="*/ 59 h 4011"/>
                  <a:gd name="T108" fmla="*/ 3496 w 3931"/>
                  <a:gd name="T109" fmla="*/ 99 h 4011"/>
                  <a:gd name="T110" fmla="*/ 3888 w 3931"/>
                  <a:gd name="T111" fmla="*/ 189 h 4011"/>
                  <a:gd name="T112" fmla="*/ 3737 w 3931"/>
                  <a:gd name="T113" fmla="*/ 319 h 4011"/>
                  <a:gd name="T114" fmla="*/ 3931 w 3931"/>
                  <a:gd name="T115" fmla="*/ 359 h 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1" h="4011">
                    <a:moveTo>
                      <a:pt x="3638" y="508"/>
                    </a:moveTo>
                    <a:lnTo>
                      <a:pt x="3628" y="359"/>
                    </a:lnTo>
                    <a:lnTo>
                      <a:pt x="3487" y="288"/>
                    </a:lnTo>
                    <a:lnTo>
                      <a:pt x="3357" y="293"/>
                    </a:lnTo>
                    <a:lnTo>
                      <a:pt x="3215" y="359"/>
                    </a:lnTo>
                    <a:lnTo>
                      <a:pt x="3203" y="534"/>
                    </a:lnTo>
                    <a:lnTo>
                      <a:pt x="3095" y="619"/>
                    </a:lnTo>
                    <a:lnTo>
                      <a:pt x="3052" y="619"/>
                    </a:lnTo>
                    <a:lnTo>
                      <a:pt x="2986" y="581"/>
                    </a:lnTo>
                    <a:lnTo>
                      <a:pt x="2901" y="581"/>
                    </a:lnTo>
                    <a:lnTo>
                      <a:pt x="2802" y="626"/>
                    </a:lnTo>
                    <a:lnTo>
                      <a:pt x="2693" y="607"/>
                    </a:lnTo>
                    <a:lnTo>
                      <a:pt x="2551" y="482"/>
                    </a:lnTo>
                    <a:lnTo>
                      <a:pt x="2466" y="475"/>
                    </a:lnTo>
                    <a:lnTo>
                      <a:pt x="2391" y="522"/>
                    </a:lnTo>
                    <a:lnTo>
                      <a:pt x="2313" y="529"/>
                    </a:lnTo>
                    <a:lnTo>
                      <a:pt x="2282" y="652"/>
                    </a:lnTo>
                    <a:lnTo>
                      <a:pt x="2195" y="671"/>
                    </a:lnTo>
                    <a:lnTo>
                      <a:pt x="2107" y="652"/>
                    </a:lnTo>
                    <a:lnTo>
                      <a:pt x="2020" y="659"/>
                    </a:lnTo>
                    <a:lnTo>
                      <a:pt x="1987" y="749"/>
                    </a:lnTo>
                    <a:lnTo>
                      <a:pt x="1857" y="789"/>
                    </a:lnTo>
                    <a:lnTo>
                      <a:pt x="1814" y="860"/>
                    </a:lnTo>
                    <a:lnTo>
                      <a:pt x="1694" y="952"/>
                    </a:lnTo>
                    <a:lnTo>
                      <a:pt x="1748" y="985"/>
                    </a:lnTo>
                    <a:lnTo>
                      <a:pt x="1739" y="1049"/>
                    </a:lnTo>
                    <a:lnTo>
                      <a:pt x="1564" y="1219"/>
                    </a:lnTo>
                    <a:lnTo>
                      <a:pt x="1476" y="1252"/>
                    </a:lnTo>
                    <a:lnTo>
                      <a:pt x="1422" y="1340"/>
                    </a:lnTo>
                    <a:lnTo>
                      <a:pt x="1467" y="1436"/>
                    </a:lnTo>
                    <a:lnTo>
                      <a:pt x="1434" y="1729"/>
                    </a:lnTo>
                    <a:lnTo>
                      <a:pt x="1337" y="1881"/>
                    </a:lnTo>
                    <a:lnTo>
                      <a:pt x="1422" y="2010"/>
                    </a:lnTo>
                    <a:lnTo>
                      <a:pt x="1337" y="2098"/>
                    </a:lnTo>
                    <a:lnTo>
                      <a:pt x="1184" y="2077"/>
                    </a:lnTo>
                    <a:lnTo>
                      <a:pt x="1096" y="2164"/>
                    </a:lnTo>
                    <a:lnTo>
                      <a:pt x="1096" y="2424"/>
                    </a:lnTo>
                    <a:lnTo>
                      <a:pt x="1129" y="2804"/>
                    </a:lnTo>
                    <a:lnTo>
                      <a:pt x="1195" y="2892"/>
                    </a:lnTo>
                    <a:lnTo>
                      <a:pt x="1195" y="3022"/>
                    </a:lnTo>
                    <a:lnTo>
                      <a:pt x="1108" y="3055"/>
                    </a:lnTo>
                    <a:lnTo>
                      <a:pt x="1096" y="3109"/>
                    </a:lnTo>
                    <a:lnTo>
                      <a:pt x="1162" y="3194"/>
                    </a:lnTo>
                    <a:lnTo>
                      <a:pt x="1141" y="3293"/>
                    </a:lnTo>
                    <a:lnTo>
                      <a:pt x="1087" y="3357"/>
                    </a:lnTo>
                    <a:lnTo>
                      <a:pt x="1054" y="3650"/>
                    </a:lnTo>
                    <a:lnTo>
                      <a:pt x="1042" y="3725"/>
                    </a:lnTo>
                    <a:lnTo>
                      <a:pt x="999" y="3860"/>
                    </a:lnTo>
                    <a:lnTo>
                      <a:pt x="971" y="3773"/>
                    </a:lnTo>
                    <a:lnTo>
                      <a:pt x="971" y="3671"/>
                    </a:lnTo>
                    <a:lnTo>
                      <a:pt x="891" y="3600"/>
                    </a:lnTo>
                    <a:lnTo>
                      <a:pt x="912" y="3513"/>
                    </a:lnTo>
                    <a:lnTo>
                      <a:pt x="876" y="3492"/>
                    </a:lnTo>
                    <a:lnTo>
                      <a:pt x="834" y="3527"/>
                    </a:lnTo>
                    <a:lnTo>
                      <a:pt x="834" y="3614"/>
                    </a:lnTo>
                    <a:lnTo>
                      <a:pt x="768" y="3671"/>
                    </a:lnTo>
                    <a:lnTo>
                      <a:pt x="695" y="3681"/>
                    </a:lnTo>
                    <a:lnTo>
                      <a:pt x="702" y="3650"/>
                    </a:lnTo>
                    <a:lnTo>
                      <a:pt x="645" y="3695"/>
                    </a:lnTo>
                    <a:lnTo>
                      <a:pt x="645" y="3737"/>
                    </a:lnTo>
                    <a:lnTo>
                      <a:pt x="543" y="3881"/>
                    </a:lnTo>
                    <a:lnTo>
                      <a:pt x="477" y="3919"/>
                    </a:lnTo>
                    <a:lnTo>
                      <a:pt x="392" y="3969"/>
                    </a:lnTo>
                    <a:lnTo>
                      <a:pt x="291" y="4011"/>
                    </a:lnTo>
                    <a:lnTo>
                      <a:pt x="239" y="3933"/>
                    </a:lnTo>
                    <a:lnTo>
                      <a:pt x="291" y="3860"/>
                    </a:lnTo>
                    <a:lnTo>
                      <a:pt x="246" y="3853"/>
                    </a:lnTo>
                    <a:lnTo>
                      <a:pt x="217" y="3881"/>
                    </a:lnTo>
                    <a:lnTo>
                      <a:pt x="144" y="3881"/>
                    </a:lnTo>
                    <a:lnTo>
                      <a:pt x="144" y="3803"/>
                    </a:lnTo>
                    <a:lnTo>
                      <a:pt x="109" y="3794"/>
                    </a:lnTo>
                    <a:lnTo>
                      <a:pt x="59" y="3730"/>
                    </a:lnTo>
                    <a:lnTo>
                      <a:pt x="73" y="3681"/>
                    </a:lnTo>
                    <a:lnTo>
                      <a:pt x="144" y="3664"/>
                    </a:lnTo>
                    <a:lnTo>
                      <a:pt x="144" y="3600"/>
                    </a:lnTo>
                    <a:lnTo>
                      <a:pt x="189" y="3541"/>
                    </a:lnTo>
                    <a:lnTo>
                      <a:pt x="137" y="3534"/>
                    </a:lnTo>
                    <a:lnTo>
                      <a:pt x="116" y="3570"/>
                    </a:lnTo>
                    <a:lnTo>
                      <a:pt x="52" y="3586"/>
                    </a:lnTo>
                    <a:lnTo>
                      <a:pt x="45" y="3520"/>
                    </a:lnTo>
                    <a:lnTo>
                      <a:pt x="66" y="3470"/>
                    </a:lnTo>
                    <a:lnTo>
                      <a:pt x="130" y="3440"/>
                    </a:lnTo>
                    <a:lnTo>
                      <a:pt x="151" y="3376"/>
                    </a:lnTo>
                    <a:lnTo>
                      <a:pt x="232" y="3288"/>
                    </a:lnTo>
                    <a:lnTo>
                      <a:pt x="239" y="3225"/>
                    </a:lnTo>
                    <a:lnTo>
                      <a:pt x="203" y="3239"/>
                    </a:lnTo>
                    <a:lnTo>
                      <a:pt x="144" y="3310"/>
                    </a:lnTo>
                    <a:lnTo>
                      <a:pt x="87" y="3310"/>
                    </a:lnTo>
                    <a:lnTo>
                      <a:pt x="52" y="3281"/>
                    </a:lnTo>
                    <a:lnTo>
                      <a:pt x="95" y="3232"/>
                    </a:lnTo>
                    <a:lnTo>
                      <a:pt x="80" y="3187"/>
                    </a:lnTo>
                    <a:lnTo>
                      <a:pt x="38" y="3166"/>
                    </a:lnTo>
                    <a:lnTo>
                      <a:pt x="31" y="3109"/>
                    </a:lnTo>
                    <a:lnTo>
                      <a:pt x="123" y="3085"/>
                    </a:lnTo>
                    <a:lnTo>
                      <a:pt x="175" y="3092"/>
                    </a:lnTo>
                    <a:lnTo>
                      <a:pt x="232" y="3071"/>
                    </a:lnTo>
                    <a:lnTo>
                      <a:pt x="284" y="3057"/>
                    </a:lnTo>
                    <a:lnTo>
                      <a:pt x="347" y="3036"/>
                    </a:lnTo>
                    <a:lnTo>
                      <a:pt x="354" y="2991"/>
                    </a:lnTo>
                    <a:lnTo>
                      <a:pt x="298" y="3007"/>
                    </a:lnTo>
                    <a:lnTo>
                      <a:pt x="246" y="3029"/>
                    </a:lnTo>
                    <a:lnTo>
                      <a:pt x="109" y="3029"/>
                    </a:lnTo>
                    <a:lnTo>
                      <a:pt x="73" y="3057"/>
                    </a:lnTo>
                    <a:lnTo>
                      <a:pt x="0" y="3043"/>
                    </a:lnTo>
                    <a:lnTo>
                      <a:pt x="14" y="2934"/>
                    </a:lnTo>
                    <a:lnTo>
                      <a:pt x="0" y="2840"/>
                    </a:lnTo>
                    <a:lnTo>
                      <a:pt x="21" y="2811"/>
                    </a:lnTo>
                    <a:lnTo>
                      <a:pt x="31" y="2766"/>
                    </a:lnTo>
                    <a:lnTo>
                      <a:pt x="59" y="2724"/>
                    </a:lnTo>
                    <a:lnTo>
                      <a:pt x="116" y="2710"/>
                    </a:lnTo>
                    <a:lnTo>
                      <a:pt x="168" y="2622"/>
                    </a:lnTo>
                    <a:lnTo>
                      <a:pt x="298" y="2615"/>
                    </a:lnTo>
                    <a:lnTo>
                      <a:pt x="291" y="2580"/>
                    </a:lnTo>
                    <a:lnTo>
                      <a:pt x="246" y="2566"/>
                    </a:lnTo>
                    <a:lnTo>
                      <a:pt x="260" y="2521"/>
                    </a:lnTo>
                    <a:lnTo>
                      <a:pt x="319" y="2514"/>
                    </a:lnTo>
                    <a:lnTo>
                      <a:pt x="319" y="2457"/>
                    </a:lnTo>
                    <a:lnTo>
                      <a:pt x="392" y="2398"/>
                    </a:lnTo>
                    <a:lnTo>
                      <a:pt x="456" y="2398"/>
                    </a:lnTo>
                    <a:lnTo>
                      <a:pt x="470" y="2355"/>
                    </a:lnTo>
                    <a:lnTo>
                      <a:pt x="565" y="2296"/>
                    </a:lnTo>
                    <a:lnTo>
                      <a:pt x="624" y="2310"/>
                    </a:lnTo>
                    <a:lnTo>
                      <a:pt x="645" y="2268"/>
                    </a:lnTo>
                    <a:lnTo>
                      <a:pt x="680" y="2233"/>
                    </a:lnTo>
                    <a:lnTo>
                      <a:pt x="711" y="2110"/>
                    </a:lnTo>
                    <a:lnTo>
                      <a:pt x="919" y="1921"/>
                    </a:lnTo>
                    <a:lnTo>
                      <a:pt x="919" y="1855"/>
                    </a:lnTo>
                    <a:lnTo>
                      <a:pt x="1051" y="1696"/>
                    </a:lnTo>
                    <a:lnTo>
                      <a:pt x="1122" y="1682"/>
                    </a:lnTo>
                    <a:lnTo>
                      <a:pt x="1167" y="1616"/>
                    </a:lnTo>
                    <a:lnTo>
                      <a:pt x="1108" y="1633"/>
                    </a:lnTo>
                    <a:lnTo>
                      <a:pt x="1108" y="1595"/>
                    </a:lnTo>
                    <a:lnTo>
                      <a:pt x="1153" y="1538"/>
                    </a:lnTo>
                    <a:lnTo>
                      <a:pt x="1188" y="1415"/>
                    </a:lnTo>
                    <a:lnTo>
                      <a:pt x="1195" y="1314"/>
                    </a:lnTo>
                    <a:lnTo>
                      <a:pt x="1297" y="1307"/>
                    </a:lnTo>
                    <a:lnTo>
                      <a:pt x="1347" y="1255"/>
                    </a:lnTo>
                    <a:lnTo>
                      <a:pt x="1304" y="1226"/>
                    </a:lnTo>
                    <a:lnTo>
                      <a:pt x="1224" y="1247"/>
                    </a:lnTo>
                    <a:lnTo>
                      <a:pt x="1224" y="1170"/>
                    </a:lnTo>
                    <a:lnTo>
                      <a:pt x="1269" y="1146"/>
                    </a:lnTo>
                    <a:lnTo>
                      <a:pt x="1361" y="1051"/>
                    </a:lnTo>
                    <a:lnTo>
                      <a:pt x="1441" y="1009"/>
                    </a:lnTo>
                    <a:lnTo>
                      <a:pt x="1500" y="1014"/>
                    </a:lnTo>
                    <a:lnTo>
                      <a:pt x="1557" y="973"/>
                    </a:lnTo>
                    <a:lnTo>
                      <a:pt x="1486" y="964"/>
                    </a:lnTo>
                    <a:lnTo>
                      <a:pt x="1486" y="947"/>
                    </a:lnTo>
                    <a:lnTo>
                      <a:pt x="1550" y="931"/>
                    </a:lnTo>
                    <a:lnTo>
                      <a:pt x="1616" y="931"/>
                    </a:lnTo>
                    <a:lnTo>
                      <a:pt x="1630" y="891"/>
                    </a:lnTo>
                    <a:lnTo>
                      <a:pt x="1521" y="895"/>
                    </a:lnTo>
                    <a:lnTo>
                      <a:pt x="1651" y="777"/>
                    </a:lnTo>
                    <a:lnTo>
                      <a:pt x="1694" y="818"/>
                    </a:lnTo>
                    <a:lnTo>
                      <a:pt x="1746" y="803"/>
                    </a:lnTo>
                    <a:lnTo>
                      <a:pt x="1739" y="725"/>
                    </a:lnTo>
                    <a:lnTo>
                      <a:pt x="1854" y="725"/>
                    </a:lnTo>
                    <a:lnTo>
                      <a:pt x="1861" y="690"/>
                    </a:lnTo>
                    <a:lnTo>
                      <a:pt x="1802" y="695"/>
                    </a:lnTo>
                    <a:lnTo>
                      <a:pt x="1715" y="699"/>
                    </a:lnTo>
                    <a:lnTo>
                      <a:pt x="1781" y="638"/>
                    </a:lnTo>
                    <a:lnTo>
                      <a:pt x="1869" y="643"/>
                    </a:lnTo>
                    <a:lnTo>
                      <a:pt x="1918" y="605"/>
                    </a:lnTo>
                    <a:lnTo>
                      <a:pt x="1911" y="569"/>
                    </a:lnTo>
                    <a:lnTo>
                      <a:pt x="1956" y="508"/>
                    </a:lnTo>
                    <a:lnTo>
                      <a:pt x="2027" y="487"/>
                    </a:lnTo>
                    <a:lnTo>
                      <a:pt x="2050" y="522"/>
                    </a:lnTo>
                    <a:lnTo>
                      <a:pt x="2093" y="492"/>
                    </a:lnTo>
                    <a:lnTo>
                      <a:pt x="2100" y="447"/>
                    </a:lnTo>
                    <a:lnTo>
                      <a:pt x="2159" y="470"/>
                    </a:lnTo>
                    <a:lnTo>
                      <a:pt x="2195" y="456"/>
                    </a:lnTo>
                    <a:lnTo>
                      <a:pt x="2166" y="435"/>
                    </a:lnTo>
                    <a:lnTo>
                      <a:pt x="2136" y="414"/>
                    </a:lnTo>
                    <a:lnTo>
                      <a:pt x="2159" y="373"/>
                    </a:lnTo>
                    <a:lnTo>
                      <a:pt x="2209" y="373"/>
                    </a:lnTo>
                    <a:lnTo>
                      <a:pt x="2230" y="414"/>
                    </a:lnTo>
                    <a:lnTo>
                      <a:pt x="2265" y="340"/>
                    </a:lnTo>
                    <a:lnTo>
                      <a:pt x="2303" y="314"/>
                    </a:lnTo>
                    <a:lnTo>
                      <a:pt x="2346" y="331"/>
                    </a:lnTo>
                    <a:lnTo>
                      <a:pt x="2317" y="369"/>
                    </a:lnTo>
                    <a:lnTo>
                      <a:pt x="2303" y="425"/>
                    </a:lnTo>
                    <a:lnTo>
                      <a:pt x="2310" y="466"/>
                    </a:lnTo>
                    <a:lnTo>
                      <a:pt x="2360" y="456"/>
                    </a:lnTo>
                    <a:lnTo>
                      <a:pt x="2398" y="421"/>
                    </a:lnTo>
                    <a:lnTo>
                      <a:pt x="2398" y="357"/>
                    </a:lnTo>
                    <a:lnTo>
                      <a:pt x="2440" y="321"/>
                    </a:lnTo>
                    <a:lnTo>
                      <a:pt x="2528" y="317"/>
                    </a:lnTo>
                    <a:lnTo>
                      <a:pt x="2549" y="340"/>
                    </a:lnTo>
                    <a:lnTo>
                      <a:pt x="2599" y="343"/>
                    </a:lnTo>
                    <a:lnTo>
                      <a:pt x="2613" y="310"/>
                    </a:lnTo>
                    <a:lnTo>
                      <a:pt x="2485" y="253"/>
                    </a:lnTo>
                    <a:lnTo>
                      <a:pt x="2497" y="222"/>
                    </a:lnTo>
                    <a:lnTo>
                      <a:pt x="2556" y="206"/>
                    </a:lnTo>
                    <a:lnTo>
                      <a:pt x="2636" y="218"/>
                    </a:lnTo>
                    <a:lnTo>
                      <a:pt x="2717" y="274"/>
                    </a:lnTo>
                    <a:lnTo>
                      <a:pt x="2738" y="310"/>
                    </a:lnTo>
                    <a:lnTo>
                      <a:pt x="2847" y="300"/>
                    </a:lnTo>
                    <a:lnTo>
                      <a:pt x="2816" y="239"/>
                    </a:lnTo>
                    <a:lnTo>
                      <a:pt x="2875" y="192"/>
                    </a:lnTo>
                    <a:lnTo>
                      <a:pt x="2948" y="180"/>
                    </a:lnTo>
                    <a:lnTo>
                      <a:pt x="2976" y="140"/>
                    </a:lnTo>
                    <a:lnTo>
                      <a:pt x="3019" y="118"/>
                    </a:lnTo>
                    <a:lnTo>
                      <a:pt x="2976" y="78"/>
                    </a:lnTo>
                    <a:lnTo>
                      <a:pt x="2998" y="45"/>
                    </a:lnTo>
                    <a:lnTo>
                      <a:pt x="3040" y="40"/>
                    </a:lnTo>
                    <a:lnTo>
                      <a:pt x="3161" y="47"/>
                    </a:lnTo>
                    <a:lnTo>
                      <a:pt x="3182" y="78"/>
                    </a:lnTo>
                    <a:lnTo>
                      <a:pt x="3118" y="118"/>
                    </a:lnTo>
                    <a:lnTo>
                      <a:pt x="3064" y="177"/>
                    </a:lnTo>
                    <a:lnTo>
                      <a:pt x="3040" y="262"/>
                    </a:lnTo>
                    <a:lnTo>
                      <a:pt x="3161" y="203"/>
                    </a:lnTo>
                    <a:lnTo>
                      <a:pt x="3194" y="151"/>
                    </a:lnTo>
                    <a:lnTo>
                      <a:pt x="3248" y="66"/>
                    </a:lnTo>
                    <a:lnTo>
                      <a:pt x="3324" y="66"/>
                    </a:lnTo>
                    <a:lnTo>
                      <a:pt x="3291" y="104"/>
                    </a:lnTo>
                    <a:lnTo>
                      <a:pt x="3324" y="130"/>
                    </a:lnTo>
                    <a:lnTo>
                      <a:pt x="3378" y="59"/>
                    </a:lnTo>
                    <a:lnTo>
                      <a:pt x="3357" y="0"/>
                    </a:lnTo>
                    <a:lnTo>
                      <a:pt x="3496" y="14"/>
                    </a:lnTo>
                    <a:lnTo>
                      <a:pt x="3562" y="59"/>
                    </a:lnTo>
                    <a:lnTo>
                      <a:pt x="3496" y="99"/>
                    </a:lnTo>
                    <a:lnTo>
                      <a:pt x="3550" y="130"/>
                    </a:lnTo>
                    <a:lnTo>
                      <a:pt x="3607" y="78"/>
                    </a:lnTo>
                    <a:lnTo>
                      <a:pt x="3671" y="66"/>
                    </a:lnTo>
                    <a:lnTo>
                      <a:pt x="3888" y="189"/>
                    </a:lnTo>
                    <a:lnTo>
                      <a:pt x="3780" y="267"/>
                    </a:lnTo>
                    <a:lnTo>
                      <a:pt x="3617" y="241"/>
                    </a:lnTo>
                    <a:lnTo>
                      <a:pt x="3605" y="267"/>
                    </a:lnTo>
                    <a:lnTo>
                      <a:pt x="3737" y="319"/>
                    </a:lnTo>
                    <a:lnTo>
                      <a:pt x="3737" y="352"/>
                    </a:lnTo>
                    <a:lnTo>
                      <a:pt x="3780" y="366"/>
                    </a:lnTo>
                    <a:lnTo>
                      <a:pt x="3867" y="333"/>
                    </a:lnTo>
                    <a:lnTo>
                      <a:pt x="3931" y="359"/>
                    </a:lnTo>
                    <a:lnTo>
                      <a:pt x="3725" y="437"/>
                    </a:lnTo>
                    <a:lnTo>
                      <a:pt x="3713" y="470"/>
                    </a:lnTo>
                    <a:lnTo>
                      <a:pt x="3638" y="50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2" name="Freeform 126"/>
              <p:cNvSpPr>
                <a:spLocks/>
              </p:cNvSpPr>
              <p:nvPr/>
            </p:nvSpPr>
            <p:spPr bwMode="auto">
              <a:xfrm>
                <a:off x="4141078" y="3445547"/>
                <a:ext cx="288951" cy="241750"/>
              </a:xfrm>
              <a:custGeom>
                <a:avLst/>
                <a:gdLst>
                  <a:gd name="T0" fmla="*/ 1847 w 1861"/>
                  <a:gd name="T1" fmla="*/ 253 h 1557"/>
                  <a:gd name="T2" fmla="*/ 1861 w 1861"/>
                  <a:gd name="T3" fmla="*/ 340 h 1557"/>
                  <a:gd name="T4" fmla="*/ 1809 w 1861"/>
                  <a:gd name="T5" fmla="*/ 463 h 1557"/>
                  <a:gd name="T6" fmla="*/ 1672 w 1861"/>
                  <a:gd name="T7" fmla="*/ 522 h 1557"/>
                  <a:gd name="T8" fmla="*/ 1585 w 1861"/>
                  <a:gd name="T9" fmla="*/ 529 h 1557"/>
                  <a:gd name="T10" fmla="*/ 1497 w 1861"/>
                  <a:gd name="T11" fmla="*/ 610 h 1557"/>
                  <a:gd name="T12" fmla="*/ 1490 w 1861"/>
                  <a:gd name="T13" fmla="*/ 659 h 1557"/>
                  <a:gd name="T14" fmla="*/ 1412 w 1861"/>
                  <a:gd name="T15" fmla="*/ 740 h 1557"/>
                  <a:gd name="T16" fmla="*/ 1405 w 1861"/>
                  <a:gd name="T17" fmla="*/ 891 h 1557"/>
                  <a:gd name="T18" fmla="*/ 1419 w 1861"/>
                  <a:gd name="T19" fmla="*/ 1042 h 1557"/>
                  <a:gd name="T20" fmla="*/ 1339 w 1861"/>
                  <a:gd name="T21" fmla="*/ 1136 h 1557"/>
                  <a:gd name="T22" fmla="*/ 1318 w 1861"/>
                  <a:gd name="T23" fmla="*/ 1231 h 1557"/>
                  <a:gd name="T24" fmla="*/ 1223 w 1861"/>
                  <a:gd name="T25" fmla="*/ 1273 h 1557"/>
                  <a:gd name="T26" fmla="*/ 1174 w 1861"/>
                  <a:gd name="T27" fmla="*/ 1332 h 1557"/>
                  <a:gd name="T28" fmla="*/ 1108 w 1861"/>
                  <a:gd name="T29" fmla="*/ 1361 h 1557"/>
                  <a:gd name="T30" fmla="*/ 1086 w 1861"/>
                  <a:gd name="T31" fmla="*/ 1413 h 1557"/>
                  <a:gd name="T32" fmla="*/ 992 w 1861"/>
                  <a:gd name="T33" fmla="*/ 1477 h 1557"/>
                  <a:gd name="T34" fmla="*/ 904 w 1861"/>
                  <a:gd name="T35" fmla="*/ 1448 h 1557"/>
                  <a:gd name="T36" fmla="*/ 817 w 1861"/>
                  <a:gd name="T37" fmla="*/ 1434 h 1557"/>
                  <a:gd name="T38" fmla="*/ 680 w 1861"/>
                  <a:gd name="T39" fmla="*/ 1469 h 1557"/>
                  <a:gd name="T40" fmla="*/ 585 w 1861"/>
                  <a:gd name="T41" fmla="*/ 1557 h 1557"/>
                  <a:gd name="T42" fmla="*/ 522 w 1861"/>
                  <a:gd name="T43" fmla="*/ 1543 h 1557"/>
                  <a:gd name="T44" fmla="*/ 491 w 1861"/>
                  <a:gd name="T45" fmla="*/ 1512 h 1557"/>
                  <a:gd name="T46" fmla="*/ 427 w 1861"/>
                  <a:gd name="T47" fmla="*/ 1477 h 1557"/>
                  <a:gd name="T48" fmla="*/ 375 w 1861"/>
                  <a:gd name="T49" fmla="*/ 1354 h 1557"/>
                  <a:gd name="T50" fmla="*/ 311 w 1861"/>
                  <a:gd name="T51" fmla="*/ 1340 h 1557"/>
                  <a:gd name="T52" fmla="*/ 276 w 1861"/>
                  <a:gd name="T53" fmla="*/ 1347 h 1557"/>
                  <a:gd name="T54" fmla="*/ 283 w 1861"/>
                  <a:gd name="T55" fmla="*/ 1259 h 1557"/>
                  <a:gd name="T56" fmla="*/ 333 w 1861"/>
                  <a:gd name="T57" fmla="*/ 1181 h 1557"/>
                  <a:gd name="T58" fmla="*/ 361 w 1861"/>
                  <a:gd name="T59" fmla="*/ 1006 h 1557"/>
                  <a:gd name="T60" fmla="*/ 319 w 1861"/>
                  <a:gd name="T61" fmla="*/ 862 h 1557"/>
                  <a:gd name="T62" fmla="*/ 361 w 1861"/>
                  <a:gd name="T63" fmla="*/ 803 h 1557"/>
                  <a:gd name="T64" fmla="*/ 368 w 1861"/>
                  <a:gd name="T65" fmla="*/ 645 h 1557"/>
                  <a:gd name="T66" fmla="*/ 413 w 1861"/>
                  <a:gd name="T67" fmla="*/ 579 h 1557"/>
                  <a:gd name="T68" fmla="*/ 434 w 1861"/>
                  <a:gd name="T69" fmla="*/ 449 h 1557"/>
                  <a:gd name="T70" fmla="*/ 375 w 1861"/>
                  <a:gd name="T71" fmla="*/ 369 h 1557"/>
                  <a:gd name="T72" fmla="*/ 311 w 1861"/>
                  <a:gd name="T73" fmla="*/ 399 h 1557"/>
                  <a:gd name="T74" fmla="*/ 167 w 1861"/>
                  <a:gd name="T75" fmla="*/ 414 h 1557"/>
                  <a:gd name="T76" fmla="*/ 87 w 1861"/>
                  <a:gd name="T77" fmla="*/ 385 h 1557"/>
                  <a:gd name="T78" fmla="*/ 80 w 1861"/>
                  <a:gd name="T79" fmla="*/ 312 h 1557"/>
                  <a:gd name="T80" fmla="*/ 0 w 1861"/>
                  <a:gd name="T81" fmla="*/ 189 h 1557"/>
                  <a:gd name="T82" fmla="*/ 49 w 1861"/>
                  <a:gd name="T83" fmla="*/ 109 h 1557"/>
                  <a:gd name="T84" fmla="*/ 137 w 1861"/>
                  <a:gd name="T85" fmla="*/ 73 h 1557"/>
                  <a:gd name="T86" fmla="*/ 174 w 1861"/>
                  <a:gd name="T87" fmla="*/ 7 h 1557"/>
                  <a:gd name="T88" fmla="*/ 245 w 1861"/>
                  <a:gd name="T89" fmla="*/ 0 h 1557"/>
                  <a:gd name="T90" fmla="*/ 276 w 1861"/>
                  <a:gd name="T91" fmla="*/ 45 h 1557"/>
                  <a:gd name="T92" fmla="*/ 463 w 1861"/>
                  <a:gd name="T93" fmla="*/ 52 h 1557"/>
                  <a:gd name="T94" fmla="*/ 515 w 1861"/>
                  <a:gd name="T95" fmla="*/ 38 h 1557"/>
                  <a:gd name="T96" fmla="*/ 585 w 1861"/>
                  <a:gd name="T97" fmla="*/ 21 h 1557"/>
                  <a:gd name="T98" fmla="*/ 739 w 1861"/>
                  <a:gd name="T99" fmla="*/ 73 h 1557"/>
                  <a:gd name="T100" fmla="*/ 848 w 1861"/>
                  <a:gd name="T101" fmla="*/ 52 h 1557"/>
                  <a:gd name="T102" fmla="*/ 999 w 1861"/>
                  <a:gd name="T103" fmla="*/ 88 h 1557"/>
                  <a:gd name="T104" fmla="*/ 1174 w 1861"/>
                  <a:gd name="T105" fmla="*/ 95 h 1557"/>
                  <a:gd name="T106" fmla="*/ 1289 w 1861"/>
                  <a:gd name="T107" fmla="*/ 175 h 1557"/>
                  <a:gd name="T108" fmla="*/ 1332 w 1861"/>
                  <a:gd name="T109" fmla="*/ 175 h 1557"/>
                  <a:gd name="T110" fmla="*/ 1382 w 1861"/>
                  <a:gd name="T111" fmla="*/ 218 h 1557"/>
                  <a:gd name="T112" fmla="*/ 1571 w 1861"/>
                  <a:gd name="T113" fmla="*/ 210 h 1557"/>
                  <a:gd name="T114" fmla="*/ 1622 w 1861"/>
                  <a:gd name="T115" fmla="*/ 225 h 1557"/>
                  <a:gd name="T116" fmla="*/ 1644 w 1861"/>
                  <a:gd name="T117" fmla="*/ 239 h 1557"/>
                  <a:gd name="T118" fmla="*/ 1679 w 1861"/>
                  <a:gd name="T119" fmla="*/ 253 h 1557"/>
                  <a:gd name="T120" fmla="*/ 1847 w 1861"/>
                  <a:gd name="T121" fmla="*/ 253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1" h="1557">
                    <a:moveTo>
                      <a:pt x="1847" y="253"/>
                    </a:moveTo>
                    <a:lnTo>
                      <a:pt x="1861" y="340"/>
                    </a:lnTo>
                    <a:lnTo>
                      <a:pt x="1809" y="463"/>
                    </a:lnTo>
                    <a:lnTo>
                      <a:pt x="1672" y="522"/>
                    </a:lnTo>
                    <a:lnTo>
                      <a:pt x="1585" y="529"/>
                    </a:lnTo>
                    <a:lnTo>
                      <a:pt x="1497" y="610"/>
                    </a:lnTo>
                    <a:lnTo>
                      <a:pt x="1490" y="659"/>
                    </a:lnTo>
                    <a:lnTo>
                      <a:pt x="1412" y="740"/>
                    </a:lnTo>
                    <a:lnTo>
                      <a:pt x="1405" y="891"/>
                    </a:lnTo>
                    <a:lnTo>
                      <a:pt x="1419" y="1042"/>
                    </a:lnTo>
                    <a:lnTo>
                      <a:pt x="1339" y="1136"/>
                    </a:lnTo>
                    <a:lnTo>
                      <a:pt x="1318" y="1231"/>
                    </a:lnTo>
                    <a:lnTo>
                      <a:pt x="1223" y="1273"/>
                    </a:lnTo>
                    <a:lnTo>
                      <a:pt x="1174" y="1332"/>
                    </a:lnTo>
                    <a:lnTo>
                      <a:pt x="1108" y="1361"/>
                    </a:lnTo>
                    <a:lnTo>
                      <a:pt x="1086" y="1413"/>
                    </a:lnTo>
                    <a:lnTo>
                      <a:pt x="992" y="1477"/>
                    </a:lnTo>
                    <a:lnTo>
                      <a:pt x="904" y="1448"/>
                    </a:lnTo>
                    <a:lnTo>
                      <a:pt x="817" y="1434"/>
                    </a:lnTo>
                    <a:lnTo>
                      <a:pt x="680" y="1469"/>
                    </a:lnTo>
                    <a:lnTo>
                      <a:pt x="585" y="1557"/>
                    </a:lnTo>
                    <a:lnTo>
                      <a:pt x="522" y="1543"/>
                    </a:lnTo>
                    <a:lnTo>
                      <a:pt x="491" y="1512"/>
                    </a:lnTo>
                    <a:lnTo>
                      <a:pt x="427" y="1477"/>
                    </a:lnTo>
                    <a:lnTo>
                      <a:pt x="375" y="1354"/>
                    </a:lnTo>
                    <a:lnTo>
                      <a:pt x="311" y="1340"/>
                    </a:lnTo>
                    <a:lnTo>
                      <a:pt x="276" y="1347"/>
                    </a:lnTo>
                    <a:lnTo>
                      <a:pt x="283" y="1259"/>
                    </a:lnTo>
                    <a:lnTo>
                      <a:pt x="333" y="1181"/>
                    </a:lnTo>
                    <a:lnTo>
                      <a:pt x="361" y="1006"/>
                    </a:lnTo>
                    <a:lnTo>
                      <a:pt x="319" y="862"/>
                    </a:lnTo>
                    <a:lnTo>
                      <a:pt x="361" y="803"/>
                    </a:lnTo>
                    <a:lnTo>
                      <a:pt x="368" y="645"/>
                    </a:lnTo>
                    <a:lnTo>
                      <a:pt x="413" y="579"/>
                    </a:lnTo>
                    <a:lnTo>
                      <a:pt x="434" y="449"/>
                    </a:lnTo>
                    <a:lnTo>
                      <a:pt x="375" y="369"/>
                    </a:lnTo>
                    <a:lnTo>
                      <a:pt x="311" y="399"/>
                    </a:lnTo>
                    <a:lnTo>
                      <a:pt x="167" y="414"/>
                    </a:lnTo>
                    <a:lnTo>
                      <a:pt x="87" y="385"/>
                    </a:lnTo>
                    <a:lnTo>
                      <a:pt x="80" y="312"/>
                    </a:lnTo>
                    <a:lnTo>
                      <a:pt x="0" y="189"/>
                    </a:lnTo>
                    <a:lnTo>
                      <a:pt x="49" y="109"/>
                    </a:lnTo>
                    <a:lnTo>
                      <a:pt x="137" y="73"/>
                    </a:lnTo>
                    <a:lnTo>
                      <a:pt x="174" y="7"/>
                    </a:lnTo>
                    <a:lnTo>
                      <a:pt x="245" y="0"/>
                    </a:lnTo>
                    <a:lnTo>
                      <a:pt x="276" y="45"/>
                    </a:lnTo>
                    <a:lnTo>
                      <a:pt x="463" y="52"/>
                    </a:lnTo>
                    <a:lnTo>
                      <a:pt x="515" y="38"/>
                    </a:lnTo>
                    <a:lnTo>
                      <a:pt x="585" y="21"/>
                    </a:lnTo>
                    <a:lnTo>
                      <a:pt x="739" y="73"/>
                    </a:lnTo>
                    <a:lnTo>
                      <a:pt x="848" y="52"/>
                    </a:lnTo>
                    <a:lnTo>
                      <a:pt x="999" y="88"/>
                    </a:lnTo>
                    <a:lnTo>
                      <a:pt x="1174" y="95"/>
                    </a:lnTo>
                    <a:lnTo>
                      <a:pt x="1289" y="175"/>
                    </a:lnTo>
                    <a:lnTo>
                      <a:pt x="1332" y="175"/>
                    </a:lnTo>
                    <a:lnTo>
                      <a:pt x="1382" y="218"/>
                    </a:lnTo>
                    <a:lnTo>
                      <a:pt x="1571" y="210"/>
                    </a:lnTo>
                    <a:lnTo>
                      <a:pt x="1622" y="225"/>
                    </a:lnTo>
                    <a:lnTo>
                      <a:pt x="1644" y="239"/>
                    </a:lnTo>
                    <a:lnTo>
                      <a:pt x="1679" y="253"/>
                    </a:lnTo>
                    <a:lnTo>
                      <a:pt x="1847" y="25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127"/>
              <p:cNvSpPr>
                <a:spLocks/>
              </p:cNvSpPr>
              <p:nvPr/>
            </p:nvSpPr>
            <p:spPr bwMode="auto">
              <a:xfrm>
                <a:off x="4249919" y="3192929"/>
                <a:ext cx="303701" cy="291901"/>
              </a:xfrm>
              <a:custGeom>
                <a:avLst/>
                <a:gdLst>
                  <a:gd name="T0" fmla="*/ 1181 w 1956"/>
                  <a:gd name="T1" fmla="*/ 1750 h 1880"/>
                  <a:gd name="T2" fmla="*/ 1413 w 1956"/>
                  <a:gd name="T3" fmla="*/ 1736 h 1880"/>
                  <a:gd name="T4" fmla="*/ 1571 w 1956"/>
                  <a:gd name="T5" fmla="*/ 1750 h 1880"/>
                  <a:gd name="T6" fmla="*/ 1732 w 1956"/>
                  <a:gd name="T7" fmla="*/ 1686 h 1880"/>
                  <a:gd name="T8" fmla="*/ 1890 w 1956"/>
                  <a:gd name="T9" fmla="*/ 1611 h 1880"/>
                  <a:gd name="T10" fmla="*/ 1748 w 1956"/>
                  <a:gd name="T11" fmla="*/ 1511 h 1880"/>
                  <a:gd name="T12" fmla="*/ 1694 w 1956"/>
                  <a:gd name="T13" fmla="*/ 1185 h 1880"/>
                  <a:gd name="T14" fmla="*/ 1651 w 1956"/>
                  <a:gd name="T15" fmla="*/ 1100 h 1880"/>
                  <a:gd name="T16" fmla="*/ 1564 w 1956"/>
                  <a:gd name="T17" fmla="*/ 1100 h 1880"/>
                  <a:gd name="T18" fmla="*/ 1651 w 1956"/>
                  <a:gd name="T19" fmla="*/ 959 h 1880"/>
                  <a:gd name="T20" fmla="*/ 1706 w 1956"/>
                  <a:gd name="T21" fmla="*/ 871 h 1880"/>
                  <a:gd name="T22" fmla="*/ 1826 w 1956"/>
                  <a:gd name="T23" fmla="*/ 817 h 1880"/>
                  <a:gd name="T24" fmla="*/ 1956 w 1956"/>
                  <a:gd name="T25" fmla="*/ 427 h 1880"/>
                  <a:gd name="T26" fmla="*/ 1694 w 1956"/>
                  <a:gd name="T27" fmla="*/ 382 h 1880"/>
                  <a:gd name="T28" fmla="*/ 1479 w 1956"/>
                  <a:gd name="T29" fmla="*/ 276 h 1880"/>
                  <a:gd name="T30" fmla="*/ 1316 w 1956"/>
                  <a:gd name="T31" fmla="*/ 210 h 1880"/>
                  <a:gd name="T32" fmla="*/ 1066 w 1956"/>
                  <a:gd name="T33" fmla="*/ 0 h 1880"/>
                  <a:gd name="T34" fmla="*/ 898 w 1956"/>
                  <a:gd name="T35" fmla="*/ 210 h 1880"/>
                  <a:gd name="T36" fmla="*/ 681 w 1956"/>
                  <a:gd name="T37" fmla="*/ 347 h 1880"/>
                  <a:gd name="T38" fmla="*/ 558 w 1956"/>
                  <a:gd name="T39" fmla="*/ 389 h 1880"/>
                  <a:gd name="T40" fmla="*/ 407 w 1956"/>
                  <a:gd name="T41" fmla="*/ 333 h 1880"/>
                  <a:gd name="T42" fmla="*/ 463 w 1956"/>
                  <a:gd name="T43" fmla="*/ 470 h 1880"/>
                  <a:gd name="T44" fmla="*/ 449 w 1956"/>
                  <a:gd name="T45" fmla="*/ 585 h 1880"/>
                  <a:gd name="T46" fmla="*/ 333 w 1956"/>
                  <a:gd name="T47" fmla="*/ 585 h 1880"/>
                  <a:gd name="T48" fmla="*/ 182 w 1956"/>
                  <a:gd name="T49" fmla="*/ 529 h 1880"/>
                  <a:gd name="T50" fmla="*/ 31 w 1956"/>
                  <a:gd name="T51" fmla="*/ 578 h 1880"/>
                  <a:gd name="T52" fmla="*/ 45 w 1956"/>
                  <a:gd name="T53" fmla="*/ 673 h 1880"/>
                  <a:gd name="T54" fmla="*/ 95 w 1956"/>
                  <a:gd name="T55" fmla="*/ 767 h 1880"/>
                  <a:gd name="T56" fmla="*/ 262 w 1956"/>
                  <a:gd name="T57" fmla="*/ 803 h 1880"/>
                  <a:gd name="T58" fmla="*/ 347 w 1956"/>
                  <a:gd name="T59" fmla="*/ 838 h 1880"/>
                  <a:gd name="T60" fmla="*/ 385 w 1956"/>
                  <a:gd name="T61" fmla="*/ 985 h 1880"/>
                  <a:gd name="T62" fmla="*/ 536 w 1956"/>
                  <a:gd name="T63" fmla="*/ 1150 h 1880"/>
                  <a:gd name="T64" fmla="*/ 522 w 1956"/>
                  <a:gd name="T65" fmla="*/ 1266 h 1880"/>
                  <a:gd name="T66" fmla="*/ 581 w 1956"/>
                  <a:gd name="T67" fmla="*/ 1367 h 1880"/>
                  <a:gd name="T68" fmla="*/ 544 w 1956"/>
                  <a:gd name="T69" fmla="*/ 1382 h 1880"/>
                  <a:gd name="T70" fmla="*/ 515 w 1956"/>
                  <a:gd name="T71" fmla="*/ 1606 h 1880"/>
                  <a:gd name="T72" fmla="*/ 588 w 1956"/>
                  <a:gd name="T73" fmla="*/ 1802 h 1880"/>
                  <a:gd name="T74" fmla="*/ 681 w 1956"/>
                  <a:gd name="T75" fmla="*/ 1845 h 1880"/>
                  <a:gd name="T76" fmla="*/ 877 w 1956"/>
                  <a:gd name="T77" fmla="*/ 1809 h 1880"/>
                  <a:gd name="T78" fmla="*/ 936 w 1956"/>
                  <a:gd name="T79" fmla="*/ 1823 h 1880"/>
                  <a:gd name="T80" fmla="*/ 978 w 1956"/>
                  <a:gd name="T81" fmla="*/ 1880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56" h="1880">
                    <a:moveTo>
                      <a:pt x="1146" y="1880"/>
                    </a:moveTo>
                    <a:lnTo>
                      <a:pt x="1181" y="1750"/>
                    </a:lnTo>
                    <a:lnTo>
                      <a:pt x="1290" y="1686"/>
                    </a:lnTo>
                    <a:lnTo>
                      <a:pt x="1413" y="1736"/>
                    </a:lnTo>
                    <a:lnTo>
                      <a:pt x="1500" y="1729"/>
                    </a:lnTo>
                    <a:lnTo>
                      <a:pt x="1571" y="1750"/>
                    </a:lnTo>
                    <a:lnTo>
                      <a:pt x="1658" y="1729"/>
                    </a:lnTo>
                    <a:lnTo>
                      <a:pt x="1732" y="1686"/>
                    </a:lnTo>
                    <a:lnTo>
                      <a:pt x="1803" y="1665"/>
                    </a:lnTo>
                    <a:lnTo>
                      <a:pt x="1890" y="1611"/>
                    </a:lnTo>
                    <a:lnTo>
                      <a:pt x="1826" y="1533"/>
                    </a:lnTo>
                    <a:lnTo>
                      <a:pt x="1748" y="1511"/>
                    </a:lnTo>
                    <a:lnTo>
                      <a:pt x="1718" y="1360"/>
                    </a:lnTo>
                    <a:lnTo>
                      <a:pt x="1694" y="1185"/>
                    </a:lnTo>
                    <a:lnTo>
                      <a:pt x="1718" y="1110"/>
                    </a:lnTo>
                    <a:lnTo>
                      <a:pt x="1651" y="1100"/>
                    </a:lnTo>
                    <a:lnTo>
                      <a:pt x="1597" y="1143"/>
                    </a:lnTo>
                    <a:lnTo>
                      <a:pt x="1564" y="1100"/>
                    </a:lnTo>
                    <a:lnTo>
                      <a:pt x="1618" y="1025"/>
                    </a:lnTo>
                    <a:lnTo>
                      <a:pt x="1651" y="959"/>
                    </a:lnTo>
                    <a:lnTo>
                      <a:pt x="1706" y="937"/>
                    </a:lnTo>
                    <a:lnTo>
                      <a:pt x="1706" y="871"/>
                    </a:lnTo>
                    <a:lnTo>
                      <a:pt x="1739" y="807"/>
                    </a:lnTo>
                    <a:lnTo>
                      <a:pt x="1826" y="817"/>
                    </a:lnTo>
                    <a:lnTo>
                      <a:pt x="1881" y="621"/>
                    </a:lnTo>
                    <a:lnTo>
                      <a:pt x="1956" y="427"/>
                    </a:lnTo>
                    <a:lnTo>
                      <a:pt x="1836" y="394"/>
                    </a:lnTo>
                    <a:lnTo>
                      <a:pt x="1694" y="382"/>
                    </a:lnTo>
                    <a:lnTo>
                      <a:pt x="1592" y="361"/>
                    </a:lnTo>
                    <a:lnTo>
                      <a:pt x="1479" y="276"/>
                    </a:lnTo>
                    <a:lnTo>
                      <a:pt x="1380" y="231"/>
                    </a:lnTo>
                    <a:lnTo>
                      <a:pt x="1316" y="210"/>
                    </a:lnTo>
                    <a:lnTo>
                      <a:pt x="1174" y="113"/>
                    </a:lnTo>
                    <a:lnTo>
                      <a:pt x="1066" y="0"/>
                    </a:lnTo>
                    <a:lnTo>
                      <a:pt x="943" y="28"/>
                    </a:lnTo>
                    <a:lnTo>
                      <a:pt x="898" y="210"/>
                    </a:lnTo>
                    <a:lnTo>
                      <a:pt x="761" y="304"/>
                    </a:lnTo>
                    <a:lnTo>
                      <a:pt x="681" y="347"/>
                    </a:lnTo>
                    <a:lnTo>
                      <a:pt x="681" y="389"/>
                    </a:lnTo>
                    <a:lnTo>
                      <a:pt x="558" y="389"/>
                    </a:lnTo>
                    <a:lnTo>
                      <a:pt x="508" y="333"/>
                    </a:lnTo>
                    <a:lnTo>
                      <a:pt x="407" y="333"/>
                    </a:lnTo>
                    <a:lnTo>
                      <a:pt x="407" y="375"/>
                    </a:lnTo>
                    <a:lnTo>
                      <a:pt x="463" y="470"/>
                    </a:lnTo>
                    <a:lnTo>
                      <a:pt x="494" y="529"/>
                    </a:lnTo>
                    <a:lnTo>
                      <a:pt x="449" y="585"/>
                    </a:lnTo>
                    <a:lnTo>
                      <a:pt x="385" y="564"/>
                    </a:lnTo>
                    <a:lnTo>
                      <a:pt x="333" y="585"/>
                    </a:lnTo>
                    <a:lnTo>
                      <a:pt x="232" y="536"/>
                    </a:lnTo>
                    <a:lnTo>
                      <a:pt x="182" y="529"/>
                    </a:lnTo>
                    <a:lnTo>
                      <a:pt x="116" y="585"/>
                    </a:lnTo>
                    <a:lnTo>
                      <a:pt x="31" y="578"/>
                    </a:lnTo>
                    <a:lnTo>
                      <a:pt x="0" y="635"/>
                    </a:lnTo>
                    <a:lnTo>
                      <a:pt x="45" y="673"/>
                    </a:lnTo>
                    <a:lnTo>
                      <a:pt x="31" y="715"/>
                    </a:lnTo>
                    <a:lnTo>
                      <a:pt x="95" y="767"/>
                    </a:lnTo>
                    <a:lnTo>
                      <a:pt x="189" y="789"/>
                    </a:lnTo>
                    <a:lnTo>
                      <a:pt x="262" y="803"/>
                    </a:lnTo>
                    <a:lnTo>
                      <a:pt x="291" y="838"/>
                    </a:lnTo>
                    <a:lnTo>
                      <a:pt x="347" y="838"/>
                    </a:lnTo>
                    <a:lnTo>
                      <a:pt x="414" y="911"/>
                    </a:lnTo>
                    <a:lnTo>
                      <a:pt x="385" y="985"/>
                    </a:lnTo>
                    <a:lnTo>
                      <a:pt x="529" y="1093"/>
                    </a:lnTo>
                    <a:lnTo>
                      <a:pt x="536" y="1150"/>
                    </a:lnTo>
                    <a:lnTo>
                      <a:pt x="508" y="1157"/>
                    </a:lnTo>
                    <a:lnTo>
                      <a:pt x="522" y="1266"/>
                    </a:lnTo>
                    <a:lnTo>
                      <a:pt x="536" y="1346"/>
                    </a:lnTo>
                    <a:lnTo>
                      <a:pt x="581" y="1367"/>
                    </a:lnTo>
                    <a:lnTo>
                      <a:pt x="603" y="1424"/>
                    </a:lnTo>
                    <a:lnTo>
                      <a:pt x="544" y="1382"/>
                    </a:lnTo>
                    <a:lnTo>
                      <a:pt x="544" y="1483"/>
                    </a:lnTo>
                    <a:lnTo>
                      <a:pt x="515" y="1606"/>
                    </a:lnTo>
                    <a:lnTo>
                      <a:pt x="473" y="1722"/>
                    </a:lnTo>
                    <a:lnTo>
                      <a:pt x="588" y="1802"/>
                    </a:lnTo>
                    <a:lnTo>
                      <a:pt x="631" y="1802"/>
                    </a:lnTo>
                    <a:lnTo>
                      <a:pt x="681" y="1845"/>
                    </a:lnTo>
                    <a:lnTo>
                      <a:pt x="870" y="1837"/>
                    </a:lnTo>
                    <a:lnTo>
                      <a:pt x="877" y="1809"/>
                    </a:lnTo>
                    <a:lnTo>
                      <a:pt x="914" y="1802"/>
                    </a:lnTo>
                    <a:lnTo>
                      <a:pt x="936" y="1823"/>
                    </a:lnTo>
                    <a:lnTo>
                      <a:pt x="921" y="1852"/>
                    </a:lnTo>
                    <a:lnTo>
                      <a:pt x="978" y="1880"/>
                    </a:lnTo>
                    <a:lnTo>
                      <a:pt x="1146" y="188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128"/>
              <p:cNvSpPr>
                <a:spLocks/>
              </p:cNvSpPr>
              <p:nvPr/>
            </p:nvSpPr>
            <p:spPr bwMode="auto">
              <a:xfrm>
                <a:off x="4493843" y="3044649"/>
                <a:ext cx="220013" cy="281653"/>
              </a:xfrm>
              <a:custGeom>
                <a:avLst/>
                <a:gdLst>
                  <a:gd name="T0" fmla="*/ 123 w 1417"/>
                  <a:gd name="T1" fmla="*/ 1337 h 1814"/>
                  <a:gd name="T2" fmla="*/ 265 w 1417"/>
                  <a:gd name="T3" fmla="*/ 1349 h 1814"/>
                  <a:gd name="T4" fmla="*/ 385 w 1417"/>
                  <a:gd name="T5" fmla="*/ 1382 h 1814"/>
                  <a:gd name="T6" fmla="*/ 310 w 1417"/>
                  <a:gd name="T7" fmla="*/ 1576 h 1814"/>
                  <a:gd name="T8" fmla="*/ 255 w 1417"/>
                  <a:gd name="T9" fmla="*/ 1772 h 1814"/>
                  <a:gd name="T10" fmla="*/ 319 w 1417"/>
                  <a:gd name="T11" fmla="*/ 1729 h 1814"/>
                  <a:gd name="T12" fmla="*/ 418 w 1417"/>
                  <a:gd name="T13" fmla="*/ 1708 h 1814"/>
                  <a:gd name="T14" fmla="*/ 515 w 1417"/>
                  <a:gd name="T15" fmla="*/ 1784 h 1814"/>
                  <a:gd name="T16" fmla="*/ 602 w 1417"/>
                  <a:gd name="T17" fmla="*/ 1805 h 1814"/>
                  <a:gd name="T18" fmla="*/ 732 w 1417"/>
                  <a:gd name="T19" fmla="*/ 1814 h 1814"/>
                  <a:gd name="T20" fmla="*/ 895 w 1417"/>
                  <a:gd name="T21" fmla="*/ 1784 h 1814"/>
                  <a:gd name="T22" fmla="*/ 992 w 1417"/>
                  <a:gd name="T23" fmla="*/ 1729 h 1814"/>
                  <a:gd name="T24" fmla="*/ 1101 w 1417"/>
                  <a:gd name="T25" fmla="*/ 1751 h 1814"/>
                  <a:gd name="T26" fmla="*/ 1146 w 1417"/>
                  <a:gd name="T27" fmla="*/ 1696 h 1814"/>
                  <a:gd name="T28" fmla="*/ 1122 w 1417"/>
                  <a:gd name="T29" fmla="*/ 1599 h 1814"/>
                  <a:gd name="T30" fmla="*/ 1210 w 1417"/>
                  <a:gd name="T31" fmla="*/ 1533 h 1814"/>
                  <a:gd name="T32" fmla="*/ 1231 w 1417"/>
                  <a:gd name="T33" fmla="*/ 1470 h 1814"/>
                  <a:gd name="T34" fmla="*/ 1013 w 1417"/>
                  <a:gd name="T35" fmla="*/ 1295 h 1814"/>
                  <a:gd name="T36" fmla="*/ 983 w 1417"/>
                  <a:gd name="T37" fmla="*/ 1132 h 1814"/>
                  <a:gd name="T38" fmla="*/ 1221 w 1417"/>
                  <a:gd name="T39" fmla="*/ 1002 h 1814"/>
                  <a:gd name="T40" fmla="*/ 1264 w 1417"/>
                  <a:gd name="T41" fmla="*/ 936 h 1814"/>
                  <a:gd name="T42" fmla="*/ 1417 w 1417"/>
                  <a:gd name="T43" fmla="*/ 926 h 1814"/>
                  <a:gd name="T44" fmla="*/ 1285 w 1417"/>
                  <a:gd name="T45" fmla="*/ 525 h 1814"/>
                  <a:gd name="T46" fmla="*/ 1306 w 1417"/>
                  <a:gd name="T47" fmla="*/ 340 h 1814"/>
                  <a:gd name="T48" fmla="*/ 1283 w 1417"/>
                  <a:gd name="T49" fmla="*/ 225 h 1814"/>
                  <a:gd name="T50" fmla="*/ 1217 w 1417"/>
                  <a:gd name="T51" fmla="*/ 151 h 1814"/>
                  <a:gd name="T52" fmla="*/ 1176 w 1417"/>
                  <a:gd name="T53" fmla="*/ 133 h 1814"/>
                  <a:gd name="T54" fmla="*/ 1167 w 1417"/>
                  <a:gd name="T55" fmla="*/ 40 h 1814"/>
                  <a:gd name="T56" fmla="*/ 992 w 1417"/>
                  <a:gd name="T57" fmla="*/ 85 h 1814"/>
                  <a:gd name="T58" fmla="*/ 921 w 1417"/>
                  <a:gd name="T59" fmla="*/ 159 h 1814"/>
                  <a:gd name="T60" fmla="*/ 799 w 1417"/>
                  <a:gd name="T61" fmla="*/ 151 h 1814"/>
                  <a:gd name="T62" fmla="*/ 761 w 1417"/>
                  <a:gd name="T63" fmla="*/ 116 h 1814"/>
                  <a:gd name="T64" fmla="*/ 659 w 1417"/>
                  <a:gd name="T65" fmla="*/ 102 h 1814"/>
                  <a:gd name="T66" fmla="*/ 605 w 1417"/>
                  <a:gd name="T67" fmla="*/ 10 h 1814"/>
                  <a:gd name="T68" fmla="*/ 598 w 1417"/>
                  <a:gd name="T69" fmla="*/ 7 h 1814"/>
                  <a:gd name="T70" fmla="*/ 491 w 1417"/>
                  <a:gd name="T71" fmla="*/ 0 h 1814"/>
                  <a:gd name="T72" fmla="*/ 430 w 1417"/>
                  <a:gd name="T73" fmla="*/ 17 h 1814"/>
                  <a:gd name="T74" fmla="*/ 428 w 1417"/>
                  <a:gd name="T75" fmla="*/ 22 h 1814"/>
                  <a:gd name="T76" fmla="*/ 465 w 1417"/>
                  <a:gd name="T77" fmla="*/ 137 h 1814"/>
                  <a:gd name="T78" fmla="*/ 456 w 1417"/>
                  <a:gd name="T79" fmla="*/ 239 h 1814"/>
                  <a:gd name="T80" fmla="*/ 399 w 1417"/>
                  <a:gd name="T81" fmla="*/ 281 h 1814"/>
                  <a:gd name="T82" fmla="*/ 357 w 1417"/>
                  <a:gd name="T83" fmla="*/ 310 h 1814"/>
                  <a:gd name="T84" fmla="*/ 305 w 1417"/>
                  <a:gd name="T85" fmla="*/ 288 h 1814"/>
                  <a:gd name="T86" fmla="*/ 227 w 1417"/>
                  <a:gd name="T87" fmla="*/ 288 h 1814"/>
                  <a:gd name="T88" fmla="*/ 168 w 1417"/>
                  <a:gd name="T89" fmla="*/ 362 h 1814"/>
                  <a:gd name="T90" fmla="*/ 206 w 1417"/>
                  <a:gd name="T91" fmla="*/ 404 h 1814"/>
                  <a:gd name="T92" fmla="*/ 163 w 1417"/>
                  <a:gd name="T93" fmla="*/ 503 h 1814"/>
                  <a:gd name="T94" fmla="*/ 184 w 1417"/>
                  <a:gd name="T95" fmla="*/ 551 h 1814"/>
                  <a:gd name="T96" fmla="*/ 173 w 1417"/>
                  <a:gd name="T97" fmla="*/ 643 h 1814"/>
                  <a:gd name="T98" fmla="*/ 47 w 1417"/>
                  <a:gd name="T99" fmla="*/ 735 h 1814"/>
                  <a:gd name="T100" fmla="*/ 26 w 1417"/>
                  <a:gd name="T101" fmla="*/ 780 h 1814"/>
                  <a:gd name="T102" fmla="*/ 54 w 1417"/>
                  <a:gd name="T103" fmla="*/ 822 h 1814"/>
                  <a:gd name="T104" fmla="*/ 10 w 1417"/>
                  <a:gd name="T105" fmla="*/ 914 h 1814"/>
                  <a:gd name="T106" fmla="*/ 0 w 1417"/>
                  <a:gd name="T107" fmla="*/ 964 h 1814"/>
                  <a:gd name="T108" fmla="*/ 43 w 1417"/>
                  <a:gd name="T109" fmla="*/ 1014 h 1814"/>
                  <a:gd name="T110" fmla="*/ 47 w 1417"/>
                  <a:gd name="T111" fmla="*/ 1120 h 1814"/>
                  <a:gd name="T112" fmla="*/ 97 w 1417"/>
                  <a:gd name="T113" fmla="*/ 1198 h 1814"/>
                  <a:gd name="T114" fmla="*/ 123 w 1417"/>
                  <a:gd name="T115" fmla="*/ 1337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7" h="1814">
                    <a:moveTo>
                      <a:pt x="123" y="1337"/>
                    </a:moveTo>
                    <a:lnTo>
                      <a:pt x="265" y="1349"/>
                    </a:lnTo>
                    <a:lnTo>
                      <a:pt x="385" y="1382"/>
                    </a:lnTo>
                    <a:lnTo>
                      <a:pt x="310" y="1576"/>
                    </a:lnTo>
                    <a:lnTo>
                      <a:pt x="255" y="1772"/>
                    </a:lnTo>
                    <a:lnTo>
                      <a:pt x="319" y="1729"/>
                    </a:lnTo>
                    <a:lnTo>
                      <a:pt x="418" y="1708"/>
                    </a:lnTo>
                    <a:lnTo>
                      <a:pt x="515" y="1784"/>
                    </a:lnTo>
                    <a:lnTo>
                      <a:pt x="602" y="1805"/>
                    </a:lnTo>
                    <a:lnTo>
                      <a:pt x="732" y="1814"/>
                    </a:lnTo>
                    <a:lnTo>
                      <a:pt x="895" y="1784"/>
                    </a:lnTo>
                    <a:lnTo>
                      <a:pt x="992" y="1729"/>
                    </a:lnTo>
                    <a:lnTo>
                      <a:pt x="1101" y="1751"/>
                    </a:lnTo>
                    <a:lnTo>
                      <a:pt x="1146" y="1696"/>
                    </a:lnTo>
                    <a:lnTo>
                      <a:pt x="1122" y="1599"/>
                    </a:lnTo>
                    <a:lnTo>
                      <a:pt x="1210" y="1533"/>
                    </a:lnTo>
                    <a:lnTo>
                      <a:pt x="1231" y="1470"/>
                    </a:lnTo>
                    <a:lnTo>
                      <a:pt x="1013" y="1295"/>
                    </a:lnTo>
                    <a:lnTo>
                      <a:pt x="983" y="1132"/>
                    </a:lnTo>
                    <a:lnTo>
                      <a:pt x="1221" y="1002"/>
                    </a:lnTo>
                    <a:lnTo>
                      <a:pt x="1264" y="936"/>
                    </a:lnTo>
                    <a:lnTo>
                      <a:pt x="1417" y="926"/>
                    </a:lnTo>
                    <a:lnTo>
                      <a:pt x="1285" y="525"/>
                    </a:lnTo>
                    <a:lnTo>
                      <a:pt x="1306" y="340"/>
                    </a:lnTo>
                    <a:lnTo>
                      <a:pt x="1283" y="225"/>
                    </a:lnTo>
                    <a:lnTo>
                      <a:pt x="1217" y="151"/>
                    </a:lnTo>
                    <a:lnTo>
                      <a:pt x="1176" y="133"/>
                    </a:lnTo>
                    <a:lnTo>
                      <a:pt x="1167" y="40"/>
                    </a:lnTo>
                    <a:lnTo>
                      <a:pt x="992" y="85"/>
                    </a:lnTo>
                    <a:lnTo>
                      <a:pt x="921" y="159"/>
                    </a:lnTo>
                    <a:lnTo>
                      <a:pt x="799" y="151"/>
                    </a:lnTo>
                    <a:lnTo>
                      <a:pt x="761" y="116"/>
                    </a:lnTo>
                    <a:lnTo>
                      <a:pt x="659" y="102"/>
                    </a:lnTo>
                    <a:lnTo>
                      <a:pt x="605" y="10"/>
                    </a:lnTo>
                    <a:lnTo>
                      <a:pt x="598" y="7"/>
                    </a:lnTo>
                    <a:lnTo>
                      <a:pt x="491" y="0"/>
                    </a:lnTo>
                    <a:lnTo>
                      <a:pt x="430" y="17"/>
                    </a:lnTo>
                    <a:lnTo>
                      <a:pt x="428" y="22"/>
                    </a:lnTo>
                    <a:lnTo>
                      <a:pt x="465" y="137"/>
                    </a:lnTo>
                    <a:lnTo>
                      <a:pt x="456" y="239"/>
                    </a:lnTo>
                    <a:lnTo>
                      <a:pt x="399" y="281"/>
                    </a:lnTo>
                    <a:lnTo>
                      <a:pt x="357" y="310"/>
                    </a:lnTo>
                    <a:lnTo>
                      <a:pt x="305" y="288"/>
                    </a:lnTo>
                    <a:lnTo>
                      <a:pt x="227" y="288"/>
                    </a:lnTo>
                    <a:lnTo>
                      <a:pt x="168" y="362"/>
                    </a:lnTo>
                    <a:lnTo>
                      <a:pt x="206" y="404"/>
                    </a:lnTo>
                    <a:lnTo>
                      <a:pt x="163" y="503"/>
                    </a:lnTo>
                    <a:lnTo>
                      <a:pt x="184" y="551"/>
                    </a:lnTo>
                    <a:lnTo>
                      <a:pt x="173" y="643"/>
                    </a:lnTo>
                    <a:lnTo>
                      <a:pt x="47" y="735"/>
                    </a:lnTo>
                    <a:lnTo>
                      <a:pt x="26" y="780"/>
                    </a:lnTo>
                    <a:lnTo>
                      <a:pt x="54" y="822"/>
                    </a:lnTo>
                    <a:lnTo>
                      <a:pt x="10" y="914"/>
                    </a:lnTo>
                    <a:lnTo>
                      <a:pt x="0" y="964"/>
                    </a:lnTo>
                    <a:lnTo>
                      <a:pt x="43" y="1014"/>
                    </a:lnTo>
                    <a:lnTo>
                      <a:pt x="47" y="1120"/>
                    </a:lnTo>
                    <a:lnTo>
                      <a:pt x="97" y="1198"/>
                    </a:lnTo>
                    <a:lnTo>
                      <a:pt x="123" y="133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129"/>
              <p:cNvSpPr>
                <a:spLocks/>
              </p:cNvSpPr>
              <p:nvPr/>
            </p:nvSpPr>
            <p:spPr bwMode="auto">
              <a:xfrm>
                <a:off x="4544460" y="2954750"/>
                <a:ext cx="74528" cy="93315"/>
              </a:xfrm>
              <a:custGeom>
                <a:avLst/>
                <a:gdLst>
                  <a:gd name="T0" fmla="*/ 272 w 480"/>
                  <a:gd name="T1" fmla="*/ 586 h 601"/>
                  <a:gd name="T2" fmla="*/ 165 w 480"/>
                  <a:gd name="T3" fmla="*/ 579 h 601"/>
                  <a:gd name="T4" fmla="*/ 104 w 480"/>
                  <a:gd name="T5" fmla="*/ 596 h 601"/>
                  <a:gd name="T6" fmla="*/ 102 w 480"/>
                  <a:gd name="T7" fmla="*/ 601 h 601"/>
                  <a:gd name="T8" fmla="*/ 95 w 480"/>
                  <a:gd name="T9" fmla="*/ 579 h 601"/>
                  <a:gd name="T10" fmla="*/ 87 w 480"/>
                  <a:gd name="T11" fmla="*/ 471 h 601"/>
                  <a:gd name="T12" fmla="*/ 24 w 480"/>
                  <a:gd name="T13" fmla="*/ 397 h 601"/>
                  <a:gd name="T14" fmla="*/ 0 w 480"/>
                  <a:gd name="T15" fmla="*/ 267 h 601"/>
                  <a:gd name="T16" fmla="*/ 7 w 480"/>
                  <a:gd name="T17" fmla="*/ 152 h 601"/>
                  <a:gd name="T18" fmla="*/ 123 w 480"/>
                  <a:gd name="T19" fmla="*/ 78 h 601"/>
                  <a:gd name="T20" fmla="*/ 182 w 480"/>
                  <a:gd name="T21" fmla="*/ 95 h 601"/>
                  <a:gd name="T22" fmla="*/ 248 w 480"/>
                  <a:gd name="T23" fmla="*/ 8 h 601"/>
                  <a:gd name="T24" fmla="*/ 312 w 480"/>
                  <a:gd name="T25" fmla="*/ 0 h 601"/>
                  <a:gd name="T26" fmla="*/ 371 w 480"/>
                  <a:gd name="T27" fmla="*/ 116 h 601"/>
                  <a:gd name="T28" fmla="*/ 435 w 480"/>
                  <a:gd name="T29" fmla="*/ 123 h 601"/>
                  <a:gd name="T30" fmla="*/ 480 w 480"/>
                  <a:gd name="T31" fmla="*/ 152 h 601"/>
                  <a:gd name="T32" fmla="*/ 449 w 480"/>
                  <a:gd name="T33" fmla="*/ 201 h 601"/>
                  <a:gd name="T34" fmla="*/ 347 w 480"/>
                  <a:gd name="T35" fmla="*/ 225 h 601"/>
                  <a:gd name="T36" fmla="*/ 333 w 480"/>
                  <a:gd name="T37" fmla="*/ 289 h 601"/>
                  <a:gd name="T38" fmla="*/ 232 w 480"/>
                  <a:gd name="T39" fmla="*/ 369 h 601"/>
                  <a:gd name="T40" fmla="*/ 224 w 480"/>
                  <a:gd name="T41" fmla="*/ 471 h 601"/>
                  <a:gd name="T42" fmla="*/ 269 w 480"/>
                  <a:gd name="T43" fmla="*/ 572 h 601"/>
                  <a:gd name="T44" fmla="*/ 279 w 480"/>
                  <a:gd name="T45" fmla="*/ 589 h 601"/>
                  <a:gd name="T46" fmla="*/ 272 w 480"/>
                  <a:gd name="T47" fmla="*/ 586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601">
                    <a:moveTo>
                      <a:pt x="272" y="586"/>
                    </a:moveTo>
                    <a:lnTo>
                      <a:pt x="165" y="579"/>
                    </a:lnTo>
                    <a:lnTo>
                      <a:pt x="104" y="596"/>
                    </a:lnTo>
                    <a:lnTo>
                      <a:pt x="102" y="601"/>
                    </a:lnTo>
                    <a:lnTo>
                      <a:pt x="95" y="579"/>
                    </a:lnTo>
                    <a:lnTo>
                      <a:pt x="87" y="471"/>
                    </a:lnTo>
                    <a:lnTo>
                      <a:pt x="24" y="397"/>
                    </a:lnTo>
                    <a:lnTo>
                      <a:pt x="0" y="267"/>
                    </a:lnTo>
                    <a:lnTo>
                      <a:pt x="7" y="152"/>
                    </a:lnTo>
                    <a:lnTo>
                      <a:pt x="123" y="78"/>
                    </a:lnTo>
                    <a:lnTo>
                      <a:pt x="182" y="95"/>
                    </a:lnTo>
                    <a:lnTo>
                      <a:pt x="248" y="8"/>
                    </a:lnTo>
                    <a:lnTo>
                      <a:pt x="312" y="0"/>
                    </a:lnTo>
                    <a:lnTo>
                      <a:pt x="371" y="116"/>
                    </a:lnTo>
                    <a:lnTo>
                      <a:pt x="435" y="123"/>
                    </a:lnTo>
                    <a:lnTo>
                      <a:pt x="480" y="152"/>
                    </a:lnTo>
                    <a:lnTo>
                      <a:pt x="449" y="201"/>
                    </a:lnTo>
                    <a:lnTo>
                      <a:pt x="347" y="225"/>
                    </a:lnTo>
                    <a:lnTo>
                      <a:pt x="333" y="289"/>
                    </a:lnTo>
                    <a:lnTo>
                      <a:pt x="232" y="369"/>
                    </a:lnTo>
                    <a:lnTo>
                      <a:pt x="224" y="471"/>
                    </a:lnTo>
                    <a:lnTo>
                      <a:pt x="269" y="572"/>
                    </a:lnTo>
                    <a:lnTo>
                      <a:pt x="279" y="589"/>
                    </a:lnTo>
                    <a:lnTo>
                      <a:pt x="272" y="58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130"/>
              <p:cNvSpPr>
                <a:spLocks/>
              </p:cNvSpPr>
              <p:nvPr/>
            </p:nvSpPr>
            <p:spPr bwMode="auto">
              <a:xfrm>
                <a:off x="4430029" y="3100856"/>
                <a:ext cx="95799" cy="98594"/>
              </a:xfrm>
              <a:custGeom>
                <a:avLst/>
                <a:gdLst>
                  <a:gd name="T0" fmla="*/ 437 w 617"/>
                  <a:gd name="T1" fmla="*/ 418 h 635"/>
                  <a:gd name="T2" fmla="*/ 458 w 617"/>
                  <a:gd name="T3" fmla="*/ 373 h 635"/>
                  <a:gd name="T4" fmla="*/ 584 w 617"/>
                  <a:gd name="T5" fmla="*/ 281 h 635"/>
                  <a:gd name="T6" fmla="*/ 595 w 617"/>
                  <a:gd name="T7" fmla="*/ 189 h 635"/>
                  <a:gd name="T8" fmla="*/ 572 w 617"/>
                  <a:gd name="T9" fmla="*/ 141 h 635"/>
                  <a:gd name="T10" fmla="*/ 617 w 617"/>
                  <a:gd name="T11" fmla="*/ 42 h 635"/>
                  <a:gd name="T12" fmla="*/ 579 w 617"/>
                  <a:gd name="T13" fmla="*/ 0 h 635"/>
                  <a:gd name="T14" fmla="*/ 425 w 617"/>
                  <a:gd name="T15" fmla="*/ 7 h 635"/>
                  <a:gd name="T16" fmla="*/ 347 w 617"/>
                  <a:gd name="T17" fmla="*/ 56 h 635"/>
                  <a:gd name="T18" fmla="*/ 340 w 617"/>
                  <a:gd name="T19" fmla="*/ 115 h 635"/>
                  <a:gd name="T20" fmla="*/ 397 w 617"/>
                  <a:gd name="T21" fmla="*/ 158 h 635"/>
                  <a:gd name="T22" fmla="*/ 390 w 617"/>
                  <a:gd name="T23" fmla="*/ 217 h 635"/>
                  <a:gd name="T24" fmla="*/ 319 w 617"/>
                  <a:gd name="T25" fmla="*/ 267 h 635"/>
                  <a:gd name="T26" fmla="*/ 295 w 617"/>
                  <a:gd name="T27" fmla="*/ 217 h 635"/>
                  <a:gd name="T28" fmla="*/ 333 w 617"/>
                  <a:gd name="T29" fmla="*/ 165 h 635"/>
                  <a:gd name="T30" fmla="*/ 312 w 617"/>
                  <a:gd name="T31" fmla="*/ 137 h 635"/>
                  <a:gd name="T32" fmla="*/ 246 w 617"/>
                  <a:gd name="T33" fmla="*/ 151 h 635"/>
                  <a:gd name="T34" fmla="*/ 194 w 617"/>
                  <a:gd name="T35" fmla="*/ 281 h 635"/>
                  <a:gd name="T36" fmla="*/ 130 w 617"/>
                  <a:gd name="T37" fmla="*/ 368 h 635"/>
                  <a:gd name="T38" fmla="*/ 123 w 617"/>
                  <a:gd name="T39" fmla="*/ 434 h 635"/>
                  <a:gd name="T40" fmla="*/ 130 w 617"/>
                  <a:gd name="T41" fmla="*/ 463 h 635"/>
                  <a:gd name="T42" fmla="*/ 109 w 617"/>
                  <a:gd name="T43" fmla="*/ 498 h 635"/>
                  <a:gd name="T44" fmla="*/ 64 w 617"/>
                  <a:gd name="T45" fmla="*/ 498 h 635"/>
                  <a:gd name="T46" fmla="*/ 0 w 617"/>
                  <a:gd name="T47" fmla="*/ 512 h 635"/>
                  <a:gd name="T48" fmla="*/ 73 w 617"/>
                  <a:gd name="T49" fmla="*/ 543 h 635"/>
                  <a:gd name="T50" fmla="*/ 156 w 617"/>
                  <a:gd name="T51" fmla="*/ 517 h 635"/>
                  <a:gd name="T52" fmla="*/ 220 w 617"/>
                  <a:gd name="T53" fmla="*/ 482 h 635"/>
                  <a:gd name="T54" fmla="*/ 269 w 617"/>
                  <a:gd name="T55" fmla="*/ 493 h 635"/>
                  <a:gd name="T56" fmla="*/ 350 w 617"/>
                  <a:gd name="T57" fmla="*/ 498 h 635"/>
                  <a:gd name="T58" fmla="*/ 361 w 617"/>
                  <a:gd name="T59" fmla="*/ 586 h 635"/>
                  <a:gd name="T60" fmla="*/ 399 w 617"/>
                  <a:gd name="T61" fmla="*/ 635 h 635"/>
                  <a:gd name="T62" fmla="*/ 411 w 617"/>
                  <a:gd name="T63" fmla="*/ 602 h 635"/>
                  <a:gd name="T64" fmla="*/ 421 w 617"/>
                  <a:gd name="T65" fmla="*/ 552 h 635"/>
                  <a:gd name="T66" fmla="*/ 465 w 617"/>
                  <a:gd name="T67" fmla="*/ 460 h 635"/>
                  <a:gd name="T68" fmla="*/ 437 w 617"/>
                  <a:gd name="T69" fmla="*/ 41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7" h="635">
                    <a:moveTo>
                      <a:pt x="437" y="418"/>
                    </a:moveTo>
                    <a:lnTo>
                      <a:pt x="458" y="373"/>
                    </a:lnTo>
                    <a:lnTo>
                      <a:pt x="584" y="281"/>
                    </a:lnTo>
                    <a:lnTo>
                      <a:pt x="595" y="189"/>
                    </a:lnTo>
                    <a:lnTo>
                      <a:pt x="572" y="141"/>
                    </a:lnTo>
                    <a:lnTo>
                      <a:pt x="617" y="42"/>
                    </a:lnTo>
                    <a:lnTo>
                      <a:pt x="579" y="0"/>
                    </a:lnTo>
                    <a:lnTo>
                      <a:pt x="425" y="7"/>
                    </a:lnTo>
                    <a:lnTo>
                      <a:pt x="347" y="56"/>
                    </a:lnTo>
                    <a:lnTo>
                      <a:pt x="340" y="115"/>
                    </a:lnTo>
                    <a:lnTo>
                      <a:pt x="397" y="158"/>
                    </a:lnTo>
                    <a:lnTo>
                      <a:pt x="390" y="217"/>
                    </a:lnTo>
                    <a:lnTo>
                      <a:pt x="319" y="267"/>
                    </a:lnTo>
                    <a:lnTo>
                      <a:pt x="295" y="217"/>
                    </a:lnTo>
                    <a:lnTo>
                      <a:pt x="333" y="165"/>
                    </a:lnTo>
                    <a:lnTo>
                      <a:pt x="312" y="137"/>
                    </a:lnTo>
                    <a:lnTo>
                      <a:pt x="246" y="151"/>
                    </a:lnTo>
                    <a:lnTo>
                      <a:pt x="194" y="281"/>
                    </a:lnTo>
                    <a:lnTo>
                      <a:pt x="130" y="368"/>
                    </a:lnTo>
                    <a:lnTo>
                      <a:pt x="123" y="434"/>
                    </a:lnTo>
                    <a:lnTo>
                      <a:pt x="130" y="463"/>
                    </a:lnTo>
                    <a:lnTo>
                      <a:pt x="109" y="498"/>
                    </a:lnTo>
                    <a:lnTo>
                      <a:pt x="64" y="498"/>
                    </a:lnTo>
                    <a:lnTo>
                      <a:pt x="0" y="512"/>
                    </a:lnTo>
                    <a:lnTo>
                      <a:pt x="73" y="543"/>
                    </a:lnTo>
                    <a:lnTo>
                      <a:pt x="156" y="517"/>
                    </a:lnTo>
                    <a:lnTo>
                      <a:pt x="220" y="482"/>
                    </a:lnTo>
                    <a:lnTo>
                      <a:pt x="269" y="493"/>
                    </a:lnTo>
                    <a:lnTo>
                      <a:pt x="350" y="498"/>
                    </a:lnTo>
                    <a:lnTo>
                      <a:pt x="361" y="586"/>
                    </a:lnTo>
                    <a:lnTo>
                      <a:pt x="399" y="635"/>
                    </a:lnTo>
                    <a:lnTo>
                      <a:pt x="411" y="602"/>
                    </a:lnTo>
                    <a:lnTo>
                      <a:pt x="421" y="552"/>
                    </a:lnTo>
                    <a:lnTo>
                      <a:pt x="465" y="460"/>
                    </a:lnTo>
                    <a:lnTo>
                      <a:pt x="437" y="41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7" name="Freeform 131"/>
              <p:cNvSpPr>
                <a:spLocks/>
              </p:cNvSpPr>
              <p:nvPr/>
            </p:nvSpPr>
            <p:spPr bwMode="auto">
              <a:xfrm>
                <a:off x="4496483" y="3218548"/>
                <a:ext cx="16458" cy="33693"/>
              </a:xfrm>
              <a:custGeom>
                <a:avLst/>
                <a:gdLst>
                  <a:gd name="T0" fmla="*/ 106 w 106"/>
                  <a:gd name="T1" fmla="*/ 217 h 217"/>
                  <a:gd name="T2" fmla="*/ 80 w 106"/>
                  <a:gd name="T3" fmla="*/ 78 h 217"/>
                  <a:gd name="T4" fmla="*/ 30 w 106"/>
                  <a:gd name="T5" fmla="*/ 0 h 217"/>
                  <a:gd name="T6" fmla="*/ 4 w 106"/>
                  <a:gd name="T7" fmla="*/ 45 h 217"/>
                  <a:gd name="T8" fmla="*/ 0 w 106"/>
                  <a:gd name="T9" fmla="*/ 111 h 217"/>
                  <a:gd name="T10" fmla="*/ 4 w 106"/>
                  <a:gd name="T11" fmla="*/ 196 h 217"/>
                  <a:gd name="T12" fmla="*/ 106 w 106"/>
                  <a:gd name="T13" fmla="*/ 217 h 217"/>
                </a:gdLst>
                <a:ahLst/>
                <a:cxnLst>
                  <a:cxn ang="0">
                    <a:pos x="T0" y="T1"/>
                  </a:cxn>
                  <a:cxn ang="0">
                    <a:pos x="T2" y="T3"/>
                  </a:cxn>
                  <a:cxn ang="0">
                    <a:pos x="T4" y="T5"/>
                  </a:cxn>
                  <a:cxn ang="0">
                    <a:pos x="T6" y="T7"/>
                  </a:cxn>
                  <a:cxn ang="0">
                    <a:pos x="T8" y="T9"/>
                  </a:cxn>
                  <a:cxn ang="0">
                    <a:pos x="T10" y="T11"/>
                  </a:cxn>
                  <a:cxn ang="0">
                    <a:pos x="T12" y="T13"/>
                  </a:cxn>
                </a:cxnLst>
                <a:rect l="0" t="0" r="r" b="b"/>
                <a:pathLst>
                  <a:path w="106" h="217">
                    <a:moveTo>
                      <a:pt x="106" y="217"/>
                    </a:moveTo>
                    <a:lnTo>
                      <a:pt x="80" y="78"/>
                    </a:lnTo>
                    <a:lnTo>
                      <a:pt x="30" y="0"/>
                    </a:lnTo>
                    <a:lnTo>
                      <a:pt x="4" y="45"/>
                    </a:lnTo>
                    <a:lnTo>
                      <a:pt x="0" y="111"/>
                    </a:lnTo>
                    <a:lnTo>
                      <a:pt x="4" y="196"/>
                    </a:lnTo>
                    <a:lnTo>
                      <a:pt x="106" y="21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132"/>
              <p:cNvSpPr>
                <a:spLocks/>
              </p:cNvSpPr>
              <p:nvPr/>
            </p:nvSpPr>
            <p:spPr bwMode="auto">
              <a:xfrm>
                <a:off x="4415433" y="3175694"/>
                <a:ext cx="85707" cy="73286"/>
              </a:xfrm>
              <a:custGeom>
                <a:avLst/>
                <a:gdLst>
                  <a:gd name="T0" fmla="*/ 552 w 552"/>
                  <a:gd name="T1" fmla="*/ 276 h 472"/>
                  <a:gd name="T2" fmla="*/ 526 w 552"/>
                  <a:gd name="T3" fmla="*/ 321 h 472"/>
                  <a:gd name="T4" fmla="*/ 522 w 552"/>
                  <a:gd name="T5" fmla="*/ 385 h 472"/>
                  <a:gd name="T6" fmla="*/ 526 w 552"/>
                  <a:gd name="T7" fmla="*/ 472 h 472"/>
                  <a:gd name="T8" fmla="*/ 413 w 552"/>
                  <a:gd name="T9" fmla="*/ 385 h 472"/>
                  <a:gd name="T10" fmla="*/ 314 w 552"/>
                  <a:gd name="T11" fmla="*/ 342 h 472"/>
                  <a:gd name="T12" fmla="*/ 250 w 552"/>
                  <a:gd name="T13" fmla="*/ 321 h 472"/>
                  <a:gd name="T14" fmla="*/ 108 w 552"/>
                  <a:gd name="T15" fmla="*/ 222 h 472"/>
                  <a:gd name="T16" fmla="*/ 0 w 552"/>
                  <a:gd name="T17" fmla="*/ 111 h 472"/>
                  <a:gd name="T18" fmla="*/ 73 w 552"/>
                  <a:gd name="T19" fmla="*/ 61 h 472"/>
                  <a:gd name="T20" fmla="*/ 94 w 552"/>
                  <a:gd name="T21" fmla="*/ 30 h 472"/>
                  <a:gd name="T22" fmla="*/ 167 w 552"/>
                  <a:gd name="T23" fmla="*/ 61 h 472"/>
                  <a:gd name="T24" fmla="*/ 250 w 552"/>
                  <a:gd name="T25" fmla="*/ 35 h 472"/>
                  <a:gd name="T26" fmla="*/ 314 w 552"/>
                  <a:gd name="T27" fmla="*/ 0 h 472"/>
                  <a:gd name="T28" fmla="*/ 363 w 552"/>
                  <a:gd name="T29" fmla="*/ 11 h 472"/>
                  <a:gd name="T30" fmla="*/ 444 w 552"/>
                  <a:gd name="T31" fmla="*/ 16 h 472"/>
                  <a:gd name="T32" fmla="*/ 455 w 552"/>
                  <a:gd name="T33" fmla="*/ 104 h 472"/>
                  <a:gd name="T34" fmla="*/ 493 w 552"/>
                  <a:gd name="T35" fmla="*/ 153 h 472"/>
                  <a:gd name="T36" fmla="*/ 505 w 552"/>
                  <a:gd name="T37" fmla="*/ 120 h 472"/>
                  <a:gd name="T38" fmla="*/ 548 w 552"/>
                  <a:gd name="T39" fmla="*/ 170 h 472"/>
                  <a:gd name="T40" fmla="*/ 552 w 552"/>
                  <a:gd name="T41" fmla="*/ 27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2" h="472">
                    <a:moveTo>
                      <a:pt x="552" y="276"/>
                    </a:moveTo>
                    <a:lnTo>
                      <a:pt x="526" y="321"/>
                    </a:lnTo>
                    <a:lnTo>
                      <a:pt x="522" y="385"/>
                    </a:lnTo>
                    <a:lnTo>
                      <a:pt x="526" y="472"/>
                    </a:lnTo>
                    <a:lnTo>
                      <a:pt x="413" y="385"/>
                    </a:lnTo>
                    <a:lnTo>
                      <a:pt x="314" y="342"/>
                    </a:lnTo>
                    <a:lnTo>
                      <a:pt x="250" y="321"/>
                    </a:lnTo>
                    <a:lnTo>
                      <a:pt x="108" y="222"/>
                    </a:lnTo>
                    <a:lnTo>
                      <a:pt x="0" y="111"/>
                    </a:lnTo>
                    <a:lnTo>
                      <a:pt x="73" y="61"/>
                    </a:lnTo>
                    <a:lnTo>
                      <a:pt x="94" y="30"/>
                    </a:lnTo>
                    <a:lnTo>
                      <a:pt x="167" y="61"/>
                    </a:lnTo>
                    <a:lnTo>
                      <a:pt x="250" y="35"/>
                    </a:lnTo>
                    <a:lnTo>
                      <a:pt x="314" y="0"/>
                    </a:lnTo>
                    <a:lnTo>
                      <a:pt x="363" y="11"/>
                    </a:lnTo>
                    <a:lnTo>
                      <a:pt x="444" y="16"/>
                    </a:lnTo>
                    <a:lnTo>
                      <a:pt x="455" y="104"/>
                    </a:lnTo>
                    <a:lnTo>
                      <a:pt x="493" y="153"/>
                    </a:lnTo>
                    <a:lnTo>
                      <a:pt x="505" y="120"/>
                    </a:lnTo>
                    <a:lnTo>
                      <a:pt x="548" y="170"/>
                    </a:lnTo>
                    <a:lnTo>
                      <a:pt x="552" y="27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133"/>
              <p:cNvSpPr>
                <a:spLocks/>
              </p:cNvSpPr>
              <p:nvPr/>
            </p:nvSpPr>
            <p:spPr bwMode="auto">
              <a:xfrm>
                <a:off x="4512941" y="3339966"/>
                <a:ext cx="284603" cy="290038"/>
              </a:xfrm>
              <a:custGeom>
                <a:avLst/>
                <a:gdLst>
                  <a:gd name="T0" fmla="*/ 298 w 1833"/>
                  <a:gd name="T1" fmla="*/ 564 h 1868"/>
                  <a:gd name="T2" fmla="*/ 501 w 1833"/>
                  <a:gd name="T3" fmla="*/ 564 h 1868"/>
                  <a:gd name="T4" fmla="*/ 609 w 1833"/>
                  <a:gd name="T5" fmla="*/ 855 h 1868"/>
                  <a:gd name="T6" fmla="*/ 732 w 1833"/>
                  <a:gd name="T7" fmla="*/ 999 h 1868"/>
                  <a:gd name="T8" fmla="*/ 869 w 1833"/>
                  <a:gd name="T9" fmla="*/ 1072 h 1868"/>
                  <a:gd name="T10" fmla="*/ 1037 w 1833"/>
                  <a:gd name="T11" fmla="*/ 1216 h 1868"/>
                  <a:gd name="T12" fmla="*/ 1139 w 1833"/>
                  <a:gd name="T13" fmla="*/ 1290 h 1868"/>
                  <a:gd name="T14" fmla="*/ 1209 w 1833"/>
                  <a:gd name="T15" fmla="*/ 1325 h 1868"/>
                  <a:gd name="T16" fmla="*/ 1290 w 1833"/>
                  <a:gd name="T17" fmla="*/ 1412 h 1868"/>
                  <a:gd name="T18" fmla="*/ 1391 w 1833"/>
                  <a:gd name="T19" fmla="*/ 1448 h 1868"/>
                  <a:gd name="T20" fmla="*/ 1441 w 1833"/>
                  <a:gd name="T21" fmla="*/ 1578 h 1868"/>
                  <a:gd name="T22" fmla="*/ 1405 w 1833"/>
                  <a:gd name="T23" fmla="*/ 1760 h 1868"/>
                  <a:gd name="T24" fmla="*/ 1420 w 1833"/>
                  <a:gd name="T25" fmla="*/ 1868 h 1868"/>
                  <a:gd name="T26" fmla="*/ 1557 w 1833"/>
                  <a:gd name="T27" fmla="*/ 1701 h 1868"/>
                  <a:gd name="T28" fmla="*/ 1616 w 1833"/>
                  <a:gd name="T29" fmla="*/ 1592 h 1868"/>
                  <a:gd name="T30" fmla="*/ 1564 w 1833"/>
                  <a:gd name="T31" fmla="*/ 1391 h 1868"/>
                  <a:gd name="T32" fmla="*/ 1710 w 1833"/>
                  <a:gd name="T33" fmla="*/ 1405 h 1868"/>
                  <a:gd name="T34" fmla="*/ 1833 w 1833"/>
                  <a:gd name="T35" fmla="*/ 1448 h 1868"/>
                  <a:gd name="T36" fmla="*/ 1717 w 1833"/>
                  <a:gd name="T37" fmla="*/ 1297 h 1868"/>
                  <a:gd name="T38" fmla="*/ 1623 w 1833"/>
                  <a:gd name="T39" fmla="*/ 1209 h 1868"/>
                  <a:gd name="T40" fmla="*/ 1464 w 1833"/>
                  <a:gd name="T41" fmla="*/ 1157 h 1868"/>
                  <a:gd name="T42" fmla="*/ 1290 w 1833"/>
                  <a:gd name="T43" fmla="*/ 1042 h 1868"/>
                  <a:gd name="T44" fmla="*/ 1072 w 1833"/>
                  <a:gd name="T45" fmla="*/ 782 h 1868"/>
                  <a:gd name="T46" fmla="*/ 855 w 1833"/>
                  <a:gd name="T47" fmla="*/ 572 h 1868"/>
                  <a:gd name="T48" fmla="*/ 855 w 1833"/>
                  <a:gd name="T49" fmla="*/ 385 h 1868"/>
                  <a:gd name="T50" fmla="*/ 1072 w 1833"/>
                  <a:gd name="T51" fmla="*/ 290 h 1868"/>
                  <a:gd name="T52" fmla="*/ 1108 w 1833"/>
                  <a:gd name="T53" fmla="*/ 305 h 1868"/>
                  <a:gd name="T54" fmla="*/ 1120 w 1833"/>
                  <a:gd name="T55" fmla="*/ 217 h 1868"/>
                  <a:gd name="T56" fmla="*/ 1077 w 1833"/>
                  <a:gd name="T57" fmla="*/ 75 h 1868"/>
                  <a:gd name="T58" fmla="*/ 881 w 1833"/>
                  <a:gd name="T59" fmla="*/ 33 h 1868"/>
                  <a:gd name="T60" fmla="*/ 761 w 1833"/>
                  <a:gd name="T61" fmla="*/ 0 h 1868"/>
                  <a:gd name="T62" fmla="*/ 555 w 1833"/>
                  <a:gd name="T63" fmla="*/ 45 h 1868"/>
                  <a:gd name="T64" fmla="*/ 338 w 1833"/>
                  <a:gd name="T65" fmla="*/ 109 h 1868"/>
                  <a:gd name="T66" fmla="*/ 217 w 1833"/>
                  <a:gd name="T67" fmla="*/ 87 h 1868"/>
                  <a:gd name="T68" fmla="*/ 153 w 1833"/>
                  <a:gd name="T69" fmla="*/ 238 h 1868"/>
                  <a:gd name="T70" fmla="*/ 0 w 1833"/>
                  <a:gd name="T71" fmla="*/ 238 h 1868"/>
                  <a:gd name="T72" fmla="*/ 54 w 1833"/>
                  <a:gd name="T73" fmla="*/ 564 h 1868"/>
                  <a:gd name="T74" fmla="*/ 196 w 1833"/>
                  <a:gd name="T75" fmla="*/ 664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33" h="1868">
                    <a:moveTo>
                      <a:pt x="196" y="664"/>
                    </a:moveTo>
                    <a:lnTo>
                      <a:pt x="298" y="564"/>
                    </a:lnTo>
                    <a:lnTo>
                      <a:pt x="442" y="536"/>
                    </a:lnTo>
                    <a:lnTo>
                      <a:pt x="501" y="564"/>
                    </a:lnTo>
                    <a:lnTo>
                      <a:pt x="595" y="711"/>
                    </a:lnTo>
                    <a:lnTo>
                      <a:pt x="609" y="855"/>
                    </a:lnTo>
                    <a:lnTo>
                      <a:pt x="704" y="919"/>
                    </a:lnTo>
                    <a:lnTo>
                      <a:pt x="732" y="999"/>
                    </a:lnTo>
                    <a:lnTo>
                      <a:pt x="813" y="1065"/>
                    </a:lnTo>
                    <a:lnTo>
                      <a:pt x="869" y="1072"/>
                    </a:lnTo>
                    <a:lnTo>
                      <a:pt x="898" y="1136"/>
                    </a:lnTo>
                    <a:lnTo>
                      <a:pt x="1037" y="1216"/>
                    </a:lnTo>
                    <a:lnTo>
                      <a:pt x="1079" y="1223"/>
                    </a:lnTo>
                    <a:lnTo>
                      <a:pt x="1139" y="1290"/>
                    </a:lnTo>
                    <a:lnTo>
                      <a:pt x="1181" y="1290"/>
                    </a:lnTo>
                    <a:lnTo>
                      <a:pt x="1209" y="1325"/>
                    </a:lnTo>
                    <a:lnTo>
                      <a:pt x="1276" y="1346"/>
                    </a:lnTo>
                    <a:lnTo>
                      <a:pt x="1290" y="1412"/>
                    </a:lnTo>
                    <a:lnTo>
                      <a:pt x="1349" y="1448"/>
                    </a:lnTo>
                    <a:lnTo>
                      <a:pt x="1391" y="1448"/>
                    </a:lnTo>
                    <a:lnTo>
                      <a:pt x="1441" y="1505"/>
                    </a:lnTo>
                    <a:lnTo>
                      <a:pt x="1441" y="1578"/>
                    </a:lnTo>
                    <a:lnTo>
                      <a:pt x="1472" y="1672"/>
                    </a:lnTo>
                    <a:lnTo>
                      <a:pt x="1405" y="1760"/>
                    </a:lnTo>
                    <a:lnTo>
                      <a:pt x="1384" y="1824"/>
                    </a:lnTo>
                    <a:lnTo>
                      <a:pt x="1420" y="1868"/>
                    </a:lnTo>
                    <a:lnTo>
                      <a:pt x="1528" y="1788"/>
                    </a:lnTo>
                    <a:lnTo>
                      <a:pt x="1557" y="1701"/>
                    </a:lnTo>
                    <a:lnTo>
                      <a:pt x="1623" y="1665"/>
                    </a:lnTo>
                    <a:lnTo>
                      <a:pt x="1616" y="1592"/>
                    </a:lnTo>
                    <a:lnTo>
                      <a:pt x="1535" y="1505"/>
                    </a:lnTo>
                    <a:lnTo>
                      <a:pt x="1564" y="1391"/>
                    </a:lnTo>
                    <a:lnTo>
                      <a:pt x="1651" y="1375"/>
                    </a:lnTo>
                    <a:lnTo>
                      <a:pt x="1710" y="1405"/>
                    </a:lnTo>
                    <a:lnTo>
                      <a:pt x="1802" y="1469"/>
                    </a:lnTo>
                    <a:lnTo>
                      <a:pt x="1833" y="1448"/>
                    </a:lnTo>
                    <a:lnTo>
                      <a:pt x="1819" y="1382"/>
                    </a:lnTo>
                    <a:lnTo>
                      <a:pt x="1717" y="1297"/>
                    </a:lnTo>
                    <a:lnTo>
                      <a:pt x="1630" y="1266"/>
                    </a:lnTo>
                    <a:lnTo>
                      <a:pt x="1623" y="1209"/>
                    </a:lnTo>
                    <a:lnTo>
                      <a:pt x="1507" y="1195"/>
                    </a:lnTo>
                    <a:lnTo>
                      <a:pt x="1464" y="1157"/>
                    </a:lnTo>
                    <a:lnTo>
                      <a:pt x="1427" y="1065"/>
                    </a:lnTo>
                    <a:lnTo>
                      <a:pt x="1290" y="1042"/>
                    </a:lnTo>
                    <a:lnTo>
                      <a:pt x="1146" y="957"/>
                    </a:lnTo>
                    <a:lnTo>
                      <a:pt x="1072" y="782"/>
                    </a:lnTo>
                    <a:lnTo>
                      <a:pt x="1006" y="680"/>
                    </a:lnTo>
                    <a:lnTo>
                      <a:pt x="855" y="572"/>
                    </a:lnTo>
                    <a:lnTo>
                      <a:pt x="862" y="413"/>
                    </a:lnTo>
                    <a:lnTo>
                      <a:pt x="855" y="385"/>
                    </a:lnTo>
                    <a:lnTo>
                      <a:pt x="914" y="319"/>
                    </a:lnTo>
                    <a:lnTo>
                      <a:pt x="1072" y="290"/>
                    </a:lnTo>
                    <a:lnTo>
                      <a:pt x="1072" y="361"/>
                    </a:lnTo>
                    <a:lnTo>
                      <a:pt x="1108" y="305"/>
                    </a:lnTo>
                    <a:lnTo>
                      <a:pt x="1120" y="262"/>
                    </a:lnTo>
                    <a:lnTo>
                      <a:pt x="1120" y="217"/>
                    </a:lnTo>
                    <a:lnTo>
                      <a:pt x="1077" y="163"/>
                    </a:lnTo>
                    <a:lnTo>
                      <a:pt x="1077" y="75"/>
                    </a:lnTo>
                    <a:lnTo>
                      <a:pt x="935" y="33"/>
                    </a:lnTo>
                    <a:lnTo>
                      <a:pt x="881" y="33"/>
                    </a:lnTo>
                    <a:lnTo>
                      <a:pt x="836" y="0"/>
                    </a:lnTo>
                    <a:lnTo>
                      <a:pt x="761" y="0"/>
                    </a:lnTo>
                    <a:lnTo>
                      <a:pt x="706" y="45"/>
                    </a:lnTo>
                    <a:lnTo>
                      <a:pt x="555" y="45"/>
                    </a:lnTo>
                    <a:lnTo>
                      <a:pt x="513" y="132"/>
                    </a:lnTo>
                    <a:lnTo>
                      <a:pt x="338" y="109"/>
                    </a:lnTo>
                    <a:lnTo>
                      <a:pt x="283" y="66"/>
                    </a:lnTo>
                    <a:lnTo>
                      <a:pt x="217" y="87"/>
                    </a:lnTo>
                    <a:lnTo>
                      <a:pt x="196" y="217"/>
                    </a:lnTo>
                    <a:lnTo>
                      <a:pt x="153" y="238"/>
                    </a:lnTo>
                    <a:lnTo>
                      <a:pt x="78" y="229"/>
                    </a:lnTo>
                    <a:lnTo>
                      <a:pt x="0" y="238"/>
                    </a:lnTo>
                    <a:lnTo>
                      <a:pt x="24" y="413"/>
                    </a:lnTo>
                    <a:lnTo>
                      <a:pt x="54" y="564"/>
                    </a:lnTo>
                    <a:lnTo>
                      <a:pt x="132" y="586"/>
                    </a:lnTo>
                    <a:lnTo>
                      <a:pt x="196" y="6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134"/>
              <p:cNvSpPr>
                <a:spLocks/>
              </p:cNvSpPr>
              <p:nvPr/>
            </p:nvSpPr>
            <p:spPr bwMode="auto">
              <a:xfrm>
                <a:off x="4834653" y="3501754"/>
                <a:ext cx="152161" cy="167532"/>
              </a:xfrm>
              <a:custGeom>
                <a:avLst/>
                <a:gdLst>
                  <a:gd name="T0" fmla="*/ 959 w 980"/>
                  <a:gd name="T1" fmla="*/ 163 h 1079"/>
                  <a:gd name="T2" fmla="*/ 926 w 980"/>
                  <a:gd name="T3" fmla="*/ 0 h 1079"/>
                  <a:gd name="T4" fmla="*/ 807 w 980"/>
                  <a:gd name="T5" fmla="*/ 130 h 1079"/>
                  <a:gd name="T6" fmla="*/ 623 w 980"/>
                  <a:gd name="T7" fmla="*/ 66 h 1079"/>
                  <a:gd name="T8" fmla="*/ 448 w 980"/>
                  <a:gd name="T9" fmla="*/ 130 h 1079"/>
                  <a:gd name="T10" fmla="*/ 307 w 980"/>
                  <a:gd name="T11" fmla="*/ 207 h 1079"/>
                  <a:gd name="T12" fmla="*/ 144 w 980"/>
                  <a:gd name="T13" fmla="*/ 293 h 1079"/>
                  <a:gd name="T14" fmla="*/ 0 w 980"/>
                  <a:gd name="T15" fmla="*/ 463 h 1079"/>
                  <a:gd name="T16" fmla="*/ 80 w 980"/>
                  <a:gd name="T17" fmla="*/ 585 h 1079"/>
                  <a:gd name="T18" fmla="*/ 181 w 980"/>
                  <a:gd name="T19" fmla="*/ 739 h 1079"/>
                  <a:gd name="T20" fmla="*/ 389 w 980"/>
                  <a:gd name="T21" fmla="*/ 725 h 1079"/>
                  <a:gd name="T22" fmla="*/ 276 w 980"/>
                  <a:gd name="T23" fmla="*/ 767 h 1079"/>
                  <a:gd name="T24" fmla="*/ 181 w 980"/>
                  <a:gd name="T25" fmla="*/ 848 h 1079"/>
                  <a:gd name="T26" fmla="*/ 217 w 980"/>
                  <a:gd name="T27" fmla="*/ 985 h 1079"/>
                  <a:gd name="T28" fmla="*/ 304 w 980"/>
                  <a:gd name="T29" fmla="*/ 1020 h 1079"/>
                  <a:gd name="T30" fmla="*/ 399 w 980"/>
                  <a:gd name="T31" fmla="*/ 1065 h 1079"/>
                  <a:gd name="T32" fmla="*/ 448 w 980"/>
                  <a:gd name="T33" fmla="*/ 970 h 1079"/>
                  <a:gd name="T34" fmla="*/ 420 w 980"/>
                  <a:gd name="T35" fmla="*/ 904 h 1079"/>
                  <a:gd name="T36" fmla="*/ 498 w 980"/>
                  <a:gd name="T37" fmla="*/ 833 h 1079"/>
                  <a:gd name="T38" fmla="*/ 585 w 980"/>
                  <a:gd name="T39" fmla="*/ 760 h 1079"/>
                  <a:gd name="T40" fmla="*/ 413 w 980"/>
                  <a:gd name="T41" fmla="*/ 652 h 1079"/>
                  <a:gd name="T42" fmla="*/ 340 w 980"/>
                  <a:gd name="T43" fmla="*/ 392 h 1079"/>
                  <a:gd name="T44" fmla="*/ 399 w 980"/>
                  <a:gd name="T45" fmla="*/ 297 h 1079"/>
                  <a:gd name="T46" fmla="*/ 441 w 980"/>
                  <a:gd name="T47" fmla="*/ 363 h 1079"/>
                  <a:gd name="T48" fmla="*/ 515 w 980"/>
                  <a:gd name="T49" fmla="*/ 413 h 1079"/>
                  <a:gd name="T50" fmla="*/ 529 w 980"/>
                  <a:gd name="T51" fmla="*/ 354 h 1079"/>
                  <a:gd name="T52" fmla="*/ 564 w 980"/>
                  <a:gd name="T53" fmla="*/ 413 h 1079"/>
                  <a:gd name="T54" fmla="*/ 600 w 980"/>
                  <a:gd name="T55" fmla="*/ 385 h 1079"/>
                  <a:gd name="T56" fmla="*/ 550 w 980"/>
                  <a:gd name="T57" fmla="*/ 319 h 1079"/>
                  <a:gd name="T58" fmla="*/ 630 w 980"/>
                  <a:gd name="T59" fmla="*/ 241 h 1079"/>
                  <a:gd name="T60" fmla="*/ 732 w 980"/>
                  <a:gd name="T61" fmla="*/ 241 h 1079"/>
                  <a:gd name="T62" fmla="*/ 885 w 980"/>
                  <a:gd name="T63" fmla="*/ 252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0" h="1079">
                    <a:moveTo>
                      <a:pt x="885" y="252"/>
                    </a:moveTo>
                    <a:lnTo>
                      <a:pt x="959" y="163"/>
                    </a:lnTo>
                    <a:lnTo>
                      <a:pt x="980" y="75"/>
                    </a:lnTo>
                    <a:lnTo>
                      <a:pt x="926" y="0"/>
                    </a:lnTo>
                    <a:lnTo>
                      <a:pt x="883" y="120"/>
                    </a:lnTo>
                    <a:lnTo>
                      <a:pt x="807" y="130"/>
                    </a:lnTo>
                    <a:lnTo>
                      <a:pt x="732" y="87"/>
                    </a:lnTo>
                    <a:lnTo>
                      <a:pt x="623" y="66"/>
                    </a:lnTo>
                    <a:lnTo>
                      <a:pt x="545" y="99"/>
                    </a:lnTo>
                    <a:lnTo>
                      <a:pt x="448" y="130"/>
                    </a:lnTo>
                    <a:lnTo>
                      <a:pt x="373" y="130"/>
                    </a:lnTo>
                    <a:lnTo>
                      <a:pt x="307" y="207"/>
                    </a:lnTo>
                    <a:lnTo>
                      <a:pt x="122" y="207"/>
                    </a:lnTo>
                    <a:lnTo>
                      <a:pt x="144" y="293"/>
                    </a:lnTo>
                    <a:lnTo>
                      <a:pt x="80" y="401"/>
                    </a:lnTo>
                    <a:lnTo>
                      <a:pt x="0" y="463"/>
                    </a:lnTo>
                    <a:lnTo>
                      <a:pt x="21" y="529"/>
                    </a:lnTo>
                    <a:lnTo>
                      <a:pt x="80" y="585"/>
                    </a:lnTo>
                    <a:lnTo>
                      <a:pt x="108" y="673"/>
                    </a:lnTo>
                    <a:lnTo>
                      <a:pt x="181" y="739"/>
                    </a:lnTo>
                    <a:lnTo>
                      <a:pt x="267" y="718"/>
                    </a:lnTo>
                    <a:lnTo>
                      <a:pt x="389" y="725"/>
                    </a:lnTo>
                    <a:lnTo>
                      <a:pt x="420" y="774"/>
                    </a:lnTo>
                    <a:lnTo>
                      <a:pt x="276" y="767"/>
                    </a:lnTo>
                    <a:lnTo>
                      <a:pt x="181" y="789"/>
                    </a:lnTo>
                    <a:lnTo>
                      <a:pt x="181" y="848"/>
                    </a:lnTo>
                    <a:lnTo>
                      <a:pt x="238" y="904"/>
                    </a:lnTo>
                    <a:lnTo>
                      <a:pt x="217" y="985"/>
                    </a:lnTo>
                    <a:lnTo>
                      <a:pt x="238" y="1013"/>
                    </a:lnTo>
                    <a:lnTo>
                      <a:pt x="304" y="1020"/>
                    </a:lnTo>
                    <a:lnTo>
                      <a:pt x="340" y="1065"/>
                    </a:lnTo>
                    <a:lnTo>
                      <a:pt x="399" y="1065"/>
                    </a:lnTo>
                    <a:lnTo>
                      <a:pt x="455" y="1079"/>
                    </a:lnTo>
                    <a:lnTo>
                      <a:pt x="448" y="970"/>
                    </a:lnTo>
                    <a:lnTo>
                      <a:pt x="406" y="928"/>
                    </a:lnTo>
                    <a:lnTo>
                      <a:pt x="420" y="904"/>
                    </a:lnTo>
                    <a:lnTo>
                      <a:pt x="484" y="921"/>
                    </a:lnTo>
                    <a:lnTo>
                      <a:pt x="498" y="833"/>
                    </a:lnTo>
                    <a:lnTo>
                      <a:pt x="585" y="826"/>
                    </a:lnTo>
                    <a:lnTo>
                      <a:pt x="585" y="760"/>
                    </a:lnTo>
                    <a:lnTo>
                      <a:pt x="515" y="687"/>
                    </a:lnTo>
                    <a:lnTo>
                      <a:pt x="413" y="652"/>
                    </a:lnTo>
                    <a:lnTo>
                      <a:pt x="434" y="515"/>
                    </a:lnTo>
                    <a:lnTo>
                      <a:pt x="340" y="392"/>
                    </a:lnTo>
                    <a:lnTo>
                      <a:pt x="347" y="319"/>
                    </a:lnTo>
                    <a:lnTo>
                      <a:pt x="399" y="297"/>
                    </a:lnTo>
                    <a:lnTo>
                      <a:pt x="434" y="319"/>
                    </a:lnTo>
                    <a:lnTo>
                      <a:pt x="441" y="363"/>
                    </a:lnTo>
                    <a:lnTo>
                      <a:pt x="491" y="420"/>
                    </a:lnTo>
                    <a:lnTo>
                      <a:pt x="515" y="413"/>
                    </a:lnTo>
                    <a:lnTo>
                      <a:pt x="498" y="363"/>
                    </a:lnTo>
                    <a:lnTo>
                      <a:pt x="529" y="354"/>
                    </a:lnTo>
                    <a:lnTo>
                      <a:pt x="543" y="413"/>
                    </a:lnTo>
                    <a:lnTo>
                      <a:pt x="564" y="413"/>
                    </a:lnTo>
                    <a:lnTo>
                      <a:pt x="557" y="370"/>
                    </a:lnTo>
                    <a:lnTo>
                      <a:pt x="600" y="385"/>
                    </a:lnTo>
                    <a:lnTo>
                      <a:pt x="616" y="354"/>
                    </a:lnTo>
                    <a:lnTo>
                      <a:pt x="550" y="319"/>
                    </a:lnTo>
                    <a:lnTo>
                      <a:pt x="550" y="255"/>
                    </a:lnTo>
                    <a:lnTo>
                      <a:pt x="630" y="241"/>
                    </a:lnTo>
                    <a:lnTo>
                      <a:pt x="687" y="224"/>
                    </a:lnTo>
                    <a:lnTo>
                      <a:pt x="732" y="241"/>
                    </a:lnTo>
                    <a:lnTo>
                      <a:pt x="803" y="217"/>
                    </a:lnTo>
                    <a:lnTo>
                      <a:pt x="885" y="25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35"/>
              <p:cNvSpPr>
                <a:spLocks/>
              </p:cNvSpPr>
              <p:nvPr/>
            </p:nvSpPr>
            <p:spPr bwMode="auto">
              <a:xfrm>
                <a:off x="4627683" y="2372345"/>
                <a:ext cx="294540" cy="641871"/>
              </a:xfrm>
              <a:custGeom>
                <a:avLst/>
                <a:gdLst>
                  <a:gd name="T0" fmla="*/ 1878 w 1897"/>
                  <a:gd name="T1" fmla="*/ 740 h 4134"/>
                  <a:gd name="T2" fmla="*/ 1878 w 1897"/>
                  <a:gd name="T3" fmla="*/ 475 h 4134"/>
                  <a:gd name="T4" fmla="*/ 1848 w 1897"/>
                  <a:gd name="T5" fmla="*/ 300 h 4134"/>
                  <a:gd name="T6" fmla="*/ 1531 w 1897"/>
                  <a:gd name="T7" fmla="*/ 149 h 4134"/>
                  <a:gd name="T8" fmla="*/ 1392 w 1897"/>
                  <a:gd name="T9" fmla="*/ 0 h 4134"/>
                  <a:gd name="T10" fmla="*/ 1283 w 1897"/>
                  <a:gd name="T11" fmla="*/ 130 h 4134"/>
                  <a:gd name="T12" fmla="*/ 1108 w 1897"/>
                  <a:gd name="T13" fmla="*/ 130 h 4134"/>
                  <a:gd name="T14" fmla="*/ 988 w 1897"/>
                  <a:gd name="T15" fmla="*/ 227 h 4134"/>
                  <a:gd name="T16" fmla="*/ 815 w 1897"/>
                  <a:gd name="T17" fmla="*/ 338 h 4134"/>
                  <a:gd name="T18" fmla="*/ 749 w 1897"/>
                  <a:gd name="T19" fmla="*/ 463 h 4134"/>
                  <a:gd name="T20" fmla="*/ 565 w 1897"/>
                  <a:gd name="T21" fmla="*/ 697 h 4134"/>
                  <a:gd name="T22" fmla="*/ 423 w 1897"/>
                  <a:gd name="T23" fmla="*/ 818 h 4134"/>
                  <a:gd name="T24" fmla="*/ 435 w 1897"/>
                  <a:gd name="T25" fmla="*/ 1207 h 4134"/>
                  <a:gd name="T26" fmla="*/ 423 w 1897"/>
                  <a:gd name="T27" fmla="*/ 1488 h 4134"/>
                  <a:gd name="T28" fmla="*/ 185 w 1897"/>
                  <a:gd name="T29" fmla="*/ 1555 h 4134"/>
                  <a:gd name="T30" fmla="*/ 97 w 1897"/>
                  <a:gd name="T31" fmla="*/ 1902 h 4134"/>
                  <a:gd name="T32" fmla="*/ 196 w 1897"/>
                  <a:gd name="T33" fmla="*/ 2370 h 4134"/>
                  <a:gd name="T34" fmla="*/ 109 w 1897"/>
                  <a:gd name="T35" fmla="*/ 2530 h 4134"/>
                  <a:gd name="T36" fmla="*/ 163 w 1897"/>
                  <a:gd name="T37" fmla="*/ 2672 h 4134"/>
                  <a:gd name="T38" fmla="*/ 88 w 1897"/>
                  <a:gd name="T39" fmla="*/ 2835 h 4134"/>
                  <a:gd name="T40" fmla="*/ 43 w 1897"/>
                  <a:gd name="T41" fmla="*/ 3203 h 4134"/>
                  <a:gd name="T42" fmla="*/ 81 w 1897"/>
                  <a:gd name="T43" fmla="*/ 3404 h 4134"/>
                  <a:gd name="T44" fmla="*/ 116 w 1897"/>
                  <a:gd name="T45" fmla="*/ 3685 h 4134"/>
                  <a:gd name="T46" fmla="*/ 203 w 1897"/>
                  <a:gd name="T47" fmla="*/ 3844 h 4134"/>
                  <a:gd name="T48" fmla="*/ 253 w 1897"/>
                  <a:gd name="T49" fmla="*/ 4077 h 4134"/>
                  <a:gd name="T50" fmla="*/ 369 w 1897"/>
                  <a:gd name="T51" fmla="*/ 4120 h 4134"/>
                  <a:gd name="T52" fmla="*/ 515 w 1897"/>
                  <a:gd name="T53" fmla="*/ 3966 h 4134"/>
                  <a:gd name="T54" fmla="*/ 688 w 1897"/>
                  <a:gd name="T55" fmla="*/ 3910 h 4134"/>
                  <a:gd name="T56" fmla="*/ 803 w 1897"/>
                  <a:gd name="T57" fmla="*/ 3548 h 4134"/>
                  <a:gd name="T58" fmla="*/ 848 w 1897"/>
                  <a:gd name="T59" fmla="*/ 3229 h 4134"/>
                  <a:gd name="T60" fmla="*/ 898 w 1897"/>
                  <a:gd name="T61" fmla="*/ 3180 h 4134"/>
                  <a:gd name="T62" fmla="*/ 1014 w 1897"/>
                  <a:gd name="T63" fmla="*/ 3149 h 4134"/>
                  <a:gd name="T64" fmla="*/ 1108 w 1897"/>
                  <a:gd name="T65" fmla="*/ 2788 h 4134"/>
                  <a:gd name="T66" fmla="*/ 877 w 1897"/>
                  <a:gd name="T67" fmla="*/ 2570 h 4134"/>
                  <a:gd name="T68" fmla="*/ 919 w 1897"/>
                  <a:gd name="T69" fmla="*/ 2289 h 4134"/>
                  <a:gd name="T70" fmla="*/ 898 w 1897"/>
                  <a:gd name="T71" fmla="*/ 2122 h 4134"/>
                  <a:gd name="T72" fmla="*/ 1014 w 1897"/>
                  <a:gd name="T73" fmla="*/ 1876 h 4134"/>
                  <a:gd name="T74" fmla="*/ 1188 w 1897"/>
                  <a:gd name="T75" fmla="*/ 1725 h 4134"/>
                  <a:gd name="T76" fmla="*/ 1420 w 1897"/>
                  <a:gd name="T77" fmla="*/ 1522 h 4134"/>
                  <a:gd name="T78" fmla="*/ 1500 w 1897"/>
                  <a:gd name="T79" fmla="*/ 1290 h 4134"/>
                  <a:gd name="T80" fmla="*/ 1557 w 1897"/>
                  <a:gd name="T81" fmla="*/ 1111 h 4134"/>
                  <a:gd name="T82" fmla="*/ 1644 w 1897"/>
                  <a:gd name="T83" fmla="*/ 964 h 4134"/>
                  <a:gd name="T84" fmla="*/ 1767 w 1897"/>
                  <a:gd name="T85" fmla="*/ 914 h 4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97" h="4134">
                    <a:moveTo>
                      <a:pt x="1897" y="862"/>
                    </a:moveTo>
                    <a:lnTo>
                      <a:pt x="1878" y="740"/>
                    </a:lnTo>
                    <a:lnTo>
                      <a:pt x="1890" y="586"/>
                    </a:lnTo>
                    <a:lnTo>
                      <a:pt x="1878" y="475"/>
                    </a:lnTo>
                    <a:lnTo>
                      <a:pt x="1781" y="404"/>
                    </a:lnTo>
                    <a:lnTo>
                      <a:pt x="1848" y="300"/>
                    </a:lnTo>
                    <a:lnTo>
                      <a:pt x="1630" y="156"/>
                    </a:lnTo>
                    <a:lnTo>
                      <a:pt x="1531" y="149"/>
                    </a:lnTo>
                    <a:lnTo>
                      <a:pt x="1422" y="78"/>
                    </a:lnTo>
                    <a:lnTo>
                      <a:pt x="1392" y="0"/>
                    </a:lnTo>
                    <a:lnTo>
                      <a:pt x="1314" y="7"/>
                    </a:lnTo>
                    <a:lnTo>
                      <a:pt x="1283" y="130"/>
                    </a:lnTo>
                    <a:lnTo>
                      <a:pt x="1196" y="149"/>
                    </a:lnTo>
                    <a:lnTo>
                      <a:pt x="1108" y="130"/>
                    </a:lnTo>
                    <a:lnTo>
                      <a:pt x="1021" y="137"/>
                    </a:lnTo>
                    <a:lnTo>
                      <a:pt x="988" y="227"/>
                    </a:lnTo>
                    <a:lnTo>
                      <a:pt x="858" y="267"/>
                    </a:lnTo>
                    <a:lnTo>
                      <a:pt x="815" y="338"/>
                    </a:lnTo>
                    <a:lnTo>
                      <a:pt x="695" y="430"/>
                    </a:lnTo>
                    <a:lnTo>
                      <a:pt x="749" y="463"/>
                    </a:lnTo>
                    <a:lnTo>
                      <a:pt x="740" y="527"/>
                    </a:lnTo>
                    <a:lnTo>
                      <a:pt x="565" y="697"/>
                    </a:lnTo>
                    <a:lnTo>
                      <a:pt x="477" y="730"/>
                    </a:lnTo>
                    <a:lnTo>
                      <a:pt x="423" y="818"/>
                    </a:lnTo>
                    <a:lnTo>
                      <a:pt x="468" y="914"/>
                    </a:lnTo>
                    <a:lnTo>
                      <a:pt x="435" y="1207"/>
                    </a:lnTo>
                    <a:lnTo>
                      <a:pt x="338" y="1359"/>
                    </a:lnTo>
                    <a:lnTo>
                      <a:pt x="423" y="1488"/>
                    </a:lnTo>
                    <a:lnTo>
                      <a:pt x="338" y="1576"/>
                    </a:lnTo>
                    <a:lnTo>
                      <a:pt x="185" y="1555"/>
                    </a:lnTo>
                    <a:lnTo>
                      <a:pt x="97" y="1642"/>
                    </a:lnTo>
                    <a:lnTo>
                      <a:pt x="97" y="1902"/>
                    </a:lnTo>
                    <a:lnTo>
                      <a:pt x="130" y="2282"/>
                    </a:lnTo>
                    <a:lnTo>
                      <a:pt x="196" y="2370"/>
                    </a:lnTo>
                    <a:lnTo>
                      <a:pt x="196" y="2500"/>
                    </a:lnTo>
                    <a:lnTo>
                      <a:pt x="109" y="2530"/>
                    </a:lnTo>
                    <a:lnTo>
                      <a:pt x="97" y="2585"/>
                    </a:lnTo>
                    <a:lnTo>
                      <a:pt x="163" y="2672"/>
                    </a:lnTo>
                    <a:lnTo>
                      <a:pt x="142" y="2771"/>
                    </a:lnTo>
                    <a:lnTo>
                      <a:pt x="88" y="2835"/>
                    </a:lnTo>
                    <a:lnTo>
                      <a:pt x="55" y="3128"/>
                    </a:lnTo>
                    <a:lnTo>
                      <a:pt x="43" y="3203"/>
                    </a:lnTo>
                    <a:lnTo>
                      <a:pt x="0" y="3338"/>
                    </a:lnTo>
                    <a:lnTo>
                      <a:pt x="81" y="3404"/>
                    </a:lnTo>
                    <a:lnTo>
                      <a:pt x="66" y="3614"/>
                    </a:lnTo>
                    <a:lnTo>
                      <a:pt x="116" y="3685"/>
                    </a:lnTo>
                    <a:lnTo>
                      <a:pt x="137" y="3773"/>
                    </a:lnTo>
                    <a:lnTo>
                      <a:pt x="203" y="3844"/>
                    </a:lnTo>
                    <a:lnTo>
                      <a:pt x="203" y="3983"/>
                    </a:lnTo>
                    <a:lnTo>
                      <a:pt x="253" y="4077"/>
                    </a:lnTo>
                    <a:lnTo>
                      <a:pt x="319" y="4134"/>
                    </a:lnTo>
                    <a:lnTo>
                      <a:pt x="369" y="4120"/>
                    </a:lnTo>
                    <a:lnTo>
                      <a:pt x="421" y="4113"/>
                    </a:lnTo>
                    <a:lnTo>
                      <a:pt x="515" y="3966"/>
                    </a:lnTo>
                    <a:lnTo>
                      <a:pt x="617" y="3962"/>
                    </a:lnTo>
                    <a:lnTo>
                      <a:pt x="688" y="3910"/>
                    </a:lnTo>
                    <a:lnTo>
                      <a:pt x="754" y="3714"/>
                    </a:lnTo>
                    <a:lnTo>
                      <a:pt x="803" y="3548"/>
                    </a:lnTo>
                    <a:lnTo>
                      <a:pt x="789" y="3310"/>
                    </a:lnTo>
                    <a:lnTo>
                      <a:pt x="848" y="3229"/>
                    </a:lnTo>
                    <a:lnTo>
                      <a:pt x="905" y="3244"/>
                    </a:lnTo>
                    <a:lnTo>
                      <a:pt x="898" y="3180"/>
                    </a:lnTo>
                    <a:lnTo>
                      <a:pt x="957" y="3142"/>
                    </a:lnTo>
                    <a:lnTo>
                      <a:pt x="1014" y="3149"/>
                    </a:lnTo>
                    <a:lnTo>
                      <a:pt x="1115" y="3005"/>
                    </a:lnTo>
                    <a:lnTo>
                      <a:pt x="1108" y="2788"/>
                    </a:lnTo>
                    <a:lnTo>
                      <a:pt x="1000" y="2658"/>
                    </a:lnTo>
                    <a:lnTo>
                      <a:pt x="877" y="2570"/>
                    </a:lnTo>
                    <a:lnTo>
                      <a:pt x="884" y="2355"/>
                    </a:lnTo>
                    <a:lnTo>
                      <a:pt x="919" y="2289"/>
                    </a:lnTo>
                    <a:lnTo>
                      <a:pt x="898" y="2254"/>
                    </a:lnTo>
                    <a:lnTo>
                      <a:pt x="898" y="2122"/>
                    </a:lnTo>
                    <a:lnTo>
                      <a:pt x="985" y="2065"/>
                    </a:lnTo>
                    <a:lnTo>
                      <a:pt x="1014" y="1876"/>
                    </a:lnTo>
                    <a:lnTo>
                      <a:pt x="1115" y="1826"/>
                    </a:lnTo>
                    <a:lnTo>
                      <a:pt x="1188" y="1725"/>
                    </a:lnTo>
                    <a:lnTo>
                      <a:pt x="1297" y="1644"/>
                    </a:lnTo>
                    <a:lnTo>
                      <a:pt x="1420" y="1522"/>
                    </a:lnTo>
                    <a:lnTo>
                      <a:pt x="1522" y="1363"/>
                    </a:lnTo>
                    <a:lnTo>
                      <a:pt x="1500" y="1290"/>
                    </a:lnTo>
                    <a:lnTo>
                      <a:pt x="1484" y="1248"/>
                    </a:lnTo>
                    <a:lnTo>
                      <a:pt x="1557" y="1111"/>
                    </a:lnTo>
                    <a:lnTo>
                      <a:pt x="1557" y="1037"/>
                    </a:lnTo>
                    <a:lnTo>
                      <a:pt x="1644" y="964"/>
                    </a:lnTo>
                    <a:lnTo>
                      <a:pt x="1666" y="893"/>
                    </a:lnTo>
                    <a:lnTo>
                      <a:pt x="1767" y="914"/>
                    </a:lnTo>
                    <a:lnTo>
                      <a:pt x="1897" y="86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36"/>
              <p:cNvSpPr>
                <a:spLocks/>
              </p:cNvSpPr>
              <p:nvPr/>
            </p:nvSpPr>
            <p:spPr bwMode="auto">
              <a:xfrm>
                <a:off x="4843814" y="2336013"/>
                <a:ext cx="255879" cy="480550"/>
              </a:xfrm>
              <a:custGeom>
                <a:avLst/>
                <a:gdLst>
                  <a:gd name="T0" fmla="*/ 514 w 698"/>
                  <a:gd name="T1" fmla="*/ 1143 h 1310"/>
                  <a:gd name="T2" fmla="*/ 698 w 698"/>
                  <a:gd name="T3" fmla="*/ 909 h 1310"/>
                  <a:gd name="T4" fmla="*/ 602 w 698"/>
                  <a:gd name="T5" fmla="*/ 826 h 1310"/>
                  <a:gd name="T6" fmla="*/ 616 w 698"/>
                  <a:gd name="T7" fmla="*/ 748 h 1310"/>
                  <a:gd name="T8" fmla="*/ 588 w 698"/>
                  <a:gd name="T9" fmla="*/ 656 h 1310"/>
                  <a:gd name="T10" fmla="*/ 574 w 698"/>
                  <a:gd name="T11" fmla="*/ 601 h 1310"/>
                  <a:gd name="T12" fmla="*/ 579 w 698"/>
                  <a:gd name="T13" fmla="*/ 491 h 1310"/>
                  <a:gd name="T14" fmla="*/ 524 w 698"/>
                  <a:gd name="T15" fmla="*/ 317 h 1310"/>
                  <a:gd name="T16" fmla="*/ 542 w 698"/>
                  <a:gd name="T17" fmla="*/ 209 h 1310"/>
                  <a:gd name="T18" fmla="*/ 487 w 698"/>
                  <a:gd name="T19" fmla="*/ 143 h 1310"/>
                  <a:gd name="T20" fmla="*/ 524 w 698"/>
                  <a:gd name="T21" fmla="*/ 30 h 1310"/>
                  <a:gd name="T22" fmla="*/ 409 w 698"/>
                  <a:gd name="T23" fmla="*/ 2 h 1310"/>
                  <a:gd name="T24" fmla="*/ 344 w 698"/>
                  <a:gd name="T25" fmla="*/ 104 h 1310"/>
                  <a:gd name="T26" fmla="*/ 280 w 698"/>
                  <a:gd name="T27" fmla="*/ 140 h 1310"/>
                  <a:gd name="T28" fmla="*/ 216 w 698"/>
                  <a:gd name="T29" fmla="*/ 124 h 1310"/>
                  <a:gd name="T30" fmla="*/ 128 w 698"/>
                  <a:gd name="T31" fmla="*/ 135 h 1310"/>
                  <a:gd name="T32" fmla="*/ 32 w 698"/>
                  <a:gd name="T33" fmla="*/ 79 h 1310"/>
                  <a:gd name="T34" fmla="*/ 13 w 698"/>
                  <a:gd name="T35" fmla="*/ 132 h 1310"/>
                  <a:gd name="T36" fmla="*/ 101 w 698"/>
                  <a:gd name="T37" fmla="*/ 165 h 1310"/>
                  <a:gd name="T38" fmla="*/ 165 w 698"/>
                  <a:gd name="T39" fmla="*/ 270 h 1310"/>
                  <a:gd name="T40" fmla="*/ 211 w 698"/>
                  <a:gd name="T41" fmla="*/ 347 h 1310"/>
                  <a:gd name="T42" fmla="*/ 214 w 698"/>
                  <a:gd name="T43" fmla="*/ 464 h 1310"/>
                  <a:gd name="T44" fmla="*/ 315 w 698"/>
                  <a:gd name="T45" fmla="*/ 532 h 1310"/>
                  <a:gd name="T46" fmla="*/ 315 w 698"/>
                  <a:gd name="T47" fmla="*/ 584 h 1310"/>
                  <a:gd name="T48" fmla="*/ 266 w 698"/>
                  <a:gd name="T49" fmla="*/ 615 h 1310"/>
                  <a:gd name="T50" fmla="*/ 205 w 698"/>
                  <a:gd name="T51" fmla="*/ 743 h 1310"/>
                  <a:gd name="T52" fmla="*/ 162 w 698"/>
                  <a:gd name="T53" fmla="*/ 792 h 1310"/>
                  <a:gd name="T54" fmla="*/ 116 w 698"/>
                  <a:gd name="T55" fmla="*/ 823 h 1310"/>
                  <a:gd name="T56" fmla="*/ 73 w 698"/>
                  <a:gd name="T57" fmla="*/ 866 h 1310"/>
                  <a:gd name="T58" fmla="*/ 33 w 698"/>
                  <a:gd name="T59" fmla="*/ 930 h 1310"/>
                  <a:gd name="T60" fmla="*/ 55 w 698"/>
                  <a:gd name="T61" fmla="*/ 1068 h 1310"/>
                  <a:gd name="T62" fmla="*/ 52 w 698"/>
                  <a:gd name="T63" fmla="*/ 1138 h 1310"/>
                  <a:gd name="T64" fmla="*/ 94 w 698"/>
                  <a:gd name="T65" fmla="*/ 1242 h 1310"/>
                  <a:gd name="T66" fmla="*/ 144 w 698"/>
                  <a:gd name="T67" fmla="*/ 1267 h 1310"/>
                  <a:gd name="T68" fmla="*/ 171 w 698"/>
                  <a:gd name="T69" fmla="*/ 1310 h 1310"/>
                  <a:gd name="T70" fmla="*/ 223 w 698"/>
                  <a:gd name="T71" fmla="*/ 1285 h 1310"/>
                  <a:gd name="T72" fmla="*/ 285 w 698"/>
                  <a:gd name="T73" fmla="*/ 1270 h 1310"/>
                  <a:gd name="T74" fmla="*/ 337 w 698"/>
                  <a:gd name="T75" fmla="*/ 1249 h 1310"/>
                  <a:gd name="T76" fmla="*/ 413 w 698"/>
                  <a:gd name="T77" fmla="*/ 1221 h 1310"/>
                  <a:gd name="T78" fmla="*/ 499 w 698"/>
                  <a:gd name="T79" fmla="*/ 1209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8" h="1310">
                    <a:moveTo>
                      <a:pt x="499" y="1209"/>
                    </a:moveTo>
                    <a:cubicBezTo>
                      <a:pt x="514" y="1143"/>
                      <a:pt x="514" y="1143"/>
                      <a:pt x="514" y="1143"/>
                    </a:cubicBezTo>
                    <a:cubicBezTo>
                      <a:pt x="583" y="1046"/>
                      <a:pt x="583" y="1046"/>
                      <a:pt x="583" y="1046"/>
                    </a:cubicBezTo>
                    <a:cubicBezTo>
                      <a:pt x="698" y="909"/>
                      <a:pt x="698" y="909"/>
                      <a:pt x="698" y="909"/>
                    </a:cubicBezTo>
                    <a:cubicBezTo>
                      <a:pt x="648" y="840"/>
                      <a:pt x="648" y="840"/>
                      <a:pt x="648" y="840"/>
                    </a:cubicBezTo>
                    <a:cubicBezTo>
                      <a:pt x="602" y="826"/>
                      <a:pt x="602" y="826"/>
                      <a:pt x="602" y="826"/>
                    </a:cubicBezTo>
                    <a:cubicBezTo>
                      <a:pt x="593" y="789"/>
                      <a:pt x="593" y="789"/>
                      <a:pt x="593" y="789"/>
                    </a:cubicBezTo>
                    <a:cubicBezTo>
                      <a:pt x="616" y="748"/>
                      <a:pt x="616" y="748"/>
                      <a:pt x="616" y="748"/>
                    </a:cubicBezTo>
                    <a:cubicBezTo>
                      <a:pt x="616" y="707"/>
                      <a:pt x="616" y="707"/>
                      <a:pt x="616" y="707"/>
                    </a:cubicBezTo>
                    <a:cubicBezTo>
                      <a:pt x="588" y="656"/>
                      <a:pt x="588" y="656"/>
                      <a:pt x="588" y="656"/>
                    </a:cubicBezTo>
                    <a:cubicBezTo>
                      <a:pt x="606" y="624"/>
                      <a:pt x="606" y="624"/>
                      <a:pt x="606" y="624"/>
                    </a:cubicBezTo>
                    <a:cubicBezTo>
                      <a:pt x="574" y="601"/>
                      <a:pt x="574" y="601"/>
                      <a:pt x="574" y="601"/>
                    </a:cubicBezTo>
                    <a:cubicBezTo>
                      <a:pt x="593" y="541"/>
                      <a:pt x="593" y="541"/>
                      <a:pt x="593" y="541"/>
                    </a:cubicBezTo>
                    <a:cubicBezTo>
                      <a:pt x="579" y="491"/>
                      <a:pt x="579" y="491"/>
                      <a:pt x="579" y="491"/>
                    </a:cubicBezTo>
                    <a:cubicBezTo>
                      <a:pt x="588" y="413"/>
                      <a:pt x="588" y="413"/>
                      <a:pt x="588" y="413"/>
                    </a:cubicBezTo>
                    <a:cubicBezTo>
                      <a:pt x="524" y="317"/>
                      <a:pt x="524" y="317"/>
                      <a:pt x="524" y="317"/>
                    </a:cubicBezTo>
                    <a:cubicBezTo>
                      <a:pt x="570" y="267"/>
                      <a:pt x="570" y="267"/>
                      <a:pt x="570" y="267"/>
                    </a:cubicBezTo>
                    <a:cubicBezTo>
                      <a:pt x="542" y="209"/>
                      <a:pt x="542" y="209"/>
                      <a:pt x="542" y="209"/>
                    </a:cubicBezTo>
                    <a:cubicBezTo>
                      <a:pt x="487" y="179"/>
                      <a:pt x="487" y="179"/>
                      <a:pt x="487" y="179"/>
                    </a:cubicBezTo>
                    <a:cubicBezTo>
                      <a:pt x="487" y="143"/>
                      <a:pt x="487" y="143"/>
                      <a:pt x="487" y="143"/>
                    </a:cubicBezTo>
                    <a:cubicBezTo>
                      <a:pt x="528" y="93"/>
                      <a:pt x="528" y="93"/>
                      <a:pt x="528" y="93"/>
                    </a:cubicBezTo>
                    <a:cubicBezTo>
                      <a:pt x="524" y="30"/>
                      <a:pt x="524" y="30"/>
                      <a:pt x="524" y="30"/>
                    </a:cubicBezTo>
                    <a:cubicBezTo>
                      <a:pt x="464" y="0"/>
                      <a:pt x="464" y="0"/>
                      <a:pt x="464" y="0"/>
                    </a:cubicBezTo>
                    <a:cubicBezTo>
                      <a:pt x="409" y="2"/>
                      <a:pt x="409" y="2"/>
                      <a:pt x="409" y="2"/>
                    </a:cubicBezTo>
                    <a:cubicBezTo>
                      <a:pt x="349" y="30"/>
                      <a:pt x="349" y="30"/>
                      <a:pt x="349" y="30"/>
                    </a:cubicBezTo>
                    <a:cubicBezTo>
                      <a:pt x="344" y="104"/>
                      <a:pt x="344" y="104"/>
                      <a:pt x="344" y="104"/>
                    </a:cubicBezTo>
                    <a:cubicBezTo>
                      <a:pt x="298" y="140"/>
                      <a:pt x="298" y="140"/>
                      <a:pt x="298" y="140"/>
                    </a:cubicBezTo>
                    <a:cubicBezTo>
                      <a:pt x="280" y="140"/>
                      <a:pt x="280" y="140"/>
                      <a:pt x="280" y="140"/>
                    </a:cubicBezTo>
                    <a:cubicBezTo>
                      <a:pt x="252" y="124"/>
                      <a:pt x="252" y="124"/>
                      <a:pt x="252" y="124"/>
                    </a:cubicBezTo>
                    <a:cubicBezTo>
                      <a:pt x="216" y="124"/>
                      <a:pt x="216" y="124"/>
                      <a:pt x="216" y="124"/>
                    </a:cubicBezTo>
                    <a:cubicBezTo>
                      <a:pt x="174" y="143"/>
                      <a:pt x="174" y="143"/>
                      <a:pt x="174" y="143"/>
                    </a:cubicBezTo>
                    <a:cubicBezTo>
                      <a:pt x="128" y="135"/>
                      <a:pt x="128" y="135"/>
                      <a:pt x="128" y="135"/>
                    </a:cubicBezTo>
                    <a:cubicBezTo>
                      <a:pt x="69" y="82"/>
                      <a:pt x="69" y="82"/>
                      <a:pt x="69" y="82"/>
                    </a:cubicBezTo>
                    <a:cubicBezTo>
                      <a:pt x="32" y="79"/>
                      <a:pt x="32" y="79"/>
                      <a:pt x="32" y="79"/>
                    </a:cubicBezTo>
                    <a:cubicBezTo>
                      <a:pt x="0" y="99"/>
                      <a:pt x="0" y="99"/>
                      <a:pt x="0" y="99"/>
                    </a:cubicBezTo>
                    <a:cubicBezTo>
                      <a:pt x="13" y="132"/>
                      <a:pt x="13" y="132"/>
                      <a:pt x="13" y="132"/>
                    </a:cubicBezTo>
                    <a:cubicBezTo>
                      <a:pt x="59" y="162"/>
                      <a:pt x="59" y="162"/>
                      <a:pt x="59" y="162"/>
                    </a:cubicBezTo>
                    <a:cubicBezTo>
                      <a:pt x="101" y="165"/>
                      <a:pt x="101" y="165"/>
                      <a:pt x="101" y="165"/>
                    </a:cubicBezTo>
                    <a:cubicBezTo>
                      <a:pt x="193" y="226"/>
                      <a:pt x="193" y="226"/>
                      <a:pt x="193" y="226"/>
                    </a:cubicBezTo>
                    <a:cubicBezTo>
                      <a:pt x="165" y="270"/>
                      <a:pt x="165" y="270"/>
                      <a:pt x="165" y="270"/>
                    </a:cubicBezTo>
                    <a:cubicBezTo>
                      <a:pt x="206" y="300"/>
                      <a:pt x="206" y="300"/>
                      <a:pt x="206" y="300"/>
                    </a:cubicBezTo>
                    <a:cubicBezTo>
                      <a:pt x="211" y="347"/>
                      <a:pt x="211" y="347"/>
                      <a:pt x="211" y="347"/>
                    </a:cubicBezTo>
                    <a:cubicBezTo>
                      <a:pt x="206" y="412"/>
                      <a:pt x="206" y="412"/>
                      <a:pt x="206" y="412"/>
                    </a:cubicBezTo>
                    <a:cubicBezTo>
                      <a:pt x="214" y="464"/>
                      <a:pt x="214" y="464"/>
                      <a:pt x="214" y="464"/>
                    </a:cubicBezTo>
                    <a:cubicBezTo>
                      <a:pt x="257" y="477"/>
                      <a:pt x="257" y="477"/>
                      <a:pt x="257" y="477"/>
                    </a:cubicBezTo>
                    <a:cubicBezTo>
                      <a:pt x="315" y="532"/>
                      <a:pt x="315" y="532"/>
                      <a:pt x="315" y="532"/>
                    </a:cubicBezTo>
                    <a:cubicBezTo>
                      <a:pt x="309" y="559"/>
                      <a:pt x="309" y="559"/>
                      <a:pt x="309" y="559"/>
                    </a:cubicBezTo>
                    <a:cubicBezTo>
                      <a:pt x="315" y="584"/>
                      <a:pt x="315" y="584"/>
                      <a:pt x="315" y="584"/>
                    </a:cubicBezTo>
                    <a:cubicBezTo>
                      <a:pt x="294" y="615"/>
                      <a:pt x="294" y="615"/>
                      <a:pt x="294" y="615"/>
                    </a:cubicBezTo>
                    <a:cubicBezTo>
                      <a:pt x="266" y="615"/>
                      <a:pt x="266" y="615"/>
                      <a:pt x="266" y="615"/>
                    </a:cubicBezTo>
                    <a:cubicBezTo>
                      <a:pt x="242" y="694"/>
                      <a:pt x="242" y="694"/>
                      <a:pt x="242" y="694"/>
                    </a:cubicBezTo>
                    <a:cubicBezTo>
                      <a:pt x="205" y="743"/>
                      <a:pt x="205" y="743"/>
                      <a:pt x="205" y="743"/>
                    </a:cubicBezTo>
                    <a:cubicBezTo>
                      <a:pt x="177" y="752"/>
                      <a:pt x="177" y="752"/>
                      <a:pt x="177" y="752"/>
                    </a:cubicBezTo>
                    <a:cubicBezTo>
                      <a:pt x="162" y="792"/>
                      <a:pt x="162" y="792"/>
                      <a:pt x="162" y="792"/>
                    </a:cubicBezTo>
                    <a:cubicBezTo>
                      <a:pt x="141" y="798"/>
                      <a:pt x="141" y="798"/>
                      <a:pt x="141" y="798"/>
                    </a:cubicBezTo>
                    <a:cubicBezTo>
                      <a:pt x="116" y="823"/>
                      <a:pt x="116" y="823"/>
                      <a:pt x="116" y="823"/>
                    </a:cubicBezTo>
                    <a:cubicBezTo>
                      <a:pt x="101" y="860"/>
                      <a:pt x="101" y="860"/>
                      <a:pt x="101" y="860"/>
                    </a:cubicBezTo>
                    <a:cubicBezTo>
                      <a:pt x="73" y="866"/>
                      <a:pt x="73" y="866"/>
                      <a:pt x="73" y="866"/>
                    </a:cubicBezTo>
                    <a:cubicBezTo>
                      <a:pt x="70" y="893"/>
                      <a:pt x="70" y="893"/>
                      <a:pt x="70" y="893"/>
                    </a:cubicBezTo>
                    <a:cubicBezTo>
                      <a:pt x="33" y="930"/>
                      <a:pt x="33" y="930"/>
                      <a:pt x="33" y="930"/>
                    </a:cubicBezTo>
                    <a:cubicBezTo>
                      <a:pt x="33" y="930"/>
                      <a:pt x="33" y="979"/>
                      <a:pt x="36" y="994"/>
                    </a:cubicBezTo>
                    <a:cubicBezTo>
                      <a:pt x="39" y="1010"/>
                      <a:pt x="55" y="1068"/>
                      <a:pt x="55" y="1068"/>
                    </a:cubicBezTo>
                    <a:cubicBezTo>
                      <a:pt x="70" y="1120"/>
                      <a:pt x="70" y="1120"/>
                      <a:pt x="70" y="1120"/>
                    </a:cubicBezTo>
                    <a:cubicBezTo>
                      <a:pt x="52" y="1138"/>
                      <a:pt x="52" y="1138"/>
                      <a:pt x="52" y="1138"/>
                    </a:cubicBezTo>
                    <a:cubicBezTo>
                      <a:pt x="64" y="1240"/>
                      <a:pt x="64" y="1240"/>
                      <a:pt x="64" y="1240"/>
                    </a:cubicBezTo>
                    <a:cubicBezTo>
                      <a:pt x="94" y="1242"/>
                      <a:pt x="94" y="1242"/>
                      <a:pt x="94" y="1242"/>
                    </a:cubicBezTo>
                    <a:cubicBezTo>
                      <a:pt x="107" y="1267"/>
                      <a:pt x="107" y="1267"/>
                      <a:pt x="107" y="1267"/>
                    </a:cubicBezTo>
                    <a:cubicBezTo>
                      <a:pt x="144" y="1267"/>
                      <a:pt x="144" y="1267"/>
                      <a:pt x="144" y="1267"/>
                    </a:cubicBezTo>
                    <a:cubicBezTo>
                      <a:pt x="150" y="1304"/>
                      <a:pt x="150" y="1304"/>
                      <a:pt x="150" y="1304"/>
                    </a:cubicBezTo>
                    <a:cubicBezTo>
                      <a:pt x="171" y="1310"/>
                      <a:pt x="171" y="1310"/>
                      <a:pt x="171" y="1310"/>
                    </a:cubicBezTo>
                    <a:cubicBezTo>
                      <a:pt x="205" y="1298"/>
                      <a:pt x="205" y="1298"/>
                      <a:pt x="205" y="1298"/>
                    </a:cubicBezTo>
                    <a:cubicBezTo>
                      <a:pt x="223" y="1285"/>
                      <a:pt x="223" y="1285"/>
                      <a:pt x="223" y="1285"/>
                    </a:cubicBezTo>
                    <a:cubicBezTo>
                      <a:pt x="248" y="1288"/>
                      <a:pt x="248" y="1288"/>
                      <a:pt x="248" y="1288"/>
                    </a:cubicBezTo>
                    <a:cubicBezTo>
                      <a:pt x="285" y="1270"/>
                      <a:pt x="285" y="1270"/>
                      <a:pt x="285" y="1270"/>
                    </a:cubicBezTo>
                    <a:cubicBezTo>
                      <a:pt x="327" y="1270"/>
                      <a:pt x="327" y="1270"/>
                      <a:pt x="327" y="1270"/>
                    </a:cubicBezTo>
                    <a:cubicBezTo>
                      <a:pt x="337" y="1249"/>
                      <a:pt x="337" y="1249"/>
                      <a:pt x="337" y="1249"/>
                    </a:cubicBezTo>
                    <a:cubicBezTo>
                      <a:pt x="398" y="1236"/>
                      <a:pt x="398" y="1236"/>
                      <a:pt x="398" y="1236"/>
                    </a:cubicBezTo>
                    <a:cubicBezTo>
                      <a:pt x="413" y="1221"/>
                      <a:pt x="413" y="1221"/>
                      <a:pt x="413" y="1221"/>
                    </a:cubicBezTo>
                    <a:cubicBezTo>
                      <a:pt x="444" y="1236"/>
                      <a:pt x="444" y="1236"/>
                      <a:pt x="444" y="1236"/>
                    </a:cubicBezTo>
                    <a:lnTo>
                      <a:pt x="499" y="120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37"/>
              <p:cNvSpPr>
                <a:spLocks/>
              </p:cNvSpPr>
              <p:nvPr/>
            </p:nvSpPr>
            <p:spPr bwMode="auto">
              <a:xfrm>
                <a:off x="2619622" y="1591200"/>
                <a:ext cx="1448481" cy="1234834"/>
              </a:xfrm>
              <a:custGeom>
                <a:avLst/>
                <a:gdLst>
                  <a:gd name="T0" fmla="*/ 3725 w 9329"/>
                  <a:gd name="T1" fmla="*/ 7509 h 7953"/>
                  <a:gd name="T2" fmla="*/ 3303 w 9329"/>
                  <a:gd name="T3" fmla="*/ 6760 h 7953"/>
                  <a:gd name="T4" fmla="*/ 3194 w 9329"/>
                  <a:gd name="T5" fmla="*/ 6217 h 7953"/>
                  <a:gd name="T6" fmla="*/ 2965 w 9329"/>
                  <a:gd name="T7" fmla="*/ 5643 h 7953"/>
                  <a:gd name="T8" fmla="*/ 2965 w 9329"/>
                  <a:gd name="T9" fmla="*/ 5395 h 7953"/>
                  <a:gd name="T10" fmla="*/ 3409 w 9329"/>
                  <a:gd name="T11" fmla="*/ 5168 h 7953"/>
                  <a:gd name="T12" fmla="*/ 2868 w 9329"/>
                  <a:gd name="T13" fmla="*/ 4620 h 7953"/>
                  <a:gd name="T14" fmla="*/ 3182 w 9329"/>
                  <a:gd name="T15" fmla="*/ 4398 h 7953"/>
                  <a:gd name="T16" fmla="*/ 2705 w 9329"/>
                  <a:gd name="T17" fmla="*/ 4138 h 7953"/>
                  <a:gd name="T18" fmla="*/ 2443 w 9329"/>
                  <a:gd name="T19" fmla="*/ 3423 h 7953"/>
                  <a:gd name="T20" fmla="*/ 1543 w 9329"/>
                  <a:gd name="T21" fmla="*/ 2941 h 7953"/>
                  <a:gd name="T22" fmla="*/ 966 w 9329"/>
                  <a:gd name="T23" fmla="*/ 2960 h 7953"/>
                  <a:gd name="T24" fmla="*/ 499 w 9329"/>
                  <a:gd name="T25" fmla="*/ 2825 h 7953"/>
                  <a:gd name="T26" fmla="*/ 1011 w 9329"/>
                  <a:gd name="T27" fmla="*/ 2721 h 7953"/>
                  <a:gd name="T28" fmla="*/ 749 w 9329"/>
                  <a:gd name="T29" fmla="*/ 2575 h 7953"/>
                  <a:gd name="T30" fmla="*/ 43 w 9329"/>
                  <a:gd name="T31" fmla="*/ 2352 h 7953"/>
                  <a:gd name="T32" fmla="*/ 749 w 9329"/>
                  <a:gd name="T33" fmla="*/ 2067 h 7953"/>
                  <a:gd name="T34" fmla="*/ 1108 w 9329"/>
                  <a:gd name="T35" fmla="*/ 1741 h 7953"/>
                  <a:gd name="T36" fmla="*/ 1510 w 9329"/>
                  <a:gd name="T37" fmla="*/ 1365 h 7953"/>
                  <a:gd name="T38" fmla="*/ 1814 w 9329"/>
                  <a:gd name="T39" fmla="*/ 952 h 7953"/>
                  <a:gd name="T40" fmla="*/ 2530 w 9329"/>
                  <a:gd name="T41" fmla="*/ 777 h 7953"/>
                  <a:gd name="T42" fmla="*/ 3161 w 9329"/>
                  <a:gd name="T43" fmla="*/ 919 h 7953"/>
                  <a:gd name="T44" fmla="*/ 3617 w 9329"/>
                  <a:gd name="T45" fmla="*/ 725 h 7953"/>
                  <a:gd name="T46" fmla="*/ 4399 w 9329"/>
                  <a:gd name="T47" fmla="*/ 767 h 7953"/>
                  <a:gd name="T48" fmla="*/ 4649 w 9329"/>
                  <a:gd name="T49" fmla="*/ 630 h 7953"/>
                  <a:gd name="T50" fmla="*/ 4247 w 9329"/>
                  <a:gd name="T51" fmla="*/ 472 h 7953"/>
                  <a:gd name="T52" fmla="*/ 4366 w 9329"/>
                  <a:gd name="T53" fmla="*/ 245 h 7953"/>
                  <a:gd name="T54" fmla="*/ 5147 w 9329"/>
                  <a:gd name="T55" fmla="*/ 373 h 7953"/>
                  <a:gd name="T56" fmla="*/ 5147 w 9329"/>
                  <a:gd name="T57" fmla="*/ 118 h 7953"/>
                  <a:gd name="T58" fmla="*/ 5745 w 9329"/>
                  <a:gd name="T59" fmla="*/ 47 h 7953"/>
                  <a:gd name="T60" fmla="*/ 6614 w 9329"/>
                  <a:gd name="T61" fmla="*/ 99 h 7953"/>
                  <a:gd name="T62" fmla="*/ 5929 w 9329"/>
                  <a:gd name="T63" fmla="*/ 316 h 7953"/>
                  <a:gd name="T64" fmla="*/ 6180 w 9329"/>
                  <a:gd name="T65" fmla="*/ 406 h 7953"/>
                  <a:gd name="T66" fmla="*/ 7427 w 9329"/>
                  <a:gd name="T67" fmla="*/ 425 h 7953"/>
                  <a:gd name="T68" fmla="*/ 7004 w 9329"/>
                  <a:gd name="T69" fmla="*/ 805 h 7953"/>
                  <a:gd name="T70" fmla="*/ 6461 w 9329"/>
                  <a:gd name="T71" fmla="*/ 923 h 7953"/>
                  <a:gd name="T72" fmla="*/ 7092 w 9329"/>
                  <a:gd name="T73" fmla="*/ 1110 h 7953"/>
                  <a:gd name="T74" fmla="*/ 7536 w 9329"/>
                  <a:gd name="T75" fmla="*/ 1417 h 7953"/>
                  <a:gd name="T76" fmla="*/ 8199 w 9329"/>
                  <a:gd name="T77" fmla="*/ 1091 h 7953"/>
                  <a:gd name="T78" fmla="*/ 9069 w 9329"/>
                  <a:gd name="T79" fmla="*/ 1271 h 7953"/>
                  <a:gd name="T80" fmla="*/ 8112 w 9329"/>
                  <a:gd name="T81" fmla="*/ 1431 h 7953"/>
                  <a:gd name="T82" fmla="*/ 8504 w 9329"/>
                  <a:gd name="T83" fmla="*/ 1634 h 7953"/>
                  <a:gd name="T84" fmla="*/ 8438 w 9329"/>
                  <a:gd name="T85" fmla="*/ 1656 h 7953"/>
                  <a:gd name="T86" fmla="*/ 7852 w 9329"/>
                  <a:gd name="T87" fmla="*/ 2508 h 7953"/>
                  <a:gd name="T88" fmla="*/ 8417 w 9329"/>
                  <a:gd name="T89" fmla="*/ 2641 h 7953"/>
                  <a:gd name="T90" fmla="*/ 7928 w 9329"/>
                  <a:gd name="T91" fmla="*/ 2950 h 7953"/>
                  <a:gd name="T92" fmla="*/ 7982 w 9329"/>
                  <a:gd name="T93" fmla="*/ 3163 h 7953"/>
                  <a:gd name="T94" fmla="*/ 8155 w 9329"/>
                  <a:gd name="T95" fmla="*/ 3456 h 7953"/>
                  <a:gd name="T96" fmla="*/ 7907 w 9329"/>
                  <a:gd name="T97" fmla="*/ 3682 h 7953"/>
                  <a:gd name="T98" fmla="*/ 7406 w 9329"/>
                  <a:gd name="T99" fmla="*/ 3767 h 7953"/>
                  <a:gd name="T100" fmla="*/ 7297 w 9329"/>
                  <a:gd name="T101" fmla="*/ 4001 h 7953"/>
                  <a:gd name="T102" fmla="*/ 7873 w 9329"/>
                  <a:gd name="T103" fmla="*/ 4405 h 7953"/>
                  <a:gd name="T104" fmla="*/ 6971 w 9329"/>
                  <a:gd name="T105" fmla="*/ 4256 h 7953"/>
                  <a:gd name="T106" fmla="*/ 6732 w 9329"/>
                  <a:gd name="T107" fmla="*/ 4672 h 7953"/>
                  <a:gd name="T108" fmla="*/ 7210 w 9329"/>
                  <a:gd name="T109" fmla="*/ 4790 h 7953"/>
                  <a:gd name="T110" fmla="*/ 7396 w 9329"/>
                  <a:gd name="T111" fmla="*/ 4998 h 7953"/>
                  <a:gd name="T112" fmla="*/ 6440 w 9329"/>
                  <a:gd name="T113" fmla="*/ 5298 h 7953"/>
                  <a:gd name="T114" fmla="*/ 5724 w 9329"/>
                  <a:gd name="T115" fmla="*/ 5870 h 7953"/>
                  <a:gd name="T116" fmla="*/ 5051 w 9329"/>
                  <a:gd name="T117" fmla="*/ 6217 h 7953"/>
                  <a:gd name="T118" fmla="*/ 4821 w 9329"/>
                  <a:gd name="T119" fmla="*/ 6867 h 7953"/>
                  <a:gd name="T120" fmla="*/ 4495 w 9329"/>
                  <a:gd name="T121" fmla="*/ 7736 h 7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29" h="7953">
                    <a:moveTo>
                      <a:pt x="4517" y="7953"/>
                    </a:moveTo>
                    <a:lnTo>
                      <a:pt x="4453" y="7899"/>
                    </a:lnTo>
                    <a:lnTo>
                      <a:pt x="4354" y="7942"/>
                    </a:lnTo>
                    <a:lnTo>
                      <a:pt x="4323" y="7878"/>
                    </a:lnTo>
                    <a:lnTo>
                      <a:pt x="4332" y="7790"/>
                    </a:lnTo>
                    <a:lnTo>
                      <a:pt x="4181" y="7715"/>
                    </a:lnTo>
                    <a:lnTo>
                      <a:pt x="4127" y="7606"/>
                    </a:lnTo>
                    <a:lnTo>
                      <a:pt x="3910" y="7627"/>
                    </a:lnTo>
                    <a:lnTo>
                      <a:pt x="3867" y="7703"/>
                    </a:lnTo>
                    <a:lnTo>
                      <a:pt x="3822" y="7682"/>
                    </a:lnTo>
                    <a:lnTo>
                      <a:pt x="3813" y="7561"/>
                    </a:lnTo>
                    <a:lnTo>
                      <a:pt x="3725" y="7509"/>
                    </a:lnTo>
                    <a:lnTo>
                      <a:pt x="3714" y="7455"/>
                    </a:lnTo>
                    <a:lnTo>
                      <a:pt x="3638" y="7389"/>
                    </a:lnTo>
                    <a:lnTo>
                      <a:pt x="3595" y="7280"/>
                    </a:lnTo>
                    <a:lnTo>
                      <a:pt x="3584" y="7205"/>
                    </a:lnTo>
                    <a:lnTo>
                      <a:pt x="3463" y="7138"/>
                    </a:lnTo>
                    <a:lnTo>
                      <a:pt x="3442" y="7096"/>
                    </a:lnTo>
                    <a:lnTo>
                      <a:pt x="3487" y="7042"/>
                    </a:lnTo>
                    <a:lnTo>
                      <a:pt x="3463" y="7008"/>
                    </a:lnTo>
                    <a:lnTo>
                      <a:pt x="3463" y="6945"/>
                    </a:lnTo>
                    <a:lnTo>
                      <a:pt x="3388" y="6857"/>
                    </a:lnTo>
                    <a:lnTo>
                      <a:pt x="3378" y="6824"/>
                    </a:lnTo>
                    <a:lnTo>
                      <a:pt x="3303" y="6760"/>
                    </a:lnTo>
                    <a:lnTo>
                      <a:pt x="3303" y="6628"/>
                    </a:lnTo>
                    <a:lnTo>
                      <a:pt x="3421" y="6619"/>
                    </a:lnTo>
                    <a:lnTo>
                      <a:pt x="3421" y="6543"/>
                    </a:lnTo>
                    <a:lnTo>
                      <a:pt x="3463" y="6456"/>
                    </a:lnTo>
                    <a:lnTo>
                      <a:pt x="3518" y="6489"/>
                    </a:lnTo>
                    <a:lnTo>
                      <a:pt x="3541" y="6423"/>
                    </a:lnTo>
                    <a:lnTo>
                      <a:pt x="3409" y="6335"/>
                    </a:lnTo>
                    <a:lnTo>
                      <a:pt x="3345" y="6390"/>
                    </a:lnTo>
                    <a:lnTo>
                      <a:pt x="3269" y="6531"/>
                    </a:lnTo>
                    <a:lnTo>
                      <a:pt x="3203" y="6510"/>
                    </a:lnTo>
                    <a:lnTo>
                      <a:pt x="3225" y="6368"/>
                    </a:lnTo>
                    <a:lnTo>
                      <a:pt x="3194" y="6217"/>
                    </a:lnTo>
                    <a:lnTo>
                      <a:pt x="3215" y="6163"/>
                    </a:lnTo>
                    <a:lnTo>
                      <a:pt x="3062" y="6054"/>
                    </a:lnTo>
                    <a:lnTo>
                      <a:pt x="3085" y="6021"/>
                    </a:lnTo>
                    <a:lnTo>
                      <a:pt x="3170" y="6021"/>
                    </a:lnTo>
                    <a:lnTo>
                      <a:pt x="3140" y="5945"/>
                    </a:lnTo>
                    <a:lnTo>
                      <a:pt x="3052" y="5934"/>
                    </a:lnTo>
                    <a:lnTo>
                      <a:pt x="2986" y="5816"/>
                    </a:lnTo>
                    <a:lnTo>
                      <a:pt x="3019" y="5716"/>
                    </a:lnTo>
                    <a:lnTo>
                      <a:pt x="3085" y="5716"/>
                    </a:lnTo>
                    <a:lnTo>
                      <a:pt x="3140" y="5629"/>
                    </a:lnTo>
                    <a:lnTo>
                      <a:pt x="3040" y="5617"/>
                    </a:lnTo>
                    <a:lnTo>
                      <a:pt x="2965" y="5643"/>
                    </a:lnTo>
                    <a:lnTo>
                      <a:pt x="2944" y="5603"/>
                    </a:lnTo>
                    <a:lnTo>
                      <a:pt x="2986" y="5494"/>
                    </a:lnTo>
                    <a:lnTo>
                      <a:pt x="3182" y="5421"/>
                    </a:lnTo>
                    <a:lnTo>
                      <a:pt x="3279" y="5440"/>
                    </a:lnTo>
                    <a:lnTo>
                      <a:pt x="3388" y="5487"/>
                    </a:lnTo>
                    <a:lnTo>
                      <a:pt x="3442" y="5466"/>
                    </a:lnTo>
                    <a:lnTo>
                      <a:pt x="3409" y="5402"/>
                    </a:lnTo>
                    <a:lnTo>
                      <a:pt x="3225" y="5395"/>
                    </a:lnTo>
                    <a:lnTo>
                      <a:pt x="3149" y="5395"/>
                    </a:lnTo>
                    <a:lnTo>
                      <a:pt x="3019" y="5454"/>
                    </a:lnTo>
                    <a:lnTo>
                      <a:pt x="2977" y="5447"/>
                    </a:lnTo>
                    <a:lnTo>
                      <a:pt x="2965" y="5395"/>
                    </a:lnTo>
                    <a:lnTo>
                      <a:pt x="3116" y="5336"/>
                    </a:lnTo>
                    <a:lnTo>
                      <a:pt x="3269" y="5336"/>
                    </a:lnTo>
                    <a:lnTo>
                      <a:pt x="3421" y="5362"/>
                    </a:lnTo>
                    <a:lnTo>
                      <a:pt x="3454" y="5310"/>
                    </a:lnTo>
                    <a:lnTo>
                      <a:pt x="3378" y="5305"/>
                    </a:lnTo>
                    <a:lnTo>
                      <a:pt x="3333" y="5277"/>
                    </a:lnTo>
                    <a:lnTo>
                      <a:pt x="3203" y="5305"/>
                    </a:lnTo>
                    <a:lnTo>
                      <a:pt x="3128" y="5291"/>
                    </a:lnTo>
                    <a:lnTo>
                      <a:pt x="3140" y="5239"/>
                    </a:lnTo>
                    <a:lnTo>
                      <a:pt x="3269" y="5213"/>
                    </a:lnTo>
                    <a:lnTo>
                      <a:pt x="3409" y="5206"/>
                    </a:lnTo>
                    <a:lnTo>
                      <a:pt x="3409" y="5168"/>
                    </a:lnTo>
                    <a:lnTo>
                      <a:pt x="3345" y="5142"/>
                    </a:lnTo>
                    <a:lnTo>
                      <a:pt x="3378" y="5031"/>
                    </a:lnTo>
                    <a:lnTo>
                      <a:pt x="3487" y="4991"/>
                    </a:lnTo>
                    <a:lnTo>
                      <a:pt x="3432" y="4932"/>
                    </a:lnTo>
                    <a:lnTo>
                      <a:pt x="3487" y="4894"/>
                    </a:lnTo>
                    <a:lnTo>
                      <a:pt x="3475" y="4835"/>
                    </a:lnTo>
                    <a:lnTo>
                      <a:pt x="3345" y="4854"/>
                    </a:lnTo>
                    <a:lnTo>
                      <a:pt x="3149" y="4828"/>
                    </a:lnTo>
                    <a:lnTo>
                      <a:pt x="3031" y="4750"/>
                    </a:lnTo>
                    <a:lnTo>
                      <a:pt x="2899" y="4724"/>
                    </a:lnTo>
                    <a:lnTo>
                      <a:pt x="2823" y="4639"/>
                    </a:lnTo>
                    <a:lnTo>
                      <a:pt x="2868" y="4620"/>
                    </a:lnTo>
                    <a:lnTo>
                      <a:pt x="3007" y="4639"/>
                    </a:lnTo>
                    <a:lnTo>
                      <a:pt x="3128" y="4672"/>
                    </a:lnTo>
                    <a:lnTo>
                      <a:pt x="3203" y="4672"/>
                    </a:lnTo>
                    <a:lnTo>
                      <a:pt x="3388" y="4757"/>
                    </a:lnTo>
                    <a:lnTo>
                      <a:pt x="3442" y="4731"/>
                    </a:lnTo>
                    <a:lnTo>
                      <a:pt x="3333" y="4679"/>
                    </a:lnTo>
                    <a:lnTo>
                      <a:pt x="3345" y="4639"/>
                    </a:lnTo>
                    <a:lnTo>
                      <a:pt x="3291" y="4582"/>
                    </a:lnTo>
                    <a:lnTo>
                      <a:pt x="3355" y="4528"/>
                    </a:lnTo>
                    <a:lnTo>
                      <a:pt x="3269" y="4516"/>
                    </a:lnTo>
                    <a:lnTo>
                      <a:pt x="3128" y="4445"/>
                    </a:lnTo>
                    <a:lnTo>
                      <a:pt x="3182" y="4398"/>
                    </a:lnTo>
                    <a:lnTo>
                      <a:pt x="3052" y="4320"/>
                    </a:lnTo>
                    <a:lnTo>
                      <a:pt x="3031" y="4275"/>
                    </a:lnTo>
                    <a:lnTo>
                      <a:pt x="2953" y="4268"/>
                    </a:lnTo>
                    <a:lnTo>
                      <a:pt x="2953" y="4341"/>
                    </a:lnTo>
                    <a:lnTo>
                      <a:pt x="2899" y="4346"/>
                    </a:lnTo>
                    <a:lnTo>
                      <a:pt x="2889" y="4445"/>
                    </a:lnTo>
                    <a:lnTo>
                      <a:pt x="2759" y="4424"/>
                    </a:lnTo>
                    <a:lnTo>
                      <a:pt x="2651" y="4365"/>
                    </a:lnTo>
                    <a:lnTo>
                      <a:pt x="2781" y="4327"/>
                    </a:lnTo>
                    <a:lnTo>
                      <a:pt x="2714" y="4275"/>
                    </a:lnTo>
                    <a:lnTo>
                      <a:pt x="2747" y="4216"/>
                    </a:lnTo>
                    <a:lnTo>
                      <a:pt x="2705" y="4138"/>
                    </a:lnTo>
                    <a:lnTo>
                      <a:pt x="2726" y="4119"/>
                    </a:lnTo>
                    <a:lnTo>
                      <a:pt x="2835" y="4138"/>
                    </a:lnTo>
                    <a:lnTo>
                      <a:pt x="2814" y="3990"/>
                    </a:lnTo>
                    <a:lnTo>
                      <a:pt x="2684" y="3968"/>
                    </a:lnTo>
                    <a:lnTo>
                      <a:pt x="2726" y="3871"/>
                    </a:lnTo>
                    <a:lnTo>
                      <a:pt x="2606" y="3767"/>
                    </a:lnTo>
                    <a:lnTo>
                      <a:pt x="2639" y="3697"/>
                    </a:lnTo>
                    <a:lnTo>
                      <a:pt x="2563" y="3649"/>
                    </a:lnTo>
                    <a:lnTo>
                      <a:pt x="2530" y="3527"/>
                    </a:lnTo>
                    <a:lnTo>
                      <a:pt x="2584" y="3501"/>
                    </a:lnTo>
                    <a:lnTo>
                      <a:pt x="2521" y="3449"/>
                    </a:lnTo>
                    <a:lnTo>
                      <a:pt x="2443" y="3423"/>
                    </a:lnTo>
                    <a:lnTo>
                      <a:pt x="2258" y="3210"/>
                    </a:lnTo>
                    <a:lnTo>
                      <a:pt x="2183" y="3196"/>
                    </a:lnTo>
                    <a:lnTo>
                      <a:pt x="2204" y="3111"/>
                    </a:lnTo>
                    <a:lnTo>
                      <a:pt x="2074" y="3068"/>
                    </a:lnTo>
                    <a:lnTo>
                      <a:pt x="1999" y="3073"/>
                    </a:lnTo>
                    <a:lnTo>
                      <a:pt x="1954" y="3026"/>
                    </a:lnTo>
                    <a:lnTo>
                      <a:pt x="1869" y="3040"/>
                    </a:lnTo>
                    <a:lnTo>
                      <a:pt x="1803" y="3007"/>
                    </a:lnTo>
                    <a:lnTo>
                      <a:pt x="1814" y="2988"/>
                    </a:lnTo>
                    <a:lnTo>
                      <a:pt x="1661" y="2964"/>
                    </a:lnTo>
                    <a:lnTo>
                      <a:pt x="1576" y="2993"/>
                    </a:lnTo>
                    <a:lnTo>
                      <a:pt x="1543" y="2941"/>
                    </a:lnTo>
                    <a:lnTo>
                      <a:pt x="1488" y="2936"/>
                    </a:lnTo>
                    <a:lnTo>
                      <a:pt x="1455" y="2983"/>
                    </a:lnTo>
                    <a:lnTo>
                      <a:pt x="1368" y="2983"/>
                    </a:lnTo>
                    <a:lnTo>
                      <a:pt x="1368" y="2936"/>
                    </a:lnTo>
                    <a:lnTo>
                      <a:pt x="1314" y="2941"/>
                    </a:lnTo>
                    <a:lnTo>
                      <a:pt x="1292" y="2997"/>
                    </a:lnTo>
                    <a:lnTo>
                      <a:pt x="1195" y="3021"/>
                    </a:lnTo>
                    <a:lnTo>
                      <a:pt x="1151" y="3007"/>
                    </a:lnTo>
                    <a:lnTo>
                      <a:pt x="1129" y="2955"/>
                    </a:lnTo>
                    <a:lnTo>
                      <a:pt x="1063" y="2964"/>
                    </a:lnTo>
                    <a:lnTo>
                      <a:pt x="1021" y="2997"/>
                    </a:lnTo>
                    <a:lnTo>
                      <a:pt x="966" y="2960"/>
                    </a:lnTo>
                    <a:lnTo>
                      <a:pt x="891" y="2960"/>
                    </a:lnTo>
                    <a:lnTo>
                      <a:pt x="903" y="3002"/>
                    </a:lnTo>
                    <a:lnTo>
                      <a:pt x="978" y="3016"/>
                    </a:lnTo>
                    <a:lnTo>
                      <a:pt x="978" y="3045"/>
                    </a:lnTo>
                    <a:lnTo>
                      <a:pt x="879" y="3049"/>
                    </a:lnTo>
                    <a:lnTo>
                      <a:pt x="825" y="3026"/>
                    </a:lnTo>
                    <a:lnTo>
                      <a:pt x="631" y="3002"/>
                    </a:lnTo>
                    <a:lnTo>
                      <a:pt x="510" y="2926"/>
                    </a:lnTo>
                    <a:lnTo>
                      <a:pt x="662" y="2875"/>
                    </a:lnTo>
                    <a:lnTo>
                      <a:pt x="770" y="2882"/>
                    </a:lnTo>
                    <a:lnTo>
                      <a:pt x="761" y="2834"/>
                    </a:lnTo>
                    <a:lnTo>
                      <a:pt x="499" y="2825"/>
                    </a:lnTo>
                    <a:lnTo>
                      <a:pt x="522" y="2749"/>
                    </a:lnTo>
                    <a:lnTo>
                      <a:pt x="456" y="2749"/>
                    </a:lnTo>
                    <a:lnTo>
                      <a:pt x="423" y="2787"/>
                    </a:lnTo>
                    <a:lnTo>
                      <a:pt x="326" y="2792"/>
                    </a:lnTo>
                    <a:lnTo>
                      <a:pt x="251" y="2721"/>
                    </a:lnTo>
                    <a:lnTo>
                      <a:pt x="402" y="2674"/>
                    </a:lnTo>
                    <a:lnTo>
                      <a:pt x="532" y="2678"/>
                    </a:lnTo>
                    <a:lnTo>
                      <a:pt x="631" y="2707"/>
                    </a:lnTo>
                    <a:lnTo>
                      <a:pt x="770" y="2702"/>
                    </a:lnTo>
                    <a:lnTo>
                      <a:pt x="803" y="2693"/>
                    </a:lnTo>
                    <a:lnTo>
                      <a:pt x="945" y="2730"/>
                    </a:lnTo>
                    <a:lnTo>
                      <a:pt x="1011" y="2721"/>
                    </a:lnTo>
                    <a:lnTo>
                      <a:pt x="999" y="2693"/>
                    </a:lnTo>
                    <a:lnTo>
                      <a:pt x="815" y="2660"/>
                    </a:lnTo>
                    <a:lnTo>
                      <a:pt x="652" y="2674"/>
                    </a:lnTo>
                    <a:lnTo>
                      <a:pt x="662" y="2650"/>
                    </a:lnTo>
                    <a:lnTo>
                      <a:pt x="836" y="2622"/>
                    </a:lnTo>
                    <a:lnTo>
                      <a:pt x="903" y="2622"/>
                    </a:lnTo>
                    <a:lnTo>
                      <a:pt x="978" y="2641"/>
                    </a:lnTo>
                    <a:lnTo>
                      <a:pt x="1087" y="2584"/>
                    </a:lnTo>
                    <a:lnTo>
                      <a:pt x="1032" y="2546"/>
                    </a:lnTo>
                    <a:lnTo>
                      <a:pt x="912" y="2532"/>
                    </a:lnTo>
                    <a:lnTo>
                      <a:pt x="848" y="2565"/>
                    </a:lnTo>
                    <a:lnTo>
                      <a:pt x="749" y="2575"/>
                    </a:lnTo>
                    <a:lnTo>
                      <a:pt x="685" y="2556"/>
                    </a:lnTo>
                    <a:lnTo>
                      <a:pt x="607" y="2603"/>
                    </a:lnTo>
                    <a:lnTo>
                      <a:pt x="444" y="2570"/>
                    </a:lnTo>
                    <a:lnTo>
                      <a:pt x="444" y="2537"/>
                    </a:lnTo>
                    <a:lnTo>
                      <a:pt x="390" y="2527"/>
                    </a:lnTo>
                    <a:lnTo>
                      <a:pt x="369" y="2499"/>
                    </a:lnTo>
                    <a:lnTo>
                      <a:pt x="239" y="2494"/>
                    </a:lnTo>
                    <a:lnTo>
                      <a:pt x="239" y="2480"/>
                    </a:lnTo>
                    <a:lnTo>
                      <a:pt x="130" y="2471"/>
                    </a:lnTo>
                    <a:lnTo>
                      <a:pt x="0" y="2395"/>
                    </a:lnTo>
                    <a:lnTo>
                      <a:pt x="12" y="2371"/>
                    </a:lnTo>
                    <a:lnTo>
                      <a:pt x="43" y="2352"/>
                    </a:lnTo>
                    <a:lnTo>
                      <a:pt x="12" y="2334"/>
                    </a:lnTo>
                    <a:lnTo>
                      <a:pt x="21" y="2305"/>
                    </a:lnTo>
                    <a:lnTo>
                      <a:pt x="109" y="2267"/>
                    </a:lnTo>
                    <a:lnTo>
                      <a:pt x="163" y="2237"/>
                    </a:lnTo>
                    <a:lnTo>
                      <a:pt x="260" y="2232"/>
                    </a:lnTo>
                    <a:lnTo>
                      <a:pt x="326" y="2246"/>
                    </a:lnTo>
                    <a:lnTo>
                      <a:pt x="477" y="2171"/>
                    </a:lnTo>
                    <a:lnTo>
                      <a:pt x="598" y="2171"/>
                    </a:lnTo>
                    <a:lnTo>
                      <a:pt x="640" y="2147"/>
                    </a:lnTo>
                    <a:lnTo>
                      <a:pt x="577" y="2119"/>
                    </a:lnTo>
                    <a:lnTo>
                      <a:pt x="685" y="2109"/>
                    </a:lnTo>
                    <a:lnTo>
                      <a:pt x="749" y="2067"/>
                    </a:lnTo>
                    <a:lnTo>
                      <a:pt x="978" y="2057"/>
                    </a:lnTo>
                    <a:lnTo>
                      <a:pt x="1042" y="2076"/>
                    </a:lnTo>
                    <a:lnTo>
                      <a:pt x="1283" y="1911"/>
                    </a:lnTo>
                    <a:lnTo>
                      <a:pt x="1195" y="1826"/>
                    </a:lnTo>
                    <a:lnTo>
                      <a:pt x="1347" y="1797"/>
                    </a:lnTo>
                    <a:lnTo>
                      <a:pt x="1283" y="1764"/>
                    </a:lnTo>
                    <a:lnTo>
                      <a:pt x="1325" y="1736"/>
                    </a:lnTo>
                    <a:lnTo>
                      <a:pt x="1368" y="1712"/>
                    </a:lnTo>
                    <a:lnTo>
                      <a:pt x="1314" y="1677"/>
                    </a:lnTo>
                    <a:lnTo>
                      <a:pt x="1229" y="1712"/>
                    </a:lnTo>
                    <a:lnTo>
                      <a:pt x="1172" y="1708"/>
                    </a:lnTo>
                    <a:lnTo>
                      <a:pt x="1108" y="1741"/>
                    </a:lnTo>
                    <a:lnTo>
                      <a:pt x="891" y="1717"/>
                    </a:lnTo>
                    <a:lnTo>
                      <a:pt x="891" y="1682"/>
                    </a:lnTo>
                    <a:lnTo>
                      <a:pt x="848" y="1656"/>
                    </a:lnTo>
                    <a:lnTo>
                      <a:pt x="848" y="1582"/>
                    </a:lnTo>
                    <a:lnTo>
                      <a:pt x="988" y="1545"/>
                    </a:lnTo>
                    <a:lnTo>
                      <a:pt x="1075" y="1493"/>
                    </a:lnTo>
                    <a:lnTo>
                      <a:pt x="1151" y="1483"/>
                    </a:lnTo>
                    <a:lnTo>
                      <a:pt x="1151" y="1431"/>
                    </a:lnTo>
                    <a:lnTo>
                      <a:pt x="1380" y="1289"/>
                    </a:lnTo>
                    <a:lnTo>
                      <a:pt x="1422" y="1285"/>
                    </a:lnTo>
                    <a:lnTo>
                      <a:pt x="1455" y="1379"/>
                    </a:lnTo>
                    <a:lnTo>
                      <a:pt x="1510" y="1365"/>
                    </a:lnTo>
                    <a:lnTo>
                      <a:pt x="1500" y="1252"/>
                    </a:lnTo>
                    <a:lnTo>
                      <a:pt x="1597" y="1271"/>
                    </a:lnTo>
                    <a:lnTo>
                      <a:pt x="1640" y="1299"/>
                    </a:lnTo>
                    <a:lnTo>
                      <a:pt x="1793" y="1256"/>
                    </a:lnTo>
                    <a:lnTo>
                      <a:pt x="1793" y="1195"/>
                    </a:lnTo>
                    <a:lnTo>
                      <a:pt x="1748" y="1162"/>
                    </a:lnTo>
                    <a:lnTo>
                      <a:pt x="1824" y="1108"/>
                    </a:lnTo>
                    <a:lnTo>
                      <a:pt x="1739" y="1072"/>
                    </a:lnTo>
                    <a:lnTo>
                      <a:pt x="1727" y="1027"/>
                    </a:lnTo>
                    <a:lnTo>
                      <a:pt x="1694" y="994"/>
                    </a:lnTo>
                    <a:lnTo>
                      <a:pt x="1715" y="971"/>
                    </a:lnTo>
                    <a:lnTo>
                      <a:pt x="1814" y="952"/>
                    </a:lnTo>
                    <a:lnTo>
                      <a:pt x="2020" y="947"/>
                    </a:lnTo>
                    <a:lnTo>
                      <a:pt x="2086" y="980"/>
                    </a:lnTo>
                    <a:lnTo>
                      <a:pt x="2086" y="1027"/>
                    </a:lnTo>
                    <a:lnTo>
                      <a:pt x="2334" y="1124"/>
                    </a:lnTo>
                    <a:lnTo>
                      <a:pt x="2325" y="1063"/>
                    </a:lnTo>
                    <a:lnTo>
                      <a:pt x="2173" y="980"/>
                    </a:lnTo>
                    <a:lnTo>
                      <a:pt x="2140" y="937"/>
                    </a:lnTo>
                    <a:lnTo>
                      <a:pt x="2020" y="881"/>
                    </a:lnTo>
                    <a:lnTo>
                      <a:pt x="2041" y="862"/>
                    </a:lnTo>
                    <a:lnTo>
                      <a:pt x="2292" y="810"/>
                    </a:lnTo>
                    <a:lnTo>
                      <a:pt x="2412" y="810"/>
                    </a:lnTo>
                    <a:lnTo>
                      <a:pt x="2530" y="777"/>
                    </a:lnTo>
                    <a:lnTo>
                      <a:pt x="2660" y="786"/>
                    </a:lnTo>
                    <a:lnTo>
                      <a:pt x="2639" y="734"/>
                    </a:lnTo>
                    <a:lnTo>
                      <a:pt x="2790" y="706"/>
                    </a:lnTo>
                    <a:lnTo>
                      <a:pt x="2844" y="734"/>
                    </a:lnTo>
                    <a:lnTo>
                      <a:pt x="2889" y="834"/>
                    </a:lnTo>
                    <a:lnTo>
                      <a:pt x="2868" y="1070"/>
                    </a:lnTo>
                    <a:lnTo>
                      <a:pt x="2899" y="1089"/>
                    </a:lnTo>
                    <a:lnTo>
                      <a:pt x="2944" y="1072"/>
                    </a:lnTo>
                    <a:lnTo>
                      <a:pt x="3040" y="937"/>
                    </a:lnTo>
                    <a:lnTo>
                      <a:pt x="2998" y="919"/>
                    </a:lnTo>
                    <a:lnTo>
                      <a:pt x="3040" y="895"/>
                    </a:lnTo>
                    <a:lnTo>
                      <a:pt x="3161" y="919"/>
                    </a:lnTo>
                    <a:lnTo>
                      <a:pt x="3496" y="1070"/>
                    </a:lnTo>
                    <a:lnTo>
                      <a:pt x="3541" y="1041"/>
                    </a:lnTo>
                    <a:lnTo>
                      <a:pt x="3303" y="933"/>
                    </a:lnTo>
                    <a:lnTo>
                      <a:pt x="3518" y="933"/>
                    </a:lnTo>
                    <a:lnTo>
                      <a:pt x="3454" y="890"/>
                    </a:lnTo>
                    <a:lnTo>
                      <a:pt x="3324" y="815"/>
                    </a:lnTo>
                    <a:lnTo>
                      <a:pt x="3333" y="701"/>
                    </a:lnTo>
                    <a:lnTo>
                      <a:pt x="3291" y="663"/>
                    </a:lnTo>
                    <a:lnTo>
                      <a:pt x="3324" y="635"/>
                    </a:lnTo>
                    <a:lnTo>
                      <a:pt x="3508" y="630"/>
                    </a:lnTo>
                    <a:lnTo>
                      <a:pt x="3605" y="682"/>
                    </a:lnTo>
                    <a:lnTo>
                      <a:pt x="3617" y="725"/>
                    </a:lnTo>
                    <a:lnTo>
                      <a:pt x="3768" y="753"/>
                    </a:lnTo>
                    <a:lnTo>
                      <a:pt x="3780" y="796"/>
                    </a:lnTo>
                    <a:lnTo>
                      <a:pt x="3900" y="805"/>
                    </a:lnTo>
                    <a:lnTo>
                      <a:pt x="4007" y="857"/>
                    </a:lnTo>
                    <a:lnTo>
                      <a:pt x="4203" y="994"/>
                    </a:lnTo>
                    <a:lnTo>
                      <a:pt x="4311" y="994"/>
                    </a:lnTo>
                    <a:lnTo>
                      <a:pt x="4323" y="971"/>
                    </a:lnTo>
                    <a:lnTo>
                      <a:pt x="4214" y="923"/>
                    </a:lnTo>
                    <a:lnTo>
                      <a:pt x="4247" y="895"/>
                    </a:lnTo>
                    <a:lnTo>
                      <a:pt x="4214" y="786"/>
                    </a:lnTo>
                    <a:lnTo>
                      <a:pt x="4257" y="758"/>
                    </a:lnTo>
                    <a:lnTo>
                      <a:pt x="4399" y="767"/>
                    </a:lnTo>
                    <a:lnTo>
                      <a:pt x="4517" y="777"/>
                    </a:lnTo>
                    <a:lnTo>
                      <a:pt x="4573" y="758"/>
                    </a:lnTo>
                    <a:lnTo>
                      <a:pt x="4332" y="711"/>
                    </a:lnTo>
                    <a:lnTo>
                      <a:pt x="4387" y="687"/>
                    </a:lnTo>
                    <a:lnTo>
                      <a:pt x="4148" y="536"/>
                    </a:lnTo>
                    <a:lnTo>
                      <a:pt x="4051" y="508"/>
                    </a:lnTo>
                    <a:lnTo>
                      <a:pt x="4139" y="491"/>
                    </a:lnTo>
                    <a:lnTo>
                      <a:pt x="4354" y="505"/>
                    </a:lnTo>
                    <a:lnTo>
                      <a:pt x="4583" y="500"/>
                    </a:lnTo>
                    <a:lnTo>
                      <a:pt x="4625" y="517"/>
                    </a:lnTo>
                    <a:lnTo>
                      <a:pt x="4616" y="597"/>
                    </a:lnTo>
                    <a:lnTo>
                      <a:pt x="4649" y="630"/>
                    </a:lnTo>
                    <a:lnTo>
                      <a:pt x="4713" y="611"/>
                    </a:lnTo>
                    <a:lnTo>
                      <a:pt x="4680" y="541"/>
                    </a:lnTo>
                    <a:lnTo>
                      <a:pt x="4725" y="517"/>
                    </a:lnTo>
                    <a:lnTo>
                      <a:pt x="4800" y="552"/>
                    </a:lnTo>
                    <a:lnTo>
                      <a:pt x="4876" y="621"/>
                    </a:lnTo>
                    <a:lnTo>
                      <a:pt x="4876" y="659"/>
                    </a:lnTo>
                    <a:lnTo>
                      <a:pt x="4963" y="697"/>
                    </a:lnTo>
                    <a:lnTo>
                      <a:pt x="4963" y="649"/>
                    </a:lnTo>
                    <a:lnTo>
                      <a:pt x="4888" y="536"/>
                    </a:lnTo>
                    <a:lnTo>
                      <a:pt x="4788" y="496"/>
                    </a:lnTo>
                    <a:lnTo>
                      <a:pt x="4507" y="439"/>
                    </a:lnTo>
                    <a:lnTo>
                      <a:pt x="4247" y="472"/>
                    </a:lnTo>
                    <a:lnTo>
                      <a:pt x="4236" y="430"/>
                    </a:lnTo>
                    <a:lnTo>
                      <a:pt x="4354" y="425"/>
                    </a:lnTo>
                    <a:lnTo>
                      <a:pt x="4332" y="397"/>
                    </a:lnTo>
                    <a:lnTo>
                      <a:pt x="4247" y="387"/>
                    </a:lnTo>
                    <a:lnTo>
                      <a:pt x="4094" y="326"/>
                    </a:lnTo>
                    <a:lnTo>
                      <a:pt x="4148" y="302"/>
                    </a:lnTo>
                    <a:lnTo>
                      <a:pt x="4311" y="302"/>
                    </a:lnTo>
                    <a:lnTo>
                      <a:pt x="4408" y="326"/>
                    </a:lnTo>
                    <a:lnTo>
                      <a:pt x="4495" y="321"/>
                    </a:lnTo>
                    <a:lnTo>
                      <a:pt x="4474" y="293"/>
                    </a:lnTo>
                    <a:lnTo>
                      <a:pt x="4332" y="269"/>
                    </a:lnTo>
                    <a:lnTo>
                      <a:pt x="4366" y="245"/>
                    </a:lnTo>
                    <a:lnTo>
                      <a:pt x="4507" y="231"/>
                    </a:lnTo>
                    <a:lnTo>
                      <a:pt x="4658" y="264"/>
                    </a:lnTo>
                    <a:lnTo>
                      <a:pt x="4670" y="326"/>
                    </a:lnTo>
                    <a:lnTo>
                      <a:pt x="4767" y="335"/>
                    </a:lnTo>
                    <a:lnTo>
                      <a:pt x="4855" y="401"/>
                    </a:lnTo>
                    <a:lnTo>
                      <a:pt x="4996" y="397"/>
                    </a:lnTo>
                    <a:lnTo>
                      <a:pt x="5072" y="430"/>
                    </a:lnTo>
                    <a:lnTo>
                      <a:pt x="5126" y="496"/>
                    </a:lnTo>
                    <a:lnTo>
                      <a:pt x="5190" y="496"/>
                    </a:lnTo>
                    <a:lnTo>
                      <a:pt x="5202" y="458"/>
                    </a:lnTo>
                    <a:lnTo>
                      <a:pt x="5093" y="401"/>
                    </a:lnTo>
                    <a:lnTo>
                      <a:pt x="5147" y="373"/>
                    </a:lnTo>
                    <a:lnTo>
                      <a:pt x="5289" y="373"/>
                    </a:lnTo>
                    <a:lnTo>
                      <a:pt x="5344" y="345"/>
                    </a:lnTo>
                    <a:lnTo>
                      <a:pt x="5169" y="345"/>
                    </a:lnTo>
                    <a:lnTo>
                      <a:pt x="5169" y="311"/>
                    </a:lnTo>
                    <a:lnTo>
                      <a:pt x="5256" y="302"/>
                    </a:lnTo>
                    <a:lnTo>
                      <a:pt x="5386" y="293"/>
                    </a:lnTo>
                    <a:lnTo>
                      <a:pt x="5386" y="269"/>
                    </a:lnTo>
                    <a:lnTo>
                      <a:pt x="5202" y="264"/>
                    </a:lnTo>
                    <a:lnTo>
                      <a:pt x="5105" y="236"/>
                    </a:lnTo>
                    <a:lnTo>
                      <a:pt x="5159" y="193"/>
                    </a:lnTo>
                    <a:lnTo>
                      <a:pt x="5114" y="132"/>
                    </a:lnTo>
                    <a:lnTo>
                      <a:pt x="5147" y="118"/>
                    </a:lnTo>
                    <a:lnTo>
                      <a:pt x="5214" y="137"/>
                    </a:lnTo>
                    <a:lnTo>
                      <a:pt x="5256" y="123"/>
                    </a:lnTo>
                    <a:lnTo>
                      <a:pt x="5223" y="89"/>
                    </a:lnTo>
                    <a:lnTo>
                      <a:pt x="5299" y="89"/>
                    </a:lnTo>
                    <a:lnTo>
                      <a:pt x="5419" y="151"/>
                    </a:lnTo>
                    <a:lnTo>
                      <a:pt x="5485" y="127"/>
                    </a:lnTo>
                    <a:lnTo>
                      <a:pt x="5386" y="52"/>
                    </a:lnTo>
                    <a:lnTo>
                      <a:pt x="5462" y="33"/>
                    </a:lnTo>
                    <a:lnTo>
                      <a:pt x="5528" y="56"/>
                    </a:lnTo>
                    <a:lnTo>
                      <a:pt x="5615" y="19"/>
                    </a:lnTo>
                    <a:lnTo>
                      <a:pt x="5670" y="23"/>
                    </a:lnTo>
                    <a:lnTo>
                      <a:pt x="5745" y="47"/>
                    </a:lnTo>
                    <a:lnTo>
                      <a:pt x="5799" y="42"/>
                    </a:lnTo>
                    <a:lnTo>
                      <a:pt x="5842" y="14"/>
                    </a:lnTo>
                    <a:lnTo>
                      <a:pt x="6017" y="0"/>
                    </a:lnTo>
                    <a:lnTo>
                      <a:pt x="6071" y="28"/>
                    </a:lnTo>
                    <a:lnTo>
                      <a:pt x="6158" y="14"/>
                    </a:lnTo>
                    <a:lnTo>
                      <a:pt x="6255" y="19"/>
                    </a:lnTo>
                    <a:lnTo>
                      <a:pt x="6397" y="28"/>
                    </a:lnTo>
                    <a:lnTo>
                      <a:pt x="6484" y="28"/>
                    </a:lnTo>
                    <a:lnTo>
                      <a:pt x="6548" y="52"/>
                    </a:lnTo>
                    <a:lnTo>
                      <a:pt x="6657" y="47"/>
                    </a:lnTo>
                    <a:lnTo>
                      <a:pt x="6699" y="71"/>
                    </a:lnTo>
                    <a:lnTo>
                      <a:pt x="6614" y="99"/>
                    </a:lnTo>
                    <a:lnTo>
                      <a:pt x="6669" y="127"/>
                    </a:lnTo>
                    <a:lnTo>
                      <a:pt x="6754" y="123"/>
                    </a:lnTo>
                    <a:lnTo>
                      <a:pt x="6808" y="80"/>
                    </a:lnTo>
                    <a:lnTo>
                      <a:pt x="7158" y="151"/>
                    </a:lnTo>
                    <a:lnTo>
                      <a:pt x="7212" y="212"/>
                    </a:lnTo>
                    <a:lnTo>
                      <a:pt x="7025" y="260"/>
                    </a:lnTo>
                    <a:lnTo>
                      <a:pt x="6777" y="283"/>
                    </a:lnTo>
                    <a:lnTo>
                      <a:pt x="6527" y="264"/>
                    </a:lnTo>
                    <a:lnTo>
                      <a:pt x="6298" y="293"/>
                    </a:lnTo>
                    <a:lnTo>
                      <a:pt x="6147" y="335"/>
                    </a:lnTo>
                    <a:lnTo>
                      <a:pt x="6038" y="311"/>
                    </a:lnTo>
                    <a:lnTo>
                      <a:pt x="5929" y="316"/>
                    </a:lnTo>
                    <a:lnTo>
                      <a:pt x="5984" y="345"/>
                    </a:lnTo>
                    <a:lnTo>
                      <a:pt x="5799" y="392"/>
                    </a:lnTo>
                    <a:lnTo>
                      <a:pt x="5603" y="430"/>
                    </a:lnTo>
                    <a:lnTo>
                      <a:pt x="5648" y="448"/>
                    </a:lnTo>
                    <a:lnTo>
                      <a:pt x="5615" y="486"/>
                    </a:lnTo>
                    <a:lnTo>
                      <a:pt x="5679" y="486"/>
                    </a:lnTo>
                    <a:lnTo>
                      <a:pt x="5757" y="439"/>
                    </a:lnTo>
                    <a:lnTo>
                      <a:pt x="5832" y="444"/>
                    </a:lnTo>
                    <a:lnTo>
                      <a:pt x="5842" y="500"/>
                    </a:lnTo>
                    <a:lnTo>
                      <a:pt x="5908" y="477"/>
                    </a:lnTo>
                    <a:lnTo>
                      <a:pt x="5918" y="411"/>
                    </a:lnTo>
                    <a:lnTo>
                      <a:pt x="6180" y="406"/>
                    </a:lnTo>
                    <a:lnTo>
                      <a:pt x="6201" y="363"/>
                    </a:lnTo>
                    <a:lnTo>
                      <a:pt x="6407" y="307"/>
                    </a:lnTo>
                    <a:lnTo>
                      <a:pt x="6570" y="307"/>
                    </a:lnTo>
                    <a:lnTo>
                      <a:pt x="6723" y="335"/>
                    </a:lnTo>
                    <a:lnTo>
                      <a:pt x="7016" y="326"/>
                    </a:lnTo>
                    <a:lnTo>
                      <a:pt x="7058" y="297"/>
                    </a:lnTo>
                    <a:lnTo>
                      <a:pt x="7255" y="274"/>
                    </a:lnTo>
                    <a:lnTo>
                      <a:pt x="7330" y="335"/>
                    </a:lnTo>
                    <a:lnTo>
                      <a:pt x="7297" y="411"/>
                    </a:lnTo>
                    <a:lnTo>
                      <a:pt x="7233" y="448"/>
                    </a:lnTo>
                    <a:lnTo>
                      <a:pt x="7243" y="500"/>
                    </a:lnTo>
                    <a:lnTo>
                      <a:pt x="7427" y="425"/>
                    </a:lnTo>
                    <a:lnTo>
                      <a:pt x="7493" y="425"/>
                    </a:lnTo>
                    <a:lnTo>
                      <a:pt x="7481" y="477"/>
                    </a:lnTo>
                    <a:lnTo>
                      <a:pt x="7602" y="448"/>
                    </a:lnTo>
                    <a:lnTo>
                      <a:pt x="7795" y="489"/>
                    </a:lnTo>
                    <a:lnTo>
                      <a:pt x="7895" y="569"/>
                    </a:lnTo>
                    <a:lnTo>
                      <a:pt x="7885" y="626"/>
                    </a:lnTo>
                    <a:lnTo>
                      <a:pt x="7795" y="640"/>
                    </a:lnTo>
                    <a:lnTo>
                      <a:pt x="7777" y="701"/>
                    </a:lnTo>
                    <a:lnTo>
                      <a:pt x="7602" y="739"/>
                    </a:lnTo>
                    <a:lnTo>
                      <a:pt x="7493" y="725"/>
                    </a:lnTo>
                    <a:lnTo>
                      <a:pt x="7351" y="796"/>
                    </a:lnTo>
                    <a:lnTo>
                      <a:pt x="7004" y="805"/>
                    </a:lnTo>
                    <a:lnTo>
                      <a:pt x="6841" y="796"/>
                    </a:lnTo>
                    <a:lnTo>
                      <a:pt x="6515" y="819"/>
                    </a:lnTo>
                    <a:lnTo>
                      <a:pt x="6440" y="800"/>
                    </a:lnTo>
                    <a:lnTo>
                      <a:pt x="6255" y="800"/>
                    </a:lnTo>
                    <a:lnTo>
                      <a:pt x="6364" y="824"/>
                    </a:lnTo>
                    <a:lnTo>
                      <a:pt x="6352" y="848"/>
                    </a:lnTo>
                    <a:lnTo>
                      <a:pt x="6092" y="919"/>
                    </a:lnTo>
                    <a:lnTo>
                      <a:pt x="6005" y="985"/>
                    </a:lnTo>
                    <a:lnTo>
                      <a:pt x="6050" y="1056"/>
                    </a:lnTo>
                    <a:lnTo>
                      <a:pt x="6158" y="1037"/>
                    </a:lnTo>
                    <a:lnTo>
                      <a:pt x="6158" y="999"/>
                    </a:lnTo>
                    <a:lnTo>
                      <a:pt x="6461" y="923"/>
                    </a:lnTo>
                    <a:lnTo>
                      <a:pt x="6527" y="937"/>
                    </a:lnTo>
                    <a:lnTo>
                      <a:pt x="6799" y="867"/>
                    </a:lnTo>
                    <a:lnTo>
                      <a:pt x="6862" y="881"/>
                    </a:lnTo>
                    <a:lnTo>
                      <a:pt x="7221" y="890"/>
                    </a:lnTo>
                    <a:lnTo>
                      <a:pt x="7266" y="904"/>
                    </a:lnTo>
                    <a:lnTo>
                      <a:pt x="7266" y="966"/>
                    </a:lnTo>
                    <a:lnTo>
                      <a:pt x="7092" y="1013"/>
                    </a:lnTo>
                    <a:lnTo>
                      <a:pt x="7016" y="1060"/>
                    </a:lnTo>
                    <a:lnTo>
                      <a:pt x="6895" y="1110"/>
                    </a:lnTo>
                    <a:lnTo>
                      <a:pt x="6950" y="1110"/>
                    </a:lnTo>
                    <a:lnTo>
                      <a:pt x="6983" y="1138"/>
                    </a:lnTo>
                    <a:lnTo>
                      <a:pt x="7092" y="1110"/>
                    </a:lnTo>
                    <a:lnTo>
                      <a:pt x="7179" y="1079"/>
                    </a:lnTo>
                    <a:lnTo>
                      <a:pt x="7439" y="1004"/>
                    </a:lnTo>
                    <a:lnTo>
                      <a:pt x="7451" y="895"/>
                    </a:lnTo>
                    <a:lnTo>
                      <a:pt x="7481" y="871"/>
                    </a:lnTo>
                    <a:lnTo>
                      <a:pt x="7744" y="867"/>
                    </a:lnTo>
                    <a:lnTo>
                      <a:pt x="7765" y="890"/>
                    </a:lnTo>
                    <a:lnTo>
                      <a:pt x="7777" y="1119"/>
                    </a:lnTo>
                    <a:lnTo>
                      <a:pt x="7666" y="1181"/>
                    </a:lnTo>
                    <a:lnTo>
                      <a:pt x="7614" y="1237"/>
                    </a:lnTo>
                    <a:lnTo>
                      <a:pt x="7614" y="1318"/>
                    </a:lnTo>
                    <a:lnTo>
                      <a:pt x="7526" y="1379"/>
                    </a:lnTo>
                    <a:lnTo>
                      <a:pt x="7536" y="1417"/>
                    </a:lnTo>
                    <a:lnTo>
                      <a:pt x="7472" y="1450"/>
                    </a:lnTo>
                    <a:lnTo>
                      <a:pt x="7472" y="1493"/>
                    </a:lnTo>
                    <a:lnTo>
                      <a:pt x="7514" y="1507"/>
                    </a:lnTo>
                    <a:lnTo>
                      <a:pt x="7590" y="1474"/>
                    </a:lnTo>
                    <a:lnTo>
                      <a:pt x="7590" y="1393"/>
                    </a:lnTo>
                    <a:lnTo>
                      <a:pt x="7765" y="1308"/>
                    </a:lnTo>
                    <a:lnTo>
                      <a:pt x="7840" y="1186"/>
                    </a:lnTo>
                    <a:lnTo>
                      <a:pt x="8015" y="1098"/>
                    </a:lnTo>
                    <a:lnTo>
                      <a:pt x="8025" y="1063"/>
                    </a:lnTo>
                    <a:lnTo>
                      <a:pt x="8124" y="1056"/>
                    </a:lnTo>
                    <a:lnTo>
                      <a:pt x="8124" y="1098"/>
                    </a:lnTo>
                    <a:lnTo>
                      <a:pt x="8199" y="1091"/>
                    </a:lnTo>
                    <a:lnTo>
                      <a:pt x="8287" y="1108"/>
                    </a:lnTo>
                    <a:lnTo>
                      <a:pt x="8405" y="1098"/>
                    </a:lnTo>
                    <a:lnTo>
                      <a:pt x="8426" y="1023"/>
                    </a:lnTo>
                    <a:lnTo>
                      <a:pt x="8492" y="999"/>
                    </a:lnTo>
                    <a:lnTo>
                      <a:pt x="8459" y="942"/>
                    </a:lnTo>
                    <a:lnTo>
                      <a:pt x="8525" y="933"/>
                    </a:lnTo>
                    <a:lnTo>
                      <a:pt x="8589" y="952"/>
                    </a:lnTo>
                    <a:lnTo>
                      <a:pt x="8698" y="895"/>
                    </a:lnTo>
                    <a:lnTo>
                      <a:pt x="9003" y="923"/>
                    </a:lnTo>
                    <a:lnTo>
                      <a:pt x="9317" y="1063"/>
                    </a:lnTo>
                    <a:lnTo>
                      <a:pt x="9329" y="1089"/>
                    </a:lnTo>
                    <a:lnTo>
                      <a:pt x="9069" y="1271"/>
                    </a:lnTo>
                    <a:lnTo>
                      <a:pt x="8915" y="1256"/>
                    </a:lnTo>
                    <a:lnTo>
                      <a:pt x="8873" y="1289"/>
                    </a:lnTo>
                    <a:lnTo>
                      <a:pt x="8948" y="1341"/>
                    </a:lnTo>
                    <a:lnTo>
                      <a:pt x="8906" y="1370"/>
                    </a:lnTo>
                    <a:lnTo>
                      <a:pt x="8785" y="1374"/>
                    </a:lnTo>
                    <a:lnTo>
                      <a:pt x="8752" y="1422"/>
                    </a:lnTo>
                    <a:lnTo>
                      <a:pt x="8677" y="1441"/>
                    </a:lnTo>
                    <a:lnTo>
                      <a:pt x="8558" y="1436"/>
                    </a:lnTo>
                    <a:lnTo>
                      <a:pt x="8405" y="1403"/>
                    </a:lnTo>
                    <a:lnTo>
                      <a:pt x="8372" y="1441"/>
                    </a:lnTo>
                    <a:lnTo>
                      <a:pt x="8308" y="1426"/>
                    </a:lnTo>
                    <a:lnTo>
                      <a:pt x="8112" y="1431"/>
                    </a:lnTo>
                    <a:lnTo>
                      <a:pt x="8048" y="1464"/>
                    </a:lnTo>
                    <a:lnTo>
                      <a:pt x="7992" y="1469"/>
                    </a:lnTo>
                    <a:lnTo>
                      <a:pt x="7992" y="1521"/>
                    </a:lnTo>
                    <a:lnTo>
                      <a:pt x="8124" y="1516"/>
                    </a:lnTo>
                    <a:lnTo>
                      <a:pt x="8133" y="1474"/>
                    </a:lnTo>
                    <a:lnTo>
                      <a:pt x="8232" y="1464"/>
                    </a:lnTo>
                    <a:lnTo>
                      <a:pt x="8384" y="1530"/>
                    </a:lnTo>
                    <a:lnTo>
                      <a:pt x="8471" y="1521"/>
                    </a:lnTo>
                    <a:lnTo>
                      <a:pt x="8558" y="1474"/>
                    </a:lnTo>
                    <a:lnTo>
                      <a:pt x="8752" y="1535"/>
                    </a:lnTo>
                    <a:lnTo>
                      <a:pt x="8589" y="1625"/>
                    </a:lnTo>
                    <a:lnTo>
                      <a:pt x="8504" y="1634"/>
                    </a:lnTo>
                    <a:lnTo>
                      <a:pt x="8362" y="1611"/>
                    </a:lnTo>
                    <a:lnTo>
                      <a:pt x="8166" y="1611"/>
                    </a:lnTo>
                    <a:lnTo>
                      <a:pt x="8091" y="1682"/>
                    </a:lnTo>
                    <a:lnTo>
                      <a:pt x="8091" y="1778"/>
                    </a:lnTo>
                    <a:lnTo>
                      <a:pt x="8166" y="1783"/>
                    </a:lnTo>
                    <a:lnTo>
                      <a:pt x="8199" y="1731"/>
                    </a:lnTo>
                    <a:lnTo>
                      <a:pt x="8221" y="1710"/>
                    </a:lnTo>
                    <a:lnTo>
                      <a:pt x="8178" y="1677"/>
                    </a:lnTo>
                    <a:lnTo>
                      <a:pt x="8232" y="1644"/>
                    </a:lnTo>
                    <a:lnTo>
                      <a:pt x="8318" y="1656"/>
                    </a:lnTo>
                    <a:lnTo>
                      <a:pt x="8341" y="1691"/>
                    </a:lnTo>
                    <a:lnTo>
                      <a:pt x="8438" y="1656"/>
                    </a:lnTo>
                    <a:lnTo>
                      <a:pt x="8504" y="1691"/>
                    </a:lnTo>
                    <a:lnTo>
                      <a:pt x="8426" y="1807"/>
                    </a:lnTo>
                    <a:lnTo>
                      <a:pt x="8221" y="1807"/>
                    </a:lnTo>
                    <a:lnTo>
                      <a:pt x="8145" y="1982"/>
                    </a:lnTo>
                    <a:lnTo>
                      <a:pt x="8242" y="1982"/>
                    </a:lnTo>
                    <a:lnTo>
                      <a:pt x="8232" y="2019"/>
                    </a:lnTo>
                    <a:lnTo>
                      <a:pt x="8133" y="2123"/>
                    </a:lnTo>
                    <a:lnTo>
                      <a:pt x="8025" y="2123"/>
                    </a:lnTo>
                    <a:lnTo>
                      <a:pt x="7916" y="2227"/>
                    </a:lnTo>
                    <a:lnTo>
                      <a:pt x="7970" y="2232"/>
                    </a:lnTo>
                    <a:lnTo>
                      <a:pt x="7831" y="2456"/>
                    </a:lnTo>
                    <a:lnTo>
                      <a:pt x="7852" y="2508"/>
                    </a:lnTo>
                    <a:lnTo>
                      <a:pt x="7937" y="2508"/>
                    </a:lnTo>
                    <a:lnTo>
                      <a:pt x="7970" y="2442"/>
                    </a:lnTo>
                    <a:lnTo>
                      <a:pt x="8036" y="2428"/>
                    </a:lnTo>
                    <a:lnTo>
                      <a:pt x="8242" y="2499"/>
                    </a:lnTo>
                    <a:lnTo>
                      <a:pt x="8254" y="2551"/>
                    </a:lnTo>
                    <a:lnTo>
                      <a:pt x="8133" y="2527"/>
                    </a:lnTo>
                    <a:lnTo>
                      <a:pt x="8070" y="2504"/>
                    </a:lnTo>
                    <a:lnTo>
                      <a:pt x="8048" y="2527"/>
                    </a:lnTo>
                    <a:lnTo>
                      <a:pt x="8100" y="2584"/>
                    </a:lnTo>
                    <a:lnTo>
                      <a:pt x="8275" y="2660"/>
                    </a:lnTo>
                    <a:lnTo>
                      <a:pt x="8296" y="2622"/>
                    </a:lnTo>
                    <a:lnTo>
                      <a:pt x="8417" y="2641"/>
                    </a:lnTo>
                    <a:lnTo>
                      <a:pt x="8426" y="2688"/>
                    </a:lnTo>
                    <a:lnTo>
                      <a:pt x="8384" y="2768"/>
                    </a:lnTo>
                    <a:lnTo>
                      <a:pt x="8254" y="2773"/>
                    </a:lnTo>
                    <a:lnTo>
                      <a:pt x="8025" y="2735"/>
                    </a:lnTo>
                    <a:lnTo>
                      <a:pt x="7949" y="2740"/>
                    </a:lnTo>
                    <a:lnTo>
                      <a:pt x="8003" y="2782"/>
                    </a:lnTo>
                    <a:lnTo>
                      <a:pt x="7873" y="2787"/>
                    </a:lnTo>
                    <a:lnTo>
                      <a:pt x="7819" y="2789"/>
                    </a:lnTo>
                    <a:lnTo>
                      <a:pt x="7807" y="2818"/>
                    </a:lnTo>
                    <a:lnTo>
                      <a:pt x="7852" y="2882"/>
                    </a:lnTo>
                    <a:lnTo>
                      <a:pt x="7862" y="2931"/>
                    </a:lnTo>
                    <a:lnTo>
                      <a:pt x="7928" y="2950"/>
                    </a:lnTo>
                    <a:lnTo>
                      <a:pt x="8025" y="2931"/>
                    </a:lnTo>
                    <a:lnTo>
                      <a:pt x="8155" y="2945"/>
                    </a:lnTo>
                    <a:lnTo>
                      <a:pt x="8155" y="2997"/>
                    </a:lnTo>
                    <a:lnTo>
                      <a:pt x="8036" y="3007"/>
                    </a:lnTo>
                    <a:lnTo>
                      <a:pt x="7831" y="3007"/>
                    </a:lnTo>
                    <a:lnTo>
                      <a:pt x="7907" y="3026"/>
                    </a:lnTo>
                    <a:lnTo>
                      <a:pt x="8124" y="3040"/>
                    </a:lnTo>
                    <a:lnTo>
                      <a:pt x="8263" y="3101"/>
                    </a:lnTo>
                    <a:lnTo>
                      <a:pt x="8287" y="3172"/>
                    </a:lnTo>
                    <a:lnTo>
                      <a:pt x="8178" y="3241"/>
                    </a:lnTo>
                    <a:lnTo>
                      <a:pt x="8079" y="3182"/>
                    </a:lnTo>
                    <a:lnTo>
                      <a:pt x="7982" y="3163"/>
                    </a:lnTo>
                    <a:lnTo>
                      <a:pt x="7916" y="3125"/>
                    </a:lnTo>
                    <a:lnTo>
                      <a:pt x="7852" y="3139"/>
                    </a:lnTo>
                    <a:lnTo>
                      <a:pt x="8036" y="3219"/>
                    </a:lnTo>
                    <a:lnTo>
                      <a:pt x="8025" y="3245"/>
                    </a:lnTo>
                    <a:lnTo>
                      <a:pt x="7876" y="3252"/>
                    </a:lnTo>
                    <a:lnTo>
                      <a:pt x="7812" y="3286"/>
                    </a:lnTo>
                    <a:lnTo>
                      <a:pt x="7855" y="3319"/>
                    </a:lnTo>
                    <a:lnTo>
                      <a:pt x="7992" y="3304"/>
                    </a:lnTo>
                    <a:lnTo>
                      <a:pt x="8036" y="3338"/>
                    </a:lnTo>
                    <a:lnTo>
                      <a:pt x="7982" y="3397"/>
                    </a:lnTo>
                    <a:lnTo>
                      <a:pt x="7992" y="3434"/>
                    </a:lnTo>
                    <a:lnTo>
                      <a:pt x="8155" y="3456"/>
                    </a:lnTo>
                    <a:lnTo>
                      <a:pt x="8209" y="3434"/>
                    </a:lnTo>
                    <a:lnTo>
                      <a:pt x="8254" y="3467"/>
                    </a:lnTo>
                    <a:lnTo>
                      <a:pt x="8209" y="3552"/>
                    </a:lnTo>
                    <a:lnTo>
                      <a:pt x="8145" y="3567"/>
                    </a:lnTo>
                    <a:lnTo>
                      <a:pt x="8048" y="3467"/>
                    </a:lnTo>
                    <a:lnTo>
                      <a:pt x="7873" y="3456"/>
                    </a:lnTo>
                    <a:lnTo>
                      <a:pt x="7845" y="3467"/>
                    </a:lnTo>
                    <a:lnTo>
                      <a:pt x="7803" y="3527"/>
                    </a:lnTo>
                    <a:lnTo>
                      <a:pt x="7857" y="3623"/>
                    </a:lnTo>
                    <a:lnTo>
                      <a:pt x="7895" y="3760"/>
                    </a:lnTo>
                    <a:lnTo>
                      <a:pt x="7928" y="3741"/>
                    </a:lnTo>
                    <a:lnTo>
                      <a:pt x="7907" y="3682"/>
                    </a:lnTo>
                    <a:lnTo>
                      <a:pt x="8079" y="3689"/>
                    </a:lnTo>
                    <a:lnTo>
                      <a:pt x="8091" y="3801"/>
                    </a:lnTo>
                    <a:lnTo>
                      <a:pt x="7937" y="3827"/>
                    </a:lnTo>
                    <a:lnTo>
                      <a:pt x="7765" y="3871"/>
                    </a:lnTo>
                    <a:lnTo>
                      <a:pt x="7590" y="3786"/>
                    </a:lnTo>
                    <a:lnTo>
                      <a:pt x="7536" y="3767"/>
                    </a:lnTo>
                    <a:lnTo>
                      <a:pt x="7710" y="3775"/>
                    </a:lnTo>
                    <a:lnTo>
                      <a:pt x="7569" y="3715"/>
                    </a:lnTo>
                    <a:lnTo>
                      <a:pt x="7451" y="3723"/>
                    </a:lnTo>
                    <a:lnTo>
                      <a:pt x="7318" y="3656"/>
                    </a:lnTo>
                    <a:lnTo>
                      <a:pt x="7264" y="3671"/>
                    </a:lnTo>
                    <a:lnTo>
                      <a:pt x="7406" y="3767"/>
                    </a:lnTo>
                    <a:lnTo>
                      <a:pt x="7318" y="3852"/>
                    </a:lnTo>
                    <a:lnTo>
                      <a:pt x="7243" y="3871"/>
                    </a:lnTo>
                    <a:lnTo>
                      <a:pt x="7080" y="3827"/>
                    </a:lnTo>
                    <a:lnTo>
                      <a:pt x="7049" y="3852"/>
                    </a:lnTo>
                    <a:lnTo>
                      <a:pt x="7113" y="3897"/>
                    </a:lnTo>
                    <a:lnTo>
                      <a:pt x="6971" y="3916"/>
                    </a:lnTo>
                    <a:lnTo>
                      <a:pt x="7025" y="3975"/>
                    </a:lnTo>
                    <a:lnTo>
                      <a:pt x="7113" y="3942"/>
                    </a:lnTo>
                    <a:lnTo>
                      <a:pt x="7158" y="3964"/>
                    </a:lnTo>
                    <a:lnTo>
                      <a:pt x="7233" y="3916"/>
                    </a:lnTo>
                    <a:lnTo>
                      <a:pt x="7330" y="3949"/>
                    </a:lnTo>
                    <a:lnTo>
                      <a:pt x="7297" y="4001"/>
                    </a:lnTo>
                    <a:lnTo>
                      <a:pt x="7113" y="4015"/>
                    </a:lnTo>
                    <a:lnTo>
                      <a:pt x="7167" y="4079"/>
                    </a:lnTo>
                    <a:lnTo>
                      <a:pt x="7330" y="4034"/>
                    </a:lnTo>
                    <a:lnTo>
                      <a:pt x="7396" y="4105"/>
                    </a:lnTo>
                    <a:lnTo>
                      <a:pt x="7255" y="4131"/>
                    </a:lnTo>
                    <a:lnTo>
                      <a:pt x="7330" y="4190"/>
                    </a:lnTo>
                    <a:lnTo>
                      <a:pt x="7481" y="4157"/>
                    </a:lnTo>
                    <a:lnTo>
                      <a:pt x="7602" y="4235"/>
                    </a:lnTo>
                    <a:lnTo>
                      <a:pt x="7710" y="4268"/>
                    </a:lnTo>
                    <a:lnTo>
                      <a:pt x="7795" y="4339"/>
                    </a:lnTo>
                    <a:lnTo>
                      <a:pt x="7836" y="4431"/>
                    </a:lnTo>
                    <a:lnTo>
                      <a:pt x="7873" y="4405"/>
                    </a:lnTo>
                    <a:lnTo>
                      <a:pt x="7937" y="4450"/>
                    </a:lnTo>
                    <a:lnTo>
                      <a:pt x="7916" y="4679"/>
                    </a:lnTo>
                    <a:lnTo>
                      <a:pt x="7862" y="4679"/>
                    </a:lnTo>
                    <a:lnTo>
                      <a:pt x="7798" y="4627"/>
                    </a:lnTo>
                    <a:lnTo>
                      <a:pt x="7753" y="4653"/>
                    </a:lnTo>
                    <a:lnTo>
                      <a:pt x="7744" y="4698"/>
                    </a:lnTo>
                    <a:lnTo>
                      <a:pt x="7569" y="4660"/>
                    </a:lnTo>
                    <a:lnTo>
                      <a:pt x="7451" y="4497"/>
                    </a:lnTo>
                    <a:lnTo>
                      <a:pt x="7451" y="4438"/>
                    </a:lnTo>
                    <a:lnTo>
                      <a:pt x="7233" y="4372"/>
                    </a:lnTo>
                    <a:lnTo>
                      <a:pt x="7058" y="4360"/>
                    </a:lnTo>
                    <a:lnTo>
                      <a:pt x="6971" y="4256"/>
                    </a:lnTo>
                    <a:lnTo>
                      <a:pt x="6853" y="4230"/>
                    </a:lnTo>
                    <a:lnTo>
                      <a:pt x="6787" y="4261"/>
                    </a:lnTo>
                    <a:lnTo>
                      <a:pt x="6907" y="4315"/>
                    </a:lnTo>
                    <a:lnTo>
                      <a:pt x="6907" y="4379"/>
                    </a:lnTo>
                    <a:lnTo>
                      <a:pt x="7037" y="4412"/>
                    </a:lnTo>
                    <a:lnTo>
                      <a:pt x="7264" y="4431"/>
                    </a:lnTo>
                    <a:lnTo>
                      <a:pt x="7255" y="4509"/>
                    </a:lnTo>
                    <a:lnTo>
                      <a:pt x="7070" y="4556"/>
                    </a:lnTo>
                    <a:lnTo>
                      <a:pt x="6841" y="4556"/>
                    </a:lnTo>
                    <a:lnTo>
                      <a:pt x="6886" y="4601"/>
                    </a:lnTo>
                    <a:lnTo>
                      <a:pt x="6820" y="4665"/>
                    </a:lnTo>
                    <a:lnTo>
                      <a:pt x="6732" y="4672"/>
                    </a:lnTo>
                    <a:lnTo>
                      <a:pt x="6744" y="4698"/>
                    </a:lnTo>
                    <a:lnTo>
                      <a:pt x="6874" y="4724"/>
                    </a:lnTo>
                    <a:lnTo>
                      <a:pt x="6992" y="4717"/>
                    </a:lnTo>
                    <a:lnTo>
                      <a:pt x="7049" y="4691"/>
                    </a:lnTo>
                    <a:lnTo>
                      <a:pt x="7134" y="4691"/>
                    </a:lnTo>
                    <a:lnTo>
                      <a:pt x="7125" y="4757"/>
                    </a:lnTo>
                    <a:lnTo>
                      <a:pt x="6971" y="4764"/>
                    </a:lnTo>
                    <a:lnTo>
                      <a:pt x="6853" y="4776"/>
                    </a:lnTo>
                    <a:lnTo>
                      <a:pt x="6886" y="4816"/>
                    </a:lnTo>
                    <a:lnTo>
                      <a:pt x="7025" y="4816"/>
                    </a:lnTo>
                    <a:lnTo>
                      <a:pt x="7134" y="4790"/>
                    </a:lnTo>
                    <a:lnTo>
                      <a:pt x="7210" y="4790"/>
                    </a:lnTo>
                    <a:lnTo>
                      <a:pt x="7255" y="4717"/>
                    </a:lnTo>
                    <a:lnTo>
                      <a:pt x="7351" y="4712"/>
                    </a:lnTo>
                    <a:lnTo>
                      <a:pt x="7384" y="4769"/>
                    </a:lnTo>
                    <a:lnTo>
                      <a:pt x="7656" y="4769"/>
                    </a:lnTo>
                    <a:lnTo>
                      <a:pt x="7689" y="4790"/>
                    </a:lnTo>
                    <a:lnTo>
                      <a:pt x="7753" y="4764"/>
                    </a:lnTo>
                    <a:lnTo>
                      <a:pt x="7788" y="4786"/>
                    </a:lnTo>
                    <a:lnTo>
                      <a:pt x="7779" y="4819"/>
                    </a:lnTo>
                    <a:lnTo>
                      <a:pt x="7557" y="4932"/>
                    </a:lnTo>
                    <a:lnTo>
                      <a:pt x="7493" y="4932"/>
                    </a:lnTo>
                    <a:lnTo>
                      <a:pt x="7451" y="5012"/>
                    </a:lnTo>
                    <a:lnTo>
                      <a:pt x="7396" y="4998"/>
                    </a:lnTo>
                    <a:lnTo>
                      <a:pt x="7330" y="5076"/>
                    </a:lnTo>
                    <a:lnTo>
                      <a:pt x="7276" y="5076"/>
                    </a:lnTo>
                    <a:lnTo>
                      <a:pt x="7200" y="5154"/>
                    </a:lnTo>
                    <a:lnTo>
                      <a:pt x="7070" y="5154"/>
                    </a:lnTo>
                    <a:lnTo>
                      <a:pt x="6962" y="5213"/>
                    </a:lnTo>
                    <a:lnTo>
                      <a:pt x="6895" y="5187"/>
                    </a:lnTo>
                    <a:lnTo>
                      <a:pt x="6744" y="5265"/>
                    </a:lnTo>
                    <a:lnTo>
                      <a:pt x="6678" y="5265"/>
                    </a:lnTo>
                    <a:lnTo>
                      <a:pt x="6624" y="5239"/>
                    </a:lnTo>
                    <a:lnTo>
                      <a:pt x="6560" y="5277"/>
                    </a:lnTo>
                    <a:lnTo>
                      <a:pt x="6494" y="5258"/>
                    </a:lnTo>
                    <a:lnTo>
                      <a:pt x="6440" y="5298"/>
                    </a:lnTo>
                    <a:lnTo>
                      <a:pt x="6373" y="5291"/>
                    </a:lnTo>
                    <a:lnTo>
                      <a:pt x="6244" y="5213"/>
                    </a:lnTo>
                    <a:lnTo>
                      <a:pt x="6158" y="5206"/>
                    </a:lnTo>
                    <a:lnTo>
                      <a:pt x="6201" y="5251"/>
                    </a:lnTo>
                    <a:lnTo>
                      <a:pt x="6288" y="5291"/>
                    </a:lnTo>
                    <a:lnTo>
                      <a:pt x="6267" y="5388"/>
                    </a:lnTo>
                    <a:lnTo>
                      <a:pt x="6114" y="5402"/>
                    </a:lnTo>
                    <a:lnTo>
                      <a:pt x="6047" y="5499"/>
                    </a:lnTo>
                    <a:lnTo>
                      <a:pt x="5984" y="5617"/>
                    </a:lnTo>
                    <a:lnTo>
                      <a:pt x="5863" y="5771"/>
                    </a:lnTo>
                    <a:lnTo>
                      <a:pt x="5733" y="5761"/>
                    </a:lnTo>
                    <a:lnTo>
                      <a:pt x="5724" y="5870"/>
                    </a:lnTo>
                    <a:lnTo>
                      <a:pt x="5603" y="5934"/>
                    </a:lnTo>
                    <a:lnTo>
                      <a:pt x="5537" y="5891"/>
                    </a:lnTo>
                    <a:lnTo>
                      <a:pt x="5452" y="5934"/>
                    </a:lnTo>
                    <a:lnTo>
                      <a:pt x="5419" y="5879"/>
                    </a:lnTo>
                    <a:lnTo>
                      <a:pt x="5440" y="5761"/>
                    </a:lnTo>
                    <a:lnTo>
                      <a:pt x="5353" y="5740"/>
                    </a:lnTo>
                    <a:lnTo>
                      <a:pt x="5332" y="5794"/>
                    </a:lnTo>
                    <a:lnTo>
                      <a:pt x="5310" y="6009"/>
                    </a:lnTo>
                    <a:lnTo>
                      <a:pt x="5018" y="6064"/>
                    </a:lnTo>
                    <a:lnTo>
                      <a:pt x="5006" y="6097"/>
                    </a:lnTo>
                    <a:lnTo>
                      <a:pt x="5051" y="6163"/>
                    </a:lnTo>
                    <a:lnTo>
                      <a:pt x="5051" y="6217"/>
                    </a:lnTo>
                    <a:lnTo>
                      <a:pt x="4909" y="6227"/>
                    </a:lnTo>
                    <a:lnTo>
                      <a:pt x="4897" y="6335"/>
                    </a:lnTo>
                    <a:lnTo>
                      <a:pt x="4951" y="6401"/>
                    </a:lnTo>
                    <a:lnTo>
                      <a:pt x="4930" y="6477"/>
                    </a:lnTo>
                    <a:lnTo>
                      <a:pt x="4810" y="6477"/>
                    </a:lnTo>
                    <a:lnTo>
                      <a:pt x="4833" y="6564"/>
                    </a:lnTo>
                    <a:lnTo>
                      <a:pt x="4951" y="6586"/>
                    </a:lnTo>
                    <a:lnTo>
                      <a:pt x="4963" y="6727"/>
                    </a:lnTo>
                    <a:lnTo>
                      <a:pt x="4833" y="6706"/>
                    </a:lnTo>
                    <a:lnTo>
                      <a:pt x="4888" y="6803"/>
                    </a:lnTo>
                    <a:lnTo>
                      <a:pt x="4876" y="6857"/>
                    </a:lnTo>
                    <a:lnTo>
                      <a:pt x="4821" y="6867"/>
                    </a:lnTo>
                    <a:lnTo>
                      <a:pt x="4788" y="6999"/>
                    </a:lnTo>
                    <a:lnTo>
                      <a:pt x="4725" y="6987"/>
                    </a:lnTo>
                    <a:lnTo>
                      <a:pt x="4670" y="7053"/>
                    </a:lnTo>
                    <a:lnTo>
                      <a:pt x="4713" y="7105"/>
                    </a:lnTo>
                    <a:lnTo>
                      <a:pt x="4670" y="7226"/>
                    </a:lnTo>
                    <a:lnTo>
                      <a:pt x="4746" y="7377"/>
                    </a:lnTo>
                    <a:lnTo>
                      <a:pt x="4703" y="7486"/>
                    </a:lnTo>
                    <a:lnTo>
                      <a:pt x="4637" y="7519"/>
                    </a:lnTo>
                    <a:lnTo>
                      <a:pt x="4649" y="7585"/>
                    </a:lnTo>
                    <a:lnTo>
                      <a:pt x="4592" y="7660"/>
                    </a:lnTo>
                    <a:lnTo>
                      <a:pt x="4604" y="7724"/>
                    </a:lnTo>
                    <a:lnTo>
                      <a:pt x="4495" y="7736"/>
                    </a:lnTo>
                    <a:lnTo>
                      <a:pt x="4571" y="7823"/>
                    </a:lnTo>
                    <a:lnTo>
                      <a:pt x="4517" y="795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38"/>
              <p:cNvSpPr>
                <a:spLocks/>
              </p:cNvSpPr>
              <p:nvPr/>
            </p:nvSpPr>
            <p:spPr bwMode="auto">
              <a:xfrm>
                <a:off x="3049555" y="2327629"/>
                <a:ext cx="67386" cy="40680"/>
              </a:xfrm>
              <a:custGeom>
                <a:avLst/>
                <a:gdLst>
                  <a:gd name="T0" fmla="*/ 54 w 434"/>
                  <a:gd name="T1" fmla="*/ 0 h 262"/>
                  <a:gd name="T2" fmla="*/ 108 w 434"/>
                  <a:gd name="T3" fmla="*/ 21 h 262"/>
                  <a:gd name="T4" fmla="*/ 229 w 434"/>
                  <a:gd name="T5" fmla="*/ 40 h 262"/>
                  <a:gd name="T6" fmla="*/ 304 w 434"/>
                  <a:gd name="T7" fmla="*/ 80 h 262"/>
                  <a:gd name="T8" fmla="*/ 434 w 434"/>
                  <a:gd name="T9" fmla="*/ 170 h 262"/>
                  <a:gd name="T10" fmla="*/ 425 w 434"/>
                  <a:gd name="T11" fmla="*/ 203 h 262"/>
                  <a:gd name="T12" fmla="*/ 326 w 434"/>
                  <a:gd name="T13" fmla="*/ 255 h 262"/>
                  <a:gd name="T14" fmla="*/ 238 w 434"/>
                  <a:gd name="T15" fmla="*/ 262 h 262"/>
                  <a:gd name="T16" fmla="*/ 141 w 434"/>
                  <a:gd name="T17" fmla="*/ 196 h 262"/>
                  <a:gd name="T18" fmla="*/ 33 w 434"/>
                  <a:gd name="T19" fmla="*/ 203 h 262"/>
                  <a:gd name="T20" fmla="*/ 0 w 434"/>
                  <a:gd name="T21" fmla="*/ 144 h 262"/>
                  <a:gd name="T22" fmla="*/ 45 w 434"/>
                  <a:gd name="T23" fmla="*/ 106 h 262"/>
                  <a:gd name="T24" fmla="*/ 12 w 434"/>
                  <a:gd name="T25" fmla="*/ 73 h 262"/>
                  <a:gd name="T26" fmla="*/ 54 w 434"/>
                  <a:gd name="T2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262">
                    <a:moveTo>
                      <a:pt x="54" y="0"/>
                    </a:moveTo>
                    <a:lnTo>
                      <a:pt x="108" y="21"/>
                    </a:lnTo>
                    <a:lnTo>
                      <a:pt x="229" y="40"/>
                    </a:lnTo>
                    <a:lnTo>
                      <a:pt x="304" y="80"/>
                    </a:lnTo>
                    <a:lnTo>
                      <a:pt x="434" y="170"/>
                    </a:lnTo>
                    <a:lnTo>
                      <a:pt x="425" y="203"/>
                    </a:lnTo>
                    <a:lnTo>
                      <a:pt x="326" y="255"/>
                    </a:lnTo>
                    <a:lnTo>
                      <a:pt x="238" y="262"/>
                    </a:lnTo>
                    <a:lnTo>
                      <a:pt x="141" y="196"/>
                    </a:lnTo>
                    <a:lnTo>
                      <a:pt x="33" y="203"/>
                    </a:lnTo>
                    <a:lnTo>
                      <a:pt x="0" y="144"/>
                    </a:lnTo>
                    <a:lnTo>
                      <a:pt x="45" y="106"/>
                    </a:lnTo>
                    <a:lnTo>
                      <a:pt x="12" y="73"/>
                    </a:lnTo>
                    <a:lnTo>
                      <a:pt x="54"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5" name="Freeform 139"/>
              <p:cNvSpPr>
                <a:spLocks/>
              </p:cNvSpPr>
              <p:nvPr/>
            </p:nvSpPr>
            <p:spPr bwMode="auto">
              <a:xfrm>
                <a:off x="3206529" y="1676597"/>
                <a:ext cx="74062" cy="44717"/>
              </a:xfrm>
              <a:custGeom>
                <a:avLst/>
                <a:gdLst>
                  <a:gd name="T0" fmla="*/ 0 w 477"/>
                  <a:gd name="T1" fmla="*/ 24 h 288"/>
                  <a:gd name="T2" fmla="*/ 87 w 477"/>
                  <a:gd name="T3" fmla="*/ 118 h 288"/>
                  <a:gd name="T4" fmla="*/ 281 w 477"/>
                  <a:gd name="T5" fmla="*/ 222 h 288"/>
                  <a:gd name="T6" fmla="*/ 326 w 477"/>
                  <a:gd name="T7" fmla="*/ 255 h 288"/>
                  <a:gd name="T8" fmla="*/ 326 w 477"/>
                  <a:gd name="T9" fmla="*/ 288 h 288"/>
                  <a:gd name="T10" fmla="*/ 389 w 477"/>
                  <a:gd name="T11" fmla="*/ 284 h 288"/>
                  <a:gd name="T12" fmla="*/ 368 w 477"/>
                  <a:gd name="T13" fmla="*/ 213 h 288"/>
                  <a:gd name="T14" fmla="*/ 477 w 477"/>
                  <a:gd name="T15" fmla="*/ 161 h 288"/>
                  <a:gd name="T16" fmla="*/ 205 w 477"/>
                  <a:gd name="T17" fmla="*/ 0 h 288"/>
                  <a:gd name="T18" fmla="*/ 0 w 477"/>
                  <a:gd name="T19" fmla="*/ 2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7" h="288">
                    <a:moveTo>
                      <a:pt x="0" y="24"/>
                    </a:moveTo>
                    <a:lnTo>
                      <a:pt x="87" y="118"/>
                    </a:lnTo>
                    <a:lnTo>
                      <a:pt x="281" y="222"/>
                    </a:lnTo>
                    <a:lnTo>
                      <a:pt x="326" y="255"/>
                    </a:lnTo>
                    <a:lnTo>
                      <a:pt x="326" y="288"/>
                    </a:lnTo>
                    <a:lnTo>
                      <a:pt x="389" y="284"/>
                    </a:lnTo>
                    <a:lnTo>
                      <a:pt x="368" y="213"/>
                    </a:lnTo>
                    <a:lnTo>
                      <a:pt x="477" y="161"/>
                    </a:lnTo>
                    <a:lnTo>
                      <a:pt x="205" y="0"/>
                    </a:lnTo>
                    <a:lnTo>
                      <a:pt x="0" y="2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6" name="Freeform 140"/>
              <p:cNvSpPr>
                <a:spLocks/>
              </p:cNvSpPr>
              <p:nvPr/>
            </p:nvSpPr>
            <p:spPr bwMode="auto">
              <a:xfrm>
                <a:off x="3783033" y="2217545"/>
                <a:ext cx="59001" cy="31209"/>
              </a:xfrm>
              <a:custGeom>
                <a:avLst/>
                <a:gdLst>
                  <a:gd name="T0" fmla="*/ 0 w 380"/>
                  <a:gd name="T1" fmla="*/ 26 h 201"/>
                  <a:gd name="T2" fmla="*/ 33 w 380"/>
                  <a:gd name="T3" fmla="*/ 0 h 201"/>
                  <a:gd name="T4" fmla="*/ 184 w 380"/>
                  <a:gd name="T5" fmla="*/ 0 h 201"/>
                  <a:gd name="T6" fmla="*/ 281 w 380"/>
                  <a:gd name="T7" fmla="*/ 67 h 201"/>
                  <a:gd name="T8" fmla="*/ 380 w 380"/>
                  <a:gd name="T9" fmla="*/ 78 h 201"/>
                  <a:gd name="T10" fmla="*/ 380 w 380"/>
                  <a:gd name="T11" fmla="*/ 104 h 201"/>
                  <a:gd name="T12" fmla="*/ 336 w 380"/>
                  <a:gd name="T13" fmla="*/ 137 h 201"/>
                  <a:gd name="T14" fmla="*/ 336 w 380"/>
                  <a:gd name="T15" fmla="*/ 170 h 201"/>
                  <a:gd name="T16" fmla="*/ 314 w 380"/>
                  <a:gd name="T17" fmla="*/ 201 h 201"/>
                  <a:gd name="T18" fmla="*/ 130 w 380"/>
                  <a:gd name="T19" fmla="*/ 130 h 201"/>
                  <a:gd name="T20" fmla="*/ 0 w 380"/>
                  <a:gd name="T21" fmla="*/ 2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201">
                    <a:moveTo>
                      <a:pt x="0" y="26"/>
                    </a:moveTo>
                    <a:lnTo>
                      <a:pt x="33" y="0"/>
                    </a:lnTo>
                    <a:lnTo>
                      <a:pt x="184" y="0"/>
                    </a:lnTo>
                    <a:lnTo>
                      <a:pt x="281" y="67"/>
                    </a:lnTo>
                    <a:lnTo>
                      <a:pt x="380" y="78"/>
                    </a:lnTo>
                    <a:lnTo>
                      <a:pt x="380" y="104"/>
                    </a:lnTo>
                    <a:lnTo>
                      <a:pt x="336" y="137"/>
                    </a:lnTo>
                    <a:lnTo>
                      <a:pt x="336" y="170"/>
                    </a:lnTo>
                    <a:lnTo>
                      <a:pt x="314" y="201"/>
                    </a:lnTo>
                    <a:lnTo>
                      <a:pt x="130" y="130"/>
                    </a:lnTo>
                    <a:lnTo>
                      <a:pt x="0" y="2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7" name="Freeform 141"/>
              <p:cNvSpPr>
                <a:spLocks/>
              </p:cNvSpPr>
              <p:nvPr/>
            </p:nvSpPr>
            <p:spPr bwMode="auto">
              <a:xfrm>
                <a:off x="4750188" y="2947142"/>
                <a:ext cx="1087" cy="4347"/>
              </a:xfrm>
              <a:custGeom>
                <a:avLst/>
                <a:gdLst>
                  <a:gd name="T0" fmla="*/ 0 w 3"/>
                  <a:gd name="T1" fmla="*/ 12 h 12"/>
                  <a:gd name="T2" fmla="*/ 0 w 3"/>
                  <a:gd name="T3" fmla="*/ 11 h 12"/>
                  <a:gd name="T4" fmla="*/ 0 w 3"/>
                  <a:gd name="T5" fmla="*/ 12 h 12"/>
                </a:gdLst>
                <a:ahLst/>
                <a:cxnLst>
                  <a:cxn ang="0">
                    <a:pos x="T0" y="T1"/>
                  </a:cxn>
                  <a:cxn ang="0">
                    <a:pos x="T2" y="T3"/>
                  </a:cxn>
                  <a:cxn ang="0">
                    <a:pos x="T4" y="T5"/>
                  </a:cxn>
                </a:cxnLst>
                <a:rect l="0" t="0" r="r" b="b"/>
                <a:pathLst>
                  <a:path w="3" h="12">
                    <a:moveTo>
                      <a:pt x="0" y="12"/>
                    </a:moveTo>
                    <a:cubicBezTo>
                      <a:pt x="0" y="11"/>
                      <a:pt x="0" y="11"/>
                      <a:pt x="0" y="11"/>
                    </a:cubicBezTo>
                    <a:cubicBezTo>
                      <a:pt x="3" y="0"/>
                      <a:pt x="0" y="12"/>
                      <a:pt x="0" y="12"/>
                    </a:cubicBez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8" name="Freeform 142"/>
              <p:cNvSpPr>
                <a:spLocks/>
              </p:cNvSpPr>
              <p:nvPr/>
            </p:nvSpPr>
            <p:spPr bwMode="auto">
              <a:xfrm>
                <a:off x="4212966" y="2885190"/>
                <a:ext cx="180420" cy="349505"/>
              </a:xfrm>
              <a:custGeom>
                <a:avLst/>
                <a:gdLst>
                  <a:gd name="T0" fmla="*/ 21 w 1162"/>
                  <a:gd name="T1" fmla="*/ 515 h 2251"/>
                  <a:gd name="T2" fmla="*/ 11 w 1162"/>
                  <a:gd name="T3" fmla="*/ 661 h 2251"/>
                  <a:gd name="T4" fmla="*/ 66 w 1162"/>
                  <a:gd name="T5" fmla="*/ 649 h 2251"/>
                  <a:gd name="T6" fmla="*/ 120 w 1162"/>
                  <a:gd name="T7" fmla="*/ 548 h 2251"/>
                  <a:gd name="T8" fmla="*/ 130 w 1162"/>
                  <a:gd name="T9" fmla="*/ 611 h 2251"/>
                  <a:gd name="T10" fmla="*/ 75 w 1162"/>
                  <a:gd name="T11" fmla="*/ 758 h 2251"/>
                  <a:gd name="T12" fmla="*/ 99 w 1162"/>
                  <a:gd name="T13" fmla="*/ 911 h 2251"/>
                  <a:gd name="T14" fmla="*/ 130 w 1162"/>
                  <a:gd name="T15" fmla="*/ 796 h 2251"/>
                  <a:gd name="T16" fmla="*/ 208 w 1162"/>
                  <a:gd name="T17" fmla="*/ 796 h 2251"/>
                  <a:gd name="T18" fmla="*/ 233 w 1162"/>
                  <a:gd name="T19" fmla="*/ 895 h 2251"/>
                  <a:gd name="T20" fmla="*/ 179 w 1162"/>
                  <a:gd name="T21" fmla="*/ 992 h 2251"/>
                  <a:gd name="T22" fmla="*/ 196 w 1162"/>
                  <a:gd name="T23" fmla="*/ 1091 h 2251"/>
                  <a:gd name="T24" fmla="*/ 430 w 1162"/>
                  <a:gd name="T25" fmla="*/ 1046 h 2251"/>
                  <a:gd name="T26" fmla="*/ 439 w 1162"/>
                  <a:gd name="T27" fmla="*/ 1221 h 2251"/>
                  <a:gd name="T28" fmla="*/ 500 w 1162"/>
                  <a:gd name="T29" fmla="*/ 1297 h 2251"/>
                  <a:gd name="T30" fmla="*/ 479 w 1162"/>
                  <a:gd name="T31" fmla="*/ 1422 h 2251"/>
                  <a:gd name="T32" fmla="*/ 293 w 1162"/>
                  <a:gd name="T33" fmla="*/ 1481 h 2251"/>
                  <a:gd name="T34" fmla="*/ 309 w 1162"/>
                  <a:gd name="T35" fmla="*/ 1561 h 2251"/>
                  <a:gd name="T36" fmla="*/ 229 w 1162"/>
                  <a:gd name="T37" fmla="*/ 1757 h 2251"/>
                  <a:gd name="T38" fmla="*/ 158 w 1162"/>
                  <a:gd name="T39" fmla="*/ 1828 h 2251"/>
                  <a:gd name="T40" fmla="*/ 342 w 1162"/>
                  <a:gd name="T41" fmla="*/ 1866 h 2251"/>
                  <a:gd name="T42" fmla="*/ 451 w 1162"/>
                  <a:gd name="T43" fmla="*/ 1915 h 2251"/>
                  <a:gd name="T44" fmla="*/ 515 w 1162"/>
                  <a:gd name="T45" fmla="*/ 1899 h 2251"/>
                  <a:gd name="T46" fmla="*/ 425 w 1162"/>
                  <a:gd name="T47" fmla="*/ 1970 h 2251"/>
                  <a:gd name="T48" fmla="*/ 314 w 1162"/>
                  <a:gd name="T49" fmla="*/ 2045 h 2251"/>
                  <a:gd name="T50" fmla="*/ 229 w 1162"/>
                  <a:gd name="T51" fmla="*/ 2138 h 2251"/>
                  <a:gd name="T52" fmla="*/ 153 w 1162"/>
                  <a:gd name="T53" fmla="*/ 2251 h 2251"/>
                  <a:gd name="T54" fmla="*/ 255 w 1162"/>
                  <a:gd name="T55" fmla="*/ 2180 h 2251"/>
                  <a:gd name="T56" fmla="*/ 439 w 1162"/>
                  <a:gd name="T57" fmla="*/ 2126 h 2251"/>
                  <a:gd name="T58" fmla="*/ 581 w 1162"/>
                  <a:gd name="T59" fmla="*/ 2116 h 2251"/>
                  <a:gd name="T60" fmla="*/ 864 w 1162"/>
                  <a:gd name="T61" fmla="*/ 2071 h 2251"/>
                  <a:gd name="T62" fmla="*/ 1124 w 1162"/>
                  <a:gd name="T63" fmla="*/ 1975 h 2251"/>
                  <a:gd name="T64" fmla="*/ 1037 w 1162"/>
                  <a:gd name="T65" fmla="*/ 1925 h 2251"/>
                  <a:gd name="T66" fmla="*/ 987 w 1162"/>
                  <a:gd name="T67" fmla="*/ 1894 h 2251"/>
                  <a:gd name="T68" fmla="*/ 1129 w 1162"/>
                  <a:gd name="T69" fmla="*/ 1800 h 2251"/>
                  <a:gd name="T70" fmla="*/ 1150 w 1162"/>
                  <a:gd name="T71" fmla="*/ 1568 h 2251"/>
                  <a:gd name="T72" fmla="*/ 956 w 1162"/>
                  <a:gd name="T73" fmla="*/ 1547 h 2251"/>
                  <a:gd name="T74" fmla="*/ 911 w 1162"/>
                  <a:gd name="T75" fmla="*/ 1242 h 2251"/>
                  <a:gd name="T76" fmla="*/ 748 w 1162"/>
                  <a:gd name="T77" fmla="*/ 1084 h 2251"/>
                  <a:gd name="T78" fmla="*/ 656 w 1162"/>
                  <a:gd name="T79" fmla="*/ 770 h 2251"/>
                  <a:gd name="T80" fmla="*/ 489 w 1162"/>
                  <a:gd name="T81" fmla="*/ 770 h 2251"/>
                  <a:gd name="T82" fmla="*/ 538 w 1162"/>
                  <a:gd name="T83" fmla="*/ 678 h 2251"/>
                  <a:gd name="T84" fmla="*/ 652 w 1162"/>
                  <a:gd name="T85" fmla="*/ 342 h 2251"/>
                  <a:gd name="T86" fmla="*/ 493 w 1162"/>
                  <a:gd name="T87" fmla="*/ 248 h 2251"/>
                  <a:gd name="T88" fmla="*/ 375 w 1162"/>
                  <a:gd name="T89" fmla="*/ 146 h 2251"/>
                  <a:gd name="T90" fmla="*/ 484 w 1162"/>
                  <a:gd name="T91" fmla="*/ 0 h 2251"/>
                  <a:gd name="T92" fmla="*/ 212 w 1162"/>
                  <a:gd name="T93" fmla="*/ 26 h 2251"/>
                  <a:gd name="T94" fmla="*/ 137 w 1162"/>
                  <a:gd name="T95" fmla="*/ 200 h 2251"/>
                  <a:gd name="T96" fmla="*/ 61 w 1162"/>
                  <a:gd name="T97" fmla="*/ 335 h 2251"/>
                  <a:gd name="T98" fmla="*/ 92 w 1162"/>
                  <a:gd name="T99" fmla="*/ 448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2" h="2251">
                    <a:moveTo>
                      <a:pt x="92" y="448"/>
                    </a:moveTo>
                    <a:lnTo>
                      <a:pt x="21" y="515"/>
                    </a:lnTo>
                    <a:lnTo>
                      <a:pt x="0" y="586"/>
                    </a:lnTo>
                    <a:lnTo>
                      <a:pt x="11" y="661"/>
                    </a:lnTo>
                    <a:lnTo>
                      <a:pt x="21" y="694"/>
                    </a:lnTo>
                    <a:lnTo>
                      <a:pt x="66" y="649"/>
                    </a:lnTo>
                    <a:lnTo>
                      <a:pt x="70" y="590"/>
                    </a:lnTo>
                    <a:lnTo>
                      <a:pt x="120" y="548"/>
                    </a:lnTo>
                    <a:lnTo>
                      <a:pt x="137" y="574"/>
                    </a:lnTo>
                    <a:lnTo>
                      <a:pt x="130" y="611"/>
                    </a:lnTo>
                    <a:lnTo>
                      <a:pt x="87" y="694"/>
                    </a:lnTo>
                    <a:lnTo>
                      <a:pt x="75" y="758"/>
                    </a:lnTo>
                    <a:lnTo>
                      <a:pt x="75" y="857"/>
                    </a:lnTo>
                    <a:lnTo>
                      <a:pt x="99" y="911"/>
                    </a:lnTo>
                    <a:lnTo>
                      <a:pt x="120" y="874"/>
                    </a:lnTo>
                    <a:lnTo>
                      <a:pt x="130" y="796"/>
                    </a:lnTo>
                    <a:lnTo>
                      <a:pt x="191" y="765"/>
                    </a:lnTo>
                    <a:lnTo>
                      <a:pt x="208" y="796"/>
                    </a:lnTo>
                    <a:lnTo>
                      <a:pt x="212" y="850"/>
                    </a:lnTo>
                    <a:lnTo>
                      <a:pt x="233" y="895"/>
                    </a:lnTo>
                    <a:lnTo>
                      <a:pt x="229" y="949"/>
                    </a:lnTo>
                    <a:lnTo>
                      <a:pt x="179" y="992"/>
                    </a:lnTo>
                    <a:lnTo>
                      <a:pt x="167" y="1074"/>
                    </a:lnTo>
                    <a:lnTo>
                      <a:pt x="196" y="1091"/>
                    </a:lnTo>
                    <a:lnTo>
                      <a:pt x="359" y="1084"/>
                    </a:lnTo>
                    <a:lnTo>
                      <a:pt x="430" y="1046"/>
                    </a:lnTo>
                    <a:lnTo>
                      <a:pt x="418" y="1150"/>
                    </a:lnTo>
                    <a:lnTo>
                      <a:pt x="439" y="1221"/>
                    </a:lnTo>
                    <a:lnTo>
                      <a:pt x="467" y="1275"/>
                    </a:lnTo>
                    <a:lnTo>
                      <a:pt x="500" y="1297"/>
                    </a:lnTo>
                    <a:lnTo>
                      <a:pt x="510" y="1372"/>
                    </a:lnTo>
                    <a:lnTo>
                      <a:pt x="479" y="1422"/>
                    </a:lnTo>
                    <a:lnTo>
                      <a:pt x="396" y="1460"/>
                    </a:lnTo>
                    <a:lnTo>
                      <a:pt x="293" y="1481"/>
                    </a:lnTo>
                    <a:lnTo>
                      <a:pt x="271" y="1552"/>
                    </a:lnTo>
                    <a:lnTo>
                      <a:pt x="309" y="1561"/>
                    </a:lnTo>
                    <a:lnTo>
                      <a:pt x="288" y="1745"/>
                    </a:lnTo>
                    <a:lnTo>
                      <a:pt x="229" y="1757"/>
                    </a:lnTo>
                    <a:lnTo>
                      <a:pt x="174" y="1786"/>
                    </a:lnTo>
                    <a:lnTo>
                      <a:pt x="158" y="1828"/>
                    </a:lnTo>
                    <a:lnTo>
                      <a:pt x="179" y="1861"/>
                    </a:lnTo>
                    <a:lnTo>
                      <a:pt x="342" y="1866"/>
                    </a:lnTo>
                    <a:lnTo>
                      <a:pt x="387" y="1904"/>
                    </a:lnTo>
                    <a:lnTo>
                      <a:pt x="451" y="1915"/>
                    </a:lnTo>
                    <a:lnTo>
                      <a:pt x="472" y="1899"/>
                    </a:lnTo>
                    <a:lnTo>
                      <a:pt x="515" y="1899"/>
                    </a:lnTo>
                    <a:lnTo>
                      <a:pt x="493" y="1953"/>
                    </a:lnTo>
                    <a:lnTo>
                      <a:pt x="425" y="1970"/>
                    </a:lnTo>
                    <a:lnTo>
                      <a:pt x="326" y="1986"/>
                    </a:lnTo>
                    <a:lnTo>
                      <a:pt x="314" y="2045"/>
                    </a:lnTo>
                    <a:lnTo>
                      <a:pt x="255" y="2062"/>
                    </a:lnTo>
                    <a:lnTo>
                      <a:pt x="229" y="2138"/>
                    </a:lnTo>
                    <a:lnTo>
                      <a:pt x="146" y="2218"/>
                    </a:lnTo>
                    <a:lnTo>
                      <a:pt x="153" y="2251"/>
                    </a:lnTo>
                    <a:lnTo>
                      <a:pt x="212" y="2241"/>
                    </a:lnTo>
                    <a:lnTo>
                      <a:pt x="255" y="2180"/>
                    </a:lnTo>
                    <a:lnTo>
                      <a:pt x="430" y="2175"/>
                    </a:lnTo>
                    <a:lnTo>
                      <a:pt x="439" y="2126"/>
                    </a:lnTo>
                    <a:lnTo>
                      <a:pt x="548" y="2088"/>
                    </a:lnTo>
                    <a:lnTo>
                      <a:pt x="581" y="2116"/>
                    </a:lnTo>
                    <a:lnTo>
                      <a:pt x="793" y="2050"/>
                    </a:lnTo>
                    <a:lnTo>
                      <a:pt x="864" y="2071"/>
                    </a:lnTo>
                    <a:lnTo>
                      <a:pt x="987" y="2067"/>
                    </a:lnTo>
                    <a:lnTo>
                      <a:pt x="1124" y="1975"/>
                    </a:lnTo>
                    <a:lnTo>
                      <a:pt x="1119" y="1932"/>
                    </a:lnTo>
                    <a:lnTo>
                      <a:pt x="1037" y="1925"/>
                    </a:lnTo>
                    <a:lnTo>
                      <a:pt x="973" y="1920"/>
                    </a:lnTo>
                    <a:lnTo>
                      <a:pt x="987" y="1894"/>
                    </a:lnTo>
                    <a:lnTo>
                      <a:pt x="1053" y="1882"/>
                    </a:lnTo>
                    <a:lnTo>
                      <a:pt x="1129" y="1800"/>
                    </a:lnTo>
                    <a:lnTo>
                      <a:pt x="1162" y="1715"/>
                    </a:lnTo>
                    <a:lnTo>
                      <a:pt x="1150" y="1568"/>
                    </a:lnTo>
                    <a:lnTo>
                      <a:pt x="1015" y="1582"/>
                    </a:lnTo>
                    <a:lnTo>
                      <a:pt x="956" y="1547"/>
                    </a:lnTo>
                    <a:lnTo>
                      <a:pt x="940" y="1289"/>
                    </a:lnTo>
                    <a:lnTo>
                      <a:pt x="911" y="1242"/>
                    </a:lnTo>
                    <a:lnTo>
                      <a:pt x="803" y="1112"/>
                    </a:lnTo>
                    <a:lnTo>
                      <a:pt x="748" y="1084"/>
                    </a:lnTo>
                    <a:lnTo>
                      <a:pt x="727" y="904"/>
                    </a:lnTo>
                    <a:lnTo>
                      <a:pt x="656" y="770"/>
                    </a:lnTo>
                    <a:lnTo>
                      <a:pt x="581" y="732"/>
                    </a:lnTo>
                    <a:lnTo>
                      <a:pt x="489" y="770"/>
                    </a:lnTo>
                    <a:lnTo>
                      <a:pt x="479" y="727"/>
                    </a:lnTo>
                    <a:lnTo>
                      <a:pt x="538" y="678"/>
                    </a:lnTo>
                    <a:lnTo>
                      <a:pt x="531" y="552"/>
                    </a:lnTo>
                    <a:lnTo>
                      <a:pt x="652" y="342"/>
                    </a:lnTo>
                    <a:lnTo>
                      <a:pt x="640" y="260"/>
                    </a:lnTo>
                    <a:lnTo>
                      <a:pt x="493" y="248"/>
                    </a:lnTo>
                    <a:lnTo>
                      <a:pt x="347" y="260"/>
                    </a:lnTo>
                    <a:lnTo>
                      <a:pt x="375" y="146"/>
                    </a:lnTo>
                    <a:lnTo>
                      <a:pt x="467" y="63"/>
                    </a:lnTo>
                    <a:lnTo>
                      <a:pt x="484" y="0"/>
                    </a:lnTo>
                    <a:lnTo>
                      <a:pt x="408" y="26"/>
                    </a:lnTo>
                    <a:lnTo>
                      <a:pt x="212" y="26"/>
                    </a:lnTo>
                    <a:lnTo>
                      <a:pt x="163" y="85"/>
                    </a:lnTo>
                    <a:lnTo>
                      <a:pt x="137" y="200"/>
                    </a:lnTo>
                    <a:lnTo>
                      <a:pt x="61" y="264"/>
                    </a:lnTo>
                    <a:lnTo>
                      <a:pt x="61" y="335"/>
                    </a:lnTo>
                    <a:lnTo>
                      <a:pt x="92" y="368"/>
                    </a:lnTo>
                    <a:lnTo>
                      <a:pt x="92" y="44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9" name="Freeform 143"/>
              <p:cNvSpPr>
                <a:spLocks/>
              </p:cNvSpPr>
              <p:nvPr/>
            </p:nvSpPr>
            <p:spPr bwMode="auto">
              <a:xfrm>
                <a:off x="3784896" y="2474045"/>
                <a:ext cx="257898" cy="173433"/>
              </a:xfrm>
              <a:custGeom>
                <a:avLst/>
                <a:gdLst>
                  <a:gd name="T0" fmla="*/ 1183 w 1661"/>
                  <a:gd name="T1" fmla="*/ 966 h 1117"/>
                  <a:gd name="T2" fmla="*/ 1422 w 1661"/>
                  <a:gd name="T3" fmla="*/ 845 h 1117"/>
                  <a:gd name="T4" fmla="*/ 1585 w 1661"/>
                  <a:gd name="T5" fmla="*/ 649 h 1117"/>
                  <a:gd name="T6" fmla="*/ 1627 w 1661"/>
                  <a:gd name="T7" fmla="*/ 378 h 1117"/>
                  <a:gd name="T8" fmla="*/ 1531 w 1661"/>
                  <a:gd name="T9" fmla="*/ 314 h 1117"/>
                  <a:gd name="T10" fmla="*/ 1486 w 1661"/>
                  <a:gd name="T11" fmla="*/ 193 h 1117"/>
                  <a:gd name="T12" fmla="*/ 1519 w 1661"/>
                  <a:gd name="T13" fmla="*/ 85 h 1117"/>
                  <a:gd name="T14" fmla="*/ 1455 w 1661"/>
                  <a:gd name="T15" fmla="*/ 63 h 1117"/>
                  <a:gd name="T16" fmla="*/ 1335 w 1661"/>
                  <a:gd name="T17" fmla="*/ 0 h 1117"/>
                  <a:gd name="T18" fmla="*/ 1214 w 1661"/>
                  <a:gd name="T19" fmla="*/ 139 h 1117"/>
                  <a:gd name="T20" fmla="*/ 1009 w 1661"/>
                  <a:gd name="T21" fmla="*/ 139 h 1117"/>
                  <a:gd name="T22" fmla="*/ 945 w 1661"/>
                  <a:gd name="T23" fmla="*/ 226 h 1117"/>
                  <a:gd name="T24" fmla="*/ 857 w 1661"/>
                  <a:gd name="T25" fmla="*/ 163 h 1117"/>
                  <a:gd name="T26" fmla="*/ 727 w 1661"/>
                  <a:gd name="T27" fmla="*/ 293 h 1117"/>
                  <a:gd name="T28" fmla="*/ 607 w 1661"/>
                  <a:gd name="T29" fmla="*/ 205 h 1117"/>
                  <a:gd name="T30" fmla="*/ 628 w 1661"/>
                  <a:gd name="T31" fmla="*/ 281 h 1117"/>
                  <a:gd name="T32" fmla="*/ 510 w 1661"/>
                  <a:gd name="T33" fmla="*/ 356 h 1117"/>
                  <a:gd name="T34" fmla="*/ 498 w 1661"/>
                  <a:gd name="T35" fmla="*/ 432 h 1117"/>
                  <a:gd name="T36" fmla="*/ 402 w 1661"/>
                  <a:gd name="T37" fmla="*/ 259 h 1117"/>
                  <a:gd name="T38" fmla="*/ 281 w 1661"/>
                  <a:gd name="T39" fmla="*/ 30 h 1117"/>
                  <a:gd name="T40" fmla="*/ 217 w 1661"/>
                  <a:gd name="T41" fmla="*/ 130 h 1117"/>
                  <a:gd name="T42" fmla="*/ 194 w 1661"/>
                  <a:gd name="T43" fmla="*/ 226 h 1117"/>
                  <a:gd name="T44" fmla="*/ 139 w 1661"/>
                  <a:gd name="T45" fmla="*/ 163 h 1117"/>
                  <a:gd name="T46" fmla="*/ 9 w 1661"/>
                  <a:gd name="T47" fmla="*/ 389 h 1117"/>
                  <a:gd name="T48" fmla="*/ 314 w 1661"/>
                  <a:gd name="T49" fmla="*/ 378 h 1117"/>
                  <a:gd name="T50" fmla="*/ 281 w 1661"/>
                  <a:gd name="T51" fmla="*/ 477 h 1117"/>
                  <a:gd name="T52" fmla="*/ 390 w 1661"/>
                  <a:gd name="T53" fmla="*/ 574 h 1117"/>
                  <a:gd name="T54" fmla="*/ 184 w 1661"/>
                  <a:gd name="T55" fmla="*/ 574 h 1117"/>
                  <a:gd name="T56" fmla="*/ 76 w 1661"/>
                  <a:gd name="T57" fmla="*/ 661 h 1117"/>
                  <a:gd name="T58" fmla="*/ 314 w 1661"/>
                  <a:gd name="T59" fmla="*/ 661 h 1117"/>
                  <a:gd name="T60" fmla="*/ 378 w 1661"/>
                  <a:gd name="T61" fmla="*/ 803 h 1117"/>
                  <a:gd name="T62" fmla="*/ 260 w 1661"/>
                  <a:gd name="T63" fmla="*/ 888 h 1117"/>
                  <a:gd name="T64" fmla="*/ 335 w 1661"/>
                  <a:gd name="T65" fmla="*/ 975 h 1117"/>
                  <a:gd name="T66" fmla="*/ 673 w 1661"/>
                  <a:gd name="T67" fmla="*/ 1117 h 1117"/>
                  <a:gd name="T68" fmla="*/ 1063 w 1661"/>
                  <a:gd name="T69" fmla="*/ 98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1" h="1117">
                    <a:moveTo>
                      <a:pt x="1063" y="987"/>
                    </a:moveTo>
                    <a:lnTo>
                      <a:pt x="1183" y="966"/>
                    </a:lnTo>
                    <a:lnTo>
                      <a:pt x="1280" y="857"/>
                    </a:lnTo>
                    <a:lnTo>
                      <a:pt x="1422" y="845"/>
                    </a:lnTo>
                    <a:lnTo>
                      <a:pt x="1465" y="737"/>
                    </a:lnTo>
                    <a:lnTo>
                      <a:pt x="1585" y="649"/>
                    </a:lnTo>
                    <a:lnTo>
                      <a:pt x="1661" y="486"/>
                    </a:lnTo>
                    <a:lnTo>
                      <a:pt x="1627" y="378"/>
                    </a:lnTo>
                    <a:lnTo>
                      <a:pt x="1564" y="378"/>
                    </a:lnTo>
                    <a:lnTo>
                      <a:pt x="1531" y="314"/>
                    </a:lnTo>
                    <a:lnTo>
                      <a:pt x="1476" y="302"/>
                    </a:lnTo>
                    <a:lnTo>
                      <a:pt x="1486" y="193"/>
                    </a:lnTo>
                    <a:lnTo>
                      <a:pt x="1455" y="130"/>
                    </a:lnTo>
                    <a:lnTo>
                      <a:pt x="1519" y="85"/>
                    </a:lnTo>
                    <a:lnTo>
                      <a:pt x="1509" y="42"/>
                    </a:lnTo>
                    <a:lnTo>
                      <a:pt x="1455" y="63"/>
                    </a:lnTo>
                    <a:lnTo>
                      <a:pt x="1368" y="63"/>
                    </a:lnTo>
                    <a:lnTo>
                      <a:pt x="1335" y="0"/>
                    </a:lnTo>
                    <a:lnTo>
                      <a:pt x="1205" y="0"/>
                    </a:lnTo>
                    <a:lnTo>
                      <a:pt x="1214" y="139"/>
                    </a:lnTo>
                    <a:lnTo>
                      <a:pt x="1084" y="193"/>
                    </a:lnTo>
                    <a:lnTo>
                      <a:pt x="1009" y="139"/>
                    </a:lnTo>
                    <a:lnTo>
                      <a:pt x="921" y="163"/>
                    </a:lnTo>
                    <a:lnTo>
                      <a:pt x="945" y="226"/>
                    </a:lnTo>
                    <a:lnTo>
                      <a:pt x="900" y="248"/>
                    </a:lnTo>
                    <a:lnTo>
                      <a:pt x="857" y="163"/>
                    </a:lnTo>
                    <a:lnTo>
                      <a:pt x="727" y="193"/>
                    </a:lnTo>
                    <a:lnTo>
                      <a:pt x="727" y="293"/>
                    </a:lnTo>
                    <a:lnTo>
                      <a:pt x="661" y="217"/>
                    </a:lnTo>
                    <a:lnTo>
                      <a:pt x="607" y="205"/>
                    </a:lnTo>
                    <a:lnTo>
                      <a:pt x="565" y="238"/>
                    </a:lnTo>
                    <a:lnTo>
                      <a:pt x="628" y="281"/>
                    </a:lnTo>
                    <a:lnTo>
                      <a:pt x="595" y="335"/>
                    </a:lnTo>
                    <a:lnTo>
                      <a:pt x="510" y="356"/>
                    </a:lnTo>
                    <a:lnTo>
                      <a:pt x="531" y="401"/>
                    </a:lnTo>
                    <a:lnTo>
                      <a:pt x="498" y="432"/>
                    </a:lnTo>
                    <a:lnTo>
                      <a:pt x="444" y="401"/>
                    </a:lnTo>
                    <a:lnTo>
                      <a:pt x="402" y="259"/>
                    </a:lnTo>
                    <a:lnTo>
                      <a:pt x="423" y="151"/>
                    </a:lnTo>
                    <a:lnTo>
                      <a:pt x="281" y="30"/>
                    </a:lnTo>
                    <a:lnTo>
                      <a:pt x="172" y="30"/>
                    </a:lnTo>
                    <a:lnTo>
                      <a:pt x="217" y="130"/>
                    </a:lnTo>
                    <a:lnTo>
                      <a:pt x="272" y="205"/>
                    </a:lnTo>
                    <a:lnTo>
                      <a:pt x="194" y="226"/>
                    </a:lnTo>
                    <a:lnTo>
                      <a:pt x="172" y="184"/>
                    </a:lnTo>
                    <a:lnTo>
                      <a:pt x="139" y="163"/>
                    </a:lnTo>
                    <a:lnTo>
                      <a:pt x="0" y="335"/>
                    </a:lnTo>
                    <a:lnTo>
                      <a:pt x="9" y="389"/>
                    </a:lnTo>
                    <a:lnTo>
                      <a:pt x="106" y="378"/>
                    </a:lnTo>
                    <a:lnTo>
                      <a:pt x="314" y="378"/>
                    </a:lnTo>
                    <a:lnTo>
                      <a:pt x="347" y="432"/>
                    </a:lnTo>
                    <a:lnTo>
                      <a:pt x="281" y="477"/>
                    </a:lnTo>
                    <a:lnTo>
                      <a:pt x="423" y="541"/>
                    </a:lnTo>
                    <a:lnTo>
                      <a:pt x="390" y="574"/>
                    </a:lnTo>
                    <a:lnTo>
                      <a:pt x="302" y="562"/>
                    </a:lnTo>
                    <a:lnTo>
                      <a:pt x="184" y="574"/>
                    </a:lnTo>
                    <a:lnTo>
                      <a:pt x="85" y="595"/>
                    </a:lnTo>
                    <a:lnTo>
                      <a:pt x="76" y="661"/>
                    </a:lnTo>
                    <a:lnTo>
                      <a:pt x="248" y="640"/>
                    </a:lnTo>
                    <a:lnTo>
                      <a:pt x="314" y="661"/>
                    </a:lnTo>
                    <a:lnTo>
                      <a:pt x="314" y="715"/>
                    </a:lnTo>
                    <a:lnTo>
                      <a:pt x="378" y="803"/>
                    </a:lnTo>
                    <a:lnTo>
                      <a:pt x="368" y="888"/>
                    </a:lnTo>
                    <a:lnTo>
                      <a:pt x="260" y="888"/>
                    </a:lnTo>
                    <a:lnTo>
                      <a:pt x="248" y="942"/>
                    </a:lnTo>
                    <a:lnTo>
                      <a:pt x="335" y="975"/>
                    </a:lnTo>
                    <a:lnTo>
                      <a:pt x="498" y="996"/>
                    </a:lnTo>
                    <a:lnTo>
                      <a:pt x="673" y="1117"/>
                    </a:lnTo>
                    <a:lnTo>
                      <a:pt x="954" y="1105"/>
                    </a:lnTo>
                    <a:lnTo>
                      <a:pt x="1063" y="98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0" name="Freeform 144"/>
              <p:cNvSpPr>
                <a:spLocks/>
              </p:cNvSpPr>
              <p:nvPr/>
            </p:nvSpPr>
            <p:spPr bwMode="auto">
              <a:xfrm>
                <a:off x="4112819" y="3030675"/>
                <a:ext cx="119555" cy="152627"/>
              </a:xfrm>
              <a:custGeom>
                <a:avLst/>
                <a:gdLst>
                  <a:gd name="T0" fmla="*/ 0 w 770"/>
                  <a:gd name="T1" fmla="*/ 804 h 983"/>
                  <a:gd name="T2" fmla="*/ 16 w 770"/>
                  <a:gd name="T3" fmla="*/ 896 h 983"/>
                  <a:gd name="T4" fmla="*/ 64 w 770"/>
                  <a:gd name="T5" fmla="*/ 917 h 983"/>
                  <a:gd name="T6" fmla="*/ 80 w 770"/>
                  <a:gd name="T7" fmla="*/ 962 h 983"/>
                  <a:gd name="T8" fmla="*/ 146 w 770"/>
                  <a:gd name="T9" fmla="*/ 983 h 983"/>
                  <a:gd name="T10" fmla="*/ 227 w 770"/>
                  <a:gd name="T11" fmla="*/ 941 h 983"/>
                  <a:gd name="T12" fmla="*/ 352 w 770"/>
                  <a:gd name="T13" fmla="*/ 879 h 983"/>
                  <a:gd name="T14" fmla="*/ 498 w 770"/>
                  <a:gd name="T15" fmla="*/ 820 h 983"/>
                  <a:gd name="T16" fmla="*/ 597 w 770"/>
                  <a:gd name="T17" fmla="*/ 799 h 983"/>
                  <a:gd name="T18" fmla="*/ 635 w 770"/>
                  <a:gd name="T19" fmla="*/ 619 h 983"/>
                  <a:gd name="T20" fmla="*/ 656 w 770"/>
                  <a:gd name="T21" fmla="*/ 527 h 983"/>
                  <a:gd name="T22" fmla="*/ 645 w 770"/>
                  <a:gd name="T23" fmla="*/ 468 h 983"/>
                  <a:gd name="T24" fmla="*/ 645 w 770"/>
                  <a:gd name="T25" fmla="*/ 331 h 983"/>
                  <a:gd name="T26" fmla="*/ 732 w 770"/>
                  <a:gd name="T27" fmla="*/ 277 h 983"/>
                  <a:gd name="T28" fmla="*/ 770 w 770"/>
                  <a:gd name="T29" fmla="*/ 175 h 983"/>
                  <a:gd name="T30" fmla="*/ 727 w 770"/>
                  <a:gd name="T31" fmla="*/ 159 h 983"/>
                  <a:gd name="T32" fmla="*/ 656 w 770"/>
                  <a:gd name="T33" fmla="*/ 34 h 983"/>
                  <a:gd name="T34" fmla="*/ 553 w 770"/>
                  <a:gd name="T35" fmla="*/ 22 h 983"/>
                  <a:gd name="T36" fmla="*/ 536 w 770"/>
                  <a:gd name="T37" fmla="*/ 0 h 983"/>
                  <a:gd name="T38" fmla="*/ 449 w 770"/>
                  <a:gd name="T39" fmla="*/ 8 h 983"/>
                  <a:gd name="T40" fmla="*/ 326 w 770"/>
                  <a:gd name="T41" fmla="*/ 22 h 983"/>
                  <a:gd name="T42" fmla="*/ 293 w 770"/>
                  <a:gd name="T43" fmla="*/ 67 h 983"/>
                  <a:gd name="T44" fmla="*/ 260 w 770"/>
                  <a:gd name="T45" fmla="*/ 175 h 983"/>
                  <a:gd name="T46" fmla="*/ 293 w 770"/>
                  <a:gd name="T47" fmla="*/ 234 h 983"/>
                  <a:gd name="T48" fmla="*/ 217 w 770"/>
                  <a:gd name="T49" fmla="*/ 277 h 983"/>
                  <a:gd name="T50" fmla="*/ 141 w 770"/>
                  <a:gd name="T51" fmla="*/ 251 h 983"/>
                  <a:gd name="T52" fmla="*/ 75 w 770"/>
                  <a:gd name="T53" fmla="*/ 272 h 983"/>
                  <a:gd name="T54" fmla="*/ 38 w 770"/>
                  <a:gd name="T55" fmla="*/ 338 h 983"/>
                  <a:gd name="T56" fmla="*/ 97 w 770"/>
                  <a:gd name="T57" fmla="*/ 414 h 983"/>
                  <a:gd name="T58" fmla="*/ 92 w 770"/>
                  <a:gd name="T59" fmla="*/ 456 h 983"/>
                  <a:gd name="T60" fmla="*/ 47 w 770"/>
                  <a:gd name="T61" fmla="*/ 489 h 983"/>
                  <a:gd name="T62" fmla="*/ 80 w 770"/>
                  <a:gd name="T63" fmla="*/ 523 h 983"/>
                  <a:gd name="T64" fmla="*/ 141 w 770"/>
                  <a:gd name="T65" fmla="*/ 489 h 983"/>
                  <a:gd name="T66" fmla="*/ 184 w 770"/>
                  <a:gd name="T67" fmla="*/ 511 h 983"/>
                  <a:gd name="T68" fmla="*/ 141 w 770"/>
                  <a:gd name="T69" fmla="*/ 603 h 983"/>
                  <a:gd name="T70" fmla="*/ 134 w 770"/>
                  <a:gd name="T71" fmla="*/ 674 h 983"/>
                  <a:gd name="T72" fmla="*/ 179 w 770"/>
                  <a:gd name="T73" fmla="*/ 695 h 983"/>
                  <a:gd name="T74" fmla="*/ 184 w 770"/>
                  <a:gd name="T75" fmla="*/ 712 h 983"/>
                  <a:gd name="T76" fmla="*/ 47 w 770"/>
                  <a:gd name="T77" fmla="*/ 761 h 983"/>
                  <a:gd name="T78" fmla="*/ 0 w 770"/>
                  <a:gd name="T79" fmla="*/ 80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0" h="983">
                    <a:moveTo>
                      <a:pt x="0" y="804"/>
                    </a:moveTo>
                    <a:lnTo>
                      <a:pt x="16" y="896"/>
                    </a:lnTo>
                    <a:lnTo>
                      <a:pt x="64" y="917"/>
                    </a:lnTo>
                    <a:lnTo>
                      <a:pt x="80" y="962"/>
                    </a:lnTo>
                    <a:lnTo>
                      <a:pt x="146" y="983"/>
                    </a:lnTo>
                    <a:lnTo>
                      <a:pt x="227" y="941"/>
                    </a:lnTo>
                    <a:lnTo>
                      <a:pt x="352" y="879"/>
                    </a:lnTo>
                    <a:lnTo>
                      <a:pt x="498" y="820"/>
                    </a:lnTo>
                    <a:lnTo>
                      <a:pt x="597" y="799"/>
                    </a:lnTo>
                    <a:lnTo>
                      <a:pt x="635" y="619"/>
                    </a:lnTo>
                    <a:lnTo>
                      <a:pt x="656" y="527"/>
                    </a:lnTo>
                    <a:lnTo>
                      <a:pt x="645" y="468"/>
                    </a:lnTo>
                    <a:lnTo>
                      <a:pt x="645" y="331"/>
                    </a:lnTo>
                    <a:lnTo>
                      <a:pt x="732" y="277"/>
                    </a:lnTo>
                    <a:lnTo>
                      <a:pt x="770" y="175"/>
                    </a:lnTo>
                    <a:lnTo>
                      <a:pt x="727" y="159"/>
                    </a:lnTo>
                    <a:lnTo>
                      <a:pt x="656" y="34"/>
                    </a:lnTo>
                    <a:lnTo>
                      <a:pt x="553" y="22"/>
                    </a:lnTo>
                    <a:lnTo>
                      <a:pt x="536" y="0"/>
                    </a:lnTo>
                    <a:lnTo>
                      <a:pt x="449" y="8"/>
                    </a:lnTo>
                    <a:lnTo>
                      <a:pt x="326" y="22"/>
                    </a:lnTo>
                    <a:lnTo>
                      <a:pt x="293" y="67"/>
                    </a:lnTo>
                    <a:lnTo>
                      <a:pt x="260" y="175"/>
                    </a:lnTo>
                    <a:lnTo>
                      <a:pt x="293" y="234"/>
                    </a:lnTo>
                    <a:lnTo>
                      <a:pt x="217" y="277"/>
                    </a:lnTo>
                    <a:lnTo>
                      <a:pt x="141" y="251"/>
                    </a:lnTo>
                    <a:lnTo>
                      <a:pt x="75" y="272"/>
                    </a:lnTo>
                    <a:lnTo>
                      <a:pt x="38" y="338"/>
                    </a:lnTo>
                    <a:lnTo>
                      <a:pt x="97" y="414"/>
                    </a:lnTo>
                    <a:lnTo>
                      <a:pt x="92" y="456"/>
                    </a:lnTo>
                    <a:lnTo>
                      <a:pt x="47" y="489"/>
                    </a:lnTo>
                    <a:lnTo>
                      <a:pt x="80" y="523"/>
                    </a:lnTo>
                    <a:lnTo>
                      <a:pt x="141" y="489"/>
                    </a:lnTo>
                    <a:lnTo>
                      <a:pt x="184" y="511"/>
                    </a:lnTo>
                    <a:lnTo>
                      <a:pt x="141" y="603"/>
                    </a:lnTo>
                    <a:lnTo>
                      <a:pt x="134" y="674"/>
                    </a:lnTo>
                    <a:lnTo>
                      <a:pt x="179" y="695"/>
                    </a:lnTo>
                    <a:lnTo>
                      <a:pt x="184" y="712"/>
                    </a:lnTo>
                    <a:lnTo>
                      <a:pt x="47" y="761"/>
                    </a:lnTo>
                    <a:lnTo>
                      <a:pt x="0" y="80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1" name="Freeform 145"/>
              <p:cNvSpPr>
                <a:spLocks/>
              </p:cNvSpPr>
              <p:nvPr/>
            </p:nvSpPr>
            <p:spPr bwMode="auto">
              <a:xfrm>
                <a:off x="2619622" y="1591200"/>
                <a:ext cx="1448481" cy="1234834"/>
              </a:xfrm>
              <a:custGeom>
                <a:avLst/>
                <a:gdLst>
                  <a:gd name="T0" fmla="*/ 7025 w 9329"/>
                  <a:gd name="T1" fmla="*/ 4816 h 7953"/>
                  <a:gd name="T2" fmla="*/ 6884 w 9329"/>
                  <a:gd name="T3" fmla="*/ 4601 h 7953"/>
                  <a:gd name="T4" fmla="*/ 7233 w 9329"/>
                  <a:gd name="T5" fmla="*/ 4372 h 7953"/>
                  <a:gd name="T6" fmla="*/ 7795 w 9329"/>
                  <a:gd name="T7" fmla="*/ 4339 h 7953"/>
                  <a:gd name="T8" fmla="*/ 7233 w 9329"/>
                  <a:gd name="T9" fmla="*/ 3916 h 7953"/>
                  <a:gd name="T10" fmla="*/ 7318 w 9329"/>
                  <a:gd name="T11" fmla="*/ 3656 h 7953"/>
                  <a:gd name="T12" fmla="*/ 7895 w 9329"/>
                  <a:gd name="T13" fmla="*/ 3760 h 7953"/>
                  <a:gd name="T14" fmla="*/ 7982 w 9329"/>
                  <a:gd name="T15" fmla="*/ 3397 h 7953"/>
                  <a:gd name="T16" fmla="*/ 8178 w 9329"/>
                  <a:gd name="T17" fmla="*/ 3241 h 7953"/>
                  <a:gd name="T18" fmla="*/ 7852 w 9329"/>
                  <a:gd name="T19" fmla="*/ 2882 h 7953"/>
                  <a:gd name="T20" fmla="*/ 8275 w 9329"/>
                  <a:gd name="T21" fmla="*/ 2660 h 7953"/>
                  <a:gd name="T22" fmla="*/ 7970 w 9329"/>
                  <a:gd name="T23" fmla="*/ 2232 h 7953"/>
                  <a:gd name="T24" fmla="*/ 8318 w 9329"/>
                  <a:gd name="T25" fmla="*/ 1656 h 7953"/>
                  <a:gd name="T26" fmla="*/ 8752 w 9329"/>
                  <a:gd name="T27" fmla="*/ 1535 h 7953"/>
                  <a:gd name="T28" fmla="*/ 8372 w 9329"/>
                  <a:gd name="T29" fmla="*/ 1441 h 7953"/>
                  <a:gd name="T30" fmla="*/ 9317 w 9329"/>
                  <a:gd name="T31" fmla="*/ 1063 h 7953"/>
                  <a:gd name="T32" fmla="*/ 8124 w 9329"/>
                  <a:gd name="T33" fmla="*/ 1056 h 7953"/>
                  <a:gd name="T34" fmla="*/ 7614 w 9329"/>
                  <a:gd name="T35" fmla="*/ 1318 h 7953"/>
                  <a:gd name="T36" fmla="*/ 6950 w 9329"/>
                  <a:gd name="T37" fmla="*/ 1110 h 7953"/>
                  <a:gd name="T38" fmla="*/ 6158 w 9329"/>
                  <a:gd name="T39" fmla="*/ 1037 h 7953"/>
                  <a:gd name="T40" fmla="*/ 7493 w 9329"/>
                  <a:gd name="T41" fmla="*/ 725 h 7953"/>
                  <a:gd name="T42" fmla="*/ 7233 w 9329"/>
                  <a:gd name="T43" fmla="*/ 448 h 7953"/>
                  <a:gd name="T44" fmla="*/ 5908 w 9329"/>
                  <a:gd name="T45" fmla="*/ 477 h 7953"/>
                  <a:gd name="T46" fmla="*/ 6147 w 9329"/>
                  <a:gd name="T47" fmla="*/ 335 h 7953"/>
                  <a:gd name="T48" fmla="*/ 6657 w 9329"/>
                  <a:gd name="T49" fmla="*/ 47 h 7953"/>
                  <a:gd name="T50" fmla="*/ 5615 w 9329"/>
                  <a:gd name="T51" fmla="*/ 19 h 7953"/>
                  <a:gd name="T52" fmla="*/ 5159 w 9329"/>
                  <a:gd name="T53" fmla="*/ 193 h 7953"/>
                  <a:gd name="T54" fmla="*/ 5202 w 9329"/>
                  <a:gd name="T55" fmla="*/ 458 h 7953"/>
                  <a:gd name="T56" fmla="*/ 4474 w 9329"/>
                  <a:gd name="T57" fmla="*/ 293 h 7953"/>
                  <a:gd name="T58" fmla="*/ 4788 w 9329"/>
                  <a:gd name="T59" fmla="*/ 496 h 7953"/>
                  <a:gd name="T60" fmla="*/ 4625 w 9329"/>
                  <a:gd name="T61" fmla="*/ 519 h 7953"/>
                  <a:gd name="T62" fmla="*/ 4214 w 9329"/>
                  <a:gd name="T63" fmla="*/ 786 h 7953"/>
                  <a:gd name="T64" fmla="*/ 3508 w 9329"/>
                  <a:gd name="T65" fmla="*/ 630 h 7953"/>
                  <a:gd name="T66" fmla="*/ 2998 w 9329"/>
                  <a:gd name="T67" fmla="*/ 919 h 7953"/>
                  <a:gd name="T68" fmla="*/ 2292 w 9329"/>
                  <a:gd name="T69" fmla="*/ 810 h 7953"/>
                  <a:gd name="T70" fmla="*/ 1694 w 9329"/>
                  <a:gd name="T71" fmla="*/ 994 h 7953"/>
                  <a:gd name="T72" fmla="*/ 1422 w 9329"/>
                  <a:gd name="T73" fmla="*/ 1285 h 7953"/>
                  <a:gd name="T74" fmla="*/ 1226 w 9329"/>
                  <a:gd name="T75" fmla="*/ 1715 h 7953"/>
                  <a:gd name="T76" fmla="*/ 577 w 9329"/>
                  <a:gd name="T77" fmla="*/ 2119 h 7953"/>
                  <a:gd name="T78" fmla="*/ 0 w 9329"/>
                  <a:gd name="T79" fmla="*/ 2395 h 7953"/>
                  <a:gd name="T80" fmla="*/ 912 w 9329"/>
                  <a:gd name="T81" fmla="*/ 2532 h 7953"/>
                  <a:gd name="T82" fmla="*/ 803 w 9329"/>
                  <a:gd name="T83" fmla="*/ 2693 h 7953"/>
                  <a:gd name="T84" fmla="*/ 770 w 9329"/>
                  <a:gd name="T85" fmla="*/ 2879 h 7953"/>
                  <a:gd name="T86" fmla="*/ 1066 w 9329"/>
                  <a:gd name="T87" fmla="*/ 2964 h 7953"/>
                  <a:gd name="T88" fmla="*/ 1661 w 9329"/>
                  <a:gd name="T89" fmla="*/ 2964 h 7953"/>
                  <a:gd name="T90" fmla="*/ 2584 w 9329"/>
                  <a:gd name="T91" fmla="*/ 3501 h 7953"/>
                  <a:gd name="T92" fmla="*/ 2714 w 9329"/>
                  <a:gd name="T93" fmla="*/ 4275 h 7953"/>
                  <a:gd name="T94" fmla="*/ 3269 w 9329"/>
                  <a:gd name="T95" fmla="*/ 4516 h 7953"/>
                  <a:gd name="T96" fmla="*/ 2899 w 9329"/>
                  <a:gd name="T97" fmla="*/ 4724 h 7953"/>
                  <a:gd name="T98" fmla="*/ 3269 w 9329"/>
                  <a:gd name="T99" fmla="*/ 5213 h 7953"/>
                  <a:gd name="T100" fmla="*/ 3019 w 9329"/>
                  <a:gd name="T101" fmla="*/ 5454 h 7953"/>
                  <a:gd name="T102" fmla="*/ 3140 w 9329"/>
                  <a:gd name="T103" fmla="*/ 5629 h 7953"/>
                  <a:gd name="T104" fmla="*/ 3203 w 9329"/>
                  <a:gd name="T105" fmla="*/ 6510 h 7953"/>
                  <a:gd name="T106" fmla="*/ 3388 w 9329"/>
                  <a:gd name="T107" fmla="*/ 6857 h 7953"/>
                  <a:gd name="T108" fmla="*/ 3822 w 9329"/>
                  <a:gd name="T109" fmla="*/ 7682 h 7953"/>
                  <a:gd name="T110" fmla="*/ 4604 w 9329"/>
                  <a:gd name="T111" fmla="*/ 7724 h 7953"/>
                  <a:gd name="T112" fmla="*/ 4876 w 9329"/>
                  <a:gd name="T113" fmla="*/ 6857 h 7953"/>
                  <a:gd name="T114" fmla="*/ 5051 w 9329"/>
                  <a:gd name="T115" fmla="*/ 6163 h 7953"/>
                  <a:gd name="T116" fmla="*/ 5733 w 9329"/>
                  <a:gd name="T117" fmla="*/ 5761 h 7953"/>
                  <a:gd name="T118" fmla="*/ 6494 w 9329"/>
                  <a:gd name="T119" fmla="*/ 5258 h 7953"/>
                  <a:gd name="T120" fmla="*/ 7451 w 9329"/>
                  <a:gd name="T121" fmla="*/ 5012 h 7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29" h="7953">
                    <a:moveTo>
                      <a:pt x="7557" y="4932"/>
                    </a:moveTo>
                    <a:lnTo>
                      <a:pt x="7779" y="4819"/>
                    </a:lnTo>
                    <a:lnTo>
                      <a:pt x="7788" y="4786"/>
                    </a:lnTo>
                    <a:lnTo>
                      <a:pt x="7753" y="4764"/>
                    </a:lnTo>
                    <a:lnTo>
                      <a:pt x="7689" y="4790"/>
                    </a:lnTo>
                    <a:lnTo>
                      <a:pt x="7656" y="4769"/>
                    </a:lnTo>
                    <a:lnTo>
                      <a:pt x="7384" y="4769"/>
                    </a:lnTo>
                    <a:lnTo>
                      <a:pt x="7351" y="4712"/>
                    </a:lnTo>
                    <a:lnTo>
                      <a:pt x="7255" y="4717"/>
                    </a:lnTo>
                    <a:lnTo>
                      <a:pt x="7210" y="4790"/>
                    </a:lnTo>
                    <a:lnTo>
                      <a:pt x="7134" y="4790"/>
                    </a:lnTo>
                    <a:lnTo>
                      <a:pt x="7025" y="4816"/>
                    </a:lnTo>
                    <a:lnTo>
                      <a:pt x="6884" y="4816"/>
                    </a:lnTo>
                    <a:lnTo>
                      <a:pt x="6853" y="4776"/>
                    </a:lnTo>
                    <a:lnTo>
                      <a:pt x="6971" y="4764"/>
                    </a:lnTo>
                    <a:lnTo>
                      <a:pt x="7125" y="4757"/>
                    </a:lnTo>
                    <a:lnTo>
                      <a:pt x="7134" y="4691"/>
                    </a:lnTo>
                    <a:lnTo>
                      <a:pt x="7049" y="4691"/>
                    </a:lnTo>
                    <a:lnTo>
                      <a:pt x="6995" y="4717"/>
                    </a:lnTo>
                    <a:lnTo>
                      <a:pt x="6874" y="4724"/>
                    </a:lnTo>
                    <a:lnTo>
                      <a:pt x="6744" y="4698"/>
                    </a:lnTo>
                    <a:lnTo>
                      <a:pt x="6732" y="4672"/>
                    </a:lnTo>
                    <a:lnTo>
                      <a:pt x="6820" y="4665"/>
                    </a:lnTo>
                    <a:lnTo>
                      <a:pt x="6884" y="4601"/>
                    </a:lnTo>
                    <a:lnTo>
                      <a:pt x="6841" y="4556"/>
                    </a:lnTo>
                    <a:lnTo>
                      <a:pt x="7070" y="4556"/>
                    </a:lnTo>
                    <a:lnTo>
                      <a:pt x="7255" y="4509"/>
                    </a:lnTo>
                    <a:lnTo>
                      <a:pt x="7264" y="4431"/>
                    </a:lnTo>
                    <a:lnTo>
                      <a:pt x="7037" y="4412"/>
                    </a:lnTo>
                    <a:lnTo>
                      <a:pt x="6907" y="4379"/>
                    </a:lnTo>
                    <a:lnTo>
                      <a:pt x="6907" y="4315"/>
                    </a:lnTo>
                    <a:lnTo>
                      <a:pt x="6787" y="4264"/>
                    </a:lnTo>
                    <a:lnTo>
                      <a:pt x="6853" y="4230"/>
                    </a:lnTo>
                    <a:lnTo>
                      <a:pt x="6971" y="4256"/>
                    </a:lnTo>
                    <a:lnTo>
                      <a:pt x="7058" y="4360"/>
                    </a:lnTo>
                    <a:lnTo>
                      <a:pt x="7233" y="4372"/>
                    </a:lnTo>
                    <a:lnTo>
                      <a:pt x="7451" y="4438"/>
                    </a:lnTo>
                    <a:lnTo>
                      <a:pt x="7451" y="4497"/>
                    </a:lnTo>
                    <a:lnTo>
                      <a:pt x="7569" y="4660"/>
                    </a:lnTo>
                    <a:lnTo>
                      <a:pt x="7744" y="4698"/>
                    </a:lnTo>
                    <a:lnTo>
                      <a:pt x="7753" y="4653"/>
                    </a:lnTo>
                    <a:lnTo>
                      <a:pt x="7798" y="4627"/>
                    </a:lnTo>
                    <a:lnTo>
                      <a:pt x="7862" y="4679"/>
                    </a:lnTo>
                    <a:lnTo>
                      <a:pt x="7916" y="4679"/>
                    </a:lnTo>
                    <a:lnTo>
                      <a:pt x="7940" y="4450"/>
                    </a:lnTo>
                    <a:lnTo>
                      <a:pt x="7873" y="4405"/>
                    </a:lnTo>
                    <a:lnTo>
                      <a:pt x="7836" y="4431"/>
                    </a:lnTo>
                    <a:lnTo>
                      <a:pt x="7795" y="4339"/>
                    </a:lnTo>
                    <a:lnTo>
                      <a:pt x="7710" y="4268"/>
                    </a:lnTo>
                    <a:lnTo>
                      <a:pt x="7602" y="4235"/>
                    </a:lnTo>
                    <a:lnTo>
                      <a:pt x="7481" y="4157"/>
                    </a:lnTo>
                    <a:lnTo>
                      <a:pt x="7330" y="4190"/>
                    </a:lnTo>
                    <a:lnTo>
                      <a:pt x="7255" y="4131"/>
                    </a:lnTo>
                    <a:lnTo>
                      <a:pt x="7396" y="4105"/>
                    </a:lnTo>
                    <a:lnTo>
                      <a:pt x="7330" y="4034"/>
                    </a:lnTo>
                    <a:lnTo>
                      <a:pt x="7167" y="4079"/>
                    </a:lnTo>
                    <a:lnTo>
                      <a:pt x="7113" y="4015"/>
                    </a:lnTo>
                    <a:lnTo>
                      <a:pt x="7297" y="4001"/>
                    </a:lnTo>
                    <a:lnTo>
                      <a:pt x="7330" y="3949"/>
                    </a:lnTo>
                    <a:lnTo>
                      <a:pt x="7233" y="3916"/>
                    </a:lnTo>
                    <a:lnTo>
                      <a:pt x="7155" y="3964"/>
                    </a:lnTo>
                    <a:lnTo>
                      <a:pt x="7113" y="3942"/>
                    </a:lnTo>
                    <a:lnTo>
                      <a:pt x="7025" y="3975"/>
                    </a:lnTo>
                    <a:lnTo>
                      <a:pt x="6971" y="3916"/>
                    </a:lnTo>
                    <a:lnTo>
                      <a:pt x="7113" y="3897"/>
                    </a:lnTo>
                    <a:lnTo>
                      <a:pt x="7049" y="3852"/>
                    </a:lnTo>
                    <a:lnTo>
                      <a:pt x="7080" y="3827"/>
                    </a:lnTo>
                    <a:lnTo>
                      <a:pt x="7243" y="3871"/>
                    </a:lnTo>
                    <a:lnTo>
                      <a:pt x="7318" y="3852"/>
                    </a:lnTo>
                    <a:lnTo>
                      <a:pt x="7406" y="3767"/>
                    </a:lnTo>
                    <a:lnTo>
                      <a:pt x="7264" y="3671"/>
                    </a:lnTo>
                    <a:lnTo>
                      <a:pt x="7318" y="3656"/>
                    </a:lnTo>
                    <a:lnTo>
                      <a:pt x="7451" y="3723"/>
                    </a:lnTo>
                    <a:lnTo>
                      <a:pt x="7569" y="3715"/>
                    </a:lnTo>
                    <a:lnTo>
                      <a:pt x="7710" y="3775"/>
                    </a:lnTo>
                    <a:lnTo>
                      <a:pt x="7536" y="3767"/>
                    </a:lnTo>
                    <a:lnTo>
                      <a:pt x="7590" y="3786"/>
                    </a:lnTo>
                    <a:lnTo>
                      <a:pt x="7765" y="3871"/>
                    </a:lnTo>
                    <a:lnTo>
                      <a:pt x="7940" y="3827"/>
                    </a:lnTo>
                    <a:lnTo>
                      <a:pt x="8091" y="3801"/>
                    </a:lnTo>
                    <a:lnTo>
                      <a:pt x="8079" y="3689"/>
                    </a:lnTo>
                    <a:lnTo>
                      <a:pt x="7907" y="3682"/>
                    </a:lnTo>
                    <a:lnTo>
                      <a:pt x="7928" y="3741"/>
                    </a:lnTo>
                    <a:lnTo>
                      <a:pt x="7895" y="3760"/>
                    </a:lnTo>
                    <a:lnTo>
                      <a:pt x="7855" y="3623"/>
                    </a:lnTo>
                    <a:lnTo>
                      <a:pt x="7800" y="3527"/>
                    </a:lnTo>
                    <a:lnTo>
                      <a:pt x="7845" y="3467"/>
                    </a:lnTo>
                    <a:lnTo>
                      <a:pt x="7873" y="3456"/>
                    </a:lnTo>
                    <a:lnTo>
                      <a:pt x="8046" y="3467"/>
                    </a:lnTo>
                    <a:lnTo>
                      <a:pt x="8145" y="3567"/>
                    </a:lnTo>
                    <a:lnTo>
                      <a:pt x="8209" y="3552"/>
                    </a:lnTo>
                    <a:lnTo>
                      <a:pt x="8254" y="3467"/>
                    </a:lnTo>
                    <a:lnTo>
                      <a:pt x="8209" y="3434"/>
                    </a:lnTo>
                    <a:lnTo>
                      <a:pt x="8155" y="3456"/>
                    </a:lnTo>
                    <a:lnTo>
                      <a:pt x="7992" y="3434"/>
                    </a:lnTo>
                    <a:lnTo>
                      <a:pt x="7982" y="3397"/>
                    </a:lnTo>
                    <a:lnTo>
                      <a:pt x="8036" y="3338"/>
                    </a:lnTo>
                    <a:lnTo>
                      <a:pt x="7992" y="3304"/>
                    </a:lnTo>
                    <a:lnTo>
                      <a:pt x="7855" y="3319"/>
                    </a:lnTo>
                    <a:lnTo>
                      <a:pt x="7810" y="3286"/>
                    </a:lnTo>
                    <a:lnTo>
                      <a:pt x="7876" y="3252"/>
                    </a:lnTo>
                    <a:lnTo>
                      <a:pt x="8025" y="3245"/>
                    </a:lnTo>
                    <a:lnTo>
                      <a:pt x="8036" y="3219"/>
                    </a:lnTo>
                    <a:lnTo>
                      <a:pt x="7852" y="3139"/>
                    </a:lnTo>
                    <a:lnTo>
                      <a:pt x="7916" y="3125"/>
                    </a:lnTo>
                    <a:lnTo>
                      <a:pt x="7982" y="3163"/>
                    </a:lnTo>
                    <a:lnTo>
                      <a:pt x="8079" y="3182"/>
                    </a:lnTo>
                    <a:lnTo>
                      <a:pt x="8178" y="3241"/>
                    </a:lnTo>
                    <a:lnTo>
                      <a:pt x="8287" y="3172"/>
                    </a:lnTo>
                    <a:lnTo>
                      <a:pt x="8263" y="3101"/>
                    </a:lnTo>
                    <a:lnTo>
                      <a:pt x="8124" y="3040"/>
                    </a:lnTo>
                    <a:lnTo>
                      <a:pt x="7907" y="3026"/>
                    </a:lnTo>
                    <a:lnTo>
                      <a:pt x="7831" y="3007"/>
                    </a:lnTo>
                    <a:lnTo>
                      <a:pt x="8036" y="3007"/>
                    </a:lnTo>
                    <a:lnTo>
                      <a:pt x="8155" y="2997"/>
                    </a:lnTo>
                    <a:lnTo>
                      <a:pt x="8155" y="2945"/>
                    </a:lnTo>
                    <a:lnTo>
                      <a:pt x="8025" y="2931"/>
                    </a:lnTo>
                    <a:lnTo>
                      <a:pt x="7928" y="2950"/>
                    </a:lnTo>
                    <a:lnTo>
                      <a:pt x="7862" y="2931"/>
                    </a:lnTo>
                    <a:lnTo>
                      <a:pt x="7852" y="2882"/>
                    </a:lnTo>
                    <a:lnTo>
                      <a:pt x="7810" y="2818"/>
                    </a:lnTo>
                    <a:lnTo>
                      <a:pt x="7819" y="2789"/>
                    </a:lnTo>
                    <a:lnTo>
                      <a:pt x="7873" y="2787"/>
                    </a:lnTo>
                    <a:lnTo>
                      <a:pt x="8003" y="2782"/>
                    </a:lnTo>
                    <a:lnTo>
                      <a:pt x="7949" y="2740"/>
                    </a:lnTo>
                    <a:lnTo>
                      <a:pt x="8025" y="2735"/>
                    </a:lnTo>
                    <a:lnTo>
                      <a:pt x="8254" y="2773"/>
                    </a:lnTo>
                    <a:lnTo>
                      <a:pt x="8384" y="2768"/>
                    </a:lnTo>
                    <a:lnTo>
                      <a:pt x="8426" y="2688"/>
                    </a:lnTo>
                    <a:lnTo>
                      <a:pt x="8417" y="2641"/>
                    </a:lnTo>
                    <a:lnTo>
                      <a:pt x="8296" y="2622"/>
                    </a:lnTo>
                    <a:lnTo>
                      <a:pt x="8275" y="2660"/>
                    </a:lnTo>
                    <a:lnTo>
                      <a:pt x="8100" y="2584"/>
                    </a:lnTo>
                    <a:lnTo>
                      <a:pt x="8046" y="2527"/>
                    </a:lnTo>
                    <a:lnTo>
                      <a:pt x="8070" y="2504"/>
                    </a:lnTo>
                    <a:lnTo>
                      <a:pt x="8133" y="2527"/>
                    </a:lnTo>
                    <a:lnTo>
                      <a:pt x="8254" y="2551"/>
                    </a:lnTo>
                    <a:lnTo>
                      <a:pt x="8242" y="2499"/>
                    </a:lnTo>
                    <a:lnTo>
                      <a:pt x="8036" y="2428"/>
                    </a:lnTo>
                    <a:lnTo>
                      <a:pt x="7970" y="2442"/>
                    </a:lnTo>
                    <a:lnTo>
                      <a:pt x="7940" y="2508"/>
                    </a:lnTo>
                    <a:lnTo>
                      <a:pt x="7852" y="2508"/>
                    </a:lnTo>
                    <a:lnTo>
                      <a:pt x="7831" y="2456"/>
                    </a:lnTo>
                    <a:lnTo>
                      <a:pt x="7970" y="2232"/>
                    </a:lnTo>
                    <a:lnTo>
                      <a:pt x="7916" y="2227"/>
                    </a:lnTo>
                    <a:lnTo>
                      <a:pt x="8025" y="2123"/>
                    </a:lnTo>
                    <a:lnTo>
                      <a:pt x="8133" y="2123"/>
                    </a:lnTo>
                    <a:lnTo>
                      <a:pt x="8232" y="2019"/>
                    </a:lnTo>
                    <a:lnTo>
                      <a:pt x="8242" y="1982"/>
                    </a:lnTo>
                    <a:lnTo>
                      <a:pt x="8145" y="1982"/>
                    </a:lnTo>
                    <a:lnTo>
                      <a:pt x="8221" y="1807"/>
                    </a:lnTo>
                    <a:lnTo>
                      <a:pt x="8426" y="1807"/>
                    </a:lnTo>
                    <a:lnTo>
                      <a:pt x="8504" y="1689"/>
                    </a:lnTo>
                    <a:lnTo>
                      <a:pt x="8438" y="1656"/>
                    </a:lnTo>
                    <a:lnTo>
                      <a:pt x="8341" y="1689"/>
                    </a:lnTo>
                    <a:lnTo>
                      <a:pt x="8318" y="1656"/>
                    </a:lnTo>
                    <a:lnTo>
                      <a:pt x="8232" y="1644"/>
                    </a:lnTo>
                    <a:lnTo>
                      <a:pt x="8178" y="1677"/>
                    </a:lnTo>
                    <a:lnTo>
                      <a:pt x="8221" y="1708"/>
                    </a:lnTo>
                    <a:lnTo>
                      <a:pt x="8199" y="1731"/>
                    </a:lnTo>
                    <a:lnTo>
                      <a:pt x="8166" y="1783"/>
                    </a:lnTo>
                    <a:lnTo>
                      <a:pt x="8091" y="1778"/>
                    </a:lnTo>
                    <a:lnTo>
                      <a:pt x="8091" y="1682"/>
                    </a:lnTo>
                    <a:lnTo>
                      <a:pt x="8166" y="1611"/>
                    </a:lnTo>
                    <a:lnTo>
                      <a:pt x="8362" y="1611"/>
                    </a:lnTo>
                    <a:lnTo>
                      <a:pt x="8504" y="1634"/>
                    </a:lnTo>
                    <a:lnTo>
                      <a:pt x="8589" y="1625"/>
                    </a:lnTo>
                    <a:lnTo>
                      <a:pt x="8752" y="1535"/>
                    </a:lnTo>
                    <a:lnTo>
                      <a:pt x="8558" y="1474"/>
                    </a:lnTo>
                    <a:lnTo>
                      <a:pt x="8471" y="1521"/>
                    </a:lnTo>
                    <a:lnTo>
                      <a:pt x="8384" y="1530"/>
                    </a:lnTo>
                    <a:lnTo>
                      <a:pt x="8232" y="1464"/>
                    </a:lnTo>
                    <a:lnTo>
                      <a:pt x="8133" y="1474"/>
                    </a:lnTo>
                    <a:lnTo>
                      <a:pt x="8124" y="1516"/>
                    </a:lnTo>
                    <a:lnTo>
                      <a:pt x="7994" y="1521"/>
                    </a:lnTo>
                    <a:lnTo>
                      <a:pt x="7994" y="1469"/>
                    </a:lnTo>
                    <a:lnTo>
                      <a:pt x="8046" y="1464"/>
                    </a:lnTo>
                    <a:lnTo>
                      <a:pt x="8112" y="1431"/>
                    </a:lnTo>
                    <a:lnTo>
                      <a:pt x="8308" y="1426"/>
                    </a:lnTo>
                    <a:lnTo>
                      <a:pt x="8372" y="1441"/>
                    </a:lnTo>
                    <a:lnTo>
                      <a:pt x="8405" y="1403"/>
                    </a:lnTo>
                    <a:lnTo>
                      <a:pt x="8558" y="1436"/>
                    </a:lnTo>
                    <a:lnTo>
                      <a:pt x="8677" y="1441"/>
                    </a:lnTo>
                    <a:lnTo>
                      <a:pt x="8752" y="1422"/>
                    </a:lnTo>
                    <a:lnTo>
                      <a:pt x="8785" y="1374"/>
                    </a:lnTo>
                    <a:lnTo>
                      <a:pt x="8906" y="1370"/>
                    </a:lnTo>
                    <a:lnTo>
                      <a:pt x="8948" y="1341"/>
                    </a:lnTo>
                    <a:lnTo>
                      <a:pt x="8873" y="1289"/>
                    </a:lnTo>
                    <a:lnTo>
                      <a:pt x="8915" y="1256"/>
                    </a:lnTo>
                    <a:lnTo>
                      <a:pt x="9069" y="1271"/>
                    </a:lnTo>
                    <a:lnTo>
                      <a:pt x="9329" y="1089"/>
                    </a:lnTo>
                    <a:lnTo>
                      <a:pt x="9317" y="1063"/>
                    </a:lnTo>
                    <a:lnTo>
                      <a:pt x="9003" y="923"/>
                    </a:lnTo>
                    <a:lnTo>
                      <a:pt x="8698" y="895"/>
                    </a:lnTo>
                    <a:lnTo>
                      <a:pt x="8589" y="952"/>
                    </a:lnTo>
                    <a:lnTo>
                      <a:pt x="8525" y="933"/>
                    </a:lnTo>
                    <a:lnTo>
                      <a:pt x="8459" y="942"/>
                    </a:lnTo>
                    <a:lnTo>
                      <a:pt x="8492" y="999"/>
                    </a:lnTo>
                    <a:lnTo>
                      <a:pt x="8426" y="1023"/>
                    </a:lnTo>
                    <a:lnTo>
                      <a:pt x="8405" y="1098"/>
                    </a:lnTo>
                    <a:lnTo>
                      <a:pt x="8287" y="1105"/>
                    </a:lnTo>
                    <a:lnTo>
                      <a:pt x="8199" y="1093"/>
                    </a:lnTo>
                    <a:lnTo>
                      <a:pt x="8124" y="1098"/>
                    </a:lnTo>
                    <a:lnTo>
                      <a:pt x="8124" y="1056"/>
                    </a:lnTo>
                    <a:lnTo>
                      <a:pt x="8025" y="1063"/>
                    </a:lnTo>
                    <a:lnTo>
                      <a:pt x="8015" y="1098"/>
                    </a:lnTo>
                    <a:lnTo>
                      <a:pt x="7840" y="1186"/>
                    </a:lnTo>
                    <a:lnTo>
                      <a:pt x="7765" y="1308"/>
                    </a:lnTo>
                    <a:lnTo>
                      <a:pt x="7590" y="1393"/>
                    </a:lnTo>
                    <a:lnTo>
                      <a:pt x="7590" y="1474"/>
                    </a:lnTo>
                    <a:lnTo>
                      <a:pt x="7514" y="1507"/>
                    </a:lnTo>
                    <a:lnTo>
                      <a:pt x="7472" y="1493"/>
                    </a:lnTo>
                    <a:lnTo>
                      <a:pt x="7472" y="1450"/>
                    </a:lnTo>
                    <a:lnTo>
                      <a:pt x="7536" y="1417"/>
                    </a:lnTo>
                    <a:lnTo>
                      <a:pt x="7526" y="1379"/>
                    </a:lnTo>
                    <a:lnTo>
                      <a:pt x="7614" y="1318"/>
                    </a:lnTo>
                    <a:lnTo>
                      <a:pt x="7614" y="1237"/>
                    </a:lnTo>
                    <a:lnTo>
                      <a:pt x="7668" y="1181"/>
                    </a:lnTo>
                    <a:lnTo>
                      <a:pt x="7774" y="1119"/>
                    </a:lnTo>
                    <a:lnTo>
                      <a:pt x="7765" y="890"/>
                    </a:lnTo>
                    <a:lnTo>
                      <a:pt x="7744" y="867"/>
                    </a:lnTo>
                    <a:lnTo>
                      <a:pt x="7481" y="871"/>
                    </a:lnTo>
                    <a:lnTo>
                      <a:pt x="7451" y="895"/>
                    </a:lnTo>
                    <a:lnTo>
                      <a:pt x="7439" y="1004"/>
                    </a:lnTo>
                    <a:lnTo>
                      <a:pt x="7179" y="1079"/>
                    </a:lnTo>
                    <a:lnTo>
                      <a:pt x="7092" y="1110"/>
                    </a:lnTo>
                    <a:lnTo>
                      <a:pt x="6983" y="1141"/>
                    </a:lnTo>
                    <a:lnTo>
                      <a:pt x="6950" y="1110"/>
                    </a:lnTo>
                    <a:lnTo>
                      <a:pt x="6895" y="1110"/>
                    </a:lnTo>
                    <a:lnTo>
                      <a:pt x="7016" y="1060"/>
                    </a:lnTo>
                    <a:lnTo>
                      <a:pt x="7092" y="1013"/>
                    </a:lnTo>
                    <a:lnTo>
                      <a:pt x="7264" y="966"/>
                    </a:lnTo>
                    <a:lnTo>
                      <a:pt x="7264" y="904"/>
                    </a:lnTo>
                    <a:lnTo>
                      <a:pt x="7221" y="890"/>
                    </a:lnTo>
                    <a:lnTo>
                      <a:pt x="6862" y="881"/>
                    </a:lnTo>
                    <a:lnTo>
                      <a:pt x="6799" y="867"/>
                    </a:lnTo>
                    <a:lnTo>
                      <a:pt x="6527" y="937"/>
                    </a:lnTo>
                    <a:lnTo>
                      <a:pt x="6461" y="923"/>
                    </a:lnTo>
                    <a:lnTo>
                      <a:pt x="6158" y="999"/>
                    </a:lnTo>
                    <a:lnTo>
                      <a:pt x="6158" y="1037"/>
                    </a:lnTo>
                    <a:lnTo>
                      <a:pt x="6050" y="1056"/>
                    </a:lnTo>
                    <a:lnTo>
                      <a:pt x="6005" y="985"/>
                    </a:lnTo>
                    <a:lnTo>
                      <a:pt x="6092" y="919"/>
                    </a:lnTo>
                    <a:lnTo>
                      <a:pt x="6352" y="848"/>
                    </a:lnTo>
                    <a:lnTo>
                      <a:pt x="6364" y="824"/>
                    </a:lnTo>
                    <a:lnTo>
                      <a:pt x="6255" y="800"/>
                    </a:lnTo>
                    <a:lnTo>
                      <a:pt x="6440" y="800"/>
                    </a:lnTo>
                    <a:lnTo>
                      <a:pt x="6515" y="819"/>
                    </a:lnTo>
                    <a:lnTo>
                      <a:pt x="6841" y="796"/>
                    </a:lnTo>
                    <a:lnTo>
                      <a:pt x="7004" y="805"/>
                    </a:lnTo>
                    <a:lnTo>
                      <a:pt x="7351" y="796"/>
                    </a:lnTo>
                    <a:lnTo>
                      <a:pt x="7493" y="725"/>
                    </a:lnTo>
                    <a:lnTo>
                      <a:pt x="7602" y="739"/>
                    </a:lnTo>
                    <a:lnTo>
                      <a:pt x="7777" y="701"/>
                    </a:lnTo>
                    <a:lnTo>
                      <a:pt x="7795" y="640"/>
                    </a:lnTo>
                    <a:lnTo>
                      <a:pt x="7885" y="626"/>
                    </a:lnTo>
                    <a:lnTo>
                      <a:pt x="7895" y="569"/>
                    </a:lnTo>
                    <a:lnTo>
                      <a:pt x="7795" y="489"/>
                    </a:lnTo>
                    <a:lnTo>
                      <a:pt x="7602" y="448"/>
                    </a:lnTo>
                    <a:lnTo>
                      <a:pt x="7481" y="477"/>
                    </a:lnTo>
                    <a:lnTo>
                      <a:pt x="7493" y="425"/>
                    </a:lnTo>
                    <a:lnTo>
                      <a:pt x="7429" y="425"/>
                    </a:lnTo>
                    <a:lnTo>
                      <a:pt x="7243" y="498"/>
                    </a:lnTo>
                    <a:lnTo>
                      <a:pt x="7233" y="448"/>
                    </a:lnTo>
                    <a:lnTo>
                      <a:pt x="7297" y="411"/>
                    </a:lnTo>
                    <a:lnTo>
                      <a:pt x="7330" y="335"/>
                    </a:lnTo>
                    <a:lnTo>
                      <a:pt x="7255" y="274"/>
                    </a:lnTo>
                    <a:lnTo>
                      <a:pt x="7058" y="297"/>
                    </a:lnTo>
                    <a:lnTo>
                      <a:pt x="7016" y="326"/>
                    </a:lnTo>
                    <a:lnTo>
                      <a:pt x="6723" y="335"/>
                    </a:lnTo>
                    <a:lnTo>
                      <a:pt x="6570" y="307"/>
                    </a:lnTo>
                    <a:lnTo>
                      <a:pt x="6407" y="307"/>
                    </a:lnTo>
                    <a:lnTo>
                      <a:pt x="6201" y="363"/>
                    </a:lnTo>
                    <a:lnTo>
                      <a:pt x="6180" y="406"/>
                    </a:lnTo>
                    <a:lnTo>
                      <a:pt x="5920" y="411"/>
                    </a:lnTo>
                    <a:lnTo>
                      <a:pt x="5908" y="477"/>
                    </a:lnTo>
                    <a:lnTo>
                      <a:pt x="5842" y="498"/>
                    </a:lnTo>
                    <a:lnTo>
                      <a:pt x="5832" y="444"/>
                    </a:lnTo>
                    <a:lnTo>
                      <a:pt x="5755" y="439"/>
                    </a:lnTo>
                    <a:lnTo>
                      <a:pt x="5679" y="486"/>
                    </a:lnTo>
                    <a:lnTo>
                      <a:pt x="5615" y="486"/>
                    </a:lnTo>
                    <a:lnTo>
                      <a:pt x="5648" y="448"/>
                    </a:lnTo>
                    <a:lnTo>
                      <a:pt x="5603" y="430"/>
                    </a:lnTo>
                    <a:lnTo>
                      <a:pt x="5799" y="392"/>
                    </a:lnTo>
                    <a:lnTo>
                      <a:pt x="5984" y="345"/>
                    </a:lnTo>
                    <a:lnTo>
                      <a:pt x="5929" y="316"/>
                    </a:lnTo>
                    <a:lnTo>
                      <a:pt x="6038" y="311"/>
                    </a:lnTo>
                    <a:lnTo>
                      <a:pt x="6147" y="335"/>
                    </a:lnTo>
                    <a:lnTo>
                      <a:pt x="6298" y="293"/>
                    </a:lnTo>
                    <a:lnTo>
                      <a:pt x="6527" y="264"/>
                    </a:lnTo>
                    <a:lnTo>
                      <a:pt x="6777" y="283"/>
                    </a:lnTo>
                    <a:lnTo>
                      <a:pt x="7025" y="260"/>
                    </a:lnTo>
                    <a:lnTo>
                      <a:pt x="7210" y="212"/>
                    </a:lnTo>
                    <a:lnTo>
                      <a:pt x="7158" y="151"/>
                    </a:lnTo>
                    <a:lnTo>
                      <a:pt x="6808" y="80"/>
                    </a:lnTo>
                    <a:lnTo>
                      <a:pt x="6754" y="123"/>
                    </a:lnTo>
                    <a:lnTo>
                      <a:pt x="6669" y="127"/>
                    </a:lnTo>
                    <a:lnTo>
                      <a:pt x="6614" y="99"/>
                    </a:lnTo>
                    <a:lnTo>
                      <a:pt x="6699" y="71"/>
                    </a:lnTo>
                    <a:lnTo>
                      <a:pt x="6657" y="47"/>
                    </a:lnTo>
                    <a:lnTo>
                      <a:pt x="6548" y="52"/>
                    </a:lnTo>
                    <a:lnTo>
                      <a:pt x="6484" y="28"/>
                    </a:lnTo>
                    <a:lnTo>
                      <a:pt x="6397" y="28"/>
                    </a:lnTo>
                    <a:lnTo>
                      <a:pt x="6255" y="19"/>
                    </a:lnTo>
                    <a:lnTo>
                      <a:pt x="6158" y="14"/>
                    </a:lnTo>
                    <a:lnTo>
                      <a:pt x="6071" y="28"/>
                    </a:lnTo>
                    <a:lnTo>
                      <a:pt x="6017" y="0"/>
                    </a:lnTo>
                    <a:lnTo>
                      <a:pt x="5842" y="14"/>
                    </a:lnTo>
                    <a:lnTo>
                      <a:pt x="5799" y="42"/>
                    </a:lnTo>
                    <a:lnTo>
                      <a:pt x="5745" y="47"/>
                    </a:lnTo>
                    <a:lnTo>
                      <a:pt x="5670" y="23"/>
                    </a:lnTo>
                    <a:lnTo>
                      <a:pt x="5615" y="19"/>
                    </a:lnTo>
                    <a:lnTo>
                      <a:pt x="5528" y="56"/>
                    </a:lnTo>
                    <a:lnTo>
                      <a:pt x="5462" y="33"/>
                    </a:lnTo>
                    <a:lnTo>
                      <a:pt x="5386" y="52"/>
                    </a:lnTo>
                    <a:lnTo>
                      <a:pt x="5485" y="127"/>
                    </a:lnTo>
                    <a:lnTo>
                      <a:pt x="5419" y="151"/>
                    </a:lnTo>
                    <a:lnTo>
                      <a:pt x="5299" y="89"/>
                    </a:lnTo>
                    <a:lnTo>
                      <a:pt x="5223" y="89"/>
                    </a:lnTo>
                    <a:lnTo>
                      <a:pt x="5256" y="123"/>
                    </a:lnTo>
                    <a:lnTo>
                      <a:pt x="5214" y="137"/>
                    </a:lnTo>
                    <a:lnTo>
                      <a:pt x="5147" y="118"/>
                    </a:lnTo>
                    <a:lnTo>
                      <a:pt x="5114" y="132"/>
                    </a:lnTo>
                    <a:lnTo>
                      <a:pt x="5159" y="193"/>
                    </a:lnTo>
                    <a:lnTo>
                      <a:pt x="5105" y="236"/>
                    </a:lnTo>
                    <a:lnTo>
                      <a:pt x="5202" y="264"/>
                    </a:lnTo>
                    <a:lnTo>
                      <a:pt x="5386" y="269"/>
                    </a:lnTo>
                    <a:lnTo>
                      <a:pt x="5386" y="293"/>
                    </a:lnTo>
                    <a:lnTo>
                      <a:pt x="5256" y="302"/>
                    </a:lnTo>
                    <a:lnTo>
                      <a:pt x="5169" y="311"/>
                    </a:lnTo>
                    <a:lnTo>
                      <a:pt x="5169" y="345"/>
                    </a:lnTo>
                    <a:lnTo>
                      <a:pt x="5344" y="345"/>
                    </a:lnTo>
                    <a:lnTo>
                      <a:pt x="5289" y="373"/>
                    </a:lnTo>
                    <a:lnTo>
                      <a:pt x="5147" y="373"/>
                    </a:lnTo>
                    <a:lnTo>
                      <a:pt x="5093" y="401"/>
                    </a:lnTo>
                    <a:lnTo>
                      <a:pt x="5202" y="458"/>
                    </a:lnTo>
                    <a:lnTo>
                      <a:pt x="5192" y="496"/>
                    </a:lnTo>
                    <a:lnTo>
                      <a:pt x="5126" y="496"/>
                    </a:lnTo>
                    <a:lnTo>
                      <a:pt x="5072" y="430"/>
                    </a:lnTo>
                    <a:lnTo>
                      <a:pt x="4996" y="397"/>
                    </a:lnTo>
                    <a:lnTo>
                      <a:pt x="4855" y="401"/>
                    </a:lnTo>
                    <a:lnTo>
                      <a:pt x="4767" y="335"/>
                    </a:lnTo>
                    <a:lnTo>
                      <a:pt x="4670" y="326"/>
                    </a:lnTo>
                    <a:lnTo>
                      <a:pt x="4658" y="264"/>
                    </a:lnTo>
                    <a:lnTo>
                      <a:pt x="4507" y="231"/>
                    </a:lnTo>
                    <a:lnTo>
                      <a:pt x="4366" y="245"/>
                    </a:lnTo>
                    <a:lnTo>
                      <a:pt x="4332" y="269"/>
                    </a:lnTo>
                    <a:lnTo>
                      <a:pt x="4474" y="293"/>
                    </a:lnTo>
                    <a:lnTo>
                      <a:pt x="4495" y="321"/>
                    </a:lnTo>
                    <a:lnTo>
                      <a:pt x="4410" y="326"/>
                    </a:lnTo>
                    <a:lnTo>
                      <a:pt x="4311" y="302"/>
                    </a:lnTo>
                    <a:lnTo>
                      <a:pt x="4148" y="302"/>
                    </a:lnTo>
                    <a:lnTo>
                      <a:pt x="4094" y="326"/>
                    </a:lnTo>
                    <a:lnTo>
                      <a:pt x="4245" y="387"/>
                    </a:lnTo>
                    <a:lnTo>
                      <a:pt x="4332" y="397"/>
                    </a:lnTo>
                    <a:lnTo>
                      <a:pt x="4354" y="425"/>
                    </a:lnTo>
                    <a:lnTo>
                      <a:pt x="4236" y="430"/>
                    </a:lnTo>
                    <a:lnTo>
                      <a:pt x="4245" y="472"/>
                    </a:lnTo>
                    <a:lnTo>
                      <a:pt x="4507" y="439"/>
                    </a:lnTo>
                    <a:lnTo>
                      <a:pt x="4788" y="496"/>
                    </a:lnTo>
                    <a:lnTo>
                      <a:pt x="4888" y="536"/>
                    </a:lnTo>
                    <a:lnTo>
                      <a:pt x="4963" y="649"/>
                    </a:lnTo>
                    <a:lnTo>
                      <a:pt x="4963" y="697"/>
                    </a:lnTo>
                    <a:lnTo>
                      <a:pt x="4876" y="659"/>
                    </a:lnTo>
                    <a:lnTo>
                      <a:pt x="4876" y="621"/>
                    </a:lnTo>
                    <a:lnTo>
                      <a:pt x="4800" y="552"/>
                    </a:lnTo>
                    <a:lnTo>
                      <a:pt x="4725" y="519"/>
                    </a:lnTo>
                    <a:lnTo>
                      <a:pt x="4680" y="541"/>
                    </a:lnTo>
                    <a:lnTo>
                      <a:pt x="4713" y="611"/>
                    </a:lnTo>
                    <a:lnTo>
                      <a:pt x="4649" y="630"/>
                    </a:lnTo>
                    <a:lnTo>
                      <a:pt x="4616" y="597"/>
                    </a:lnTo>
                    <a:lnTo>
                      <a:pt x="4625" y="519"/>
                    </a:lnTo>
                    <a:lnTo>
                      <a:pt x="4583" y="498"/>
                    </a:lnTo>
                    <a:lnTo>
                      <a:pt x="4354" y="505"/>
                    </a:lnTo>
                    <a:lnTo>
                      <a:pt x="4139" y="489"/>
                    </a:lnTo>
                    <a:lnTo>
                      <a:pt x="4051" y="508"/>
                    </a:lnTo>
                    <a:lnTo>
                      <a:pt x="4148" y="536"/>
                    </a:lnTo>
                    <a:lnTo>
                      <a:pt x="4387" y="687"/>
                    </a:lnTo>
                    <a:lnTo>
                      <a:pt x="4332" y="711"/>
                    </a:lnTo>
                    <a:lnTo>
                      <a:pt x="4571" y="758"/>
                    </a:lnTo>
                    <a:lnTo>
                      <a:pt x="4517" y="777"/>
                    </a:lnTo>
                    <a:lnTo>
                      <a:pt x="4399" y="767"/>
                    </a:lnTo>
                    <a:lnTo>
                      <a:pt x="4257" y="758"/>
                    </a:lnTo>
                    <a:lnTo>
                      <a:pt x="4214" y="786"/>
                    </a:lnTo>
                    <a:lnTo>
                      <a:pt x="4245" y="895"/>
                    </a:lnTo>
                    <a:lnTo>
                      <a:pt x="4214" y="923"/>
                    </a:lnTo>
                    <a:lnTo>
                      <a:pt x="4323" y="971"/>
                    </a:lnTo>
                    <a:lnTo>
                      <a:pt x="4311" y="994"/>
                    </a:lnTo>
                    <a:lnTo>
                      <a:pt x="4203" y="994"/>
                    </a:lnTo>
                    <a:lnTo>
                      <a:pt x="4007" y="857"/>
                    </a:lnTo>
                    <a:lnTo>
                      <a:pt x="3898" y="805"/>
                    </a:lnTo>
                    <a:lnTo>
                      <a:pt x="3780" y="796"/>
                    </a:lnTo>
                    <a:lnTo>
                      <a:pt x="3768" y="753"/>
                    </a:lnTo>
                    <a:lnTo>
                      <a:pt x="3617" y="725"/>
                    </a:lnTo>
                    <a:lnTo>
                      <a:pt x="3605" y="682"/>
                    </a:lnTo>
                    <a:lnTo>
                      <a:pt x="3508" y="630"/>
                    </a:lnTo>
                    <a:lnTo>
                      <a:pt x="3324" y="635"/>
                    </a:lnTo>
                    <a:lnTo>
                      <a:pt x="3291" y="663"/>
                    </a:lnTo>
                    <a:lnTo>
                      <a:pt x="3333" y="701"/>
                    </a:lnTo>
                    <a:lnTo>
                      <a:pt x="3324" y="815"/>
                    </a:lnTo>
                    <a:lnTo>
                      <a:pt x="3454" y="890"/>
                    </a:lnTo>
                    <a:lnTo>
                      <a:pt x="3518" y="933"/>
                    </a:lnTo>
                    <a:lnTo>
                      <a:pt x="3303" y="933"/>
                    </a:lnTo>
                    <a:lnTo>
                      <a:pt x="3541" y="1041"/>
                    </a:lnTo>
                    <a:lnTo>
                      <a:pt x="3496" y="1070"/>
                    </a:lnTo>
                    <a:lnTo>
                      <a:pt x="3161" y="919"/>
                    </a:lnTo>
                    <a:lnTo>
                      <a:pt x="3040" y="895"/>
                    </a:lnTo>
                    <a:lnTo>
                      <a:pt x="2998" y="919"/>
                    </a:lnTo>
                    <a:lnTo>
                      <a:pt x="3040" y="937"/>
                    </a:lnTo>
                    <a:lnTo>
                      <a:pt x="2944" y="1072"/>
                    </a:lnTo>
                    <a:lnTo>
                      <a:pt x="2899" y="1089"/>
                    </a:lnTo>
                    <a:lnTo>
                      <a:pt x="2868" y="1070"/>
                    </a:lnTo>
                    <a:lnTo>
                      <a:pt x="2889" y="834"/>
                    </a:lnTo>
                    <a:lnTo>
                      <a:pt x="2844" y="734"/>
                    </a:lnTo>
                    <a:lnTo>
                      <a:pt x="2790" y="706"/>
                    </a:lnTo>
                    <a:lnTo>
                      <a:pt x="2639" y="734"/>
                    </a:lnTo>
                    <a:lnTo>
                      <a:pt x="2660" y="786"/>
                    </a:lnTo>
                    <a:lnTo>
                      <a:pt x="2530" y="777"/>
                    </a:lnTo>
                    <a:lnTo>
                      <a:pt x="2412" y="810"/>
                    </a:lnTo>
                    <a:lnTo>
                      <a:pt x="2292" y="810"/>
                    </a:lnTo>
                    <a:lnTo>
                      <a:pt x="2041" y="862"/>
                    </a:lnTo>
                    <a:lnTo>
                      <a:pt x="2020" y="881"/>
                    </a:lnTo>
                    <a:lnTo>
                      <a:pt x="2140" y="937"/>
                    </a:lnTo>
                    <a:lnTo>
                      <a:pt x="2171" y="980"/>
                    </a:lnTo>
                    <a:lnTo>
                      <a:pt x="2325" y="1063"/>
                    </a:lnTo>
                    <a:lnTo>
                      <a:pt x="2336" y="1124"/>
                    </a:lnTo>
                    <a:lnTo>
                      <a:pt x="2086" y="1027"/>
                    </a:lnTo>
                    <a:lnTo>
                      <a:pt x="2086" y="980"/>
                    </a:lnTo>
                    <a:lnTo>
                      <a:pt x="2020" y="947"/>
                    </a:lnTo>
                    <a:lnTo>
                      <a:pt x="1814" y="952"/>
                    </a:lnTo>
                    <a:lnTo>
                      <a:pt x="1715" y="971"/>
                    </a:lnTo>
                    <a:lnTo>
                      <a:pt x="1694" y="994"/>
                    </a:lnTo>
                    <a:lnTo>
                      <a:pt x="1727" y="1027"/>
                    </a:lnTo>
                    <a:lnTo>
                      <a:pt x="1739" y="1072"/>
                    </a:lnTo>
                    <a:lnTo>
                      <a:pt x="1824" y="1105"/>
                    </a:lnTo>
                    <a:lnTo>
                      <a:pt x="1748" y="1162"/>
                    </a:lnTo>
                    <a:lnTo>
                      <a:pt x="1793" y="1195"/>
                    </a:lnTo>
                    <a:lnTo>
                      <a:pt x="1793" y="1256"/>
                    </a:lnTo>
                    <a:lnTo>
                      <a:pt x="1640" y="1299"/>
                    </a:lnTo>
                    <a:lnTo>
                      <a:pt x="1597" y="1271"/>
                    </a:lnTo>
                    <a:lnTo>
                      <a:pt x="1498" y="1252"/>
                    </a:lnTo>
                    <a:lnTo>
                      <a:pt x="1510" y="1365"/>
                    </a:lnTo>
                    <a:lnTo>
                      <a:pt x="1455" y="1379"/>
                    </a:lnTo>
                    <a:lnTo>
                      <a:pt x="1422" y="1285"/>
                    </a:lnTo>
                    <a:lnTo>
                      <a:pt x="1380" y="1289"/>
                    </a:lnTo>
                    <a:lnTo>
                      <a:pt x="1151" y="1431"/>
                    </a:lnTo>
                    <a:lnTo>
                      <a:pt x="1151" y="1483"/>
                    </a:lnTo>
                    <a:lnTo>
                      <a:pt x="1075" y="1493"/>
                    </a:lnTo>
                    <a:lnTo>
                      <a:pt x="988" y="1545"/>
                    </a:lnTo>
                    <a:lnTo>
                      <a:pt x="848" y="1582"/>
                    </a:lnTo>
                    <a:lnTo>
                      <a:pt x="848" y="1656"/>
                    </a:lnTo>
                    <a:lnTo>
                      <a:pt x="891" y="1679"/>
                    </a:lnTo>
                    <a:lnTo>
                      <a:pt x="891" y="1717"/>
                    </a:lnTo>
                    <a:lnTo>
                      <a:pt x="1108" y="1741"/>
                    </a:lnTo>
                    <a:lnTo>
                      <a:pt x="1174" y="1708"/>
                    </a:lnTo>
                    <a:lnTo>
                      <a:pt x="1226" y="1715"/>
                    </a:lnTo>
                    <a:lnTo>
                      <a:pt x="1314" y="1677"/>
                    </a:lnTo>
                    <a:lnTo>
                      <a:pt x="1368" y="1715"/>
                    </a:lnTo>
                    <a:lnTo>
                      <a:pt x="1325" y="1736"/>
                    </a:lnTo>
                    <a:lnTo>
                      <a:pt x="1281" y="1764"/>
                    </a:lnTo>
                    <a:lnTo>
                      <a:pt x="1347" y="1797"/>
                    </a:lnTo>
                    <a:lnTo>
                      <a:pt x="1195" y="1826"/>
                    </a:lnTo>
                    <a:lnTo>
                      <a:pt x="1281" y="1911"/>
                    </a:lnTo>
                    <a:lnTo>
                      <a:pt x="1042" y="2076"/>
                    </a:lnTo>
                    <a:lnTo>
                      <a:pt x="978" y="2057"/>
                    </a:lnTo>
                    <a:lnTo>
                      <a:pt x="749" y="2067"/>
                    </a:lnTo>
                    <a:lnTo>
                      <a:pt x="685" y="2109"/>
                    </a:lnTo>
                    <a:lnTo>
                      <a:pt x="577" y="2119"/>
                    </a:lnTo>
                    <a:lnTo>
                      <a:pt x="640" y="2147"/>
                    </a:lnTo>
                    <a:lnTo>
                      <a:pt x="598" y="2171"/>
                    </a:lnTo>
                    <a:lnTo>
                      <a:pt x="477" y="2171"/>
                    </a:lnTo>
                    <a:lnTo>
                      <a:pt x="326" y="2246"/>
                    </a:lnTo>
                    <a:lnTo>
                      <a:pt x="260" y="2232"/>
                    </a:lnTo>
                    <a:lnTo>
                      <a:pt x="163" y="2237"/>
                    </a:lnTo>
                    <a:lnTo>
                      <a:pt x="109" y="2267"/>
                    </a:lnTo>
                    <a:lnTo>
                      <a:pt x="21" y="2305"/>
                    </a:lnTo>
                    <a:lnTo>
                      <a:pt x="12" y="2334"/>
                    </a:lnTo>
                    <a:lnTo>
                      <a:pt x="43" y="2352"/>
                    </a:lnTo>
                    <a:lnTo>
                      <a:pt x="12" y="2371"/>
                    </a:lnTo>
                    <a:lnTo>
                      <a:pt x="0" y="2395"/>
                    </a:lnTo>
                    <a:lnTo>
                      <a:pt x="130" y="2471"/>
                    </a:lnTo>
                    <a:lnTo>
                      <a:pt x="239" y="2480"/>
                    </a:lnTo>
                    <a:lnTo>
                      <a:pt x="239" y="2494"/>
                    </a:lnTo>
                    <a:lnTo>
                      <a:pt x="369" y="2499"/>
                    </a:lnTo>
                    <a:lnTo>
                      <a:pt x="390" y="2527"/>
                    </a:lnTo>
                    <a:lnTo>
                      <a:pt x="444" y="2537"/>
                    </a:lnTo>
                    <a:lnTo>
                      <a:pt x="444" y="2570"/>
                    </a:lnTo>
                    <a:lnTo>
                      <a:pt x="607" y="2603"/>
                    </a:lnTo>
                    <a:lnTo>
                      <a:pt x="685" y="2556"/>
                    </a:lnTo>
                    <a:lnTo>
                      <a:pt x="749" y="2575"/>
                    </a:lnTo>
                    <a:lnTo>
                      <a:pt x="848" y="2565"/>
                    </a:lnTo>
                    <a:lnTo>
                      <a:pt x="912" y="2532"/>
                    </a:lnTo>
                    <a:lnTo>
                      <a:pt x="1032" y="2546"/>
                    </a:lnTo>
                    <a:lnTo>
                      <a:pt x="1087" y="2584"/>
                    </a:lnTo>
                    <a:lnTo>
                      <a:pt x="978" y="2641"/>
                    </a:lnTo>
                    <a:lnTo>
                      <a:pt x="903" y="2622"/>
                    </a:lnTo>
                    <a:lnTo>
                      <a:pt x="836" y="2622"/>
                    </a:lnTo>
                    <a:lnTo>
                      <a:pt x="662" y="2650"/>
                    </a:lnTo>
                    <a:lnTo>
                      <a:pt x="652" y="2674"/>
                    </a:lnTo>
                    <a:lnTo>
                      <a:pt x="815" y="2660"/>
                    </a:lnTo>
                    <a:lnTo>
                      <a:pt x="999" y="2693"/>
                    </a:lnTo>
                    <a:lnTo>
                      <a:pt x="1011" y="2721"/>
                    </a:lnTo>
                    <a:lnTo>
                      <a:pt x="945" y="2730"/>
                    </a:lnTo>
                    <a:lnTo>
                      <a:pt x="803" y="2693"/>
                    </a:lnTo>
                    <a:lnTo>
                      <a:pt x="770" y="2702"/>
                    </a:lnTo>
                    <a:lnTo>
                      <a:pt x="631" y="2707"/>
                    </a:lnTo>
                    <a:lnTo>
                      <a:pt x="532" y="2678"/>
                    </a:lnTo>
                    <a:lnTo>
                      <a:pt x="402" y="2674"/>
                    </a:lnTo>
                    <a:lnTo>
                      <a:pt x="251" y="2721"/>
                    </a:lnTo>
                    <a:lnTo>
                      <a:pt x="326" y="2792"/>
                    </a:lnTo>
                    <a:lnTo>
                      <a:pt x="423" y="2787"/>
                    </a:lnTo>
                    <a:lnTo>
                      <a:pt x="456" y="2749"/>
                    </a:lnTo>
                    <a:lnTo>
                      <a:pt x="522" y="2749"/>
                    </a:lnTo>
                    <a:lnTo>
                      <a:pt x="501" y="2825"/>
                    </a:lnTo>
                    <a:lnTo>
                      <a:pt x="761" y="2834"/>
                    </a:lnTo>
                    <a:lnTo>
                      <a:pt x="770" y="2879"/>
                    </a:lnTo>
                    <a:lnTo>
                      <a:pt x="662" y="2875"/>
                    </a:lnTo>
                    <a:lnTo>
                      <a:pt x="510" y="2926"/>
                    </a:lnTo>
                    <a:lnTo>
                      <a:pt x="631" y="3002"/>
                    </a:lnTo>
                    <a:lnTo>
                      <a:pt x="825" y="3026"/>
                    </a:lnTo>
                    <a:lnTo>
                      <a:pt x="879" y="3049"/>
                    </a:lnTo>
                    <a:lnTo>
                      <a:pt x="978" y="3045"/>
                    </a:lnTo>
                    <a:lnTo>
                      <a:pt x="978" y="3016"/>
                    </a:lnTo>
                    <a:lnTo>
                      <a:pt x="903" y="3002"/>
                    </a:lnTo>
                    <a:lnTo>
                      <a:pt x="891" y="2960"/>
                    </a:lnTo>
                    <a:lnTo>
                      <a:pt x="966" y="2960"/>
                    </a:lnTo>
                    <a:lnTo>
                      <a:pt x="1021" y="2997"/>
                    </a:lnTo>
                    <a:lnTo>
                      <a:pt x="1066" y="2964"/>
                    </a:lnTo>
                    <a:lnTo>
                      <a:pt x="1129" y="2955"/>
                    </a:lnTo>
                    <a:lnTo>
                      <a:pt x="1151" y="3007"/>
                    </a:lnTo>
                    <a:lnTo>
                      <a:pt x="1195" y="3021"/>
                    </a:lnTo>
                    <a:lnTo>
                      <a:pt x="1292" y="2997"/>
                    </a:lnTo>
                    <a:lnTo>
                      <a:pt x="1314" y="2941"/>
                    </a:lnTo>
                    <a:lnTo>
                      <a:pt x="1368" y="2936"/>
                    </a:lnTo>
                    <a:lnTo>
                      <a:pt x="1368" y="2983"/>
                    </a:lnTo>
                    <a:lnTo>
                      <a:pt x="1455" y="2983"/>
                    </a:lnTo>
                    <a:lnTo>
                      <a:pt x="1488" y="2936"/>
                    </a:lnTo>
                    <a:lnTo>
                      <a:pt x="1543" y="2941"/>
                    </a:lnTo>
                    <a:lnTo>
                      <a:pt x="1576" y="2993"/>
                    </a:lnTo>
                    <a:lnTo>
                      <a:pt x="1661" y="2964"/>
                    </a:lnTo>
                    <a:lnTo>
                      <a:pt x="1814" y="2988"/>
                    </a:lnTo>
                    <a:lnTo>
                      <a:pt x="1803" y="3007"/>
                    </a:lnTo>
                    <a:lnTo>
                      <a:pt x="1869" y="3040"/>
                    </a:lnTo>
                    <a:lnTo>
                      <a:pt x="1954" y="3026"/>
                    </a:lnTo>
                    <a:lnTo>
                      <a:pt x="1999" y="3073"/>
                    </a:lnTo>
                    <a:lnTo>
                      <a:pt x="2074" y="3068"/>
                    </a:lnTo>
                    <a:lnTo>
                      <a:pt x="2204" y="3111"/>
                    </a:lnTo>
                    <a:lnTo>
                      <a:pt x="2183" y="3196"/>
                    </a:lnTo>
                    <a:lnTo>
                      <a:pt x="2258" y="3210"/>
                    </a:lnTo>
                    <a:lnTo>
                      <a:pt x="2443" y="3423"/>
                    </a:lnTo>
                    <a:lnTo>
                      <a:pt x="2521" y="3449"/>
                    </a:lnTo>
                    <a:lnTo>
                      <a:pt x="2584" y="3501"/>
                    </a:lnTo>
                    <a:lnTo>
                      <a:pt x="2530" y="3527"/>
                    </a:lnTo>
                    <a:lnTo>
                      <a:pt x="2563" y="3649"/>
                    </a:lnTo>
                    <a:lnTo>
                      <a:pt x="2639" y="3697"/>
                    </a:lnTo>
                    <a:lnTo>
                      <a:pt x="2606" y="3767"/>
                    </a:lnTo>
                    <a:lnTo>
                      <a:pt x="2726" y="3871"/>
                    </a:lnTo>
                    <a:lnTo>
                      <a:pt x="2681" y="3968"/>
                    </a:lnTo>
                    <a:lnTo>
                      <a:pt x="2814" y="3990"/>
                    </a:lnTo>
                    <a:lnTo>
                      <a:pt x="2835" y="4138"/>
                    </a:lnTo>
                    <a:lnTo>
                      <a:pt x="2726" y="4119"/>
                    </a:lnTo>
                    <a:lnTo>
                      <a:pt x="2705" y="4138"/>
                    </a:lnTo>
                    <a:lnTo>
                      <a:pt x="2747" y="4216"/>
                    </a:lnTo>
                    <a:lnTo>
                      <a:pt x="2714" y="4275"/>
                    </a:lnTo>
                    <a:lnTo>
                      <a:pt x="2781" y="4327"/>
                    </a:lnTo>
                    <a:lnTo>
                      <a:pt x="2651" y="4365"/>
                    </a:lnTo>
                    <a:lnTo>
                      <a:pt x="2759" y="4424"/>
                    </a:lnTo>
                    <a:lnTo>
                      <a:pt x="2889" y="4445"/>
                    </a:lnTo>
                    <a:lnTo>
                      <a:pt x="2899" y="4346"/>
                    </a:lnTo>
                    <a:lnTo>
                      <a:pt x="2953" y="4341"/>
                    </a:lnTo>
                    <a:lnTo>
                      <a:pt x="2953" y="4268"/>
                    </a:lnTo>
                    <a:lnTo>
                      <a:pt x="3031" y="4275"/>
                    </a:lnTo>
                    <a:lnTo>
                      <a:pt x="3052" y="4320"/>
                    </a:lnTo>
                    <a:lnTo>
                      <a:pt x="3182" y="4398"/>
                    </a:lnTo>
                    <a:lnTo>
                      <a:pt x="3128" y="4445"/>
                    </a:lnTo>
                    <a:lnTo>
                      <a:pt x="3269" y="4516"/>
                    </a:lnTo>
                    <a:lnTo>
                      <a:pt x="3355" y="4528"/>
                    </a:lnTo>
                    <a:lnTo>
                      <a:pt x="3291" y="4580"/>
                    </a:lnTo>
                    <a:lnTo>
                      <a:pt x="3345" y="4639"/>
                    </a:lnTo>
                    <a:lnTo>
                      <a:pt x="3333" y="4679"/>
                    </a:lnTo>
                    <a:lnTo>
                      <a:pt x="3442" y="4731"/>
                    </a:lnTo>
                    <a:lnTo>
                      <a:pt x="3388" y="4757"/>
                    </a:lnTo>
                    <a:lnTo>
                      <a:pt x="3203" y="4672"/>
                    </a:lnTo>
                    <a:lnTo>
                      <a:pt x="3128" y="4672"/>
                    </a:lnTo>
                    <a:lnTo>
                      <a:pt x="3007" y="4639"/>
                    </a:lnTo>
                    <a:lnTo>
                      <a:pt x="2868" y="4620"/>
                    </a:lnTo>
                    <a:lnTo>
                      <a:pt x="2823" y="4639"/>
                    </a:lnTo>
                    <a:lnTo>
                      <a:pt x="2899" y="4724"/>
                    </a:lnTo>
                    <a:lnTo>
                      <a:pt x="3031" y="4750"/>
                    </a:lnTo>
                    <a:lnTo>
                      <a:pt x="3149" y="4828"/>
                    </a:lnTo>
                    <a:lnTo>
                      <a:pt x="3345" y="4854"/>
                    </a:lnTo>
                    <a:lnTo>
                      <a:pt x="3475" y="4835"/>
                    </a:lnTo>
                    <a:lnTo>
                      <a:pt x="3487" y="4894"/>
                    </a:lnTo>
                    <a:lnTo>
                      <a:pt x="3432" y="4932"/>
                    </a:lnTo>
                    <a:lnTo>
                      <a:pt x="3487" y="4991"/>
                    </a:lnTo>
                    <a:lnTo>
                      <a:pt x="3378" y="5031"/>
                    </a:lnTo>
                    <a:lnTo>
                      <a:pt x="3345" y="5142"/>
                    </a:lnTo>
                    <a:lnTo>
                      <a:pt x="3409" y="5168"/>
                    </a:lnTo>
                    <a:lnTo>
                      <a:pt x="3409" y="5206"/>
                    </a:lnTo>
                    <a:lnTo>
                      <a:pt x="3269" y="5213"/>
                    </a:lnTo>
                    <a:lnTo>
                      <a:pt x="3140" y="5239"/>
                    </a:lnTo>
                    <a:lnTo>
                      <a:pt x="3128" y="5291"/>
                    </a:lnTo>
                    <a:lnTo>
                      <a:pt x="3203" y="5305"/>
                    </a:lnTo>
                    <a:lnTo>
                      <a:pt x="3333" y="5279"/>
                    </a:lnTo>
                    <a:lnTo>
                      <a:pt x="3378" y="5305"/>
                    </a:lnTo>
                    <a:lnTo>
                      <a:pt x="3454" y="5310"/>
                    </a:lnTo>
                    <a:lnTo>
                      <a:pt x="3421" y="5362"/>
                    </a:lnTo>
                    <a:lnTo>
                      <a:pt x="3269" y="5336"/>
                    </a:lnTo>
                    <a:lnTo>
                      <a:pt x="3116" y="5336"/>
                    </a:lnTo>
                    <a:lnTo>
                      <a:pt x="2965" y="5395"/>
                    </a:lnTo>
                    <a:lnTo>
                      <a:pt x="2977" y="5447"/>
                    </a:lnTo>
                    <a:lnTo>
                      <a:pt x="3019" y="5454"/>
                    </a:lnTo>
                    <a:lnTo>
                      <a:pt x="3149" y="5395"/>
                    </a:lnTo>
                    <a:lnTo>
                      <a:pt x="3225" y="5395"/>
                    </a:lnTo>
                    <a:lnTo>
                      <a:pt x="3409" y="5402"/>
                    </a:lnTo>
                    <a:lnTo>
                      <a:pt x="3442" y="5466"/>
                    </a:lnTo>
                    <a:lnTo>
                      <a:pt x="3388" y="5487"/>
                    </a:lnTo>
                    <a:lnTo>
                      <a:pt x="3279" y="5440"/>
                    </a:lnTo>
                    <a:lnTo>
                      <a:pt x="3182" y="5421"/>
                    </a:lnTo>
                    <a:lnTo>
                      <a:pt x="2986" y="5494"/>
                    </a:lnTo>
                    <a:lnTo>
                      <a:pt x="2944" y="5603"/>
                    </a:lnTo>
                    <a:lnTo>
                      <a:pt x="2965" y="5643"/>
                    </a:lnTo>
                    <a:lnTo>
                      <a:pt x="3040" y="5617"/>
                    </a:lnTo>
                    <a:lnTo>
                      <a:pt x="3140" y="5629"/>
                    </a:lnTo>
                    <a:lnTo>
                      <a:pt x="3085" y="5716"/>
                    </a:lnTo>
                    <a:lnTo>
                      <a:pt x="3019" y="5716"/>
                    </a:lnTo>
                    <a:lnTo>
                      <a:pt x="2986" y="5816"/>
                    </a:lnTo>
                    <a:lnTo>
                      <a:pt x="3052" y="5934"/>
                    </a:lnTo>
                    <a:lnTo>
                      <a:pt x="3140" y="5945"/>
                    </a:lnTo>
                    <a:lnTo>
                      <a:pt x="3170" y="6021"/>
                    </a:lnTo>
                    <a:lnTo>
                      <a:pt x="3085" y="6021"/>
                    </a:lnTo>
                    <a:lnTo>
                      <a:pt x="3062" y="6054"/>
                    </a:lnTo>
                    <a:lnTo>
                      <a:pt x="3215" y="6163"/>
                    </a:lnTo>
                    <a:lnTo>
                      <a:pt x="3194" y="6217"/>
                    </a:lnTo>
                    <a:lnTo>
                      <a:pt x="3225" y="6368"/>
                    </a:lnTo>
                    <a:lnTo>
                      <a:pt x="3203" y="6510"/>
                    </a:lnTo>
                    <a:lnTo>
                      <a:pt x="3269" y="6531"/>
                    </a:lnTo>
                    <a:lnTo>
                      <a:pt x="3345" y="6390"/>
                    </a:lnTo>
                    <a:lnTo>
                      <a:pt x="3409" y="6335"/>
                    </a:lnTo>
                    <a:lnTo>
                      <a:pt x="3541" y="6423"/>
                    </a:lnTo>
                    <a:lnTo>
                      <a:pt x="3518" y="6489"/>
                    </a:lnTo>
                    <a:lnTo>
                      <a:pt x="3466" y="6456"/>
                    </a:lnTo>
                    <a:lnTo>
                      <a:pt x="3421" y="6543"/>
                    </a:lnTo>
                    <a:lnTo>
                      <a:pt x="3421" y="6619"/>
                    </a:lnTo>
                    <a:lnTo>
                      <a:pt x="3300" y="6628"/>
                    </a:lnTo>
                    <a:lnTo>
                      <a:pt x="3300" y="6758"/>
                    </a:lnTo>
                    <a:lnTo>
                      <a:pt x="3378" y="6824"/>
                    </a:lnTo>
                    <a:lnTo>
                      <a:pt x="3388" y="6857"/>
                    </a:lnTo>
                    <a:lnTo>
                      <a:pt x="3466" y="6945"/>
                    </a:lnTo>
                    <a:lnTo>
                      <a:pt x="3466" y="7008"/>
                    </a:lnTo>
                    <a:lnTo>
                      <a:pt x="3487" y="7042"/>
                    </a:lnTo>
                    <a:lnTo>
                      <a:pt x="3442" y="7096"/>
                    </a:lnTo>
                    <a:lnTo>
                      <a:pt x="3466" y="7138"/>
                    </a:lnTo>
                    <a:lnTo>
                      <a:pt x="3584" y="7205"/>
                    </a:lnTo>
                    <a:lnTo>
                      <a:pt x="3595" y="7280"/>
                    </a:lnTo>
                    <a:lnTo>
                      <a:pt x="3638" y="7389"/>
                    </a:lnTo>
                    <a:lnTo>
                      <a:pt x="3714" y="7455"/>
                    </a:lnTo>
                    <a:lnTo>
                      <a:pt x="3725" y="7507"/>
                    </a:lnTo>
                    <a:lnTo>
                      <a:pt x="3813" y="7561"/>
                    </a:lnTo>
                    <a:lnTo>
                      <a:pt x="3822" y="7682"/>
                    </a:lnTo>
                    <a:lnTo>
                      <a:pt x="3867" y="7703"/>
                    </a:lnTo>
                    <a:lnTo>
                      <a:pt x="3910" y="7627"/>
                    </a:lnTo>
                    <a:lnTo>
                      <a:pt x="4127" y="7606"/>
                    </a:lnTo>
                    <a:lnTo>
                      <a:pt x="4181" y="7715"/>
                    </a:lnTo>
                    <a:lnTo>
                      <a:pt x="4332" y="7790"/>
                    </a:lnTo>
                    <a:lnTo>
                      <a:pt x="4323" y="7878"/>
                    </a:lnTo>
                    <a:lnTo>
                      <a:pt x="4354" y="7942"/>
                    </a:lnTo>
                    <a:lnTo>
                      <a:pt x="4453" y="7899"/>
                    </a:lnTo>
                    <a:lnTo>
                      <a:pt x="4517" y="7953"/>
                    </a:lnTo>
                    <a:lnTo>
                      <a:pt x="4571" y="7823"/>
                    </a:lnTo>
                    <a:lnTo>
                      <a:pt x="4495" y="7736"/>
                    </a:lnTo>
                    <a:lnTo>
                      <a:pt x="4604" y="7724"/>
                    </a:lnTo>
                    <a:lnTo>
                      <a:pt x="4595" y="7660"/>
                    </a:lnTo>
                    <a:lnTo>
                      <a:pt x="4649" y="7585"/>
                    </a:lnTo>
                    <a:lnTo>
                      <a:pt x="4637" y="7519"/>
                    </a:lnTo>
                    <a:lnTo>
                      <a:pt x="4703" y="7486"/>
                    </a:lnTo>
                    <a:lnTo>
                      <a:pt x="4746" y="7377"/>
                    </a:lnTo>
                    <a:lnTo>
                      <a:pt x="4670" y="7226"/>
                    </a:lnTo>
                    <a:lnTo>
                      <a:pt x="4713" y="7105"/>
                    </a:lnTo>
                    <a:lnTo>
                      <a:pt x="4670" y="7051"/>
                    </a:lnTo>
                    <a:lnTo>
                      <a:pt x="4725" y="6987"/>
                    </a:lnTo>
                    <a:lnTo>
                      <a:pt x="4788" y="6999"/>
                    </a:lnTo>
                    <a:lnTo>
                      <a:pt x="4821" y="6867"/>
                    </a:lnTo>
                    <a:lnTo>
                      <a:pt x="4876" y="6857"/>
                    </a:lnTo>
                    <a:lnTo>
                      <a:pt x="4888" y="6803"/>
                    </a:lnTo>
                    <a:lnTo>
                      <a:pt x="4833" y="6706"/>
                    </a:lnTo>
                    <a:lnTo>
                      <a:pt x="4963" y="6727"/>
                    </a:lnTo>
                    <a:lnTo>
                      <a:pt x="4951" y="6586"/>
                    </a:lnTo>
                    <a:lnTo>
                      <a:pt x="4833" y="6564"/>
                    </a:lnTo>
                    <a:lnTo>
                      <a:pt x="4810" y="6477"/>
                    </a:lnTo>
                    <a:lnTo>
                      <a:pt x="4930" y="6477"/>
                    </a:lnTo>
                    <a:lnTo>
                      <a:pt x="4951" y="6401"/>
                    </a:lnTo>
                    <a:lnTo>
                      <a:pt x="4897" y="6335"/>
                    </a:lnTo>
                    <a:lnTo>
                      <a:pt x="4909" y="6227"/>
                    </a:lnTo>
                    <a:lnTo>
                      <a:pt x="5051" y="6217"/>
                    </a:lnTo>
                    <a:lnTo>
                      <a:pt x="5051" y="6163"/>
                    </a:lnTo>
                    <a:lnTo>
                      <a:pt x="5006" y="6097"/>
                    </a:lnTo>
                    <a:lnTo>
                      <a:pt x="5018" y="6064"/>
                    </a:lnTo>
                    <a:lnTo>
                      <a:pt x="5310" y="6009"/>
                    </a:lnTo>
                    <a:lnTo>
                      <a:pt x="5332" y="5794"/>
                    </a:lnTo>
                    <a:lnTo>
                      <a:pt x="5353" y="5740"/>
                    </a:lnTo>
                    <a:lnTo>
                      <a:pt x="5440" y="5761"/>
                    </a:lnTo>
                    <a:lnTo>
                      <a:pt x="5419" y="5879"/>
                    </a:lnTo>
                    <a:lnTo>
                      <a:pt x="5452" y="5934"/>
                    </a:lnTo>
                    <a:lnTo>
                      <a:pt x="5540" y="5891"/>
                    </a:lnTo>
                    <a:lnTo>
                      <a:pt x="5603" y="5934"/>
                    </a:lnTo>
                    <a:lnTo>
                      <a:pt x="5724" y="5870"/>
                    </a:lnTo>
                    <a:lnTo>
                      <a:pt x="5733" y="5761"/>
                    </a:lnTo>
                    <a:lnTo>
                      <a:pt x="5863" y="5771"/>
                    </a:lnTo>
                    <a:lnTo>
                      <a:pt x="5984" y="5617"/>
                    </a:lnTo>
                    <a:lnTo>
                      <a:pt x="6050" y="5499"/>
                    </a:lnTo>
                    <a:lnTo>
                      <a:pt x="6114" y="5402"/>
                    </a:lnTo>
                    <a:lnTo>
                      <a:pt x="6265" y="5388"/>
                    </a:lnTo>
                    <a:lnTo>
                      <a:pt x="6288" y="5291"/>
                    </a:lnTo>
                    <a:lnTo>
                      <a:pt x="6201" y="5251"/>
                    </a:lnTo>
                    <a:lnTo>
                      <a:pt x="6158" y="5206"/>
                    </a:lnTo>
                    <a:lnTo>
                      <a:pt x="6244" y="5213"/>
                    </a:lnTo>
                    <a:lnTo>
                      <a:pt x="6373" y="5291"/>
                    </a:lnTo>
                    <a:lnTo>
                      <a:pt x="6440" y="5298"/>
                    </a:lnTo>
                    <a:lnTo>
                      <a:pt x="6494" y="5258"/>
                    </a:lnTo>
                    <a:lnTo>
                      <a:pt x="6560" y="5279"/>
                    </a:lnTo>
                    <a:lnTo>
                      <a:pt x="6624" y="5239"/>
                    </a:lnTo>
                    <a:lnTo>
                      <a:pt x="6678" y="5265"/>
                    </a:lnTo>
                    <a:lnTo>
                      <a:pt x="6744" y="5265"/>
                    </a:lnTo>
                    <a:lnTo>
                      <a:pt x="6895" y="5187"/>
                    </a:lnTo>
                    <a:lnTo>
                      <a:pt x="6962" y="5213"/>
                    </a:lnTo>
                    <a:lnTo>
                      <a:pt x="7070" y="5154"/>
                    </a:lnTo>
                    <a:lnTo>
                      <a:pt x="7200" y="5154"/>
                    </a:lnTo>
                    <a:lnTo>
                      <a:pt x="7276" y="5076"/>
                    </a:lnTo>
                    <a:lnTo>
                      <a:pt x="7330" y="5076"/>
                    </a:lnTo>
                    <a:lnTo>
                      <a:pt x="7396" y="4998"/>
                    </a:lnTo>
                    <a:lnTo>
                      <a:pt x="7451" y="5012"/>
                    </a:lnTo>
                    <a:lnTo>
                      <a:pt x="7493" y="4932"/>
                    </a:lnTo>
                    <a:lnTo>
                      <a:pt x="7557" y="493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146"/>
              <p:cNvSpPr>
                <a:spLocks/>
              </p:cNvSpPr>
              <p:nvPr/>
            </p:nvSpPr>
            <p:spPr bwMode="auto">
              <a:xfrm>
                <a:off x="3049555" y="2327629"/>
                <a:ext cx="67386" cy="40680"/>
              </a:xfrm>
              <a:custGeom>
                <a:avLst/>
                <a:gdLst>
                  <a:gd name="T0" fmla="*/ 33 w 434"/>
                  <a:gd name="T1" fmla="*/ 203 h 262"/>
                  <a:gd name="T2" fmla="*/ 141 w 434"/>
                  <a:gd name="T3" fmla="*/ 196 h 262"/>
                  <a:gd name="T4" fmla="*/ 238 w 434"/>
                  <a:gd name="T5" fmla="*/ 262 h 262"/>
                  <a:gd name="T6" fmla="*/ 326 w 434"/>
                  <a:gd name="T7" fmla="*/ 255 h 262"/>
                  <a:gd name="T8" fmla="*/ 425 w 434"/>
                  <a:gd name="T9" fmla="*/ 203 h 262"/>
                  <a:gd name="T10" fmla="*/ 434 w 434"/>
                  <a:gd name="T11" fmla="*/ 170 h 262"/>
                  <a:gd name="T12" fmla="*/ 304 w 434"/>
                  <a:gd name="T13" fmla="*/ 80 h 262"/>
                  <a:gd name="T14" fmla="*/ 229 w 434"/>
                  <a:gd name="T15" fmla="*/ 40 h 262"/>
                  <a:gd name="T16" fmla="*/ 108 w 434"/>
                  <a:gd name="T17" fmla="*/ 21 h 262"/>
                  <a:gd name="T18" fmla="*/ 54 w 434"/>
                  <a:gd name="T19" fmla="*/ 0 h 262"/>
                  <a:gd name="T20" fmla="*/ 12 w 434"/>
                  <a:gd name="T21" fmla="*/ 73 h 262"/>
                  <a:gd name="T22" fmla="*/ 45 w 434"/>
                  <a:gd name="T23" fmla="*/ 104 h 262"/>
                  <a:gd name="T24" fmla="*/ 0 w 434"/>
                  <a:gd name="T25" fmla="*/ 144 h 262"/>
                  <a:gd name="T26" fmla="*/ 33 w 434"/>
                  <a:gd name="T27" fmla="*/ 20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262">
                    <a:moveTo>
                      <a:pt x="33" y="203"/>
                    </a:moveTo>
                    <a:lnTo>
                      <a:pt x="141" y="196"/>
                    </a:lnTo>
                    <a:lnTo>
                      <a:pt x="238" y="262"/>
                    </a:lnTo>
                    <a:lnTo>
                      <a:pt x="326" y="255"/>
                    </a:lnTo>
                    <a:lnTo>
                      <a:pt x="425" y="203"/>
                    </a:lnTo>
                    <a:lnTo>
                      <a:pt x="434" y="170"/>
                    </a:lnTo>
                    <a:lnTo>
                      <a:pt x="304" y="80"/>
                    </a:lnTo>
                    <a:lnTo>
                      <a:pt x="229" y="40"/>
                    </a:lnTo>
                    <a:lnTo>
                      <a:pt x="108" y="21"/>
                    </a:lnTo>
                    <a:lnTo>
                      <a:pt x="54" y="0"/>
                    </a:lnTo>
                    <a:lnTo>
                      <a:pt x="12" y="73"/>
                    </a:lnTo>
                    <a:lnTo>
                      <a:pt x="45" y="104"/>
                    </a:lnTo>
                    <a:lnTo>
                      <a:pt x="0" y="144"/>
                    </a:lnTo>
                    <a:lnTo>
                      <a:pt x="33" y="20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3" name="Freeform 147"/>
              <p:cNvSpPr>
                <a:spLocks/>
              </p:cNvSpPr>
              <p:nvPr/>
            </p:nvSpPr>
            <p:spPr bwMode="auto">
              <a:xfrm>
                <a:off x="3206529" y="1676597"/>
                <a:ext cx="74062" cy="44717"/>
              </a:xfrm>
              <a:custGeom>
                <a:avLst/>
                <a:gdLst>
                  <a:gd name="T0" fmla="*/ 205 w 477"/>
                  <a:gd name="T1" fmla="*/ 0 h 288"/>
                  <a:gd name="T2" fmla="*/ 0 w 477"/>
                  <a:gd name="T3" fmla="*/ 24 h 288"/>
                  <a:gd name="T4" fmla="*/ 87 w 477"/>
                  <a:gd name="T5" fmla="*/ 118 h 288"/>
                  <a:gd name="T6" fmla="*/ 281 w 477"/>
                  <a:gd name="T7" fmla="*/ 222 h 288"/>
                  <a:gd name="T8" fmla="*/ 326 w 477"/>
                  <a:gd name="T9" fmla="*/ 255 h 288"/>
                  <a:gd name="T10" fmla="*/ 326 w 477"/>
                  <a:gd name="T11" fmla="*/ 288 h 288"/>
                  <a:gd name="T12" fmla="*/ 389 w 477"/>
                  <a:gd name="T13" fmla="*/ 284 h 288"/>
                  <a:gd name="T14" fmla="*/ 368 w 477"/>
                  <a:gd name="T15" fmla="*/ 213 h 288"/>
                  <a:gd name="T16" fmla="*/ 477 w 477"/>
                  <a:gd name="T17" fmla="*/ 161 h 288"/>
                  <a:gd name="T18" fmla="*/ 205 w 477"/>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7" h="288">
                    <a:moveTo>
                      <a:pt x="205" y="0"/>
                    </a:moveTo>
                    <a:lnTo>
                      <a:pt x="0" y="24"/>
                    </a:lnTo>
                    <a:lnTo>
                      <a:pt x="87" y="118"/>
                    </a:lnTo>
                    <a:lnTo>
                      <a:pt x="281" y="222"/>
                    </a:lnTo>
                    <a:lnTo>
                      <a:pt x="326" y="255"/>
                    </a:lnTo>
                    <a:lnTo>
                      <a:pt x="326" y="288"/>
                    </a:lnTo>
                    <a:lnTo>
                      <a:pt x="389" y="284"/>
                    </a:lnTo>
                    <a:lnTo>
                      <a:pt x="368" y="213"/>
                    </a:lnTo>
                    <a:lnTo>
                      <a:pt x="477" y="161"/>
                    </a:lnTo>
                    <a:lnTo>
                      <a:pt x="205"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4" name="Freeform 148"/>
              <p:cNvSpPr>
                <a:spLocks/>
              </p:cNvSpPr>
              <p:nvPr/>
            </p:nvSpPr>
            <p:spPr bwMode="auto">
              <a:xfrm>
                <a:off x="3783033" y="2217545"/>
                <a:ext cx="59001" cy="31209"/>
              </a:xfrm>
              <a:custGeom>
                <a:avLst/>
                <a:gdLst>
                  <a:gd name="T0" fmla="*/ 380 w 380"/>
                  <a:gd name="T1" fmla="*/ 78 h 201"/>
                  <a:gd name="T2" fmla="*/ 281 w 380"/>
                  <a:gd name="T3" fmla="*/ 67 h 201"/>
                  <a:gd name="T4" fmla="*/ 184 w 380"/>
                  <a:gd name="T5" fmla="*/ 0 h 201"/>
                  <a:gd name="T6" fmla="*/ 33 w 380"/>
                  <a:gd name="T7" fmla="*/ 0 h 201"/>
                  <a:gd name="T8" fmla="*/ 0 w 380"/>
                  <a:gd name="T9" fmla="*/ 26 h 201"/>
                  <a:gd name="T10" fmla="*/ 130 w 380"/>
                  <a:gd name="T11" fmla="*/ 130 h 201"/>
                  <a:gd name="T12" fmla="*/ 314 w 380"/>
                  <a:gd name="T13" fmla="*/ 201 h 201"/>
                  <a:gd name="T14" fmla="*/ 338 w 380"/>
                  <a:gd name="T15" fmla="*/ 170 h 201"/>
                  <a:gd name="T16" fmla="*/ 336 w 380"/>
                  <a:gd name="T17" fmla="*/ 137 h 201"/>
                  <a:gd name="T18" fmla="*/ 380 w 380"/>
                  <a:gd name="T19" fmla="*/ 104 h 201"/>
                  <a:gd name="T20" fmla="*/ 380 w 380"/>
                  <a:gd name="T21" fmla="*/ 7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201">
                    <a:moveTo>
                      <a:pt x="380" y="78"/>
                    </a:moveTo>
                    <a:lnTo>
                      <a:pt x="281" y="67"/>
                    </a:lnTo>
                    <a:lnTo>
                      <a:pt x="184" y="0"/>
                    </a:lnTo>
                    <a:lnTo>
                      <a:pt x="33" y="0"/>
                    </a:lnTo>
                    <a:lnTo>
                      <a:pt x="0" y="26"/>
                    </a:lnTo>
                    <a:lnTo>
                      <a:pt x="130" y="130"/>
                    </a:lnTo>
                    <a:lnTo>
                      <a:pt x="314" y="201"/>
                    </a:lnTo>
                    <a:lnTo>
                      <a:pt x="338" y="170"/>
                    </a:lnTo>
                    <a:lnTo>
                      <a:pt x="336" y="137"/>
                    </a:lnTo>
                    <a:lnTo>
                      <a:pt x="380" y="104"/>
                    </a:lnTo>
                    <a:lnTo>
                      <a:pt x="380" y="7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5" name="Freeform 149"/>
              <p:cNvSpPr>
                <a:spLocks/>
              </p:cNvSpPr>
              <p:nvPr/>
            </p:nvSpPr>
            <p:spPr bwMode="auto">
              <a:xfrm>
                <a:off x="4212966" y="2885190"/>
                <a:ext cx="101234" cy="169396"/>
              </a:xfrm>
              <a:custGeom>
                <a:avLst/>
                <a:gdLst>
                  <a:gd name="T0" fmla="*/ 489 w 652"/>
                  <a:gd name="T1" fmla="*/ 770 h 1091"/>
                  <a:gd name="T2" fmla="*/ 477 w 652"/>
                  <a:gd name="T3" fmla="*/ 727 h 1091"/>
                  <a:gd name="T4" fmla="*/ 538 w 652"/>
                  <a:gd name="T5" fmla="*/ 678 h 1091"/>
                  <a:gd name="T6" fmla="*/ 533 w 652"/>
                  <a:gd name="T7" fmla="*/ 552 h 1091"/>
                  <a:gd name="T8" fmla="*/ 652 w 652"/>
                  <a:gd name="T9" fmla="*/ 340 h 1091"/>
                  <a:gd name="T10" fmla="*/ 642 w 652"/>
                  <a:gd name="T11" fmla="*/ 260 h 1091"/>
                  <a:gd name="T12" fmla="*/ 493 w 652"/>
                  <a:gd name="T13" fmla="*/ 250 h 1091"/>
                  <a:gd name="T14" fmla="*/ 347 w 652"/>
                  <a:gd name="T15" fmla="*/ 260 h 1091"/>
                  <a:gd name="T16" fmla="*/ 375 w 652"/>
                  <a:gd name="T17" fmla="*/ 146 h 1091"/>
                  <a:gd name="T18" fmla="*/ 467 w 652"/>
                  <a:gd name="T19" fmla="*/ 63 h 1091"/>
                  <a:gd name="T20" fmla="*/ 484 w 652"/>
                  <a:gd name="T21" fmla="*/ 0 h 1091"/>
                  <a:gd name="T22" fmla="*/ 408 w 652"/>
                  <a:gd name="T23" fmla="*/ 26 h 1091"/>
                  <a:gd name="T24" fmla="*/ 212 w 652"/>
                  <a:gd name="T25" fmla="*/ 26 h 1091"/>
                  <a:gd name="T26" fmla="*/ 163 w 652"/>
                  <a:gd name="T27" fmla="*/ 87 h 1091"/>
                  <a:gd name="T28" fmla="*/ 137 w 652"/>
                  <a:gd name="T29" fmla="*/ 200 h 1091"/>
                  <a:gd name="T30" fmla="*/ 59 w 652"/>
                  <a:gd name="T31" fmla="*/ 264 h 1091"/>
                  <a:gd name="T32" fmla="*/ 59 w 652"/>
                  <a:gd name="T33" fmla="*/ 335 h 1091"/>
                  <a:gd name="T34" fmla="*/ 92 w 652"/>
                  <a:gd name="T35" fmla="*/ 368 h 1091"/>
                  <a:gd name="T36" fmla="*/ 92 w 652"/>
                  <a:gd name="T37" fmla="*/ 448 h 1091"/>
                  <a:gd name="T38" fmla="*/ 21 w 652"/>
                  <a:gd name="T39" fmla="*/ 515 h 1091"/>
                  <a:gd name="T40" fmla="*/ 0 w 652"/>
                  <a:gd name="T41" fmla="*/ 586 h 1091"/>
                  <a:gd name="T42" fmla="*/ 11 w 652"/>
                  <a:gd name="T43" fmla="*/ 661 h 1091"/>
                  <a:gd name="T44" fmla="*/ 21 w 652"/>
                  <a:gd name="T45" fmla="*/ 694 h 1091"/>
                  <a:gd name="T46" fmla="*/ 66 w 652"/>
                  <a:gd name="T47" fmla="*/ 649 h 1091"/>
                  <a:gd name="T48" fmla="*/ 70 w 652"/>
                  <a:gd name="T49" fmla="*/ 590 h 1091"/>
                  <a:gd name="T50" fmla="*/ 120 w 652"/>
                  <a:gd name="T51" fmla="*/ 548 h 1091"/>
                  <a:gd name="T52" fmla="*/ 137 w 652"/>
                  <a:gd name="T53" fmla="*/ 574 h 1091"/>
                  <a:gd name="T54" fmla="*/ 130 w 652"/>
                  <a:gd name="T55" fmla="*/ 611 h 1091"/>
                  <a:gd name="T56" fmla="*/ 87 w 652"/>
                  <a:gd name="T57" fmla="*/ 694 h 1091"/>
                  <a:gd name="T58" fmla="*/ 75 w 652"/>
                  <a:gd name="T59" fmla="*/ 758 h 1091"/>
                  <a:gd name="T60" fmla="*/ 75 w 652"/>
                  <a:gd name="T61" fmla="*/ 857 h 1091"/>
                  <a:gd name="T62" fmla="*/ 99 w 652"/>
                  <a:gd name="T63" fmla="*/ 911 h 1091"/>
                  <a:gd name="T64" fmla="*/ 120 w 652"/>
                  <a:gd name="T65" fmla="*/ 874 h 1091"/>
                  <a:gd name="T66" fmla="*/ 130 w 652"/>
                  <a:gd name="T67" fmla="*/ 796 h 1091"/>
                  <a:gd name="T68" fmla="*/ 191 w 652"/>
                  <a:gd name="T69" fmla="*/ 765 h 1091"/>
                  <a:gd name="T70" fmla="*/ 208 w 652"/>
                  <a:gd name="T71" fmla="*/ 796 h 1091"/>
                  <a:gd name="T72" fmla="*/ 212 w 652"/>
                  <a:gd name="T73" fmla="*/ 850 h 1091"/>
                  <a:gd name="T74" fmla="*/ 233 w 652"/>
                  <a:gd name="T75" fmla="*/ 895 h 1091"/>
                  <a:gd name="T76" fmla="*/ 229 w 652"/>
                  <a:gd name="T77" fmla="*/ 949 h 1091"/>
                  <a:gd name="T78" fmla="*/ 179 w 652"/>
                  <a:gd name="T79" fmla="*/ 992 h 1091"/>
                  <a:gd name="T80" fmla="*/ 167 w 652"/>
                  <a:gd name="T81" fmla="*/ 1074 h 1091"/>
                  <a:gd name="T82" fmla="*/ 196 w 652"/>
                  <a:gd name="T83" fmla="*/ 1091 h 1091"/>
                  <a:gd name="T84" fmla="*/ 359 w 652"/>
                  <a:gd name="T85" fmla="*/ 1084 h 1091"/>
                  <a:gd name="T86" fmla="*/ 430 w 652"/>
                  <a:gd name="T87" fmla="*/ 1046 h 1091"/>
                  <a:gd name="T88" fmla="*/ 489 w 652"/>
                  <a:gd name="T89" fmla="*/ 77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2" h="1091">
                    <a:moveTo>
                      <a:pt x="489" y="770"/>
                    </a:moveTo>
                    <a:lnTo>
                      <a:pt x="477" y="727"/>
                    </a:lnTo>
                    <a:lnTo>
                      <a:pt x="538" y="678"/>
                    </a:lnTo>
                    <a:lnTo>
                      <a:pt x="533" y="552"/>
                    </a:lnTo>
                    <a:lnTo>
                      <a:pt x="652" y="340"/>
                    </a:lnTo>
                    <a:lnTo>
                      <a:pt x="642" y="260"/>
                    </a:lnTo>
                    <a:lnTo>
                      <a:pt x="493" y="250"/>
                    </a:lnTo>
                    <a:lnTo>
                      <a:pt x="347" y="260"/>
                    </a:lnTo>
                    <a:lnTo>
                      <a:pt x="375" y="146"/>
                    </a:lnTo>
                    <a:lnTo>
                      <a:pt x="467" y="63"/>
                    </a:lnTo>
                    <a:lnTo>
                      <a:pt x="484" y="0"/>
                    </a:lnTo>
                    <a:lnTo>
                      <a:pt x="408" y="26"/>
                    </a:lnTo>
                    <a:lnTo>
                      <a:pt x="212" y="26"/>
                    </a:lnTo>
                    <a:lnTo>
                      <a:pt x="163" y="87"/>
                    </a:lnTo>
                    <a:lnTo>
                      <a:pt x="137" y="200"/>
                    </a:lnTo>
                    <a:lnTo>
                      <a:pt x="59" y="264"/>
                    </a:lnTo>
                    <a:lnTo>
                      <a:pt x="59" y="335"/>
                    </a:lnTo>
                    <a:lnTo>
                      <a:pt x="92" y="368"/>
                    </a:lnTo>
                    <a:lnTo>
                      <a:pt x="92" y="448"/>
                    </a:lnTo>
                    <a:lnTo>
                      <a:pt x="21" y="515"/>
                    </a:lnTo>
                    <a:lnTo>
                      <a:pt x="0" y="586"/>
                    </a:lnTo>
                    <a:lnTo>
                      <a:pt x="11" y="661"/>
                    </a:lnTo>
                    <a:lnTo>
                      <a:pt x="21" y="694"/>
                    </a:lnTo>
                    <a:lnTo>
                      <a:pt x="66" y="649"/>
                    </a:lnTo>
                    <a:lnTo>
                      <a:pt x="70" y="590"/>
                    </a:lnTo>
                    <a:lnTo>
                      <a:pt x="120" y="548"/>
                    </a:lnTo>
                    <a:lnTo>
                      <a:pt x="137" y="574"/>
                    </a:lnTo>
                    <a:lnTo>
                      <a:pt x="130" y="611"/>
                    </a:lnTo>
                    <a:lnTo>
                      <a:pt x="87" y="694"/>
                    </a:lnTo>
                    <a:lnTo>
                      <a:pt x="75" y="758"/>
                    </a:lnTo>
                    <a:lnTo>
                      <a:pt x="75" y="857"/>
                    </a:lnTo>
                    <a:lnTo>
                      <a:pt x="99" y="911"/>
                    </a:lnTo>
                    <a:lnTo>
                      <a:pt x="120" y="874"/>
                    </a:lnTo>
                    <a:lnTo>
                      <a:pt x="130" y="796"/>
                    </a:lnTo>
                    <a:lnTo>
                      <a:pt x="191" y="765"/>
                    </a:lnTo>
                    <a:lnTo>
                      <a:pt x="208" y="796"/>
                    </a:lnTo>
                    <a:lnTo>
                      <a:pt x="212" y="850"/>
                    </a:lnTo>
                    <a:lnTo>
                      <a:pt x="233" y="895"/>
                    </a:lnTo>
                    <a:lnTo>
                      <a:pt x="229" y="949"/>
                    </a:lnTo>
                    <a:lnTo>
                      <a:pt x="179" y="992"/>
                    </a:lnTo>
                    <a:lnTo>
                      <a:pt x="167" y="1074"/>
                    </a:lnTo>
                    <a:lnTo>
                      <a:pt x="196" y="1091"/>
                    </a:lnTo>
                    <a:lnTo>
                      <a:pt x="359" y="1084"/>
                    </a:lnTo>
                    <a:lnTo>
                      <a:pt x="430" y="1046"/>
                    </a:lnTo>
                    <a:lnTo>
                      <a:pt x="489" y="770"/>
                    </a:lnTo>
                    <a:close/>
                  </a:path>
                </a:pathLst>
              </a:custGeom>
              <a:grpFill/>
              <a:ln w="3175">
                <a:solidFill>
                  <a:srgbClr val="C6D55E"/>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6" name="Freeform 150"/>
              <p:cNvSpPr>
                <a:spLocks/>
              </p:cNvSpPr>
              <p:nvPr/>
            </p:nvSpPr>
            <p:spPr bwMode="auto">
              <a:xfrm>
                <a:off x="4212966" y="2885190"/>
                <a:ext cx="101234" cy="169396"/>
              </a:xfrm>
              <a:custGeom>
                <a:avLst/>
                <a:gdLst>
                  <a:gd name="T0" fmla="*/ 489 w 652"/>
                  <a:gd name="T1" fmla="*/ 770 h 1091"/>
                  <a:gd name="T2" fmla="*/ 477 w 652"/>
                  <a:gd name="T3" fmla="*/ 727 h 1091"/>
                  <a:gd name="T4" fmla="*/ 538 w 652"/>
                  <a:gd name="T5" fmla="*/ 678 h 1091"/>
                  <a:gd name="T6" fmla="*/ 533 w 652"/>
                  <a:gd name="T7" fmla="*/ 552 h 1091"/>
                  <a:gd name="T8" fmla="*/ 652 w 652"/>
                  <a:gd name="T9" fmla="*/ 340 h 1091"/>
                  <a:gd name="T10" fmla="*/ 642 w 652"/>
                  <a:gd name="T11" fmla="*/ 260 h 1091"/>
                  <a:gd name="T12" fmla="*/ 493 w 652"/>
                  <a:gd name="T13" fmla="*/ 250 h 1091"/>
                  <a:gd name="T14" fmla="*/ 347 w 652"/>
                  <a:gd name="T15" fmla="*/ 260 h 1091"/>
                  <a:gd name="T16" fmla="*/ 375 w 652"/>
                  <a:gd name="T17" fmla="*/ 146 h 1091"/>
                  <a:gd name="T18" fmla="*/ 467 w 652"/>
                  <a:gd name="T19" fmla="*/ 63 h 1091"/>
                  <a:gd name="T20" fmla="*/ 484 w 652"/>
                  <a:gd name="T21" fmla="*/ 0 h 1091"/>
                  <a:gd name="T22" fmla="*/ 408 w 652"/>
                  <a:gd name="T23" fmla="*/ 26 h 1091"/>
                  <a:gd name="T24" fmla="*/ 212 w 652"/>
                  <a:gd name="T25" fmla="*/ 26 h 1091"/>
                  <a:gd name="T26" fmla="*/ 163 w 652"/>
                  <a:gd name="T27" fmla="*/ 87 h 1091"/>
                  <a:gd name="T28" fmla="*/ 137 w 652"/>
                  <a:gd name="T29" fmla="*/ 200 h 1091"/>
                  <a:gd name="T30" fmla="*/ 59 w 652"/>
                  <a:gd name="T31" fmla="*/ 264 h 1091"/>
                  <a:gd name="T32" fmla="*/ 59 w 652"/>
                  <a:gd name="T33" fmla="*/ 335 h 1091"/>
                  <a:gd name="T34" fmla="*/ 92 w 652"/>
                  <a:gd name="T35" fmla="*/ 368 h 1091"/>
                  <a:gd name="T36" fmla="*/ 92 w 652"/>
                  <a:gd name="T37" fmla="*/ 448 h 1091"/>
                  <a:gd name="T38" fmla="*/ 21 w 652"/>
                  <a:gd name="T39" fmla="*/ 515 h 1091"/>
                  <a:gd name="T40" fmla="*/ 0 w 652"/>
                  <a:gd name="T41" fmla="*/ 586 h 1091"/>
                  <a:gd name="T42" fmla="*/ 11 w 652"/>
                  <a:gd name="T43" fmla="*/ 661 h 1091"/>
                  <a:gd name="T44" fmla="*/ 21 w 652"/>
                  <a:gd name="T45" fmla="*/ 694 h 1091"/>
                  <a:gd name="T46" fmla="*/ 66 w 652"/>
                  <a:gd name="T47" fmla="*/ 649 h 1091"/>
                  <a:gd name="T48" fmla="*/ 70 w 652"/>
                  <a:gd name="T49" fmla="*/ 590 h 1091"/>
                  <a:gd name="T50" fmla="*/ 120 w 652"/>
                  <a:gd name="T51" fmla="*/ 548 h 1091"/>
                  <a:gd name="T52" fmla="*/ 137 w 652"/>
                  <a:gd name="T53" fmla="*/ 574 h 1091"/>
                  <a:gd name="T54" fmla="*/ 130 w 652"/>
                  <a:gd name="T55" fmla="*/ 611 h 1091"/>
                  <a:gd name="T56" fmla="*/ 87 w 652"/>
                  <a:gd name="T57" fmla="*/ 694 h 1091"/>
                  <a:gd name="T58" fmla="*/ 75 w 652"/>
                  <a:gd name="T59" fmla="*/ 758 h 1091"/>
                  <a:gd name="T60" fmla="*/ 75 w 652"/>
                  <a:gd name="T61" fmla="*/ 857 h 1091"/>
                  <a:gd name="T62" fmla="*/ 99 w 652"/>
                  <a:gd name="T63" fmla="*/ 911 h 1091"/>
                  <a:gd name="T64" fmla="*/ 120 w 652"/>
                  <a:gd name="T65" fmla="*/ 874 h 1091"/>
                  <a:gd name="T66" fmla="*/ 130 w 652"/>
                  <a:gd name="T67" fmla="*/ 796 h 1091"/>
                  <a:gd name="T68" fmla="*/ 191 w 652"/>
                  <a:gd name="T69" fmla="*/ 765 h 1091"/>
                  <a:gd name="T70" fmla="*/ 208 w 652"/>
                  <a:gd name="T71" fmla="*/ 796 h 1091"/>
                  <a:gd name="T72" fmla="*/ 212 w 652"/>
                  <a:gd name="T73" fmla="*/ 850 h 1091"/>
                  <a:gd name="T74" fmla="*/ 233 w 652"/>
                  <a:gd name="T75" fmla="*/ 895 h 1091"/>
                  <a:gd name="T76" fmla="*/ 229 w 652"/>
                  <a:gd name="T77" fmla="*/ 949 h 1091"/>
                  <a:gd name="T78" fmla="*/ 179 w 652"/>
                  <a:gd name="T79" fmla="*/ 992 h 1091"/>
                  <a:gd name="T80" fmla="*/ 167 w 652"/>
                  <a:gd name="T81" fmla="*/ 1074 h 1091"/>
                  <a:gd name="T82" fmla="*/ 196 w 652"/>
                  <a:gd name="T83" fmla="*/ 1091 h 1091"/>
                  <a:gd name="T84" fmla="*/ 359 w 652"/>
                  <a:gd name="T85" fmla="*/ 1084 h 1091"/>
                  <a:gd name="T86" fmla="*/ 430 w 652"/>
                  <a:gd name="T87" fmla="*/ 1046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2" h="1091">
                    <a:moveTo>
                      <a:pt x="489" y="770"/>
                    </a:moveTo>
                    <a:lnTo>
                      <a:pt x="477" y="727"/>
                    </a:lnTo>
                    <a:lnTo>
                      <a:pt x="538" y="678"/>
                    </a:lnTo>
                    <a:lnTo>
                      <a:pt x="533" y="552"/>
                    </a:lnTo>
                    <a:lnTo>
                      <a:pt x="652" y="340"/>
                    </a:lnTo>
                    <a:lnTo>
                      <a:pt x="642" y="260"/>
                    </a:lnTo>
                    <a:lnTo>
                      <a:pt x="493" y="250"/>
                    </a:lnTo>
                    <a:lnTo>
                      <a:pt x="347" y="260"/>
                    </a:lnTo>
                    <a:lnTo>
                      <a:pt x="375" y="146"/>
                    </a:lnTo>
                    <a:lnTo>
                      <a:pt x="467" y="63"/>
                    </a:lnTo>
                    <a:lnTo>
                      <a:pt x="484" y="0"/>
                    </a:lnTo>
                    <a:lnTo>
                      <a:pt x="408" y="26"/>
                    </a:lnTo>
                    <a:lnTo>
                      <a:pt x="212" y="26"/>
                    </a:lnTo>
                    <a:lnTo>
                      <a:pt x="163" y="87"/>
                    </a:lnTo>
                    <a:lnTo>
                      <a:pt x="137" y="200"/>
                    </a:lnTo>
                    <a:lnTo>
                      <a:pt x="59" y="264"/>
                    </a:lnTo>
                    <a:lnTo>
                      <a:pt x="59" y="335"/>
                    </a:lnTo>
                    <a:lnTo>
                      <a:pt x="92" y="368"/>
                    </a:lnTo>
                    <a:lnTo>
                      <a:pt x="92" y="448"/>
                    </a:lnTo>
                    <a:lnTo>
                      <a:pt x="21" y="515"/>
                    </a:lnTo>
                    <a:lnTo>
                      <a:pt x="0" y="586"/>
                    </a:lnTo>
                    <a:lnTo>
                      <a:pt x="11" y="661"/>
                    </a:lnTo>
                    <a:lnTo>
                      <a:pt x="21" y="694"/>
                    </a:lnTo>
                    <a:lnTo>
                      <a:pt x="66" y="649"/>
                    </a:lnTo>
                    <a:lnTo>
                      <a:pt x="70" y="590"/>
                    </a:lnTo>
                    <a:lnTo>
                      <a:pt x="120" y="548"/>
                    </a:lnTo>
                    <a:lnTo>
                      <a:pt x="137" y="574"/>
                    </a:lnTo>
                    <a:lnTo>
                      <a:pt x="130" y="611"/>
                    </a:lnTo>
                    <a:lnTo>
                      <a:pt x="87" y="694"/>
                    </a:lnTo>
                    <a:lnTo>
                      <a:pt x="75" y="758"/>
                    </a:lnTo>
                    <a:lnTo>
                      <a:pt x="75" y="857"/>
                    </a:lnTo>
                    <a:lnTo>
                      <a:pt x="99" y="911"/>
                    </a:lnTo>
                    <a:lnTo>
                      <a:pt x="120" y="874"/>
                    </a:lnTo>
                    <a:lnTo>
                      <a:pt x="130" y="796"/>
                    </a:lnTo>
                    <a:lnTo>
                      <a:pt x="191" y="765"/>
                    </a:lnTo>
                    <a:lnTo>
                      <a:pt x="208" y="796"/>
                    </a:lnTo>
                    <a:lnTo>
                      <a:pt x="212" y="850"/>
                    </a:lnTo>
                    <a:lnTo>
                      <a:pt x="233" y="895"/>
                    </a:lnTo>
                    <a:lnTo>
                      <a:pt x="229" y="949"/>
                    </a:lnTo>
                    <a:lnTo>
                      <a:pt x="179" y="992"/>
                    </a:lnTo>
                    <a:lnTo>
                      <a:pt x="167" y="1074"/>
                    </a:lnTo>
                    <a:lnTo>
                      <a:pt x="196" y="1091"/>
                    </a:lnTo>
                    <a:lnTo>
                      <a:pt x="359" y="1084"/>
                    </a:lnTo>
                    <a:lnTo>
                      <a:pt x="430" y="1046"/>
                    </a:ln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47" name="Freeform 151"/>
              <p:cNvSpPr>
                <a:spLocks/>
              </p:cNvSpPr>
              <p:nvPr/>
            </p:nvSpPr>
            <p:spPr bwMode="auto">
              <a:xfrm>
                <a:off x="7615475" y="3019806"/>
                <a:ext cx="19098" cy="16769"/>
              </a:xfrm>
              <a:custGeom>
                <a:avLst/>
                <a:gdLst>
                  <a:gd name="T0" fmla="*/ 0 w 123"/>
                  <a:gd name="T1" fmla="*/ 80 h 108"/>
                  <a:gd name="T2" fmla="*/ 0 w 123"/>
                  <a:gd name="T3" fmla="*/ 37 h 108"/>
                  <a:gd name="T4" fmla="*/ 28 w 123"/>
                  <a:gd name="T5" fmla="*/ 0 h 108"/>
                  <a:gd name="T6" fmla="*/ 87 w 123"/>
                  <a:gd name="T7" fmla="*/ 7 h 108"/>
                  <a:gd name="T8" fmla="*/ 123 w 123"/>
                  <a:gd name="T9" fmla="*/ 44 h 108"/>
                  <a:gd name="T10" fmla="*/ 73 w 123"/>
                  <a:gd name="T11" fmla="*/ 108 h 108"/>
                  <a:gd name="T12" fmla="*/ 0 w 123"/>
                  <a:gd name="T13" fmla="*/ 80 h 108"/>
                </a:gdLst>
                <a:ahLst/>
                <a:cxnLst>
                  <a:cxn ang="0">
                    <a:pos x="T0" y="T1"/>
                  </a:cxn>
                  <a:cxn ang="0">
                    <a:pos x="T2" y="T3"/>
                  </a:cxn>
                  <a:cxn ang="0">
                    <a:pos x="T4" y="T5"/>
                  </a:cxn>
                  <a:cxn ang="0">
                    <a:pos x="T6" y="T7"/>
                  </a:cxn>
                  <a:cxn ang="0">
                    <a:pos x="T8" y="T9"/>
                  </a:cxn>
                  <a:cxn ang="0">
                    <a:pos x="T10" y="T11"/>
                  </a:cxn>
                  <a:cxn ang="0">
                    <a:pos x="T12" y="T13"/>
                  </a:cxn>
                </a:cxnLst>
                <a:rect l="0" t="0" r="r" b="b"/>
                <a:pathLst>
                  <a:path w="123" h="108">
                    <a:moveTo>
                      <a:pt x="0" y="80"/>
                    </a:moveTo>
                    <a:lnTo>
                      <a:pt x="0" y="37"/>
                    </a:lnTo>
                    <a:lnTo>
                      <a:pt x="28" y="0"/>
                    </a:lnTo>
                    <a:lnTo>
                      <a:pt x="87" y="7"/>
                    </a:lnTo>
                    <a:lnTo>
                      <a:pt x="123" y="44"/>
                    </a:lnTo>
                    <a:lnTo>
                      <a:pt x="73" y="108"/>
                    </a:lnTo>
                    <a:lnTo>
                      <a:pt x="0" y="8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8" name="Freeform 152"/>
              <p:cNvSpPr>
                <a:spLocks/>
              </p:cNvSpPr>
              <p:nvPr/>
            </p:nvSpPr>
            <p:spPr bwMode="auto">
              <a:xfrm>
                <a:off x="7594203" y="3023378"/>
                <a:ext cx="14595" cy="5590"/>
              </a:xfrm>
              <a:custGeom>
                <a:avLst/>
                <a:gdLst>
                  <a:gd name="T0" fmla="*/ 94 w 94"/>
                  <a:gd name="T1" fmla="*/ 7 h 36"/>
                  <a:gd name="T2" fmla="*/ 49 w 94"/>
                  <a:gd name="T3" fmla="*/ 0 h 36"/>
                  <a:gd name="T4" fmla="*/ 0 w 94"/>
                  <a:gd name="T5" fmla="*/ 21 h 36"/>
                  <a:gd name="T6" fmla="*/ 35 w 94"/>
                  <a:gd name="T7" fmla="*/ 36 h 36"/>
                  <a:gd name="T8" fmla="*/ 64 w 94"/>
                  <a:gd name="T9" fmla="*/ 29 h 36"/>
                  <a:gd name="T10" fmla="*/ 94 w 94"/>
                  <a:gd name="T11" fmla="*/ 7 h 36"/>
                </a:gdLst>
                <a:ahLst/>
                <a:cxnLst>
                  <a:cxn ang="0">
                    <a:pos x="T0" y="T1"/>
                  </a:cxn>
                  <a:cxn ang="0">
                    <a:pos x="T2" y="T3"/>
                  </a:cxn>
                  <a:cxn ang="0">
                    <a:pos x="T4" y="T5"/>
                  </a:cxn>
                  <a:cxn ang="0">
                    <a:pos x="T6" y="T7"/>
                  </a:cxn>
                  <a:cxn ang="0">
                    <a:pos x="T8" y="T9"/>
                  </a:cxn>
                  <a:cxn ang="0">
                    <a:pos x="T10" y="T11"/>
                  </a:cxn>
                </a:cxnLst>
                <a:rect l="0" t="0" r="r" b="b"/>
                <a:pathLst>
                  <a:path w="94" h="36">
                    <a:moveTo>
                      <a:pt x="94" y="7"/>
                    </a:moveTo>
                    <a:lnTo>
                      <a:pt x="49" y="0"/>
                    </a:lnTo>
                    <a:lnTo>
                      <a:pt x="0" y="21"/>
                    </a:lnTo>
                    <a:lnTo>
                      <a:pt x="35" y="36"/>
                    </a:lnTo>
                    <a:lnTo>
                      <a:pt x="64" y="29"/>
                    </a:lnTo>
                    <a:lnTo>
                      <a:pt x="94" y="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9" name="Freeform 153"/>
              <p:cNvSpPr>
                <a:spLocks/>
              </p:cNvSpPr>
              <p:nvPr/>
            </p:nvSpPr>
            <p:spPr bwMode="auto">
              <a:xfrm>
                <a:off x="7716708" y="3052412"/>
                <a:ext cx="70801" cy="304477"/>
              </a:xfrm>
              <a:custGeom>
                <a:avLst/>
                <a:gdLst>
                  <a:gd name="T0" fmla="*/ 196 w 456"/>
                  <a:gd name="T1" fmla="*/ 45 h 1961"/>
                  <a:gd name="T2" fmla="*/ 165 w 456"/>
                  <a:gd name="T3" fmla="*/ 0 h 1961"/>
                  <a:gd name="T4" fmla="*/ 108 w 456"/>
                  <a:gd name="T5" fmla="*/ 0 h 1961"/>
                  <a:gd name="T6" fmla="*/ 101 w 456"/>
                  <a:gd name="T7" fmla="*/ 38 h 1961"/>
                  <a:gd name="T8" fmla="*/ 137 w 456"/>
                  <a:gd name="T9" fmla="*/ 189 h 1961"/>
                  <a:gd name="T10" fmla="*/ 116 w 456"/>
                  <a:gd name="T11" fmla="*/ 224 h 1961"/>
                  <a:gd name="T12" fmla="*/ 73 w 456"/>
                  <a:gd name="T13" fmla="*/ 210 h 1961"/>
                  <a:gd name="T14" fmla="*/ 0 w 456"/>
                  <a:gd name="T15" fmla="*/ 238 h 1961"/>
                  <a:gd name="T16" fmla="*/ 28 w 456"/>
                  <a:gd name="T17" fmla="*/ 319 h 1961"/>
                  <a:gd name="T18" fmla="*/ 0 w 456"/>
                  <a:gd name="T19" fmla="*/ 470 h 1961"/>
                  <a:gd name="T20" fmla="*/ 35 w 456"/>
                  <a:gd name="T21" fmla="*/ 508 h 1961"/>
                  <a:gd name="T22" fmla="*/ 0 w 456"/>
                  <a:gd name="T23" fmla="*/ 557 h 1961"/>
                  <a:gd name="T24" fmla="*/ 28 w 456"/>
                  <a:gd name="T25" fmla="*/ 725 h 1961"/>
                  <a:gd name="T26" fmla="*/ 73 w 456"/>
                  <a:gd name="T27" fmla="*/ 775 h 1961"/>
                  <a:gd name="T28" fmla="*/ 73 w 456"/>
                  <a:gd name="T29" fmla="*/ 1058 h 1961"/>
                  <a:gd name="T30" fmla="*/ 94 w 456"/>
                  <a:gd name="T31" fmla="*/ 1143 h 1961"/>
                  <a:gd name="T32" fmla="*/ 64 w 456"/>
                  <a:gd name="T33" fmla="*/ 1252 h 1961"/>
                  <a:gd name="T34" fmla="*/ 35 w 456"/>
                  <a:gd name="T35" fmla="*/ 1412 h 1961"/>
                  <a:gd name="T36" fmla="*/ 64 w 456"/>
                  <a:gd name="T37" fmla="*/ 1490 h 1961"/>
                  <a:gd name="T38" fmla="*/ 57 w 456"/>
                  <a:gd name="T39" fmla="*/ 1627 h 1961"/>
                  <a:gd name="T40" fmla="*/ 42 w 456"/>
                  <a:gd name="T41" fmla="*/ 1729 h 1961"/>
                  <a:gd name="T42" fmla="*/ 35 w 456"/>
                  <a:gd name="T43" fmla="*/ 1961 h 1961"/>
                  <a:gd name="T44" fmla="*/ 73 w 456"/>
                  <a:gd name="T45" fmla="*/ 1953 h 1961"/>
                  <a:gd name="T46" fmla="*/ 101 w 456"/>
                  <a:gd name="T47" fmla="*/ 1883 h 1961"/>
                  <a:gd name="T48" fmla="*/ 151 w 456"/>
                  <a:gd name="T49" fmla="*/ 1845 h 1961"/>
                  <a:gd name="T50" fmla="*/ 196 w 456"/>
                  <a:gd name="T51" fmla="*/ 1875 h 1961"/>
                  <a:gd name="T52" fmla="*/ 245 w 456"/>
                  <a:gd name="T53" fmla="*/ 1946 h 1961"/>
                  <a:gd name="T54" fmla="*/ 281 w 456"/>
                  <a:gd name="T55" fmla="*/ 1904 h 1961"/>
                  <a:gd name="T56" fmla="*/ 281 w 456"/>
                  <a:gd name="T57" fmla="*/ 1816 h 1961"/>
                  <a:gd name="T58" fmla="*/ 210 w 456"/>
                  <a:gd name="T59" fmla="*/ 1746 h 1961"/>
                  <a:gd name="T60" fmla="*/ 151 w 456"/>
                  <a:gd name="T61" fmla="*/ 1672 h 1961"/>
                  <a:gd name="T62" fmla="*/ 151 w 456"/>
                  <a:gd name="T63" fmla="*/ 1535 h 1961"/>
                  <a:gd name="T64" fmla="*/ 182 w 456"/>
                  <a:gd name="T65" fmla="*/ 1476 h 1961"/>
                  <a:gd name="T66" fmla="*/ 182 w 456"/>
                  <a:gd name="T67" fmla="*/ 1427 h 1961"/>
                  <a:gd name="T68" fmla="*/ 203 w 456"/>
                  <a:gd name="T69" fmla="*/ 1389 h 1961"/>
                  <a:gd name="T70" fmla="*/ 217 w 456"/>
                  <a:gd name="T71" fmla="*/ 1231 h 1961"/>
                  <a:gd name="T72" fmla="*/ 253 w 456"/>
                  <a:gd name="T73" fmla="*/ 1202 h 1961"/>
                  <a:gd name="T74" fmla="*/ 319 w 456"/>
                  <a:gd name="T75" fmla="*/ 1223 h 1961"/>
                  <a:gd name="T76" fmla="*/ 397 w 456"/>
                  <a:gd name="T77" fmla="*/ 1304 h 1961"/>
                  <a:gd name="T78" fmla="*/ 413 w 456"/>
                  <a:gd name="T79" fmla="*/ 1332 h 1961"/>
                  <a:gd name="T80" fmla="*/ 441 w 456"/>
                  <a:gd name="T81" fmla="*/ 1339 h 1961"/>
                  <a:gd name="T82" fmla="*/ 456 w 456"/>
                  <a:gd name="T83" fmla="*/ 1304 h 1961"/>
                  <a:gd name="T84" fmla="*/ 441 w 456"/>
                  <a:gd name="T85" fmla="*/ 1238 h 1961"/>
                  <a:gd name="T86" fmla="*/ 375 w 456"/>
                  <a:gd name="T87" fmla="*/ 1150 h 1961"/>
                  <a:gd name="T88" fmla="*/ 340 w 456"/>
                  <a:gd name="T89" fmla="*/ 957 h 1961"/>
                  <a:gd name="T90" fmla="*/ 297 w 456"/>
                  <a:gd name="T91" fmla="*/ 796 h 1961"/>
                  <a:gd name="T92" fmla="*/ 253 w 456"/>
                  <a:gd name="T93" fmla="*/ 529 h 1961"/>
                  <a:gd name="T94" fmla="*/ 245 w 456"/>
                  <a:gd name="T95" fmla="*/ 399 h 1961"/>
                  <a:gd name="T96" fmla="*/ 245 w 456"/>
                  <a:gd name="T97" fmla="*/ 238 h 1961"/>
                  <a:gd name="T98" fmla="*/ 217 w 456"/>
                  <a:gd name="T99" fmla="*/ 94 h 1961"/>
                  <a:gd name="T100" fmla="*/ 196 w 456"/>
                  <a:gd name="T101" fmla="*/ 45 h 1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6" h="1961">
                    <a:moveTo>
                      <a:pt x="196" y="45"/>
                    </a:moveTo>
                    <a:lnTo>
                      <a:pt x="165" y="0"/>
                    </a:lnTo>
                    <a:lnTo>
                      <a:pt x="108" y="0"/>
                    </a:lnTo>
                    <a:lnTo>
                      <a:pt x="101" y="38"/>
                    </a:lnTo>
                    <a:lnTo>
                      <a:pt x="137" y="189"/>
                    </a:lnTo>
                    <a:lnTo>
                      <a:pt x="116" y="224"/>
                    </a:lnTo>
                    <a:lnTo>
                      <a:pt x="73" y="210"/>
                    </a:lnTo>
                    <a:lnTo>
                      <a:pt x="0" y="238"/>
                    </a:lnTo>
                    <a:lnTo>
                      <a:pt x="28" y="319"/>
                    </a:lnTo>
                    <a:lnTo>
                      <a:pt x="0" y="470"/>
                    </a:lnTo>
                    <a:lnTo>
                      <a:pt x="35" y="508"/>
                    </a:lnTo>
                    <a:lnTo>
                      <a:pt x="0" y="557"/>
                    </a:lnTo>
                    <a:lnTo>
                      <a:pt x="28" y="725"/>
                    </a:lnTo>
                    <a:lnTo>
                      <a:pt x="73" y="775"/>
                    </a:lnTo>
                    <a:lnTo>
                      <a:pt x="73" y="1058"/>
                    </a:lnTo>
                    <a:lnTo>
                      <a:pt x="94" y="1143"/>
                    </a:lnTo>
                    <a:lnTo>
                      <a:pt x="64" y="1252"/>
                    </a:lnTo>
                    <a:lnTo>
                      <a:pt x="35" y="1412"/>
                    </a:lnTo>
                    <a:lnTo>
                      <a:pt x="64" y="1490"/>
                    </a:lnTo>
                    <a:lnTo>
                      <a:pt x="57" y="1627"/>
                    </a:lnTo>
                    <a:lnTo>
                      <a:pt x="42" y="1729"/>
                    </a:lnTo>
                    <a:lnTo>
                      <a:pt x="35" y="1961"/>
                    </a:lnTo>
                    <a:lnTo>
                      <a:pt x="73" y="1953"/>
                    </a:lnTo>
                    <a:lnTo>
                      <a:pt x="101" y="1883"/>
                    </a:lnTo>
                    <a:lnTo>
                      <a:pt x="151" y="1845"/>
                    </a:lnTo>
                    <a:lnTo>
                      <a:pt x="196" y="1875"/>
                    </a:lnTo>
                    <a:lnTo>
                      <a:pt x="245" y="1946"/>
                    </a:lnTo>
                    <a:lnTo>
                      <a:pt x="281" y="1904"/>
                    </a:lnTo>
                    <a:lnTo>
                      <a:pt x="281" y="1816"/>
                    </a:lnTo>
                    <a:lnTo>
                      <a:pt x="210" y="1746"/>
                    </a:lnTo>
                    <a:lnTo>
                      <a:pt x="151" y="1672"/>
                    </a:lnTo>
                    <a:lnTo>
                      <a:pt x="151" y="1535"/>
                    </a:lnTo>
                    <a:lnTo>
                      <a:pt x="182" y="1476"/>
                    </a:lnTo>
                    <a:lnTo>
                      <a:pt x="182" y="1427"/>
                    </a:lnTo>
                    <a:lnTo>
                      <a:pt x="203" y="1389"/>
                    </a:lnTo>
                    <a:lnTo>
                      <a:pt x="217" y="1231"/>
                    </a:lnTo>
                    <a:lnTo>
                      <a:pt x="253" y="1202"/>
                    </a:lnTo>
                    <a:lnTo>
                      <a:pt x="319" y="1223"/>
                    </a:lnTo>
                    <a:lnTo>
                      <a:pt x="397" y="1304"/>
                    </a:lnTo>
                    <a:lnTo>
                      <a:pt x="413" y="1332"/>
                    </a:lnTo>
                    <a:lnTo>
                      <a:pt x="441" y="1339"/>
                    </a:lnTo>
                    <a:lnTo>
                      <a:pt x="456" y="1304"/>
                    </a:lnTo>
                    <a:lnTo>
                      <a:pt x="441" y="1238"/>
                    </a:lnTo>
                    <a:lnTo>
                      <a:pt x="375" y="1150"/>
                    </a:lnTo>
                    <a:lnTo>
                      <a:pt x="340" y="957"/>
                    </a:lnTo>
                    <a:lnTo>
                      <a:pt x="297" y="796"/>
                    </a:lnTo>
                    <a:lnTo>
                      <a:pt x="253" y="529"/>
                    </a:lnTo>
                    <a:lnTo>
                      <a:pt x="245" y="399"/>
                    </a:lnTo>
                    <a:lnTo>
                      <a:pt x="245" y="238"/>
                    </a:lnTo>
                    <a:lnTo>
                      <a:pt x="217" y="94"/>
                    </a:lnTo>
                    <a:lnTo>
                      <a:pt x="196" y="4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154"/>
              <p:cNvSpPr>
                <a:spLocks/>
              </p:cNvSpPr>
              <p:nvPr/>
            </p:nvSpPr>
            <p:spPr bwMode="auto">
              <a:xfrm>
                <a:off x="7663918" y="3381733"/>
                <a:ext cx="147037" cy="122505"/>
              </a:xfrm>
              <a:custGeom>
                <a:avLst/>
                <a:gdLst>
                  <a:gd name="T0" fmla="*/ 311 w 947"/>
                  <a:gd name="T1" fmla="*/ 64 h 789"/>
                  <a:gd name="T2" fmla="*/ 326 w 947"/>
                  <a:gd name="T3" fmla="*/ 0 h 789"/>
                  <a:gd name="T4" fmla="*/ 420 w 947"/>
                  <a:gd name="T5" fmla="*/ 0 h 789"/>
                  <a:gd name="T6" fmla="*/ 456 w 947"/>
                  <a:gd name="T7" fmla="*/ 50 h 789"/>
                  <a:gd name="T8" fmla="*/ 498 w 947"/>
                  <a:gd name="T9" fmla="*/ 166 h 789"/>
                  <a:gd name="T10" fmla="*/ 557 w 947"/>
                  <a:gd name="T11" fmla="*/ 210 h 789"/>
                  <a:gd name="T12" fmla="*/ 614 w 947"/>
                  <a:gd name="T13" fmla="*/ 225 h 789"/>
                  <a:gd name="T14" fmla="*/ 680 w 947"/>
                  <a:gd name="T15" fmla="*/ 274 h 789"/>
                  <a:gd name="T16" fmla="*/ 746 w 947"/>
                  <a:gd name="T17" fmla="*/ 312 h 789"/>
                  <a:gd name="T18" fmla="*/ 817 w 947"/>
                  <a:gd name="T19" fmla="*/ 288 h 789"/>
                  <a:gd name="T20" fmla="*/ 883 w 947"/>
                  <a:gd name="T21" fmla="*/ 232 h 789"/>
                  <a:gd name="T22" fmla="*/ 883 w 947"/>
                  <a:gd name="T23" fmla="*/ 274 h 789"/>
                  <a:gd name="T24" fmla="*/ 883 w 947"/>
                  <a:gd name="T25" fmla="*/ 354 h 789"/>
                  <a:gd name="T26" fmla="*/ 933 w 947"/>
                  <a:gd name="T27" fmla="*/ 369 h 789"/>
                  <a:gd name="T28" fmla="*/ 947 w 947"/>
                  <a:gd name="T29" fmla="*/ 425 h 789"/>
                  <a:gd name="T30" fmla="*/ 883 w 947"/>
                  <a:gd name="T31" fmla="*/ 499 h 789"/>
                  <a:gd name="T32" fmla="*/ 781 w 947"/>
                  <a:gd name="T33" fmla="*/ 506 h 789"/>
                  <a:gd name="T34" fmla="*/ 701 w 947"/>
                  <a:gd name="T35" fmla="*/ 520 h 789"/>
                  <a:gd name="T36" fmla="*/ 614 w 947"/>
                  <a:gd name="T37" fmla="*/ 621 h 789"/>
                  <a:gd name="T38" fmla="*/ 614 w 947"/>
                  <a:gd name="T39" fmla="*/ 680 h 789"/>
                  <a:gd name="T40" fmla="*/ 557 w 947"/>
                  <a:gd name="T41" fmla="*/ 695 h 789"/>
                  <a:gd name="T42" fmla="*/ 491 w 947"/>
                  <a:gd name="T43" fmla="*/ 621 h 789"/>
                  <a:gd name="T44" fmla="*/ 399 w 947"/>
                  <a:gd name="T45" fmla="*/ 607 h 789"/>
                  <a:gd name="T46" fmla="*/ 361 w 947"/>
                  <a:gd name="T47" fmla="*/ 586 h 789"/>
                  <a:gd name="T48" fmla="*/ 311 w 947"/>
                  <a:gd name="T49" fmla="*/ 621 h 789"/>
                  <a:gd name="T50" fmla="*/ 210 w 947"/>
                  <a:gd name="T51" fmla="*/ 600 h 789"/>
                  <a:gd name="T52" fmla="*/ 151 w 947"/>
                  <a:gd name="T53" fmla="*/ 600 h 789"/>
                  <a:gd name="T54" fmla="*/ 108 w 947"/>
                  <a:gd name="T55" fmla="*/ 629 h 789"/>
                  <a:gd name="T56" fmla="*/ 182 w 947"/>
                  <a:gd name="T57" fmla="*/ 695 h 789"/>
                  <a:gd name="T58" fmla="*/ 182 w 947"/>
                  <a:gd name="T59" fmla="*/ 744 h 789"/>
                  <a:gd name="T60" fmla="*/ 87 w 947"/>
                  <a:gd name="T61" fmla="*/ 789 h 789"/>
                  <a:gd name="T62" fmla="*/ 56 w 947"/>
                  <a:gd name="T63" fmla="*/ 680 h 789"/>
                  <a:gd name="T64" fmla="*/ 0 w 947"/>
                  <a:gd name="T65" fmla="*/ 666 h 789"/>
                  <a:gd name="T66" fmla="*/ 49 w 947"/>
                  <a:gd name="T67" fmla="*/ 600 h 789"/>
                  <a:gd name="T68" fmla="*/ 137 w 947"/>
                  <a:gd name="T69" fmla="*/ 534 h 789"/>
                  <a:gd name="T70" fmla="*/ 137 w 947"/>
                  <a:gd name="T71" fmla="*/ 470 h 789"/>
                  <a:gd name="T72" fmla="*/ 182 w 947"/>
                  <a:gd name="T73" fmla="*/ 425 h 789"/>
                  <a:gd name="T74" fmla="*/ 238 w 947"/>
                  <a:gd name="T75" fmla="*/ 463 h 789"/>
                  <a:gd name="T76" fmla="*/ 290 w 947"/>
                  <a:gd name="T77" fmla="*/ 442 h 789"/>
                  <a:gd name="T78" fmla="*/ 297 w 947"/>
                  <a:gd name="T79" fmla="*/ 390 h 789"/>
                  <a:gd name="T80" fmla="*/ 340 w 947"/>
                  <a:gd name="T81" fmla="*/ 281 h 789"/>
                  <a:gd name="T82" fmla="*/ 347 w 947"/>
                  <a:gd name="T83" fmla="*/ 88 h 789"/>
                  <a:gd name="T84" fmla="*/ 311 w 947"/>
                  <a:gd name="T85" fmla="*/ 6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 h="789">
                    <a:moveTo>
                      <a:pt x="311" y="64"/>
                    </a:moveTo>
                    <a:lnTo>
                      <a:pt x="326" y="0"/>
                    </a:lnTo>
                    <a:lnTo>
                      <a:pt x="420" y="0"/>
                    </a:lnTo>
                    <a:lnTo>
                      <a:pt x="456" y="50"/>
                    </a:lnTo>
                    <a:lnTo>
                      <a:pt x="498" y="166"/>
                    </a:lnTo>
                    <a:lnTo>
                      <a:pt x="557" y="210"/>
                    </a:lnTo>
                    <a:lnTo>
                      <a:pt x="614" y="225"/>
                    </a:lnTo>
                    <a:lnTo>
                      <a:pt x="680" y="274"/>
                    </a:lnTo>
                    <a:lnTo>
                      <a:pt x="746" y="312"/>
                    </a:lnTo>
                    <a:lnTo>
                      <a:pt x="817" y="288"/>
                    </a:lnTo>
                    <a:lnTo>
                      <a:pt x="883" y="232"/>
                    </a:lnTo>
                    <a:lnTo>
                      <a:pt x="883" y="274"/>
                    </a:lnTo>
                    <a:lnTo>
                      <a:pt x="883" y="354"/>
                    </a:lnTo>
                    <a:lnTo>
                      <a:pt x="933" y="369"/>
                    </a:lnTo>
                    <a:lnTo>
                      <a:pt x="947" y="425"/>
                    </a:lnTo>
                    <a:lnTo>
                      <a:pt x="883" y="499"/>
                    </a:lnTo>
                    <a:lnTo>
                      <a:pt x="781" y="506"/>
                    </a:lnTo>
                    <a:lnTo>
                      <a:pt x="701" y="520"/>
                    </a:lnTo>
                    <a:lnTo>
                      <a:pt x="614" y="621"/>
                    </a:lnTo>
                    <a:lnTo>
                      <a:pt x="614" y="680"/>
                    </a:lnTo>
                    <a:lnTo>
                      <a:pt x="557" y="695"/>
                    </a:lnTo>
                    <a:lnTo>
                      <a:pt x="491" y="621"/>
                    </a:lnTo>
                    <a:lnTo>
                      <a:pt x="399" y="607"/>
                    </a:lnTo>
                    <a:lnTo>
                      <a:pt x="361" y="586"/>
                    </a:lnTo>
                    <a:lnTo>
                      <a:pt x="311" y="621"/>
                    </a:lnTo>
                    <a:lnTo>
                      <a:pt x="210" y="600"/>
                    </a:lnTo>
                    <a:lnTo>
                      <a:pt x="151" y="600"/>
                    </a:lnTo>
                    <a:lnTo>
                      <a:pt x="108" y="629"/>
                    </a:lnTo>
                    <a:lnTo>
                      <a:pt x="182" y="695"/>
                    </a:lnTo>
                    <a:lnTo>
                      <a:pt x="182" y="744"/>
                    </a:lnTo>
                    <a:lnTo>
                      <a:pt x="87" y="789"/>
                    </a:lnTo>
                    <a:lnTo>
                      <a:pt x="56" y="680"/>
                    </a:lnTo>
                    <a:lnTo>
                      <a:pt x="0" y="666"/>
                    </a:lnTo>
                    <a:lnTo>
                      <a:pt x="49" y="600"/>
                    </a:lnTo>
                    <a:lnTo>
                      <a:pt x="137" y="534"/>
                    </a:lnTo>
                    <a:lnTo>
                      <a:pt x="137" y="470"/>
                    </a:lnTo>
                    <a:lnTo>
                      <a:pt x="182" y="425"/>
                    </a:lnTo>
                    <a:lnTo>
                      <a:pt x="238" y="463"/>
                    </a:lnTo>
                    <a:lnTo>
                      <a:pt x="290" y="442"/>
                    </a:lnTo>
                    <a:lnTo>
                      <a:pt x="297" y="390"/>
                    </a:lnTo>
                    <a:lnTo>
                      <a:pt x="340" y="281"/>
                    </a:lnTo>
                    <a:lnTo>
                      <a:pt x="347" y="88"/>
                    </a:lnTo>
                    <a:lnTo>
                      <a:pt x="311" y="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1" name="Freeform 155"/>
              <p:cNvSpPr>
                <a:spLocks/>
              </p:cNvSpPr>
              <p:nvPr/>
            </p:nvSpPr>
            <p:spPr bwMode="auto">
              <a:xfrm>
                <a:off x="7460985" y="3504238"/>
                <a:ext cx="262245" cy="242837"/>
              </a:xfrm>
              <a:custGeom>
                <a:avLst/>
                <a:gdLst>
                  <a:gd name="T0" fmla="*/ 1592 w 1689"/>
                  <a:gd name="T1" fmla="*/ 33 h 1564"/>
                  <a:gd name="T2" fmla="*/ 1500 w 1689"/>
                  <a:gd name="T3" fmla="*/ 45 h 1564"/>
                  <a:gd name="T4" fmla="*/ 1550 w 1689"/>
                  <a:gd name="T5" fmla="*/ 158 h 1564"/>
                  <a:gd name="T6" fmla="*/ 1463 w 1689"/>
                  <a:gd name="T7" fmla="*/ 104 h 1564"/>
                  <a:gd name="T8" fmla="*/ 1363 w 1689"/>
                  <a:gd name="T9" fmla="*/ 208 h 1564"/>
                  <a:gd name="T10" fmla="*/ 1300 w 1689"/>
                  <a:gd name="T11" fmla="*/ 643 h 1564"/>
                  <a:gd name="T12" fmla="*/ 1115 w 1689"/>
                  <a:gd name="T13" fmla="*/ 843 h 1564"/>
                  <a:gd name="T14" fmla="*/ 995 w 1689"/>
                  <a:gd name="T15" fmla="*/ 945 h 1564"/>
                  <a:gd name="T16" fmla="*/ 978 w 1689"/>
                  <a:gd name="T17" fmla="*/ 832 h 1564"/>
                  <a:gd name="T18" fmla="*/ 898 w 1689"/>
                  <a:gd name="T19" fmla="*/ 848 h 1564"/>
                  <a:gd name="T20" fmla="*/ 714 w 1689"/>
                  <a:gd name="T21" fmla="*/ 1158 h 1564"/>
                  <a:gd name="T22" fmla="*/ 522 w 1689"/>
                  <a:gd name="T23" fmla="*/ 1191 h 1564"/>
                  <a:gd name="T24" fmla="*/ 343 w 1689"/>
                  <a:gd name="T25" fmla="*/ 1167 h 1564"/>
                  <a:gd name="T26" fmla="*/ 241 w 1689"/>
                  <a:gd name="T27" fmla="*/ 1245 h 1564"/>
                  <a:gd name="T28" fmla="*/ 55 w 1689"/>
                  <a:gd name="T29" fmla="*/ 1358 h 1564"/>
                  <a:gd name="T30" fmla="*/ 12 w 1689"/>
                  <a:gd name="T31" fmla="*/ 1455 h 1564"/>
                  <a:gd name="T32" fmla="*/ 121 w 1689"/>
                  <a:gd name="T33" fmla="*/ 1488 h 1564"/>
                  <a:gd name="T34" fmla="*/ 355 w 1689"/>
                  <a:gd name="T35" fmla="*/ 1406 h 1564"/>
                  <a:gd name="T36" fmla="*/ 572 w 1689"/>
                  <a:gd name="T37" fmla="*/ 1304 h 1564"/>
                  <a:gd name="T38" fmla="*/ 681 w 1689"/>
                  <a:gd name="T39" fmla="*/ 1417 h 1564"/>
                  <a:gd name="T40" fmla="*/ 681 w 1689"/>
                  <a:gd name="T41" fmla="*/ 1531 h 1564"/>
                  <a:gd name="T42" fmla="*/ 799 w 1689"/>
                  <a:gd name="T43" fmla="*/ 1531 h 1564"/>
                  <a:gd name="T44" fmla="*/ 891 w 1689"/>
                  <a:gd name="T45" fmla="*/ 1443 h 1564"/>
                  <a:gd name="T46" fmla="*/ 886 w 1689"/>
                  <a:gd name="T47" fmla="*/ 1363 h 1564"/>
                  <a:gd name="T48" fmla="*/ 886 w 1689"/>
                  <a:gd name="T49" fmla="*/ 1266 h 1564"/>
                  <a:gd name="T50" fmla="*/ 952 w 1689"/>
                  <a:gd name="T51" fmla="*/ 1337 h 1564"/>
                  <a:gd name="T52" fmla="*/ 1137 w 1689"/>
                  <a:gd name="T53" fmla="*/ 1271 h 1564"/>
                  <a:gd name="T54" fmla="*/ 1186 w 1689"/>
                  <a:gd name="T55" fmla="*/ 1337 h 1564"/>
                  <a:gd name="T56" fmla="*/ 1255 w 1689"/>
                  <a:gd name="T57" fmla="*/ 1221 h 1564"/>
                  <a:gd name="T58" fmla="*/ 1375 w 1689"/>
                  <a:gd name="T59" fmla="*/ 1184 h 1564"/>
                  <a:gd name="T60" fmla="*/ 1342 w 1689"/>
                  <a:gd name="T61" fmla="*/ 1266 h 1564"/>
                  <a:gd name="T62" fmla="*/ 1489 w 1689"/>
                  <a:gd name="T63" fmla="*/ 1146 h 1564"/>
                  <a:gd name="T64" fmla="*/ 1479 w 1689"/>
                  <a:gd name="T65" fmla="*/ 1021 h 1564"/>
                  <a:gd name="T66" fmla="*/ 1505 w 1689"/>
                  <a:gd name="T67" fmla="*/ 782 h 1564"/>
                  <a:gd name="T68" fmla="*/ 1576 w 1689"/>
                  <a:gd name="T69" fmla="*/ 669 h 1564"/>
                  <a:gd name="T70" fmla="*/ 1618 w 1689"/>
                  <a:gd name="T71" fmla="*/ 560 h 1564"/>
                  <a:gd name="T72" fmla="*/ 1689 w 1689"/>
                  <a:gd name="T73" fmla="*/ 305 h 1564"/>
                  <a:gd name="T74" fmla="*/ 1642 w 1689"/>
                  <a:gd name="T75" fmla="*/ 225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9" h="1564">
                    <a:moveTo>
                      <a:pt x="1588" y="175"/>
                    </a:moveTo>
                    <a:lnTo>
                      <a:pt x="1592" y="33"/>
                    </a:lnTo>
                    <a:lnTo>
                      <a:pt x="1555" y="0"/>
                    </a:lnTo>
                    <a:lnTo>
                      <a:pt x="1500" y="45"/>
                    </a:lnTo>
                    <a:lnTo>
                      <a:pt x="1522" y="99"/>
                    </a:lnTo>
                    <a:lnTo>
                      <a:pt x="1550" y="158"/>
                    </a:lnTo>
                    <a:lnTo>
                      <a:pt x="1505" y="163"/>
                    </a:lnTo>
                    <a:lnTo>
                      <a:pt x="1463" y="104"/>
                    </a:lnTo>
                    <a:lnTo>
                      <a:pt x="1418" y="116"/>
                    </a:lnTo>
                    <a:lnTo>
                      <a:pt x="1363" y="208"/>
                    </a:lnTo>
                    <a:lnTo>
                      <a:pt x="1363" y="489"/>
                    </a:lnTo>
                    <a:lnTo>
                      <a:pt x="1300" y="643"/>
                    </a:lnTo>
                    <a:lnTo>
                      <a:pt x="1186" y="799"/>
                    </a:lnTo>
                    <a:lnTo>
                      <a:pt x="1115" y="843"/>
                    </a:lnTo>
                    <a:lnTo>
                      <a:pt x="1082" y="903"/>
                    </a:lnTo>
                    <a:lnTo>
                      <a:pt x="995" y="945"/>
                    </a:lnTo>
                    <a:lnTo>
                      <a:pt x="948" y="919"/>
                    </a:lnTo>
                    <a:lnTo>
                      <a:pt x="978" y="832"/>
                    </a:lnTo>
                    <a:lnTo>
                      <a:pt x="936" y="820"/>
                    </a:lnTo>
                    <a:lnTo>
                      <a:pt x="898" y="848"/>
                    </a:lnTo>
                    <a:lnTo>
                      <a:pt x="891" y="924"/>
                    </a:lnTo>
                    <a:lnTo>
                      <a:pt x="714" y="1158"/>
                    </a:lnTo>
                    <a:lnTo>
                      <a:pt x="605" y="1146"/>
                    </a:lnTo>
                    <a:lnTo>
                      <a:pt x="522" y="1191"/>
                    </a:lnTo>
                    <a:lnTo>
                      <a:pt x="418" y="1195"/>
                    </a:lnTo>
                    <a:lnTo>
                      <a:pt x="343" y="1167"/>
                    </a:lnTo>
                    <a:lnTo>
                      <a:pt x="272" y="1174"/>
                    </a:lnTo>
                    <a:lnTo>
                      <a:pt x="241" y="1245"/>
                    </a:lnTo>
                    <a:lnTo>
                      <a:pt x="109" y="1342"/>
                    </a:lnTo>
                    <a:lnTo>
                      <a:pt x="55" y="1358"/>
                    </a:lnTo>
                    <a:lnTo>
                      <a:pt x="0" y="1396"/>
                    </a:lnTo>
                    <a:lnTo>
                      <a:pt x="12" y="1455"/>
                    </a:lnTo>
                    <a:lnTo>
                      <a:pt x="109" y="1451"/>
                    </a:lnTo>
                    <a:lnTo>
                      <a:pt x="121" y="1488"/>
                    </a:lnTo>
                    <a:lnTo>
                      <a:pt x="196" y="1439"/>
                    </a:lnTo>
                    <a:lnTo>
                      <a:pt x="355" y="1406"/>
                    </a:lnTo>
                    <a:lnTo>
                      <a:pt x="404" y="1347"/>
                    </a:lnTo>
                    <a:lnTo>
                      <a:pt x="572" y="1304"/>
                    </a:lnTo>
                    <a:lnTo>
                      <a:pt x="669" y="1347"/>
                    </a:lnTo>
                    <a:lnTo>
                      <a:pt x="681" y="1417"/>
                    </a:lnTo>
                    <a:lnTo>
                      <a:pt x="659" y="1460"/>
                    </a:lnTo>
                    <a:lnTo>
                      <a:pt x="681" y="1531"/>
                    </a:lnTo>
                    <a:lnTo>
                      <a:pt x="740" y="1564"/>
                    </a:lnTo>
                    <a:lnTo>
                      <a:pt x="799" y="1531"/>
                    </a:lnTo>
                    <a:lnTo>
                      <a:pt x="815" y="1451"/>
                    </a:lnTo>
                    <a:lnTo>
                      <a:pt x="891" y="1443"/>
                    </a:lnTo>
                    <a:lnTo>
                      <a:pt x="886" y="1401"/>
                    </a:lnTo>
                    <a:lnTo>
                      <a:pt x="886" y="1363"/>
                    </a:lnTo>
                    <a:lnTo>
                      <a:pt x="860" y="1314"/>
                    </a:lnTo>
                    <a:lnTo>
                      <a:pt x="886" y="1266"/>
                    </a:lnTo>
                    <a:lnTo>
                      <a:pt x="957" y="1266"/>
                    </a:lnTo>
                    <a:lnTo>
                      <a:pt x="952" y="1337"/>
                    </a:lnTo>
                    <a:lnTo>
                      <a:pt x="1094" y="1330"/>
                    </a:lnTo>
                    <a:lnTo>
                      <a:pt x="1137" y="1271"/>
                    </a:lnTo>
                    <a:lnTo>
                      <a:pt x="1179" y="1259"/>
                    </a:lnTo>
                    <a:lnTo>
                      <a:pt x="1186" y="1337"/>
                    </a:lnTo>
                    <a:lnTo>
                      <a:pt x="1241" y="1325"/>
                    </a:lnTo>
                    <a:lnTo>
                      <a:pt x="1255" y="1221"/>
                    </a:lnTo>
                    <a:lnTo>
                      <a:pt x="1333" y="1151"/>
                    </a:lnTo>
                    <a:lnTo>
                      <a:pt x="1375" y="1184"/>
                    </a:lnTo>
                    <a:lnTo>
                      <a:pt x="1370" y="1238"/>
                    </a:lnTo>
                    <a:lnTo>
                      <a:pt x="1342" y="1266"/>
                    </a:lnTo>
                    <a:lnTo>
                      <a:pt x="1392" y="1288"/>
                    </a:lnTo>
                    <a:lnTo>
                      <a:pt x="1489" y="1146"/>
                    </a:lnTo>
                    <a:lnTo>
                      <a:pt x="1467" y="1082"/>
                    </a:lnTo>
                    <a:lnTo>
                      <a:pt x="1479" y="1021"/>
                    </a:lnTo>
                    <a:lnTo>
                      <a:pt x="1555" y="853"/>
                    </a:lnTo>
                    <a:lnTo>
                      <a:pt x="1505" y="782"/>
                    </a:lnTo>
                    <a:lnTo>
                      <a:pt x="1526" y="706"/>
                    </a:lnTo>
                    <a:lnTo>
                      <a:pt x="1576" y="669"/>
                    </a:lnTo>
                    <a:lnTo>
                      <a:pt x="1614" y="678"/>
                    </a:lnTo>
                    <a:lnTo>
                      <a:pt x="1618" y="560"/>
                    </a:lnTo>
                    <a:lnTo>
                      <a:pt x="1685" y="425"/>
                    </a:lnTo>
                    <a:lnTo>
                      <a:pt x="1689" y="305"/>
                    </a:lnTo>
                    <a:lnTo>
                      <a:pt x="1673" y="293"/>
                    </a:lnTo>
                    <a:lnTo>
                      <a:pt x="1642" y="225"/>
                    </a:lnTo>
                    <a:lnTo>
                      <a:pt x="1588" y="17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2" name="Freeform 156"/>
              <p:cNvSpPr>
                <a:spLocks/>
              </p:cNvSpPr>
              <p:nvPr/>
            </p:nvSpPr>
            <p:spPr bwMode="auto">
              <a:xfrm>
                <a:off x="7492504" y="3722542"/>
                <a:ext cx="54654" cy="43164"/>
              </a:xfrm>
              <a:custGeom>
                <a:avLst/>
                <a:gdLst>
                  <a:gd name="T0" fmla="*/ 352 w 352"/>
                  <a:gd name="T1" fmla="*/ 33 h 278"/>
                  <a:gd name="T2" fmla="*/ 293 w 352"/>
                  <a:gd name="T3" fmla="*/ 0 h 278"/>
                  <a:gd name="T4" fmla="*/ 232 w 352"/>
                  <a:gd name="T5" fmla="*/ 11 h 278"/>
                  <a:gd name="T6" fmla="*/ 161 w 352"/>
                  <a:gd name="T7" fmla="*/ 87 h 278"/>
                  <a:gd name="T8" fmla="*/ 55 w 352"/>
                  <a:gd name="T9" fmla="*/ 104 h 278"/>
                  <a:gd name="T10" fmla="*/ 0 w 352"/>
                  <a:gd name="T11" fmla="*/ 158 h 278"/>
                  <a:gd name="T12" fmla="*/ 38 w 352"/>
                  <a:gd name="T13" fmla="*/ 278 h 278"/>
                  <a:gd name="T14" fmla="*/ 114 w 352"/>
                  <a:gd name="T15" fmla="*/ 271 h 278"/>
                  <a:gd name="T16" fmla="*/ 147 w 352"/>
                  <a:gd name="T17" fmla="*/ 196 h 278"/>
                  <a:gd name="T18" fmla="*/ 206 w 352"/>
                  <a:gd name="T19" fmla="*/ 141 h 278"/>
                  <a:gd name="T20" fmla="*/ 260 w 352"/>
                  <a:gd name="T21" fmla="*/ 163 h 278"/>
                  <a:gd name="T22" fmla="*/ 319 w 352"/>
                  <a:gd name="T23" fmla="*/ 153 h 278"/>
                  <a:gd name="T24" fmla="*/ 352 w 352"/>
                  <a:gd name="T25" fmla="*/ 3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78">
                    <a:moveTo>
                      <a:pt x="352" y="33"/>
                    </a:moveTo>
                    <a:lnTo>
                      <a:pt x="293" y="0"/>
                    </a:lnTo>
                    <a:lnTo>
                      <a:pt x="232" y="11"/>
                    </a:lnTo>
                    <a:lnTo>
                      <a:pt x="161" y="87"/>
                    </a:lnTo>
                    <a:lnTo>
                      <a:pt x="55" y="104"/>
                    </a:lnTo>
                    <a:lnTo>
                      <a:pt x="0" y="158"/>
                    </a:lnTo>
                    <a:lnTo>
                      <a:pt x="38" y="278"/>
                    </a:lnTo>
                    <a:lnTo>
                      <a:pt x="114" y="271"/>
                    </a:lnTo>
                    <a:lnTo>
                      <a:pt x="147" y="196"/>
                    </a:lnTo>
                    <a:lnTo>
                      <a:pt x="206" y="141"/>
                    </a:lnTo>
                    <a:lnTo>
                      <a:pt x="260" y="163"/>
                    </a:lnTo>
                    <a:lnTo>
                      <a:pt x="319" y="153"/>
                    </a:lnTo>
                    <a:lnTo>
                      <a:pt x="352" y="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3" name="Freeform 157"/>
              <p:cNvSpPr>
                <a:spLocks/>
              </p:cNvSpPr>
              <p:nvPr/>
            </p:nvSpPr>
            <p:spPr bwMode="auto">
              <a:xfrm>
                <a:off x="7428379" y="3735274"/>
                <a:ext cx="59001" cy="78254"/>
              </a:xfrm>
              <a:custGeom>
                <a:avLst/>
                <a:gdLst>
                  <a:gd name="T0" fmla="*/ 71 w 161"/>
                  <a:gd name="T1" fmla="*/ 0 h 213"/>
                  <a:gd name="T2" fmla="*/ 126 w 161"/>
                  <a:gd name="T3" fmla="*/ 27 h 213"/>
                  <a:gd name="T4" fmla="*/ 135 w 161"/>
                  <a:gd name="T5" fmla="*/ 50 h 213"/>
                  <a:gd name="T6" fmla="*/ 161 w 161"/>
                  <a:gd name="T7" fmla="*/ 89 h 213"/>
                  <a:gd name="T8" fmla="*/ 119 w 161"/>
                  <a:gd name="T9" fmla="*/ 133 h 213"/>
                  <a:gd name="T10" fmla="*/ 115 w 161"/>
                  <a:gd name="T11" fmla="*/ 200 h 213"/>
                  <a:gd name="T12" fmla="*/ 71 w 161"/>
                  <a:gd name="T13" fmla="*/ 213 h 213"/>
                  <a:gd name="T14" fmla="*/ 73 w 161"/>
                  <a:gd name="T15" fmla="*/ 174 h 213"/>
                  <a:gd name="T16" fmla="*/ 62 w 161"/>
                  <a:gd name="T17" fmla="*/ 172 h 213"/>
                  <a:gd name="T18" fmla="*/ 46 w 161"/>
                  <a:gd name="T19" fmla="*/ 197 h 213"/>
                  <a:gd name="T20" fmla="*/ 32 w 161"/>
                  <a:gd name="T21" fmla="*/ 191 h 213"/>
                  <a:gd name="T22" fmla="*/ 39 w 161"/>
                  <a:gd name="T23" fmla="*/ 129 h 213"/>
                  <a:gd name="T24" fmla="*/ 64 w 161"/>
                  <a:gd name="T25" fmla="*/ 99 h 213"/>
                  <a:gd name="T26" fmla="*/ 57 w 161"/>
                  <a:gd name="T27" fmla="*/ 67 h 213"/>
                  <a:gd name="T28" fmla="*/ 30 w 161"/>
                  <a:gd name="T29" fmla="*/ 89 h 213"/>
                  <a:gd name="T30" fmla="*/ 2 w 161"/>
                  <a:gd name="T31" fmla="*/ 67 h 213"/>
                  <a:gd name="T32" fmla="*/ 0 w 161"/>
                  <a:gd name="T33" fmla="*/ 37 h 213"/>
                  <a:gd name="T34" fmla="*/ 37 w 161"/>
                  <a:gd name="T35" fmla="*/ 23 h 213"/>
                  <a:gd name="T36" fmla="*/ 71 w 161"/>
                  <a:gd name="T3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 h="213">
                    <a:moveTo>
                      <a:pt x="71" y="0"/>
                    </a:moveTo>
                    <a:cubicBezTo>
                      <a:pt x="126" y="27"/>
                      <a:pt x="126" y="27"/>
                      <a:pt x="126" y="27"/>
                    </a:cubicBezTo>
                    <a:cubicBezTo>
                      <a:pt x="135" y="50"/>
                      <a:pt x="135" y="50"/>
                      <a:pt x="135" y="50"/>
                    </a:cubicBezTo>
                    <a:cubicBezTo>
                      <a:pt x="161" y="89"/>
                      <a:pt x="161" y="89"/>
                      <a:pt x="161" y="89"/>
                    </a:cubicBezTo>
                    <a:cubicBezTo>
                      <a:pt x="119" y="133"/>
                      <a:pt x="119" y="133"/>
                      <a:pt x="119" y="133"/>
                    </a:cubicBezTo>
                    <a:cubicBezTo>
                      <a:pt x="115" y="200"/>
                      <a:pt x="115" y="200"/>
                      <a:pt x="115" y="200"/>
                    </a:cubicBezTo>
                    <a:cubicBezTo>
                      <a:pt x="71" y="213"/>
                      <a:pt x="71" y="213"/>
                      <a:pt x="71" y="213"/>
                    </a:cubicBezTo>
                    <a:cubicBezTo>
                      <a:pt x="73" y="174"/>
                      <a:pt x="73" y="174"/>
                      <a:pt x="73" y="174"/>
                    </a:cubicBezTo>
                    <a:cubicBezTo>
                      <a:pt x="62" y="172"/>
                      <a:pt x="62" y="172"/>
                      <a:pt x="62" y="172"/>
                    </a:cubicBezTo>
                    <a:cubicBezTo>
                      <a:pt x="46" y="197"/>
                      <a:pt x="46" y="197"/>
                      <a:pt x="46" y="197"/>
                    </a:cubicBezTo>
                    <a:cubicBezTo>
                      <a:pt x="32" y="191"/>
                      <a:pt x="32" y="191"/>
                      <a:pt x="32" y="191"/>
                    </a:cubicBezTo>
                    <a:cubicBezTo>
                      <a:pt x="39" y="129"/>
                      <a:pt x="39" y="129"/>
                      <a:pt x="39" y="129"/>
                    </a:cubicBezTo>
                    <a:cubicBezTo>
                      <a:pt x="39" y="129"/>
                      <a:pt x="64" y="126"/>
                      <a:pt x="64" y="99"/>
                    </a:cubicBezTo>
                    <a:cubicBezTo>
                      <a:pt x="64" y="71"/>
                      <a:pt x="57" y="67"/>
                      <a:pt x="57" y="67"/>
                    </a:cubicBezTo>
                    <a:cubicBezTo>
                      <a:pt x="30" y="89"/>
                      <a:pt x="30" y="89"/>
                      <a:pt x="30" y="89"/>
                    </a:cubicBezTo>
                    <a:cubicBezTo>
                      <a:pt x="2" y="67"/>
                      <a:pt x="2" y="67"/>
                      <a:pt x="2" y="67"/>
                    </a:cubicBezTo>
                    <a:cubicBezTo>
                      <a:pt x="0" y="37"/>
                      <a:pt x="0" y="37"/>
                      <a:pt x="0" y="37"/>
                    </a:cubicBezTo>
                    <a:cubicBezTo>
                      <a:pt x="37" y="23"/>
                      <a:pt x="37" y="23"/>
                      <a:pt x="37" y="23"/>
                    </a:cubicBezTo>
                    <a:lnTo>
                      <a:pt x="71"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4" name="Freeform 158"/>
              <p:cNvSpPr>
                <a:spLocks/>
              </p:cNvSpPr>
              <p:nvPr/>
            </p:nvSpPr>
            <p:spPr bwMode="auto">
              <a:xfrm>
                <a:off x="7207590" y="3970503"/>
                <a:ext cx="36022" cy="76236"/>
              </a:xfrm>
              <a:custGeom>
                <a:avLst/>
                <a:gdLst>
                  <a:gd name="T0" fmla="*/ 99 w 232"/>
                  <a:gd name="T1" fmla="*/ 28 h 491"/>
                  <a:gd name="T2" fmla="*/ 137 w 232"/>
                  <a:gd name="T3" fmla="*/ 0 h 491"/>
                  <a:gd name="T4" fmla="*/ 232 w 232"/>
                  <a:gd name="T5" fmla="*/ 21 h 491"/>
                  <a:gd name="T6" fmla="*/ 232 w 232"/>
                  <a:gd name="T7" fmla="*/ 224 h 491"/>
                  <a:gd name="T8" fmla="*/ 151 w 232"/>
                  <a:gd name="T9" fmla="*/ 311 h 491"/>
                  <a:gd name="T10" fmla="*/ 109 w 232"/>
                  <a:gd name="T11" fmla="*/ 477 h 491"/>
                  <a:gd name="T12" fmla="*/ 50 w 232"/>
                  <a:gd name="T13" fmla="*/ 491 h 491"/>
                  <a:gd name="T14" fmla="*/ 7 w 232"/>
                  <a:gd name="T15" fmla="*/ 420 h 491"/>
                  <a:gd name="T16" fmla="*/ 0 w 232"/>
                  <a:gd name="T17" fmla="*/ 252 h 491"/>
                  <a:gd name="T18" fmla="*/ 99 w 232"/>
                  <a:gd name="T19" fmla="*/ 101 h 491"/>
                  <a:gd name="T20" fmla="*/ 99 w 232"/>
                  <a:gd name="T21" fmla="*/ 2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91">
                    <a:moveTo>
                      <a:pt x="99" y="28"/>
                    </a:moveTo>
                    <a:lnTo>
                      <a:pt x="137" y="0"/>
                    </a:lnTo>
                    <a:lnTo>
                      <a:pt x="232" y="21"/>
                    </a:lnTo>
                    <a:lnTo>
                      <a:pt x="232" y="224"/>
                    </a:lnTo>
                    <a:lnTo>
                      <a:pt x="151" y="311"/>
                    </a:lnTo>
                    <a:lnTo>
                      <a:pt x="109" y="477"/>
                    </a:lnTo>
                    <a:lnTo>
                      <a:pt x="50" y="491"/>
                    </a:lnTo>
                    <a:lnTo>
                      <a:pt x="7" y="420"/>
                    </a:lnTo>
                    <a:lnTo>
                      <a:pt x="0" y="252"/>
                    </a:lnTo>
                    <a:lnTo>
                      <a:pt x="99" y="101"/>
                    </a:lnTo>
                    <a:lnTo>
                      <a:pt x="99" y="2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5" name="Freeform 159"/>
              <p:cNvSpPr>
                <a:spLocks/>
              </p:cNvSpPr>
              <p:nvPr/>
            </p:nvSpPr>
            <p:spPr bwMode="auto">
              <a:xfrm>
                <a:off x="6934321" y="4098442"/>
                <a:ext cx="56517" cy="47356"/>
              </a:xfrm>
              <a:custGeom>
                <a:avLst/>
                <a:gdLst>
                  <a:gd name="T0" fmla="*/ 364 w 364"/>
                  <a:gd name="T1" fmla="*/ 38 h 305"/>
                  <a:gd name="T2" fmla="*/ 277 w 364"/>
                  <a:gd name="T3" fmla="*/ 0 h 305"/>
                  <a:gd name="T4" fmla="*/ 222 w 364"/>
                  <a:gd name="T5" fmla="*/ 5 h 305"/>
                  <a:gd name="T6" fmla="*/ 125 w 364"/>
                  <a:gd name="T7" fmla="*/ 42 h 305"/>
                  <a:gd name="T8" fmla="*/ 92 w 364"/>
                  <a:gd name="T9" fmla="*/ 26 h 305"/>
                  <a:gd name="T10" fmla="*/ 0 w 364"/>
                  <a:gd name="T11" fmla="*/ 125 h 305"/>
                  <a:gd name="T12" fmla="*/ 0 w 364"/>
                  <a:gd name="T13" fmla="*/ 250 h 305"/>
                  <a:gd name="T14" fmla="*/ 92 w 364"/>
                  <a:gd name="T15" fmla="*/ 305 h 305"/>
                  <a:gd name="T16" fmla="*/ 189 w 364"/>
                  <a:gd name="T17" fmla="*/ 293 h 305"/>
                  <a:gd name="T18" fmla="*/ 272 w 364"/>
                  <a:gd name="T19" fmla="*/ 217 h 305"/>
                  <a:gd name="T20" fmla="*/ 314 w 364"/>
                  <a:gd name="T21" fmla="*/ 92 h 305"/>
                  <a:gd name="T22" fmla="*/ 364 w 364"/>
                  <a:gd name="T23" fmla="*/ 3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05">
                    <a:moveTo>
                      <a:pt x="364" y="38"/>
                    </a:moveTo>
                    <a:lnTo>
                      <a:pt x="277" y="0"/>
                    </a:lnTo>
                    <a:lnTo>
                      <a:pt x="222" y="5"/>
                    </a:lnTo>
                    <a:lnTo>
                      <a:pt x="125" y="42"/>
                    </a:lnTo>
                    <a:lnTo>
                      <a:pt x="92" y="26"/>
                    </a:lnTo>
                    <a:lnTo>
                      <a:pt x="0" y="125"/>
                    </a:lnTo>
                    <a:lnTo>
                      <a:pt x="0" y="250"/>
                    </a:lnTo>
                    <a:lnTo>
                      <a:pt x="92" y="305"/>
                    </a:lnTo>
                    <a:lnTo>
                      <a:pt x="189" y="293"/>
                    </a:lnTo>
                    <a:lnTo>
                      <a:pt x="272" y="217"/>
                    </a:lnTo>
                    <a:lnTo>
                      <a:pt x="314" y="92"/>
                    </a:lnTo>
                    <a:lnTo>
                      <a:pt x="364" y="3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6" name="Freeform 160"/>
              <p:cNvSpPr>
                <a:spLocks/>
              </p:cNvSpPr>
              <p:nvPr/>
            </p:nvSpPr>
            <p:spPr bwMode="auto">
              <a:xfrm>
                <a:off x="6612764" y="4453537"/>
                <a:ext cx="250755" cy="261779"/>
              </a:xfrm>
              <a:custGeom>
                <a:avLst/>
                <a:gdLst>
                  <a:gd name="T0" fmla="*/ 7 w 1615"/>
                  <a:gd name="T1" fmla="*/ 0 h 1686"/>
                  <a:gd name="T2" fmla="*/ 115 w 1615"/>
                  <a:gd name="T3" fmla="*/ 35 h 1686"/>
                  <a:gd name="T4" fmla="*/ 318 w 1615"/>
                  <a:gd name="T5" fmla="*/ 42 h 1686"/>
                  <a:gd name="T6" fmla="*/ 370 w 1615"/>
                  <a:gd name="T7" fmla="*/ 59 h 1686"/>
                  <a:gd name="T8" fmla="*/ 434 w 1615"/>
                  <a:gd name="T9" fmla="*/ 151 h 1686"/>
                  <a:gd name="T10" fmla="*/ 465 w 1615"/>
                  <a:gd name="T11" fmla="*/ 210 h 1686"/>
                  <a:gd name="T12" fmla="*/ 500 w 1615"/>
                  <a:gd name="T13" fmla="*/ 231 h 1686"/>
                  <a:gd name="T14" fmla="*/ 602 w 1615"/>
                  <a:gd name="T15" fmla="*/ 326 h 1686"/>
                  <a:gd name="T16" fmla="*/ 696 w 1615"/>
                  <a:gd name="T17" fmla="*/ 368 h 1686"/>
                  <a:gd name="T18" fmla="*/ 819 w 1615"/>
                  <a:gd name="T19" fmla="*/ 505 h 1686"/>
                  <a:gd name="T20" fmla="*/ 869 w 1615"/>
                  <a:gd name="T21" fmla="*/ 505 h 1686"/>
                  <a:gd name="T22" fmla="*/ 1013 w 1615"/>
                  <a:gd name="T23" fmla="*/ 637 h 1686"/>
                  <a:gd name="T24" fmla="*/ 1051 w 1615"/>
                  <a:gd name="T25" fmla="*/ 708 h 1686"/>
                  <a:gd name="T26" fmla="*/ 1159 w 1615"/>
                  <a:gd name="T27" fmla="*/ 796 h 1686"/>
                  <a:gd name="T28" fmla="*/ 1275 w 1615"/>
                  <a:gd name="T29" fmla="*/ 803 h 1686"/>
                  <a:gd name="T30" fmla="*/ 1289 w 1615"/>
                  <a:gd name="T31" fmla="*/ 855 h 1686"/>
                  <a:gd name="T32" fmla="*/ 1289 w 1615"/>
                  <a:gd name="T33" fmla="*/ 933 h 1686"/>
                  <a:gd name="T34" fmla="*/ 1384 w 1615"/>
                  <a:gd name="T35" fmla="*/ 1013 h 1686"/>
                  <a:gd name="T36" fmla="*/ 1433 w 1615"/>
                  <a:gd name="T37" fmla="*/ 1171 h 1686"/>
                  <a:gd name="T38" fmla="*/ 1500 w 1615"/>
                  <a:gd name="T39" fmla="*/ 1178 h 1686"/>
                  <a:gd name="T40" fmla="*/ 1615 w 1615"/>
                  <a:gd name="T41" fmla="*/ 1318 h 1686"/>
                  <a:gd name="T42" fmla="*/ 1615 w 1615"/>
                  <a:gd name="T43" fmla="*/ 1672 h 1686"/>
                  <a:gd name="T44" fmla="*/ 1556 w 1615"/>
                  <a:gd name="T45" fmla="*/ 1686 h 1686"/>
                  <a:gd name="T46" fmla="*/ 1412 w 1615"/>
                  <a:gd name="T47" fmla="*/ 1599 h 1686"/>
                  <a:gd name="T48" fmla="*/ 1275 w 1615"/>
                  <a:gd name="T49" fmla="*/ 1563 h 1686"/>
                  <a:gd name="T50" fmla="*/ 1013 w 1615"/>
                  <a:gd name="T51" fmla="*/ 1353 h 1686"/>
                  <a:gd name="T52" fmla="*/ 855 w 1615"/>
                  <a:gd name="T53" fmla="*/ 1115 h 1686"/>
                  <a:gd name="T54" fmla="*/ 826 w 1615"/>
                  <a:gd name="T55" fmla="*/ 1013 h 1686"/>
                  <a:gd name="T56" fmla="*/ 644 w 1615"/>
                  <a:gd name="T57" fmla="*/ 817 h 1686"/>
                  <a:gd name="T58" fmla="*/ 578 w 1615"/>
                  <a:gd name="T59" fmla="*/ 810 h 1686"/>
                  <a:gd name="T60" fmla="*/ 522 w 1615"/>
                  <a:gd name="T61" fmla="*/ 585 h 1686"/>
                  <a:gd name="T62" fmla="*/ 448 w 1615"/>
                  <a:gd name="T63" fmla="*/ 491 h 1686"/>
                  <a:gd name="T64" fmla="*/ 349 w 1615"/>
                  <a:gd name="T65" fmla="*/ 448 h 1686"/>
                  <a:gd name="T66" fmla="*/ 326 w 1615"/>
                  <a:gd name="T67" fmla="*/ 354 h 1686"/>
                  <a:gd name="T68" fmla="*/ 231 w 1615"/>
                  <a:gd name="T69" fmla="*/ 281 h 1686"/>
                  <a:gd name="T70" fmla="*/ 160 w 1615"/>
                  <a:gd name="T71" fmla="*/ 274 h 1686"/>
                  <a:gd name="T72" fmla="*/ 0 w 1615"/>
                  <a:gd name="T73" fmla="*/ 73 h 1686"/>
                  <a:gd name="T74" fmla="*/ 7 w 1615"/>
                  <a:gd name="T75" fmla="*/ 0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5" h="1686">
                    <a:moveTo>
                      <a:pt x="7" y="0"/>
                    </a:moveTo>
                    <a:lnTo>
                      <a:pt x="115" y="35"/>
                    </a:lnTo>
                    <a:lnTo>
                      <a:pt x="318" y="42"/>
                    </a:lnTo>
                    <a:lnTo>
                      <a:pt x="370" y="59"/>
                    </a:lnTo>
                    <a:lnTo>
                      <a:pt x="434" y="151"/>
                    </a:lnTo>
                    <a:lnTo>
                      <a:pt x="465" y="210"/>
                    </a:lnTo>
                    <a:lnTo>
                      <a:pt x="500" y="231"/>
                    </a:lnTo>
                    <a:lnTo>
                      <a:pt x="602" y="326"/>
                    </a:lnTo>
                    <a:lnTo>
                      <a:pt x="696" y="368"/>
                    </a:lnTo>
                    <a:lnTo>
                      <a:pt x="819" y="505"/>
                    </a:lnTo>
                    <a:lnTo>
                      <a:pt x="869" y="505"/>
                    </a:lnTo>
                    <a:lnTo>
                      <a:pt x="1013" y="637"/>
                    </a:lnTo>
                    <a:lnTo>
                      <a:pt x="1051" y="708"/>
                    </a:lnTo>
                    <a:lnTo>
                      <a:pt x="1159" y="796"/>
                    </a:lnTo>
                    <a:lnTo>
                      <a:pt x="1275" y="803"/>
                    </a:lnTo>
                    <a:lnTo>
                      <a:pt x="1289" y="855"/>
                    </a:lnTo>
                    <a:lnTo>
                      <a:pt x="1289" y="933"/>
                    </a:lnTo>
                    <a:lnTo>
                      <a:pt x="1384" y="1013"/>
                    </a:lnTo>
                    <a:lnTo>
                      <a:pt x="1433" y="1171"/>
                    </a:lnTo>
                    <a:lnTo>
                      <a:pt x="1500" y="1178"/>
                    </a:lnTo>
                    <a:lnTo>
                      <a:pt x="1615" y="1318"/>
                    </a:lnTo>
                    <a:lnTo>
                      <a:pt x="1615" y="1672"/>
                    </a:lnTo>
                    <a:lnTo>
                      <a:pt x="1556" y="1686"/>
                    </a:lnTo>
                    <a:lnTo>
                      <a:pt x="1412" y="1599"/>
                    </a:lnTo>
                    <a:lnTo>
                      <a:pt x="1275" y="1563"/>
                    </a:lnTo>
                    <a:lnTo>
                      <a:pt x="1013" y="1353"/>
                    </a:lnTo>
                    <a:lnTo>
                      <a:pt x="855" y="1115"/>
                    </a:lnTo>
                    <a:lnTo>
                      <a:pt x="826" y="1013"/>
                    </a:lnTo>
                    <a:lnTo>
                      <a:pt x="644" y="817"/>
                    </a:lnTo>
                    <a:lnTo>
                      <a:pt x="578" y="810"/>
                    </a:lnTo>
                    <a:lnTo>
                      <a:pt x="522" y="585"/>
                    </a:lnTo>
                    <a:lnTo>
                      <a:pt x="448" y="491"/>
                    </a:lnTo>
                    <a:lnTo>
                      <a:pt x="349" y="448"/>
                    </a:lnTo>
                    <a:lnTo>
                      <a:pt x="326" y="354"/>
                    </a:lnTo>
                    <a:lnTo>
                      <a:pt x="231" y="281"/>
                    </a:lnTo>
                    <a:lnTo>
                      <a:pt x="160" y="274"/>
                    </a:lnTo>
                    <a:lnTo>
                      <a:pt x="0" y="73"/>
                    </a:lnTo>
                    <a:lnTo>
                      <a:pt x="7"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7" name="Freeform 161"/>
              <p:cNvSpPr>
                <a:spLocks/>
              </p:cNvSpPr>
              <p:nvPr/>
            </p:nvSpPr>
            <p:spPr bwMode="auto">
              <a:xfrm>
                <a:off x="6851098" y="4616256"/>
                <a:ext cx="37109" cy="34935"/>
              </a:xfrm>
              <a:custGeom>
                <a:avLst/>
                <a:gdLst>
                  <a:gd name="T0" fmla="*/ 0 w 239"/>
                  <a:gd name="T1" fmla="*/ 60 h 225"/>
                  <a:gd name="T2" fmla="*/ 43 w 239"/>
                  <a:gd name="T3" fmla="*/ 74 h 225"/>
                  <a:gd name="T4" fmla="*/ 168 w 239"/>
                  <a:gd name="T5" fmla="*/ 225 h 225"/>
                  <a:gd name="T6" fmla="*/ 239 w 239"/>
                  <a:gd name="T7" fmla="*/ 197 h 225"/>
                  <a:gd name="T8" fmla="*/ 102 w 239"/>
                  <a:gd name="T9" fmla="*/ 0 h 225"/>
                  <a:gd name="T10" fmla="*/ 7 w 239"/>
                  <a:gd name="T11" fmla="*/ 8 h 225"/>
                  <a:gd name="T12" fmla="*/ 0 w 239"/>
                  <a:gd name="T13" fmla="*/ 60 h 225"/>
                </a:gdLst>
                <a:ahLst/>
                <a:cxnLst>
                  <a:cxn ang="0">
                    <a:pos x="T0" y="T1"/>
                  </a:cxn>
                  <a:cxn ang="0">
                    <a:pos x="T2" y="T3"/>
                  </a:cxn>
                  <a:cxn ang="0">
                    <a:pos x="T4" y="T5"/>
                  </a:cxn>
                  <a:cxn ang="0">
                    <a:pos x="T6" y="T7"/>
                  </a:cxn>
                  <a:cxn ang="0">
                    <a:pos x="T8" y="T9"/>
                  </a:cxn>
                  <a:cxn ang="0">
                    <a:pos x="T10" y="T11"/>
                  </a:cxn>
                  <a:cxn ang="0">
                    <a:pos x="T12" y="T13"/>
                  </a:cxn>
                </a:cxnLst>
                <a:rect l="0" t="0" r="r" b="b"/>
                <a:pathLst>
                  <a:path w="239" h="225">
                    <a:moveTo>
                      <a:pt x="0" y="60"/>
                    </a:moveTo>
                    <a:lnTo>
                      <a:pt x="43" y="74"/>
                    </a:lnTo>
                    <a:lnTo>
                      <a:pt x="168" y="225"/>
                    </a:lnTo>
                    <a:lnTo>
                      <a:pt x="239" y="197"/>
                    </a:lnTo>
                    <a:lnTo>
                      <a:pt x="102" y="0"/>
                    </a:lnTo>
                    <a:lnTo>
                      <a:pt x="7" y="8"/>
                    </a:lnTo>
                    <a:lnTo>
                      <a:pt x="0" y="6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8" name="Freeform 162"/>
              <p:cNvSpPr>
                <a:spLocks/>
              </p:cNvSpPr>
              <p:nvPr/>
            </p:nvSpPr>
            <p:spPr bwMode="auto">
              <a:xfrm>
                <a:off x="6863519" y="4719819"/>
                <a:ext cx="202157" cy="63038"/>
              </a:xfrm>
              <a:custGeom>
                <a:avLst/>
                <a:gdLst>
                  <a:gd name="T0" fmla="*/ 1295 w 1302"/>
                  <a:gd name="T1" fmla="*/ 319 h 406"/>
                  <a:gd name="T2" fmla="*/ 1259 w 1302"/>
                  <a:gd name="T3" fmla="*/ 274 h 406"/>
                  <a:gd name="T4" fmla="*/ 1193 w 1302"/>
                  <a:gd name="T5" fmla="*/ 290 h 406"/>
                  <a:gd name="T6" fmla="*/ 1021 w 1302"/>
                  <a:gd name="T7" fmla="*/ 245 h 406"/>
                  <a:gd name="T8" fmla="*/ 1014 w 1302"/>
                  <a:gd name="T9" fmla="*/ 151 h 406"/>
                  <a:gd name="T10" fmla="*/ 761 w 1302"/>
                  <a:gd name="T11" fmla="*/ 87 h 406"/>
                  <a:gd name="T12" fmla="*/ 730 w 1302"/>
                  <a:gd name="T13" fmla="*/ 115 h 406"/>
                  <a:gd name="T14" fmla="*/ 709 w 1302"/>
                  <a:gd name="T15" fmla="*/ 165 h 406"/>
                  <a:gd name="T16" fmla="*/ 428 w 1302"/>
                  <a:gd name="T17" fmla="*/ 122 h 406"/>
                  <a:gd name="T18" fmla="*/ 397 w 1302"/>
                  <a:gd name="T19" fmla="*/ 42 h 406"/>
                  <a:gd name="T20" fmla="*/ 253 w 1302"/>
                  <a:gd name="T21" fmla="*/ 42 h 406"/>
                  <a:gd name="T22" fmla="*/ 211 w 1302"/>
                  <a:gd name="T23" fmla="*/ 66 h 406"/>
                  <a:gd name="T24" fmla="*/ 88 w 1302"/>
                  <a:gd name="T25" fmla="*/ 0 h 406"/>
                  <a:gd name="T26" fmla="*/ 0 w 1302"/>
                  <a:gd name="T27" fmla="*/ 115 h 406"/>
                  <a:gd name="T28" fmla="*/ 78 w 1302"/>
                  <a:gd name="T29" fmla="*/ 231 h 406"/>
                  <a:gd name="T30" fmla="*/ 333 w 1302"/>
                  <a:gd name="T31" fmla="*/ 252 h 406"/>
                  <a:gd name="T32" fmla="*/ 383 w 1302"/>
                  <a:gd name="T33" fmla="*/ 274 h 406"/>
                  <a:gd name="T34" fmla="*/ 586 w 1302"/>
                  <a:gd name="T35" fmla="*/ 274 h 406"/>
                  <a:gd name="T36" fmla="*/ 744 w 1302"/>
                  <a:gd name="T37" fmla="*/ 347 h 406"/>
                  <a:gd name="T38" fmla="*/ 1028 w 1302"/>
                  <a:gd name="T39" fmla="*/ 347 h 406"/>
                  <a:gd name="T40" fmla="*/ 1193 w 1302"/>
                  <a:gd name="T41" fmla="*/ 406 h 406"/>
                  <a:gd name="T42" fmla="*/ 1302 w 1302"/>
                  <a:gd name="T43" fmla="*/ 406 h 406"/>
                  <a:gd name="T44" fmla="*/ 1295 w 1302"/>
                  <a:gd name="T45" fmla="*/ 319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2" h="406">
                    <a:moveTo>
                      <a:pt x="1295" y="319"/>
                    </a:moveTo>
                    <a:lnTo>
                      <a:pt x="1259" y="274"/>
                    </a:lnTo>
                    <a:lnTo>
                      <a:pt x="1193" y="290"/>
                    </a:lnTo>
                    <a:lnTo>
                      <a:pt x="1021" y="245"/>
                    </a:lnTo>
                    <a:lnTo>
                      <a:pt x="1014" y="151"/>
                    </a:lnTo>
                    <a:lnTo>
                      <a:pt x="761" y="87"/>
                    </a:lnTo>
                    <a:lnTo>
                      <a:pt x="730" y="115"/>
                    </a:lnTo>
                    <a:lnTo>
                      <a:pt x="709" y="165"/>
                    </a:lnTo>
                    <a:lnTo>
                      <a:pt x="428" y="122"/>
                    </a:lnTo>
                    <a:lnTo>
                      <a:pt x="397" y="42"/>
                    </a:lnTo>
                    <a:lnTo>
                      <a:pt x="253" y="42"/>
                    </a:lnTo>
                    <a:lnTo>
                      <a:pt x="211" y="66"/>
                    </a:lnTo>
                    <a:lnTo>
                      <a:pt x="88" y="0"/>
                    </a:lnTo>
                    <a:lnTo>
                      <a:pt x="0" y="115"/>
                    </a:lnTo>
                    <a:lnTo>
                      <a:pt x="78" y="231"/>
                    </a:lnTo>
                    <a:lnTo>
                      <a:pt x="333" y="252"/>
                    </a:lnTo>
                    <a:lnTo>
                      <a:pt x="383" y="274"/>
                    </a:lnTo>
                    <a:lnTo>
                      <a:pt x="586" y="274"/>
                    </a:lnTo>
                    <a:lnTo>
                      <a:pt x="744" y="347"/>
                    </a:lnTo>
                    <a:lnTo>
                      <a:pt x="1028" y="347"/>
                    </a:lnTo>
                    <a:lnTo>
                      <a:pt x="1193" y="406"/>
                    </a:lnTo>
                    <a:lnTo>
                      <a:pt x="1302" y="406"/>
                    </a:lnTo>
                    <a:lnTo>
                      <a:pt x="1295" y="31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9" name="Freeform 163"/>
              <p:cNvSpPr>
                <a:spLocks/>
              </p:cNvSpPr>
              <p:nvPr/>
            </p:nvSpPr>
            <p:spPr bwMode="auto">
              <a:xfrm>
                <a:off x="7073750" y="4770436"/>
                <a:ext cx="21272" cy="15682"/>
              </a:xfrm>
              <a:custGeom>
                <a:avLst/>
                <a:gdLst>
                  <a:gd name="T0" fmla="*/ 0 w 137"/>
                  <a:gd name="T1" fmla="*/ 0 h 101"/>
                  <a:gd name="T2" fmla="*/ 7 w 137"/>
                  <a:gd name="T3" fmla="*/ 70 h 101"/>
                  <a:gd name="T4" fmla="*/ 73 w 137"/>
                  <a:gd name="T5" fmla="*/ 101 h 101"/>
                  <a:gd name="T6" fmla="*/ 137 w 137"/>
                  <a:gd name="T7" fmla="*/ 87 h 101"/>
                  <a:gd name="T8" fmla="*/ 123 w 137"/>
                  <a:gd name="T9" fmla="*/ 7 h 101"/>
                  <a:gd name="T10" fmla="*/ 0 w 137"/>
                  <a:gd name="T11" fmla="*/ 0 h 101"/>
                </a:gdLst>
                <a:ahLst/>
                <a:cxnLst>
                  <a:cxn ang="0">
                    <a:pos x="T0" y="T1"/>
                  </a:cxn>
                  <a:cxn ang="0">
                    <a:pos x="T2" y="T3"/>
                  </a:cxn>
                  <a:cxn ang="0">
                    <a:pos x="T4" y="T5"/>
                  </a:cxn>
                  <a:cxn ang="0">
                    <a:pos x="T6" y="T7"/>
                  </a:cxn>
                  <a:cxn ang="0">
                    <a:pos x="T8" y="T9"/>
                  </a:cxn>
                  <a:cxn ang="0">
                    <a:pos x="T10" y="T11"/>
                  </a:cxn>
                </a:cxnLst>
                <a:rect l="0" t="0" r="r" b="b"/>
                <a:pathLst>
                  <a:path w="137" h="101">
                    <a:moveTo>
                      <a:pt x="0" y="0"/>
                    </a:moveTo>
                    <a:lnTo>
                      <a:pt x="7" y="70"/>
                    </a:lnTo>
                    <a:lnTo>
                      <a:pt x="73" y="101"/>
                    </a:lnTo>
                    <a:lnTo>
                      <a:pt x="137" y="87"/>
                    </a:lnTo>
                    <a:lnTo>
                      <a:pt x="123" y="7"/>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0" name="Freeform 164"/>
              <p:cNvSpPr>
                <a:spLocks/>
              </p:cNvSpPr>
              <p:nvPr/>
            </p:nvSpPr>
            <p:spPr bwMode="auto">
              <a:xfrm>
                <a:off x="7106356" y="4774783"/>
                <a:ext cx="78565" cy="20185"/>
              </a:xfrm>
              <a:custGeom>
                <a:avLst/>
                <a:gdLst>
                  <a:gd name="T0" fmla="*/ 0 w 506"/>
                  <a:gd name="T1" fmla="*/ 50 h 130"/>
                  <a:gd name="T2" fmla="*/ 43 w 506"/>
                  <a:gd name="T3" fmla="*/ 0 h 130"/>
                  <a:gd name="T4" fmla="*/ 109 w 506"/>
                  <a:gd name="T5" fmla="*/ 45 h 130"/>
                  <a:gd name="T6" fmla="*/ 217 w 506"/>
                  <a:gd name="T7" fmla="*/ 21 h 130"/>
                  <a:gd name="T8" fmla="*/ 274 w 506"/>
                  <a:gd name="T9" fmla="*/ 38 h 130"/>
                  <a:gd name="T10" fmla="*/ 295 w 506"/>
                  <a:gd name="T11" fmla="*/ 14 h 130"/>
                  <a:gd name="T12" fmla="*/ 477 w 506"/>
                  <a:gd name="T13" fmla="*/ 0 h 130"/>
                  <a:gd name="T14" fmla="*/ 506 w 506"/>
                  <a:gd name="T15" fmla="*/ 45 h 130"/>
                  <a:gd name="T16" fmla="*/ 456 w 506"/>
                  <a:gd name="T17" fmla="*/ 87 h 130"/>
                  <a:gd name="T18" fmla="*/ 180 w 506"/>
                  <a:gd name="T19" fmla="*/ 130 h 130"/>
                  <a:gd name="T20" fmla="*/ 21 w 506"/>
                  <a:gd name="T21" fmla="*/ 94 h 130"/>
                  <a:gd name="T22" fmla="*/ 0 w 506"/>
                  <a:gd name="T23" fmla="*/ 5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6" h="130">
                    <a:moveTo>
                      <a:pt x="0" y="50"/>
                    </a:moveTo>
                    <a:lnTo>
                      <a:pt x="43" y="0"/>
                    </a:lnTo>
                    <a:lnTo>
                      <a:pt x="109" y="45"/>
                    </a:lnTo>
                    <a:lnTo>
                      <a:pt x="217" y="21"/>
                    </a:lnTo>
                    <a:lnTo>
                      <a:pt x="274" y="38"/>
                    </a:lnTo>
                    <a:lnTo>
                      <a:pt x="295" y="14"/>
                    </a:lnTo>
                    <a:lnTo>
                      <a:pt x="477" y="0"/>
                    </a:lnTo>
                    <a:lnTo>
                      <a:pt x="506" y="45"/>
                    </a:lnTo>
                    <a:lnTo>
                      <a:pt x="456" y="87"/>
                    </a:lnTo>
                    <a:lnTo>
                      <a:pt x="180" y="130"/>
                    </a:lnTo>
                    <a:lnTo>
                      <a:pt x="21" y="94"/>
                    </a:lnTo>
                    <a:lnTo>
                      <a:pt x="0" y="5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1" name="Freeform 165"/>
              <p:cNvSpPr>
                <a:spLocks/>
              </p:cNvSpPr>
              <p:nvPr/>
            </p:nvSpPr>
            <p:spPr bwMode="auto">
              <a:xfrm>
                <a:off x="7194082" y="4776957"/>
                <a:ext cx="58225" cy="13663"/>
              </a:xfrm>
              <a:custGeom>
                <a:avLst/>
                <a:gdLst>
                  <a:gd name="T0" fmla="*/ 0 w 375"/>
                  <a:gd name="T1" fmla="*/ 52 h 88"/>
                  <a:gd name="T2" fmla="*/ 144 w 375"/>
                  <a:gd name="T3" fmla="*/ 0 h 88"/>
                  <a:gd name="T4" fmla="*/ 354 w 375"/>
                  <a:gd name="T5" fmla="*/ 7 h 88"/>
                  <a:gd name="T6" fmla="*/ 375 w 375"/>
                  <a:gd name="T7" fmla="*/ 52 h 88"/>
                  <a:gd name="T8" fmla="*/ 347 w 375"/>
                  <a:gd name="T9" fmla="*/ 80 h 88"/>
                  <a:gd name="T10" fmla="*/ 28 w 375"/>
                  <a:gd name="T11" fmla="*/ 88 h 88"/>
                  <a:gd name="T12" fmla="*/ 0 w 375"/>
                  <a:gd name="T13" fmla="*/ 52 h 88"/>
                </a:gdLst>
                <a:ahLst/>
                <a:cxnLst>
                  <a:cxn ang="0">
                    <a:pos x="T0" y="T1"/>
                  </a:cxn>
                  <a:cxn ang="0">
                    <a:pos x="T2" y="T3"/>
                  </a:cxn>
                  <a:cxn ang="0">
                    <a:pos x="T4" y="T5"/>
                  </a:cxn>
                  <a:cxn ang="0">
                    <a:pos x="T6" y="T7"/>
                  </a:cxn>
                  <a:cxn ang="0">
                    <a:pos x="T8" y="T9"/>
                  </a:cxn>
                  <a:cxn ang="0">
                    <a:pos x="T10" y="T11"/>
                  </a:cxn>
                  <a:cxn ang="0">
                    <a:pos x="T12" y="T13"/>
                  </a:cxn>
                </a:cxnLst>
                <a:rect l="0" t="0" r="r" b="b"/>
                <a:pathLst>
                  <a:path w="375" h="88">
                    <a:moveTo>
                      <a:pt x="0" y="52"/>
                    </a:moveTo>
                    <a:lnTo>
                      <a:pt x="144" y="0"/>
                    </a:lnTo>
                    <a:lnTo>
                      <a:pt x="354" y="7"/>
                    </a:lnTo>
                    <a:lnTo>
                      <a:pt x="375" y="52"/>
                    </a:lnTo>
                    <a:lnTo>
                      <a:pt x="347" y="80"/>
                    </a:lnTo>
                    <a:lnTo>
                      <a:pt x="28" y="88"/>
                    </a:lnTo>
                    <a:lnTo>
                      <a:pt x="0" y="5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2" name="Freeform 166"/>
              <p:cNvSpPr>
                <a:spLocks/>
              </p:cNvSpPr>
              <p:nvPr/>
            </p:nvSpPr>
            <p:spPr bwMode="auto">
              <a:xfrm>
                <a:off x="7286155" y="4776957"/>
                <a:ext cx="84310" cy="45183"/>
              </a:xfrm>
              <a:custGeom>
                <a:avLst/>
                <a:gdLst>
                  <a:gd name="T0" fmla="*/ 529 w 543"/>
                  <a:gd name="T1" fmla="*/ 0 h 291"/>
                  <a:gd name="T2" fmla="*/ 543 w 543"/>
                  <a:gd name="T3" fmla="*/ 45 h 291"/>
                  <a:gd name="T4" fmla="*/ 507 w 543"/>
                  <a:gd name="T5" fmla="*/ 88 h 291"/>
                  <a:gd name="T6" fmla="*/ 370 w 543"/>
                  <a:gd name="T7" fmla="*/ 130 h 291"/>
                  <a:gd name="T8" fmla="*/ 276 w 543"/>
                  <a:gd name="T9" fmla="*/ 154 h 291"/>
                  <a:gd name="T10" fmla="*/ 217 w 543"/>
                  <a:gd name="T11" fmla="*/ 232 h 291"/>
                  <a:gd name="T12" fmla="*/ 87 w 543"/>
                  <a:gd name="T13" fmla="*/ 291 h 291"/>
                  <a:gd name="T14" fmla="*/ 7 w 543"/>
                  <a:gd name="T15" fmla="*/ 284 h 291"/>
                  <a:gd name="T16" fmla="*/ 0 w 543"/>
                  <a:gd name="T17" fmla="*/ 232 h 291"/>
                  <a:gd name="T18" fmla="*/ 73 w 543"/>
                  <a:gd name="T19" fmla="*/ 161 h 291"/>
                  <a:gd name="T20" fmla="*/ 129 w 543"/>
                  <a:gd name="T21" fmla="*/ 130 h 291"/>
                  <a:gd name="T22" fmla="*/ 252 w 543"/>
                  <a:gd name="T23" fmla="*/ 45 h 291"/>
                  <a:gd name="T24" fmla="*/ 529 w 543"/>
                  <a:gd name="T2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3" h="291">
                    <a:moveTo>
                      <a:pt x="529" y="0"/>
                    </a:moveTo>
                    <a:lnTo>
                      <a:pt x="543" y="45"/>
                    </a:lnTo>
                    <a:lnTo>
                      <a:pt x="507" y="88"/>
                    </a:lnTo>
                    <a:lnTo>
                      <a:pt x="370" y="130"/>
                    </a:lnTo>
                    <a:lnTo>
                      <a:pt x="276" y="154"/>
                    </a:lnTo>
                    <a:lnTo>
                      <a:pt x="217" y="232"/>
                    </a:lnTo>
                    <a:lnTo>
                      <a:pt x="87" y="291"/>
                    </a:lnTo>
                    <a:lnTo>
                      <a:pt x="7" y="284"/>
                    </a:lnTo>
                    <a:lnTo>
                      <a:pt x="0" y="232"/>
                    </a:lnTo>
                    <a:lnTo>
                      <a:pt x="73" y="161"/>
                    </a:lnTo>
                    <a:lnTo>
                      <a:pt x="129" y="130"/>
                    </a:lnTo>
                    <a:lnTo>
                      <a:pt x="252" y="45"/>
                    </a:lnTo>
                    <a:lnTo>
                      <a:pt x="529"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3" name="Freeform 167"/>
              <p:cNvSpPr>
                <a:spLocks/>
              </p:cNvSpPr>
              <p:nvPr/>
            </p:nvSpPr>
            <p:spPr bwMode="auto">
              <a:xfrm>
                <a:off x="7174984" y="4541107"/>
                <a:ext cx="145950" cy="173122"/>
              </a:xfrm>
              <a:custGeom>
                <a:avLst/>
                <a:gdLst>
                  <a:gd name="T0" fmla="*/ 867 w 940"/>
                  <a:gd name="T1" fmla="*/ 0 h 1115"/>
                  <a:gd name="T2" fmla="*/ 824 w 940"/>
                  <a:gd name="T3" fmla="*/ 88 h 1115"/>
                  <a:gd name="T4" fmla="*/ 716 w 940"/>
                  <a:gd name="T5" fmla="*/ 116 h 1115"/>
                  <a:gd name="T6" fmla="*/ 527 w 940"/>
                  <a:gd name="T7" fmla="*/ 123 h 1115"/>
                  <a:gd name="T8" fmla="*/ 361 w 940"/>
                  <a:gd name="T9" fmla="*/ 50 h 1115"/>
                  <a:gd name="T10" fmla="*/ 319 w 940"/>
                  <a:gd name="T11" fmla="*/ 50 h 1115"/>
                  <a:gd name="T12" fmla="*/ 267 w 940"/>
                  <a:gd name="T13" fmla="*/ 130 h 1115"/>
                  <a:gd name="T14" fmla="*/ 224 w 940"/>
                  <a:gd name="T15" fmla="*/ 123 h 1115"/>
                  <a:gd name="T16" fmla="*/ 172 w 940"/>
                  <a:gd name="T17" fmla="*/ 144 h 1115"/>
                  <a:gd name="T18" fmla="*/ 137 w 940"/>
                  <a:gd name="T19" fmla="*/ 274 h 1115"/>
                  <a:gd name="T20" fmla="*/ 92 w 940"/>
                  <a:gd name="T21" fmla="*/ 355 h 1115"/>
                  <a:gd name="T22" fmla="*/ 71 w 940"/>
                  <a:gd name="T23" fmla="*/ 435 h 1115"/>
                  <a:gd name="T24" fmla="*/ 85 w 940"/>
                  <a:gd name="T25" fmla="*/ 558 h 1115"/>
                  <a:gd name="T26" fmla="*/ 49 w 940"/>
                  <a:gd name="T27" fmla="*/ 638 h 1115"/>
                  <a:gd name="T28" fmla="*/ 21 w 940"/>
                  <a:gd name="T29" fmla="*/ 645 h 1115"/>
                  <a:gd name="T30" fmla="*/ 0 w 940"/>
                  <a:gd name="T31" fmla="*/ 775 h 1115"/>
                  <a:gd name="T32" fmla="*/ 85 w 940"/>
                  <a:gd name="T33" fmla="*/ 782 h 1115"/>
                  <a:gd name="T34" fmla="*/ 123 w 940"/>
                  <a:gd name="T35" fmla="*/ 832 h 1115"/>
                  <a:gd name="T36" fmla="*/ 137 w 940"/>
                  <a:gd name="T37" fmla="*/ 969 h 1115"/>
                  <a:gd name="T38" fmla="*/ 85 w 940"/>
                  <a:gd name="T39" fmla="*/ 1070 h 1115"/>
                  <a:gd name="T40" fmla="*/ 85 w 940"/>
                  <a:gd name="T41" fmla="*/ 1115 h 1115"/>
                  <a:gd name="T42" fmla="*/ 158 w 940"/>
                  <a:gd name="T43" fmla="*/ 1108 h 1115"/>
                  <a:gd name="T44" fmla="*/ 203 w 940"/>
                  <a:gd name="T45" fmla="*/ 985 h 1115"/>
                  <a:gd name="T46" fmla="*/ 217 w 940"/>
                  <a:gd name="T47" fmla="*/ 744 h 1115"/>
                  <a:gd name="T48" fmla="*/ 179 w 940"/>
                  <a:gd name="T49" fmla="*/ 702 h 1115"/>
                  <a:gd name="T50" fmla="*/ 208 w 940"/>
                  <a:gd name="T51" fmla="*/ 673 h 1115"/>
                  <a:gd name="T52" fmla="*/ 260 w 940"/>
                  <a:gd name="T53" fmla="*/ 681 h 1115"/>
                  <a:gd name="T54" fmla="*/ 274 w 940"/>
                  <a:gd name="T55" fmla="*/ 631 h 1115"/>
                  <a:gd name="T56" fmla="*/ 340 w 940"/>
                  <a:gd name="T57" fmla="*/ 666 h 1115"/>
                  <a:gd name="T58" fmla="*/ 333 w 940"/>
                  <a:gd name="T59" fmla="*/ 810 h 1115"/>
                  <a:gd name="T60" fmla="*/ 411 w 940"/>
                  <a:gd name="T61" fmla="*/ 898 h 1115"/>
                  <a:gd name="T62" fmla="*/ 397 w 940"/>
                  <a:gd name="T63" fmla="*/ 999 h 1115"/>
                  <a:gd name="T64" fmla="*/ 463 w 940"/>
                  <a:gd name="T65" fmla="*/ 1014 h 1115"/>
                  <a:gd name="T66" fmla="*/ 498 w 940"/>
                  <a:gd name="T67" fmla="*/ 905 h 1115"/>
                  <a:gd name="T68" fmla="*/ 557 w 940"/>
                  <a:gd name="T69" fmla="*/ 898 h 1115"/>
                  <a:gd name="T70" fmla="*/ 550 w 940"/>
                  <a:gd name="T71" fmla="*/ 853 h 1115"/>
                  <a:gd name="T72" fmla="*/ 505 w 940"/>
                  <a:gd name="T73" fmla="*/ 761 h 1115"/>
                  <a:gd name="T74" fmla="*/ 505 w 940"/>
                  <a:gd name="T75" fmla="*/ 631 h 1115"/>
                  <a:gd name="T76" fmla="*/ 383 w 940"/>
                  <a:gd name="T77" fmla="*/ 586 h 1115"/>
                  <a:gd name="T78" fmla="*/ 361 w 940"/>
                  <a:gd name="T79" fmla="*/ 536 h 1115"/>
                  <a:gd name="T80" fmla="*/ 390 w 940"/>
                  <a:gd name="T81" fmla="*/ 513 h 1115"/>
                  <a:gd name="T82" fmla="*/ 477 w 940"/>
                  <a:gd name="T83" fmla="*/ 529 h 1115"/>
                  <a:gd name="T84" fmla="*/ 586 w 940"/>
                  <a:gd name="T85" fmla="*/ 421 h 1115"/>
                  <a:gd name="T86" fmla="*/ 680 w 940"/>
                  <a:gd name="T87" fmla="*/ 414 h 1115"/>
                  <a:gd name="T88" fmla="*/ 723 w 940"/>
                  <a:gd name="T89" fmla="*/ 376 h 1115"/>
                  <a:gd name="T90" fmla="*/ 645 w 940"/>
                  <a:gd name="T91" fmla="*/ 333 h 1115"/>
                  <a:gd name="T92" fmla="*/ 505 w 940"/>
                  <a:gd name="T93" fmla="*/ 347 h 1115"/>
                  <a:gd name="T94" fmla="*/ 368 w 940"/>
                  <a:gd name="T95" fmla="*/ 399 h 1115"/>
                  <a:gd name="T96" fmla="*/ 309 w 940"/>
                  <a:gd name="T97" fmla="*/ 470 h 1115"/>
                  <a:gd name="T98" fmla="*/ 172 w 940"/>
                  <a:gd name="T99" fmla="*/ 347 h 1115"/>
                  <a:gd name="T100" fmla="*/ 186 w 940"/>
                  <a:gd name="T101" fmla="*/ 260 h 1115"/>
                  <a:gd name="T102" fmla="*/ 245 w 940"/>
                  <a:gd name="T103" fmla="*/ 196 h 1115"/>
                  <a:gd name="T104" fmla="*/ 645 w 940"/>
                  <a:gd name="T105" fmla="*/ 196 h 1115"/>
                  <a:gd name="T106" fmla="*/ 737 w 940"/>
                  <a:gd name="T107" fmla="*/ 225 h 1115"/>
                  <a:gd name="T108" fmla="*/ 876 w 940"/>
                  <a:gd name="T109" fmla="*/ 166 h 1115"/>
                  <a:gd name="T110" fmla="*/ 940 w 940"/>
                  <a:gd name="T111" fmla="*/ 0 h 1115"/>
                  <a:gd name="T112" fmla="*/ 867 w 940"/>
                  <a:gd name="T113"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0" h="1115">
                    <a:moveTo>
                      <a:pt x="867" y="0"/>
                    </a:moveTo>
                    <a:lnTo>
                      <a:pt x="824" y="88"/>
                    </a:lnTo>
                    <a:lnTo>
                      <a:pt x="716" y="116"/>
                    </a:lnTo>
                    <a:lnTo>
                      <a:pt x="527" y="123"/>
                    </a:lnTo>
                    <a:lnTo>
                      <a:pt x="361" y="50"/>
                    </a:lnTo>
                    <a:lnTo>
                      <a:pt x="319" y="50"/>
                    </a:lnTo>
                    <a:lnTo>
                      <a:pt x="267" y="130"/>
                    </a:lnTo>
                    <a:lnTo>
                      <a:pt x="224" y="123"/>
                    </a:lnTo>
                    <a:lnTo>
                      <a:pt x="172" y="144"/>
                    </a:lnTo>
                    <a:lnTo>
                      <a:pt x="137" y="274"/>
                    </a:lnTo>
                    <a:lnTo>
                      <a:pt x="92" y="355"/>
                    </a:lnTo>
                    <a:lnTo>
                      <a:pt x="71" y="435"/>
                    </a:lnTo>
                    <a:lnTo>
                      <a:pt x="85" y="558"/>
                    </a:lnTo>
                    <a:lnTo>
                      <a:pt x="49" y="638"/>
                    </a:lnTo>
                    <a:lnTo>
                      <a:pt x="21" y="645"/>
                    </a:lnTo>
                    <a:lnTo>
                      <a:pt x="0" y="775"/>
                    </a:lnTo>
                    <a:lnTo>
                      <a:pt x="85" y="782"/>
                    </a:lnTo>
                    <a:lnTo>
                      <a:pt x="123" y="832"/>
                    </a:lnTo>
                    <a:lnTo>
                      <a:pt x="137" y="969"/>
                    </a:lnTo>
                    <a:lnTo>
                      <a:pt x="85" y="1070"/>
                    </a:lnTo>
                    <a:lnTo>
                      <a:pt x="85" y="1115"/>
                    </a:lnTo>
                    <a:lnTo>
                      <a:pt x="158" y="1108"/>
                    </a:lnTo>
                    <a:lnTo>
                      <a:pt x="203" y="985"/>
                    </a:lnTo>
                    <a:lnTo>
                      <a:pt x="217" y="744"/>
                    </a:lnTo>
                    <a:lnTo>
                      <a:pt x="179" y="702"/>
                    </a:lnTo>
                    <a:lnTo>
                      <a:pt x="208" y="673"/>
                    </a:lnTo>
                    <a:lnTo>
                      <a:pt x="260" y="681"/>
                    </a:lnTo>
                    <a:lnTo>
                      <a:pt x="274" y="631"/>
                    </a:lnTo>
                    <a:lnTo>
                      <a:pt x="340" y="666"/>
                    </a:lnTo>
                    <a:lnTo>
                      <a:pt x="333" y="810"/>
                    </a:lnTo>
                    <a:lnTo>
                      <a:pt x="411" y="898"/>
                    </a:lnTo>
                    <a:lnTo>
                      <a:pt x="397" y="999"/>
                    </a:lnTo>
                    <a:lnTo>
                      <a:pt x="463" y="1014"/>
                    </a:lnTo>
                    <a:lnTo>
                      <a:pt x="498" y="905"/>
                    </a:lnTo>
                    <a:lnTo>
                      <a:pt x="557" y="898"/>
                    </a:lnTo>
                    <a:lnTo>
                      <a:pt x="550" y="853"/>
                    </a:lnTo>
                    <a:lnTo>
                      <a:pt x="505" y="761"/>
                    </a:lnTo>
                    <a:lnTo>
                      <a:pt x="505" y="631"/>
                    </a:lnTo>
                    <a:lnTo>
                      <a:pt x="383" y="586"/>
                    </a:lnTo>
                    <a:lnTo>
                      <a:pt x="361" y="536"/>
                    </a:lnTo>
                    <a:lnTo>
                      <a:pt x="390" y="513"/>
                    </a:lnTo>
                    <a:lnTo>
                      <a:pt x="477" y="529"/>
                    </a:lnTo>
                    <a:lnTo>
                      <a:pt x="586" y="421"/>
                    </a:lnTo>
                    <a:lnTo>
                      <a:pt x="680" y="414"/>
                    </a:lnTo>
                    <a:lnTo>
                      <a:pt x="723" y="376"/>
                    </a:lnTo>
                    <a:lnTo>
                      <a:pt x="645" y="333"/>
                    </a:lnTo>
                    <a:lnTo>
                      <a:pt x="505" y="347"/>
                    </a:lnTo>
                    <a:lnTo>
                      <a:pt x="368" y="399"/>
                    </a:lnTo>
                    <a:lnTo>
                      <a:pt x="309" y="470"/>
                    </a:lnTo>
                    <a:lnTo>
                      <a:pt x="172" y="347"/>
                    </a:lnTo>
                    <a:lnTo>
                      <a:pt x="186" y="260"/>
                    </a:lnTo>
                    <a:lnTo>
                      <a:pt x="245" y="196"/>
                    </a:lnTo>
                    <a:lnTo>
                      <a:pt x="645" y="196"/>
                    </a:lnTo>
                    <a:lnTo>
                      <a:pt x="737" y="225"/>
                    </a:lnTo>
                    <a:lnTo>
                      <a:pt x="876" y="166"/>
                    </a:lnTo>
                    <a:lnTo>
                      <a:pt x="940" y="0"/>
                    </a:lnTo>
                    <a:lnTo>
                      <a:pt x="867"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4" name="Freeform 168"/>
              <p:cNvSpPr>
                <a:spLocks/>
              </p:cNvSpPr>
              <p:nvPr/>
            </p:nvSpPr>
            <p:spPr bwMode="auto">
              <a:xfrm>
                <a:off x="7196255" y="4135551"/>
                <a:ext cx="66299" cy="123592"/>
              </a:xfrm>
              <a:custGeom>
                <a:avLst/>
                <a:gdLst>
                  <a:gd name="T0" fmla="*/ 196 w 427"/>
                  <a:gd name="T1" fmla="*/ 21 h 796"/>
                  <a:gd name="T2" fmla="*/ 267 w 427"/>
                  <a:gd name="T3" fmla="*/ 59 h 796"/>
                  <a:gd name="T4" fmla="*/ 354 w 427"/>
                  <a:gd name="T5" fmla="*/ 0 h 796"/>
                  <a:gd name="T6" fmla="*/ 397 w 427"/>
                  <a:gd name="T7" fmla="*/ 28 h 796"/>
                  <a:gd name="T8" fmla="*/ 375 w 427"/>
                  <a:gd name="T9" fmla="*/ 181 h 796"/>
                  <a:gd name="T10" fmla="*/ 427 w 427"/>
                  <a:gd name="T11" fmla="*/ 238 h 796"/>
                  <a:gd name="T12" fmla="*/ 420 w 427"/>
                  <a:gd name="T13" fmla="*/ 333 h 796"/>
                  <a:gd name="T14" fmla="*/ 274 w 427"/>
                  <a:gd name="T15" fmla="*/ 448 h 796"/>
                  <a:gd name="T16" fmla="*/ 253 w 427"/>
                  <a:gd name="T17" fmla="*/ 515 h 796"/>
                  <a:gd name="T18" fmla="*/ 297 w 427"/>
                  <a:gd name="T19" fmla="*/ 644 h 796"/>
                  <a:gd name="T20" fmla="*/ 319 w 427"/>
                  <a:gd name="T21" fmla="*/ 687 h 796"/>
                  <a:gd name="T22" fmla="*/ 290 w 427"/>
                  <a:gd name="T23" fmla="*/ 760 h 796"/>
                  <a:gd name="T24" fmla="*/ 260 w 427"/>
                  <a:gd name="T25" fmla="*/ 796 h 796"/>
                  <a:gd name="T26" fmla="*/ 165 w 427"/>
                  <a:gd name="T27" fmla="*/ 739 h 796"/>
                  <a:gd name="T28" fmla="*/ 158 w 427"/>
                  <a:gd name="T29" fmla="*/ 616 h 796"/>
                  <a:gd name="T30" fmla="*/ 66 w 427"/>
                  <a:gd name="T31" fmla="*/ 571 h 796"/>
                  <a:gd name="T32" fmla="*/ 0 w 427"/>
                  <a:gd name="T33" fmla="*/ 413 h 796"/>
                  <a:gd name="T34" fmla="*/ 21 w 427"/>
                  <a:gd name="T35" fmla="*/ 361 h 796"/>
                  <a:gd name="T36" fmla="*/ 73 w 427"/>
                  <a:gd name="T37" fmla="*/ 354 h 796"/>
                  <a:gd name="T38" fmla="*/ 108 w 427"/>
                  <a:gd name="T39" fmla="*/ 129 h 796"/>
                  <a:gd name="T40" fmla="*/ 144 w 427"/>
                  <a:gd name="T41" fmla="*/ 87 h 796"/>
                  <a:gd name="T42" fmla="*/ 144 w 427"/>
                  <a:gd name="T43" fmla="*/ 28 h 796"/>
                  <a:gd name="T44" fmla="*/ 196 w 427"/>
                  <a:gd name="T45" fmla="*/ 2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796">
                    <a:moveTo>
                      <a:pt x="196" y="21"/>
                    </a:moveTo>
                    <a:lnTo>
                      <a:pt x="267" y="59"/>
                    </a:lnTo>
                    <a:lnTo>
                      <a:pt x="354" y="0"/>
                    </a:lnTo>
                    <a:lnTo>
                      <a:pt x="397" y="28"/>
                    </a:lnTo>
                    <a:lnTo>
                      <a:pt x="375" y="181"/>
                    </a:lnTo>
                    <a:lnTo>
                      <a:pt x="427" y="238"/>
                    </a:lnTo>
                    <a:lnTo>
                      <a:pt x="420" y="333"/>
                    </a:lnTo>
                    <a:lnTo>
                      <a:pt x="274" y="448"/>
                    </a:lnTo>
                    <a:lnTo>
                      <a:pt x="253" y="515"/>
                    </a:lnTo>
                    <a:lnTo>
                      <a:pt x="297" y="644"/>
                    </a:lnTo>
                    <a:lnTo>
                      <a:pt x="319" y="687"/>
                    </a:lnTo>
                    <a:lnTo>
                      <a:pt x="290" y="760"/>
                    </a:lnTo>
                    <a:lnTo>
                      <a:pt x="260" y="796"/>
                    </a:lnTo>
                    <a:lnTo>
                      <a:pt x="165" y="739"/>
                    </a:lnTo>
                    <a:lnTo>
                      <a:pt x="158" y="616"/>
                    </a:lnTo>
                    <a:lnTo>
                      <a:pt x="66" y="571"/>
                    </a:lnTo>
                    <a:lnTo>
                      <a:pt x="0" y="413"/>
                    </a:lnTo>
                    <a:lnTo>
                      <a:pt x="21" y="361"/>
                    </a:lnTo>
                    <a:lnTo>
                      <a:pt x="73" y="354"/>
                    </a:lnTo>
                    <a:lnTo>
                      <a:pt x="108" y="129"/>
                    </a:lnTo>
                    <a:lnTo>
                      <a:pt x="144" y="87"/>
                    </a:lnTo>
                    <a:lnTo>
                      <a:pt x="144" y="28"/>
                    </a:lnTo>
                    <a:lnTo>
                      <a:pt x="196" y="2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5" name="Freeform 169"/>
              <p:cNvSpPr>
                <a:spLocks/>
              </p:cNvSpPr>
              <p:nvPr/>
            </p:nvSpPr>
            <p:spPr bwMode="auto">
              <a:xfrm>
                <a:off x="7208677" y="4258056"/>
                <a:ext cx="29035" cy="30432"/>
              </a:xfrm>
              <a:custGeom>
                <a:avLst/>
                <a:gdLst>
                  <a:gd name="T0" fmla="*/ 92 w 187"/>
                  <a:gd name="T1" fmla="*/ 7 h 196"/>
                  <a:gd name="T2" fmla="*/ 173 w 187"/>
                  <a:gd name="T3" fmla="*/ 73 h 196"/>
                  <a:gd name="T4" fmla="*/ 187 w 187"/>
                  <a:gd name="T5" fmla="*/ 158 h 196"/>
                  <a:gd name="T6" fmla="*/ 158 w 187"/>
                  <a:gd name="T7" fmla="*/ 196 h 196"/>
                  <a:gd name="T8" fmla="*/ 92 w 187"/>
                  <a:gd name="T9" fmla="*/ 181 h 196"/>
                  <a:gd name="T10" fmla="*/ 64 w 187"/>
                  <a:gd name="T11" fmla="*/ 80 h 196"/>
                  <a:gd name="T12" fmla="*/ 0 w 187"/>
                  <a:gd name="T13" fmla="*/ 28 h 196"/>
                  <a:gd name="T14" fmla="*/ 21 w 187"/>
                  <a:gd name="T15" fmla="*/ 0 h 196"/>
                  <a:gd name="T16" fmla="*/ 92 w 187"/>
                  <a:gd name="T17" fmla="*/ 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96">
                    <a:moveTo>
                      <a:pt x="92" y="7"/>
                    </a:moveTo>
                    <a:lnTo>
                      <a:pt x="173" y="73"/>
                    </a:lnTo>
                    <a:lnTo>
                      <a:pt x="187" y="158"/>
                    </a:lnTo>
                    <a:lnTo>
                      <a:pt x="158" y="196"/>
                    </a:lnTo>
                    <a:lnTo>
                      <a:pt x="92" y="181"/>
                    </a:lnTo>
                    <a:lnTo>
                      <a:pt x="64" y="80"/>
                    </a:lnTo>
                    <a:lnTo>
                      <a:pt x="0" y="28"/>
                    </a:lnTo>
                    <a:lnTo>
                      <a:pt x="21" y="0"/>
                    </a:lnTo>
                    <a:lnTo>
                      <a:pt x="92" y="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6" name="Freeform 170"/>
              <p:cNvSpPr>
                <a:spLocks/>
              </p:cNvSpPr>
              <p:nvPr/>
            </p:nvSpPr>
            <p:spPr bwMode="auto">
              <a:xfrm>
                <a:off x="7247959" y="4242219"/>
                <a:ext cx="53877" cy="38196"/>
              </a:xfrm>
              <a:custGeom>
                <a:avLst/>
                <a:gdLst>
                  <a:gd name="T0" fmla="*/ 0 w 347"/>
                  <a:gd name="T1" fmla="*/ 52 h 246"/>
                  <a:gd name="T2" fmla="*/ 57 w 347"/>
                  <a:gd name="T3" fmla="*/ 0 h 246"/>
                  <a:gd name="T4" fmla="*/ 116 w 347"/>
                  <a:gd name="T5" fmla="*/ 0 h 246"/>
                  <a:gd name="T6" fmla="*/ 165 w 347"/>
                  <a:gd name="T7" fmla="*/ 59 h 246"/>
                  <a:gd name="T8" fmla="*/ 224 w 347"/>
                  <a:gd name="T9" fmla="*/ 21 h 246"/>
                  <a:gd name="T10" fmla="*/ 274 w 347"/>
                  <a:gd name="T11" fmla="*/ 87 h 246"/>
                  <a:gd name="T12" fmla="*/ 298 w 347"/>
                  <a:gd name="T13" fmla="*/ 182 h 246"/>
                  <a:gd name="T14" fmla="*/ 347 w 347"/>
                  <a:gd name="T15" fmla="*/ 203 h 246"/>
                  <a:gd name="T16" fmla="*/ 326 w 347"/>
                  <a:gd name="T17" fmla="*/ 246 h 246"/>
                  <a:gd name="T18" fmla="*/ 189 w 347"/>
                  <a:gd name="T19" fmla="*/ 175 h 246"/>
                  <a:gd name="T20" fmla="*/ 109 w 347"/>
                  <a:gd name="T21" fmla="*/ 102 h 246"/>
                  <a:gd name="T22" fmla="*/ 80 w 347"/>
                  <a:gd name="T23" fmla="*/ 144 h 246"/>
                  <a:gd name="T24" fmla="*/ 0 w 347"/>
                  <a:gd name="T25" fmla="*/ 5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246">
                    <a:moveTo>
                      <a:pt x="0" y="52"/>
                    </a:moveTo>
                    <a:lnTo>
                      <a:pt x="57" y="0"/>
                    </a:lnTo>
                    <a:lnTo>
                      <a:pt x="116" y="0"/>
                    </a:lnTo>
                    <a:lnTo>
                      <a:pt x="165" y="59"/>
                    </a:lnTo>
                    <a:lnTo>
                      <a:pt x="224" y="21"/>
                    </a:lnTo>
                    <a:lnTo>
                      <a:pt x="274" y="87"/>
                    </a:lnTo>
                    <a:lnTo>
                      <a:pt x="298" y="182"/>
                    </a:lnTo>
                    <a:lnTo>
                      <a:pt x="347" y="203"/>
                    </a:lnTo>
                    <a:lnTo>
                      <a:pt x="326" y="246"/>
                    </a:lnTo>
                    <a:lnTo>
                      <a:pt x="189" y="175"/>
                    </a:lnTo>
                    <a:lnTo>
                      <a:pt x="109" y="102"/>
                    </a:lnTo>
                    <a:lnTo>
                      <a:pt x="80" y="144"/>
                    </a:lnTo>
                    <a:lnTo>
                      <a:pt x="0" y="5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7" name="Freeform 171"/>
              <p:cNvSpPr>
                <a:spLocks/>
              </p:cNvSpPr>
              <p:nvPr/>
            </p:nvSpPr>
            <p:spPr bwMode="auto">
              <a:xfrm>
                <a:off x="7307426" y="4285073"/>
                <a:ext cx="25929" cy="31209"/>
              </a:xfrm>
              <a:custGeom>
                <a:avLst/>
                <a:gdLst>
                  <a:gd name="T0" fmla="*/ 0 w 167"/>
                  <a:gd name="T1" fmla="*/ 15 h 201"/>
                  <a:gd name="T2" fmla="*/ 52 w 167"/>
                  <a:gd name="T3" fmla="*/ 0 h 201"/>
                  <a:gd name="T4" fmla="*/ 122 w 167"/>
                  <a:gd name="T5" fmla="*/ 22 h 201"/>
                  <a:gd name="T6" fmla="*/ 167 w 167"/>
                  <a:gd name="T7" fmla="*/ 85 h 201"/>
                  <a:gd name="T8" fmla="*/ 153 w 167"/>
                  <a:gd name="T9" fmla="*/ 201 h 201"/>
                  <a:gd name="T10" fmla="*/ 87 w 167"/>
                  <a:gd name="T11" fmla="*/ 166 h 201"/>
                  <a:gd name="T12" fmla="*/ 59 w 167"/>
                  <a:gd name="T13" fmla="*/ 92 h 201"/>
                  <a:gd name="T14" fmla="*/ 0 w 167"/>
                  <a:gd name="T15" fmla="*/ 43 h 201"/>
                  <a:gd name="T16" fmla="*/ 0 w 167"/>
                  <a:gd name="T17" fmla="*/ 1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201">
                    <a:moveTo>
                      <a:pt x="0" y="15"/>
                    </a:moveTo>
                    <a:lnTo>
                      <a:pt x="52" y="0"/>
                    </a:lnTo>
                    <a:lnTo>
                      <a:pt x="122" y="22"/>
                    </a:lnTo>
                    <a:lnTo>
                      <a:pt x="167" y="85"/>
                    </a:lnTo>
                    <a:lnTo>
                      <a:pt x="153" y="201"/>
                    </a:lnTo>
                    <a:lnTo>
                      <a:pt x="87" y="166"/>
                    </a:lnTo>
                    <a:lnTo>
                      <a:pt x="59" y="92"/>
                    </a:lnTo>
                    <a:lnTo>
                      <a:pt x="0" y="43"/>
                    </a:lnTo>
                    <a:lnTo>
                      <a:pt x="0" y="1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8" name="Freeform 172"/>
              <p:cNvSpPr>
                <a:spLocks/>
              </p:cNvSpPr>
              <p:nvPr/>
            </p:nvSpPr>
            <p:spPr bwMode="auto">
              <a:xfrm>
                <a:off x="7252306" y="4308673"/>
                <a:ext cx="20185" cy="24532"/>
              </a:xfrm>
              <a:custGeom>
                <a:avLst/>
                <a:gdLst>
                  <a:gd name="T0" fmla="*/ 14 w 130"/>
                  <a:gd name="T1" fmla="*/ 0 h 158"/>
                  <a:gd name="T2" fmla="*/ 0 w 130"/>
                  <a:gd name="T3" fmla="*/ 158 h 158"/>
                  <a:gd name="T4" fmla="*/ 109 w 130"/>
                  <a:gd name="T5" fmla="*/ 94 h 158"/>
                  <a:gd name="T6" fmla="*/ 130 w 130"/>
                  <a:gd name="T7" fmla="*/ 21 h 158"/>
                  <a:gd name="T8" fmla="*/ 81 w 130"/>
                  <a:gd name="T9" fmla="*/ 0 h 158"/>
                  <a:gd name="T10" fmla="*/ 14 w 130"/>
                  <a:gd name="T11" fmla="*/ 0 h 158"/>
                </a:gdLst>
                <a:ahLst/>
                <a:cxnLst>
                  <a:cxn ang="0">
                    <a:pos x="T0" y="T1"/>
                  </a:cxn>
                  <a:cxn ang="0">
                    <a:pos x="T2" y="T3"/>
                  </a:cxn>
                  <a:cxn ang="0">
                    <a:pos x="T4" y="T5"/>
                  </a:cxn>
                  <a:cxn ang="0">
                    <a:pos x="T6" y="T7"/>
                  </a:cxn>
                  <a:cxn ang="0">
                    <a:pos x="T8" y="T9"/>
                  </a:cxn>
                  <a:cxn ang="0">
                    <a:pos x="T10" y="T11"/>
                  </a:cxn>
                </a:cxnLst>
                <a:rect l="0" t="0" r="r" b="b"/>
                <a:pathLst>
                  <a:path w="130" h="158">
                    <a:moveTo>
                      <a:pt x="14" y="0"/>
                    </a:moveTo>
                    <a:lnTo>
                      <a:pt x="0" y="158"/>
                    </a:lnTo>
                    <a:lnTo>
                      <a:pt x="109" y="94"/>
                    </a:lnTo>
                    <a:lnTo>
                      <a:pt x="130" y="21"/>
                    </a:lnTo>
                    <a:lnTo>
                      <a:pt x="81" y="0"/>
                    </a:lnTo>
                    <a:lnTo>
                      <a:pt x="14"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9" name="Freeform 173"/>
              <p:cNvSpPr>
                <a:spLocks/>
              </p:cNvSpPr>
              <p:nvPr/>
            </p:nvSpPr>
            <p:spPr bwMode="auto">
              <a:xfrm>
                <a:off x="7257896" y="4324355"/>
                <a:ext cx="29345" cy="38196"/>
              </a:xfrm>
              <a:custGeom>
                <a:avLst/>
                <a:gdLst>
                  <a:gd name="T0" fmla="*/ 189 w 189"/>
                  <a:gd name="T1" fmla="*/ 21 h 246"/>
                  <a:gd name="T2" fmla="*/ 174 w 189"/>
                  <a:gd name="T3" fmla="*/ 144 h 246"/>
                  <a:gd name="T4" fmla="*/ 132 w 189"/>
                  <a:gd name="T5" fmla="*/ 217 h 246"/>
                  <a:gd name="T6" fmla="*/ 80 w 189"/>
                  <a:gd name="T7" fmla="*/ 246 h 246"/>
                  <a:gd name="T8" fmla="*/ 0 w 189"/>
                  <a:gd name="T9" fmla="*/ 196 h 246"/>
                  <a:gd name="T10" fmla="*/ 16 w 189"/>
                  <a:gd name="T11" fmla="*/ 137 h 246"/>
                  <a:gd name="T12" fmla="*/ 125 w 189"/>
                  <a:gd name="T13" fmla="*/ 109 h 246"/>
                  <a:gd name="T14" fmla="*/ 87 w 189"/>
                  <a:gd name="T15" fmla="*/ 71 h 246"/>
                  <a:gd name="T16" fmla="*/ 108 w 189"/>
                  <a:gd name="T17" fmla="*/ 0 h 246"/>
                  <a:gd name="T18" fmla="*/ 189 w 189"/>
                  <a:gd name="T19" fmla="*/ 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246">
                    <a:moveTo>
                      <a:pt x="189" y="21"/>
                    </a:moveTo>
                    <a:lnTo>
                      <a:pt x="174" y="144"/>
                    </a:lnTo>
                    <a:lnTo>
                      <a:pt x="132" y="217"/>
                    </a:lnTo>
                    <a:lnTo>
                      <a:pt x="80" y="246"/>
                    </a:lnTo>
                    <a:lnTo>
                      <a:pt x="0" y="196"/>
                    </a:lnTo>
                    <a:lnTo>
                      <a:pt x="16" y="137"/>
                    </a:lnTo>
                    <a:lnTo>
                      <a:pt x="125" y="109"/>
                    </a:lnTo>
                    <a:lnTo>
                      <a:pt x="87" y="71"/>
                    </a:lnTo>
                    <a:lnTo>
                      <a:pt x="108" y="0"/>
                    </a:lnTo>
                    <a:lnTo>
                      <a:pt x="189" y="2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0" name="Freeform 174"/>
              <p:cNvSpPr>
                <a:spLocks/>
              </p:cNvSpPr>
              <p:nvPr/>
            </p:nvSpPr>
            <p:spPr bwMode="auto">
              <a:xfrm>
                <a:off x="7301836" y="4316281"/>
                <a:ext cx="23445" cy="22824"/>
              </a:xfrm>
              <a:custGeom>
                <a:avLst/>
                <a:gdLst>
                  <a:gd name="T0" fmla="*/ 0 w 151"/>
                  <a:gd name="T1" fmla="*/ 0 h 147"/>
                  <a:gd name="T2" fmla="*/ 80 w 151"/>
                  <a:gd name="T3" fmla="*/ 0 h 147"/>
                  <a:gd name="T4" fmla="*/ 130 w 151"/>
                  <a:gd name="T5" fmla="*/ 73 h 147"/>
                  <a:gd name="T6" fmla="*/ 151 w 151"/>
                  <a:gd name="T7" fmla="*/ 140 h 147"/>
                  <a:gd name="T8" fmla="*/ 80 w 151"/>
                  <a:gd name="T9" fmla="*/ 147 h 147"/>
                  <a:gd name="T10" fmla="*/ 73 w 151"/>
                  <a:gd name="T11" fmla="*/ 73 h 147"/>
                  <a:gd name="T12" fmla="*/ 0 w 151"/>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151" h="147">
                    <a:moveTo>
                      <a:pt x="0" y="0"/>
                    </a:moveTo>
                    <a:lnTo>
                      <a:pt x="80" y="0"/>
                    </a:lnTo>
                    <a:lnTo>
                      <a:pt x="130" y="73"/>
                    </a:lnTo>
                    <a:lnTo>
                      <a:pt x="151" y="140"/>
                    </a:lnTo>
                    <a:lnTo>
                      <a:pt x="80" y="147"/>
                    </a:lnTo>
                    <a:lnTo>
                      <a:pt x="73" y="73"/>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1" name="Freeform 175"/>
              <p:cNvSpPr>
                <a:spLocks/>
              </p:cNvSpPr>
              <p:nvPr/>
            </p:nvSpPr>
            <p:spPr bwMode="auto">
              <a:xfrm>
                <a:off x="7250133" y="4355874"/>
                <a:ext cx="106668" cy="94247"/>
              </a:xfrm>
              <a:custGeom>
                <a:avLst/>
                <a:gdLst>
                  <a:gd name="T0" fmla="*/ 291 w 687"/>
                  <a:gd name="T1" fmla="*/ 303 h 607"/>
                  <a:gd name="T2" fmla="*/ 347 w 687"/>
                  <a:gd name="T3" fmla="*/ 348 h 607"/>
                  <a:gd name="T4" fmla="*/ 312 w 687"/>
                  <a:gd name="T5" fmla="*/ 425 h 607"/>
                  <a:gd name="T6" fmla="*/ 312 w 687"/>
                  <a:gd name="T7" fmla="*/ 470 h 607"/>
                  <a:gd name="T8" fmla="*/ 428 w 687"/>
                  <a:gd name="T9" fmla="*/ 570 h 607"/>
                  <a:gd name="T10" fmla="*/ 470 w 687"/>
                  <a:gd name="T11" fmla="*/ 541 h 607"/>
                  <a:gd name="T12" fmla="*/ 501 w 687"/>
                  <a:gd name="T13" fmla="*/ 527 h 607"/>
                  <a:gd name="T14" fmla="*/ 491 w 687"/>
                  <a:gd name="T15" fmla="*/ 579 h 607"/>
                  <a:gd name="T16" fmla="*/ 529 w 687"/>
                  <a:gd name="T17" fmla="*/ 607 h 607"/>
                  <a:gd name="T18" fmla="*/ 550 w 687"/>
                  <a:gd name="T19" fmla="*/ 586 h 607"/>
                  <a:gd name="T20" fmla="*/ 550 w 687"/>
                  <a:gd name="T21" fmla="*/ 492 h 607"/>
                  <a:gd name="T22" fmla="*/ 515 w 687"/>
                  <a:gd name="T23" fmla="*/ 447 h 607"/>
                  <a:gd name="T24" fmla="*/ 522 w 687"/>
                  <a:gd name="T25" fmla="*/ 397 h 607"/>
                  <a:gd name="T26" fmla="*/ 558 w 687"/>
                  <a:gd name="T27" fmla="*/ 383 h 607"/>
                  <a:gd name="T28" fmla="*/ 631 w 687"/>
                  <a:gd name="T29" fmla="*/ 433 h 607"/>
                  <a:gd name="T30" fmla="*/ 673 w 687"/>
                  <a:gd name="T31" fmla="*/ 383 h 607"/>
                  <a:gd name="T32" fmla="*/ 687 w 687"/>
                  <a:gd name="T33" fmla="*/ 288 h 607"/>
                  <a:gd name="T34" fmla="*/ 645 w 687"/>
                  <a:gd name="T35" fmla="*/ 222 h 607"/>
                  <a:gd name="T36" fmla="*/ 652 w 687"/>
                  <a:gd name="T37" fmla="*/ 151 h 607"/>
                  <a:gd name="T38" fmla="*/ 624 w 687"/>
                  <a:gd name="T39" fmla="*/ 64 h 607"/>
                  <a:gd name="T40" fmla="*/ 515 w 687"/>
                  <a:gd name="T41" fmla="*/ 0 h 607"/>
                  <a:gd name="T42" fmla="*/ 543 w 687"/>
                  <a:gd name="T43" fmla="*/ 64 h 607"/>
                  <a:gd name="T44" fmla="*/ 515 w 687"/>
                  <a:gd name="T45" fmla="*/ 109 h 607"/>
                  <a:gd name="T46" fmla="*/ 491 w 687"/>
                  <a:gd name="T47" fmla="*/ 85 h 607"/>
                  <a:gd name="T48" fmla="*/ 449 w 687"/>
                  <a:gd name="T49" fmla="*/ 85 h 607"/>
                  <a:gd name="T50" fmla="*/ 428 w 687"/>
                  <a:gd name="T51" fmla="*/ 144 h 607"/>
                  <a:gd name="T52" fmla="*/ 376 w 687"/>
                  <a:gd name="T53" fmla="*/ 151 h 607"/>
                  <a:gd name="T54" fmla="*/ 361 w 687"/>
                  <a:gd name="T55" fmla="*/ 222 h 607"/>
                  <a:gd name="T56" fmla="*/ 312 w 687"/>
                  <a:gd name="T57" fmla="*/ 239 h 607"/>
                  <a:gd name="T58" fmla="*/ 291 w 687"/>
                  <a:gd name="T59" fmla="*/ 173 h 607"/>
                  <a:gd name="T60" fmla="*/ 210 w 687"/>
                  <a:gd name="T61" fmla="*/ 123 h 607"/>
                  <a:gd name="T62" fmla="*/ 95 w 687"/>
                  <a:gd name="T63" fmla="*/ 246 h 607"/>
                  <a:gd name="T64" fmla="*/ 43 w 687"/>
                  <a:gd name="T65" fmla="*/ 260 h 607"/>
                  <a:gd name="T66" fmla="*/ 0 w 687"/>
                  <a:gd name="T67" fmla="*/ 333 h 607"/>
                  <a:gd name="T68" fmla="*/ 0 w 687"/>
                  <a:gd name="T69" fmla="*/ 383 h 607"/>
                  <a:gd name="T70" fmla="*/ 36 w 687"/>
                  <a:gd name="T71" fmla="*/ 369 h 607"/>
                  <a:gd name="T72" fmla="*/ 66 w 687"/>
                  <a:gd name="T73" fmla="*/ 348 h 607"/>
                  <a:gd name="T74" fmla="*/ 66 w 687"/>
                  <a:gd name="T75" fmla="*/ 310 h 607"/>
                  <a:gd name="T76" fmla="*/ 116 w 687"/>
                  <a:gd name="T77" fmla="*/ 274 h 607"/>
                  <a:gd name="T78" fmla="*/ 158 w 687"/>
                  <a:gd name="T79" fmla="*/ 333 h 607"/>
                  <a:gd name="T80" fmla="*/ 203 w 687"/>
                  <a:gd name="T81" fmla="*/ 303 h 607"/>
                  <a:gd name="T82" fmla="*/ 239 w 687"/>
                  <a:gd name="T83" fmla="*/ 303 h 607"/>
                  <a:gd name="T84" fmla="*/ 291 w 687"/>
                  <a:gd name="T85" fmla="*/ 303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607">
                    <a:moveTo>
                      <a:pt x="291" y="303"/>
                    </a:moveTo>
                    <a:lnTo>
                      <a:pt x="347" y="348"/>
                    </a:lnTo>
                    <a:lnTo>
                      <a:pt x="312" y="425"/>
                    </a:lnTo>
                    <a:lnTo>
                      <a:pt x="312" y="470"/>
                    </a:lnTo>
                    <a:lnTo>
                      <a:pt x="428" y="570"/>
                    </a:lnTo>
                    <a:lnTo>
                      <a:pt x="470" y="541"/>
                    </a:lnTo>
                    <a:lnTo>
                      <a:pt x="501" y="527"/>
                    </a:lnTo>
                    <a:lnTo>
                      <a:pt x="491" y="579"/>
                    </a:lnTo>
                    <a:lnTo>
                      <a:pt x="529" y="607"/>
                    </a:lnTo>
                    <a:lnTo>
                      <a:pt x="550" y="586"/>
                    </a:lnTo>
                    <a:lnTo>
                      <a:pt x="550" y="492"/>
                    </a:lnTo>
                    <a:lnTo>
                      <a:pt x="515" y="447"/>
                    </a:lnTo>
                    <a:lnTo>
                      <a:pt x="522" y="397"/>
                    </a:lnTo>
                    <a:lnTo>
                      <a:pt x="558" y="383"/>
                    </a:lnTo>
                    <a:lnTo>
                      <a:pt x="631" y="433"/>
                    </a:lnTo>
                    <a:lnTo>
                      <a:pt x="673" y="383"/>
                    </a:lnTo>
                    <a:lnTo>
                      <a:pt x="687" y="288"/>
                    </a:lnTo>
                    <a:lnTo>
                      <a:pt x="645" y="222"/>
                    </a:lnTo>
                    <a:lnTo>
                      <a:pt x="652" y="151"/>
                    </a:lnTo>
                    <a:lnTo>
                      <a:pt x="624" y="64"/>
                    </a:lnTo>
                    <a:lnTo>
                      <a:pt x="515" y="0"/>
                    </a:lnTo>
                    <a:lnTo>
                      <a:pt x="543" y="64"/>
                    </a:lnTo>
                    <a:lnTo>
                      <a:pt x="515" y="109"/>
                    </a:lnTo>
                    <a:lnTo>
                      <a:pt x="491" y="85"/>
                    </a:lnTo>
                    <a:lnTo>
                      <a:pt x="449" y="85"/>
                    </a:lnTo>
                    <a:lnTo>
                      <a:pt x="428" y="144"/>
                    </a:lnTo>
                    <a:lnTo>
                      <a:pt x="376" y="151"/>
                    </a:lnTo>
                    <a:lnTo>
                      <a:pt x="361" y="222"/>
                    </a:lnTo>
                    <a:lnTo>
                      <a:pt x="312" y="239"/>
                    </a:lnTo>
                    <a:lnTo>
                      <a:pt x="291" y="173"/>
                    </a:lnTo>
                    <a:lnTo>
                      <a:pt x="210" y="123"/>
                    </a:lnTo>
                    <a:lnTo>
                      <a:pt x="95" y="246"/>
                    </a:lnTo>
                    <a:lnTo>
                      <a:pt x="43" y="260"/>
                    </a:lnTo>
                    <a:lnTo>
                      <a:pt x="0" y="333"/>
                    </a:lnTo>
                    <a:lnTo>
                      <a:pt x="0" y="383"/>
                    </a:lnTo>
                    <a:lnTo>
                      <a:pt x="36" y="369"/>
                    </a:lnTo>
                    <a:lnTo>
                      <a:pt x="66" y="348"/>
                    </a:lnTo>
                    <a:lnTo>
                      <a:pt x="66" y="310"/>
                    </a:lnTo>
                    <a:lnTo>
                      <a:pt x="116" y="274"/>
                    </a:lnTo>
                    <a:lnTo>
                      <a:pt x="158" y="333"/>
                    </a:lnTo>
                    <a:lnTo>
                      <a:pt x="203" y="303"/>
                    </a:lnTo>
                    <a:lnTo>
                      <a:pt x="239" y="303"/>
                    </a:lnTo>
                    <a:lnTo>
                      <a:pt x="291" y="30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2" name="Freeform 176"/>
              <p:cNvSpPr>
                <a:spLocks/>
              </p:cNvSpPr>
              <p:nvPr/>
            </p:nvSpPr>
            <p:spPr bwMode="auto">
              <a:xfrm>
                <a:off x="7351366" y="4646843"/>
                <a:ext cx="23445" cy="15682"/>
              </a:xfrm>
              <a:custGeom>
                <a:avLst/>
                <a:gdLst>
                  <a:gd name="T0" fmla="*/ 0 w 151"/>
                  <a:gd name="T1" fmla="*/ 49 h 101"/>
                  <a:gd name="T2" fmla="*/ 21 w 151"/>
                  <a:gd name="T3" fmla="*/ 0 h 101"/>
                  <a:gd name="T4" fmla="*/ 116 w 151"/>
                  <a:gd name="T5" fmla="*/ 7 h 101"/>
                  <a:gd name="T6" fmla="*/ 151 w 151"/>
                  <a:gd name="T7" fmla="*/ 56 h 101"/>
                  <a:gd name="T8" fmla="*/ 130 w 151"/>
                  <a:gd name="T9" fmla="*/ 101 h 101"/>
                  <a:gd name="T10" fmla="*/ 50 w 151"/>
                  <a:gd name="T11" fmla="*/ 94 h 101"/>
                  <a:gd name="T12" fmla="*/ 0 w 151"/>
                  <a:gd name="T13" fmla="*/ 49 h 101"/>
                </a:gdLst>
                <a:ahLst/>
                <a:cxnLst>
                  <a:cxn ang="0">
                    <a:pos x="T0" y="T1"/>
                  </a:cxn>
                  <a:cxn ang="0">
                    <a:pos x="T2" y="T3"/>
                  </a:cxn>
                  <a:cxn ang="0">
                    <a:pos x="T4" y="T5"/>
                  </a:cxn>
                  <a:cxn ang="0">
                    <a:pos x="T6" y="T7"/>
                  </a:cxn>
                  <a:cxn ang="0">
                    <a:pos x="T8" y="T9"/>
                  </a:cxn>
                  <a:cxn ang="0">
                    <a:pos x="T10" y="T11"/>
                  </a:cxn>
                  <a:cxn ang="0">
                    <a:pos x="T12" y="T13"/>
                  </a:cxn>
                </a:cxnLst>
                <a:rect l="0" t="0" r="r" b="b"/>
                <a:pathLst>
                  <a:path w="151" h="101">
                    <a:moveTo>
                      <a:pt x="0" y="49"/>
                    </a:moveTo>
                    <a:lnTo>
                      <a:pt x="21" y="0"/>
                    </a:lnTo>
                    <a:lnTo>
                      <a:pt x="116" y="7"/>
                    </a:lnTo>
                    <a:lnTo>
                      <a:pt x="151" y="56"/>
                    </a:lnTo>
                    <a:lnTo>
                      <a:pt x="130" y="101"/>
                    </a:lnTo>
                    <a:lnTo>
                      <a:pt x="50" y="94"/>
                    </a:lnTo>
                    <a:lnTo>
                      <a:pt x="0" y="4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3" name="Freeform 177"/>
              <p:cNvSpPr>
                <a:spLocks/>
              </p:cNvSpPr>
              <p:nvPr/>
            </p:nvSpPr>
            <p:spPr bwMode="auto">
              <a:xfrm>
                <a:off x="7391736" y="4644514"/>
                <a:ext cx="72975" cy="26861"/>
              </a:xfrm>
              <a:custGeom>
                <a:avLst/>
                <a:gdLst>
                  <a:gd name="T0" fmla="*/ 0 w 470"/>
                  <a:gd name="T1" fmla="*/ 57 h 173"/>
                  <a:gd name="T2" fmla="*/ 123 w 470"/>
                  <a:gd name="T3" fmla="*/ 7 h 173"/>
                  <a:gd name="T4" fmla="*/ 290 w 470"/>
                  <a:gd name="T5" fmla="*/ 0 h 173"/>
                  <a:gd name="T6" fmla="*/ 354 w 470"/>
                  <a:gd name="T7" fmla="*/ 43 h 173"/>
                  <a:gd name="T8" fmla="*/ 427 w 470"/>
                  <a:gd name="T9" fmla="*/ 50 h 173"/>
                  <a:gd name="T10" fmla="*/ 470 w 470"/>
                  <a:gd name="T11" fmla="*/ 88 h 173"/>
                  <a:gd name="T12" fmla="*/ 470 w 470"/>
                  <a:gd name="T13" fmla="*/ 159 h 173"/>
                  <a:gd name="T14" fmla="*/ 442 w 470"/>
                  <a:gd name="T15" fmla="*/ 173 h 173"/>
                  <a:gd name="T16" fmla="*/ 312 w 470"/>
                  <a:gd name="T17" fmla="*/ 88 h 173"/>
                  <a:gd name="T18" fmla="*/ 196 w 470"/>
                  <a:gd name="T19" fmla="*/ 71 h 173"/>
                  <a:gd name="T20" fmla="*/ 94 w 470"/>
                  <a:gd name="T21" fmla="*/ 78 h 173"/>
                  <a:gd name="T22" fmla="*/ 38 w 470"/>
                  <a:gd name="T23" fmla="*/ 116 h 173"/>
                  <a:gd name="T24" fmla="*/ 0 w 470"/>
                  <a:gd name="T25" fmla="*/ 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173">
                    <a:moveTo>
                      <a:pt x="0" y="57"/>
                    </a:moveTo>
                    <a:lnTo>
                      <a:pt x="123" y="7"/>
                    </a:lnTo>
                    <a:lnTo>
                      <a:pt x="290" y="0"/>
                    </a:lnTo>
                    <a:lnTo>
                      <a:pt x="354" y="43"/>
                    </a:lnTo>
                    <a:lnTo>
                      <a:pt x="427" y="50"/>
                    </a:lnTo>
                    <a:lnTo>
                      <a:pt x="470" y="88"/>
                    </a:lnTo>
                    <a:lnTo>
                      <a:pt x="470" y="159"/>
                    </a:lnTo>
                    <a:lnTo>
                      <a:pt x="442" y="173"/>
                    </a:lnTo>
                    <a:lnTo>
                      <a:pt x="312" y="88"/>
                    </a:lnTo>
                    <a:lnTo>
                      <a:pt x="196" y="71"/>
                    </a:lnTo>
                    <a:lnTo>
                      <a:pt x="94" y="78"/>
                    </a:lnTo>
                    <a:lnTo>
                      <a:pt x="38" y="116"/>
                    </a:lnTo>
                    <a:lnTo>
                      <a:pt x="0" y="5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 name="Freeform 178"/>
              <p:cNvSpPr>
                <a:spLocks/>
              </p:cNvSpPr>
              <p:nvPr/>
            </p:nvSpPr>
            <p:spPr bwMode="auto">
              <a:xfrm>
                <a:off x="7304010" y="4615169"/>
                <a:ext cx="39593" cy="11490"/>
              </a:xfrm>
              <a:custGeom>
                <a:avLst/>
                <a:gdLst>
                  <a:gd name="T0" fmla="*/ 52 w 255"/>
                  <a:gd name="T1" fmla="*/ 74 h 74"/>
                  <a:gd name="T2" fmla="*/ 0 w 255"/>
                  <a:gd name="T3" fmla="*/ 45 h 74"/>
                  <a:gd name="T4" fmla="*/ 0 w 255"/>
                  <a:gd name="T5" fmla="*/ 15 h 74"/>
                  <a:gd name="T6" fmla="*/ 59 w 255"/>
                  <a:gd name="T7" fmla="*/ 0 h 74"/>
                  <a:gd name="T8" fmla="*/ 102 w 255"/>
                  <a:gd name="T9" fmla="*/ 22 h 74"/>
                  <a:gd name="T10" fmla="*/ 144 w 255"/>
                  <a:gd name="T11" fmla="*/ 36 h 74"/>
                  <a:gd name="T12" fmla="*/ 255 w 255"/>
                  <a:gd name="T13" fmla="*/ 36 h 74"/>
                  <a:gd name="T14" fmla="*/ 246 w 255"/>
                  <a:gd name="T15" fmla="*/ 67 h 74"/>
                  <a:gd name="T16" fmla="*/ 52 w 255"/>
                  <a:gd name="T1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74">
                    <a:moveTo>
                      <a:pt x="52" y="74"/>
                    </a:moveTo>
                    <a:lnTo>
                      <a:pt x="0" y="45"/>
                    </a:lnTo>
                    <a:lnTo>
                      <a:pt x="0" y="15"/>
                    </a:lnTo>
                    <a:lnTo>
                      <a:pt x="59" y="0"/>
                    </a:lnTo>
                    <a:lnTo>
                      <a:pt x="102" y="22"/>
                    </a:lnTo>
                    <a:lnTo>
                      <a:pt x="144" y="36"/>
                    </a:lnTo>
                    <a:lnTo>
                      <a:pt x="255" y="36"/>
                    </a:lnTo>
                    <a:lnTo>
                      <a:pt x="246" y="67"/>
                    </a:lnTo>
                    <a:lnTo>
                      <a:pt x="52" y="7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5" name="Freeform 179"/>
              <p:cNvSpPr>
                <a:spLocks/>
              </p:cNvSpPr>
              <p:nvPr/>
            </p:nvSpPr>
            <p:spPr bwMode="auto">
              <a:xfrm>
                <a:off x="7695437" y="4639391"/>
                <a:ext cx="234763" cy="191444"/>
              </a:xfrm>
              <a:custGeom>
                <a:avLst/>
                <a:gdLst>
                  <a:gd name="T0" fmla="*/ 23 w 1512"/>
                  <a:gd name="T1" fmla="*/ 0 h 1233"/>
                  <a:gd name="T2" fmla="*/ 172 w 1512"/>
                  <a:gd name="T3" fmla="*/ 69 h 1233"/>
                  <a:gd name="T4" fmla="*/ 411 w 1512"/>
                  <a:gd name="T5" fmla="*/ 142 h 1233"/>
                  <a:gd name="T6" fmla="*/ 505 w 1512"/>
                  <a:gd name="T7" fmla="*/ 177 h 1233"/>
                  <a:gd name="T8" fmla="*/ 635 w 1512"/>
                  <a:gd name="T9" fmla="*/ 279 h 1233"/>
                  <a:gd name="T10" fmla="*/ 737 w 1512"/>
                  <a:gd name="T11" fmla="*/ 322 h 1233"/>
                  <a:gd name="T12" fmla="*/ 758 w 1512"/>
                  <a:gd name="T13" fmla="*/ 451 h 1233"/>
                  <a:gd name="T14" fmla="*/ 1006 w 1512"/>
                  <a:gd name="T15" fmla="*/ 546 h 1233"/>
                  <a:gd name="T16" fmla="*/ 1056 w 1512"/>
                  <a:gd name="T17" fmla="*/ 584 h 1233"/>
                  <a:gd name="T18" fmla="*/ 1041 w 1512"/>
                  <a:gd name="T19" fmla="*/ 640 h 1233"/>
                  <a:gd name="T20" fmla="*/ 947 w 1512"/>
                  <a:gd name="T21" fmla="*/ 662 h 1233"/>
                  <a:gd name="T22" fmla="*/ 947 w 1512"/>
                  <a:gd name="T23" fmla="*/ 700 h 1233"/>
                  <a:gd name="T24" fmla="*/ 1027 w 1512"/>
                  <a:gd name="T25" fmla="*/ 808 h 1233"/>
                  <a:gd name="T26" fmla="*/ 1122 w 1512"/>
                  <a:gd name="T27" fmla="*/ 815 h 1233"/>
                  <a:gd name="T28" fmla="*/ 1115 w 1512"/>
                  <a:gd name="T29" fmla="*/ 893 h 1233"/>
                  <a:gd name="T30" fmla="*/ 1186 w 1512"/>
                  <a:gd name="T31" fmla="*/ 1002 h 1233"/>
                  <a:gd name="T32" fmla="*/ 1301 w 1512"/>
                  <a:gd name="T33" fmla="*/ 1047 h 1233"/>
                  <a:gd name="T34" fmla="*/ 1490 w 1512"/>
                  <a:gd name="T35" fmla="*/ 1155 h 1233"/>
                  <a:gd name="T36" fmla="*/ 1512 w 1512"/>
                  <a:gd name="T37" fmla="*/ 1226 h 1233"/>
                  <a:gd name="T38" fmla="*/ 1469 w 1512"/>
                  <a:gd name="T39" fmla="*/ 1233 h 1233"/>
                  <a:gd name="T40" fmla="*/ 1346 w 1512"/>
                  <a:gd name="T41" fmla="*/ 1198 h 1233"/>
                  <a:gd name="T42" fmla="*/ 1214 w 1512"/>
                  <a:gd name="T43" fmla="*/ 1155 h 1233"/>
                  <a:gd name="T44" fmla="*/ 1077 w 1512"/>
                  <a:gd name="T45" fmla="*/ 1155 h 1233"/>
                  <a:gd name="T46" fmla="*/ 982 w 1512"/>
                  <a:gd name="T47" fmla="*/ 1103 h 1233"/>
                  <a:gd name="T48" fmla="*/ 947 w 1512"/>
                  <a:gd name="T49" fmla="*/ 1002 h 1233"/>
                  <a:gd name="T50" fmla="*/ 876 w 1512"/>
                  <a:gd name="T51" fmla="*/ 966 h 1233"/>
                  <a:gd name="T52" fmla="*/ 817 w 1512"/>
                  <a:gd name="T53" fmla="*/ 858 h 1233"/>
                  <a:gd name="T54" fmla="*/ 737 w 1512"/>
                  <a:gd name="T55" fmla="*/ 844 h 1233"/>
                  <a:gd name="T56" fmla="*/ 578 w 1512"/>
                  <a:gd name="T57" fmla="*/ 770 h 1233"/>
                  <a:gd name="T58" fmla="*/ 477 w 1512"/>
                  <a:gd name="T59" fmla="*/ 785 h 1233"/>
                  <a:gd name="T60" fmla="*/ 498 w 1512"/>
                  <a:gd name="T61" fmla="*/ 865 h 1233"/>
                  <a:gd name="T62" fmla="*/ 361 w 1512"/>
                  <a:gd name="T63" fmla="*/ 865 h 1233"/>
                  <a:gd name="T64" fmla="*/ 340 w 1512"/>
                  <a:gd name="T65" fmla="*/ 907 h 1233"/>
                  <a:gd name="T66" fmla="*/ 418 w 1512"/>
                  <a:gd name="T67" fmla="*/ 974 h 1233"/>
                  <a:gd name="T68" fmla="*/ 354 w 1512"/>
                  <a:gd name="T69" fmla="*/ 1016 h 1233"/>
                  <a:gd name="T70" fmla="*/ 71 w 1512"/>
                  <a:gd name="T71" fmla="*/ 1016 h 1233"/>
                  <a:gd name="T72" fmla="*/ 49 w 1512"/>
                  <a:gd name="T73" fmla="*/ 707 h 1233"/>
                  <a:gd name="T74" fmla="*/ 7 w 1512"/>
                  <a:gd name="T75" fmla="*/ 640 h 1233"/>
                  <a:gd name="T76" fmla="*/ 0 w 1512"/>
                  <a:gd name="T77" fmla="*/ 584 h 1233"/>
                  <a:gd name="T78" fmla="*/ 49 w 1512"/>
                  <a:gd name="T79" fmla="*/ 518 h 1233"/>
                  <a:gd name="T80" fmla="*/ 23 w 1512"/>
                  <a:gd name="T81" fmla="*/ 0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12" h="1233">
                    <a:moveTo>
                      <a:pt x="23" y="0"/>
                    </a:moveTo>
                    <a:lnTo>
                      <a:pt x="172" y="69"/>
                    </a:lnTo>
                    <a:lnTo>
                      <a:pt x="411" y="142"/>
                    </a:lnTo>
                    <a:lnTo>
                      <a:pt x="505" y="177"/>
                    </a:lnTo>
                    <a:lnTo>
                      <a:pt x="635" y="279"/>
                    </a:lnTo>
                    <a:lnTo>
                      <a:pt x="737" y="322"/>
                    </a:lnTo>
                    <a:lnTo>
                      <a:pt x="758" y="451"/>
                    </a:lnTo>
                    <a:lnTo>
                      <a:pt x="1006" y="546"/>
                    </a:lnTo>
                    <a:lnTo>
                      <a:pt x="1056" y="584"/>
                    </a:lnTo>
                    <a:lnTo>
                      <a:pt x="1041" y="640"/>
                    </a:lnTo>
                    <a:lnTo>
                      <a:pt x="947" y="662"/>
                    </a:lnTo>
                    <a:lnTo>
                      <a:pt x="947" y="700"/>
                    </a:lnTo>
                    <a:lnTo>
                      <a:pt x="1027" y="808"/>
                    </a:lnTo>
                    <a:lnTo>
                      <a:pt x="1122" y="815"/>
                    </a:lnTo>
                    <a:lnTo>
                      <a:pt x="1115" y="893"/>
                    </a:lnTo>
                    <a:lnTo>
                      <a:pt x="1186" y="1002"/>
                    </a:lnTo>
                    <a:lnTo>
                      <a:pt x="1301" y="1047"/>
                    </a:lnTo>
                    <a:lnTo>
                      <a:pt x="1490" y="1155"/>
                    </a:lnTo>
                    <a:lnTo>
                      <a:pt x="1512" y="1226"/>
                    </a:lnTo>
                    <a:lnTo>
                      <a:pt x="1469" y="1233"/>
                    </a:lnTo>
                    <a:lnTo>
                      <a:pt x="1346" y="1198"/>
                    </a:lnTo>
                    <a:lnTo>
                      <a:pt x="1214" y="1155"/>
                    </a:lnTo>
                    <a:lnTo>
                      <a:pt x="1077" y="1155"/>
                    </a:lnTo>
                    <a:lnTo>
                      <a:pt x="982" y="1103"/>
                    </a:lnTo>
                    <a:lnTo>
                      <a:pt x="947" y="1002"/>
                    </a:lnTo>
                    <a:lnTo>
                      <a:pt x="876" y="966"/>
                    </a:lnTo>
                    <a:lnTo>
                      <a:pt x="817" y="858"/>
                    </a:lnTo>
                    <a:lnTo>
                      <a:pt x="737" y="844"/>
                    </a:lnTo>
                    <a:lnTo>
                      <a:pt x="578" y="770"/>
                    </a:lnTo>
                    <a:lnTo>
                      <a:pt x="477" y="785"/>
                    </a:lnTo>
                    <a:lnTo>
                      <a:pt x="498" y="865"/>
                    </a:lnTo>
                    <a:lnTo>
                      <a:pt x="361" y="865"/>
                    </a:lnTo>
                    <a:lnTo>
                      <a:pt x="340" y="907"/>
                    </a:lnTo>
                    <a:lnTo>
                      <a:pt x="418" y="974"/>
                    </a:lnTo>
                    <a:lnTo>
                      <a:pt x="354" y="1016"/>
                    </a:lnTo>
                    <a:lnTo>
                      <a:pt x="71" y="1016"/>
                    </a:lnTo>
                    <a:lnTo>
                      <a:pt x="49" y="707"/>
                    </a:lnTo>
                    <a:lnTo>
                      <a:pt x="7" y="640"/>
                    </a:lnTo>
                    <a:lnTo>
                      <a:pt x="0" y="584"/>
                    </a:lnTo>
                    <a:lnTo>
                      <a:pt x="49" y="518"/>
                    </a:lnTo>
                    <a:lnTo>
                      <a:pt x="23"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6" name="Freeform 180"/>
              <p:cNvSpPr>
                <a:spLocks/>
              </p:cNvSpPr>
              <p:nvPr/>
            </p:nvSpPr>
            <p:spPr bwMode="auto">
              <a:xfrm>
                <a:off x="7621996" y="4750251"/>
                <a:ext cx="28258" cy="26706"/>
              </a:xfrm>
              <a:custGeom>
                <a:avLst/>
                <a:gdLst>
                  <a:gd name="T0" fmla="*/ 147 w 182"/>
                  <a:gd name="T1" fmla="*/ 0 h 172"/>
                  <a:gd name="T2" fmla="*/ 175 w 182"/>
                  <a:gd name="T3" fmla="*/ 56 h 172"/>
                  <a:gd name="T4" fmla="*/ 182 w 182"/>
                  <a:gd name="T5" fmla="*/ 158 h 172"/>
                  <a:gd name="T6" fmla="*/ 7 w 182"/>
                  <a:gd name="T7" fmla="*/ 172 h 172"/>
                  <a:gd name="T8" fmla="*/ 0 w 182"/>
                  <a:gd name="T9" fmla="*/ 130 h 172"/>
                  <a:gd name="T10" fmla="*/ 67 w 182"/>
                  <a:gd name="T11" fmla="*/ 14 h 172"/>
                  <a:gd name="T12" fmla="*/ 147 w 182"/>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182" h="172">
                    <a:moveTo>
                      <a:pt x="147" y="0"/>
                    </a:moveTo>
                    <a:lnTo>
                      <a:pt x="175" y="56"/>
                    </a:lnTo>
                    <a:lnTo>
                      <a:pt x="182" y="158"/>
                    </a:lnTo>
                    <a:lnTo>
                      <a:pt x="7" y="172"/>
                    </a:lnTo>
                    <a:lnTo>
                      <a:pt x="0" y="130"/>
                    </a:lnTo>
                    <a:lnTo>
                      <a:pt x="67" y="14"/>
                    </a:lnTo>
                    <a:lnTo>
                      <a:pt x="147"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7" name="Freeform 181"/>
              <p:cNvSpPr>
                <a:spLocks/>
              </p:cNvSpPr>
              <p:nvPr/>
            </p:nvSpPr>
            <p:spPr bwMode="auto">
              <a:xfrm>
                <a:off x="7564858" y="4591724"/>
                <a:ext cx="29345" cy="18011"/>
              </a:xfrm>
              <a:custGeom>
                <a:avLst/>
                <a:gdLst>
                  <a:gd name="T0" fmla="*/ 0 w 189"/>
                  <a:gd name="T1" fmla="*/ 0 h 116"/>
                  <a:gd name="T2" fmla="*/ 123 w 189"/>
                  <a:gd name="T3" fmla="*/ 116 h 116"/>
                  <a:gd name="T4" fmla="*/ 189 w 189"/>
                  <a:gd name="T5" fmla="*/ 88 h 116"/>
                  <a:gd name="T6" fmla="*/ 94 w 189"/>
                  <a:gd name="T7" fmla="*/ 7 h 116"/>
                  <a:gd name="T8" fmla="*/ 0 w 189"/>
                  <a:gd name="T9" fmla="*/ 0 h 116"/>
                </a:gdLst>
                <a:ahLst/>
                <a:cxnLst>
                  <a:cxn ang="0">
                    <a:pos x="T0" y="T1"/>
                  </a:cxn>
                  <a:cxn ang="0">
                    <a:pos x="T2" y="T3"/>
                  </a:cxn>
                  <a:cxn ang="0">
                    <a:pos x="T4" y="T5"/>
                  </a:cxn>
                  <a:cxn ang="0">
                    <a:pos x="T6" y="T7"/>
                  </a:cxn>
                  <a:cxn ang="0">
                    <a:pos x="T8" y="T9"/>
                  </a:cxn>
                </a:cxnLst>
                <a:rect l="0" t="0" r="r" b="b"/>
                <a:pathLst>
                  <a:path w="189" h="116">
                    <a:moveTo>
                      <a:pt x="0" y="0"/>
                    </a:moveTo>
                    <a:lnTo>
                      <a:pt x="123" y="116"/>
                    </a:lnTo>
                    <a:lnTo>
                      <a:pt x="189" y="88"/>
                    </a:lnTo>
                    <a:lnTo>
                      <a:pt x="94" y="7"/>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8" name="Freeform 182"/>
              <p:cNvSpPr>
                <a:spLocks/>
              </p:cNvSpPr>
              <p:nvPr/>
            </p:nvSpPr>
            <p:spPr bwMode="auto">
              <a:xfrm>
                <a:off x="7870733" y="4672462"/>
                <a:ext cx="96420" cy="51704"/>
              </a:xfrm>
              <a:custGeom>
                <a:avLst/>
                <a:gdLst>
                  <a:gd name="T0" fmla="*/ 224 w 263"/>
                  <a:gd name="T1" fmla="*/ 16 h 141"/>
                  <a:gd name="T2" fmla="*/ 217 w 263"/>
                  <a:gd name="T3" fmla="*/ 46 h 141"/>
                  <a:gd name="T4" fmla="*/ 156 w 263"/>
                  <a:gd name="T5" fmla="*/ 98 h 141"/>
                  <a:gd name="T6" fmla="*/ 95 w 263"/>
                  <a:gd name="T7" fmla="*/ 98 h 141"/>
                  <a:gd name="T8" fmla="*/ 46 w 263"/>
                  <a:gd name="T9" fmla="*/ 89 h 141"/>
                  <a:gd name="T10" fmla="*/ 0 w 263"/>
                  <a:gd name="T11" fmla="*/ 86 h 141"/>
                  <a:gd name="T12" fmla="*/ 12 w 263"/>
                  <a:gd name="T13" fmla="*/ 114 h 141"/>
                  <a:gd name="T14" fmla="*/ 58 w 263"/>
                  <a:gd name="T15" fmla="*/ 141 h 141"/>
                  <a:gd name="T16" fmla="*/ 129 w 263"/>
                  <a:gd name="T17" fmla="*/ 138 h 141"/>
                  <a:gd name="T18" fmla="*/ 242 w 263"/>
                  <a:gd name="T19" fmla="*/ 95 h 141"/>
                  <a:gd name="T20" fmla="*/ 257 w 263"/>
                  <a:gd name="T21" fmla="*/ 98 h 141"/>
                  <a:gd name="T22" fmla="*/ 254 w 263"/>
                  <a:gd name="T23" fmla="*/ 43 h 141"/>
                  <a:gd name="T24" fmla="*/ 263 w 263"/>
                  <a:gd name="T25" fmla="*/ 25 h 141"/>
                  <a:gd name="T26" fmla="*/ 239 w 263"/>
                  <a:gd name="T27" fmla="*/ 0 h 141"/>
                  <a:gd name="T28" fmla="*/ 224 w 263"/>
                  <a:gd name="T29" fmla="*/ 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141">
                    <a:moveTo>
                      <a:pt x="224" y="16"/>
                    </a:moveTo>
                    <a:cubicBezTo>
                      <a:pt x="217" y="46"/>
                      <a:pt x="217" y="46"/>
                      <a:pt x="217" y="46"/>
                    </a:cubicBezTo>
                    <a:cubicBezTo>
                      <a:pt x="156" y="98"/>
                      <a:pt x="156" y="98"/>
                      <a:pt x="156" y="98"/>
                    </a:cubicBezTo>
                    <a:cubicBezTo>
                      <a:pt x="95" y="98"/>
                      <a:pt x="95" y="98"/>
                      <a:pt x="95" y="98"/>
                    </a:cubicBezTo>
                    <a:cubicBezTo>
                      <a:pt x="95" y="98"/>
                      <a:pt x="64" y="95"/>
                      <a:pt x="46" y="89"/>
                    </a:cubicBezTo>
                    <a:cubicBezTo>
                      <a:pt x="27" y="83"/>
                      <a:pt x="0" y="86"/>
                      <a:pt x="0" y="86"/>
                    </a:cubicBezTo>
                    <a:cubicBezTo>
                      <a:pt x="12" y="114"/>
                      <a:pt x="12" y="114"/>
                      <a:pt x="12" y="114"/>
                    </a:cubicBezTo>
                    <a:cubicBezTo>
                      <a:pt x="58" y="141"/>
                      <a:pt x="58" y="141"/>
                      <a:pt x="58" y="141"/>
                    </a:cubicBezTo>
                    <a:cubicBezTo>
                      <a:pt x="129" y="138"/>
                      <a:pt x="129" y="138"/>
                      <a:pt x="129" y="138"/>
                    </a:cubicBezTo>
                    <a:cubicBezTo>
                      <a:pt x="242" y="95"/>
                      <a:pt x="242" y="95"/>
                      <a:pt x="242" y="95"/>
                    </a:cubicBezTo>
                    <a:cubicBezTo>
                      <a:pt x="257" y="98"/>
                      <a:pt x="257" y="98"/>
                      <a:pt x="257" y="98"/>
                    </a:cubicBezTo>
                    <a:cubicBezTo>
                      <a:pt x="254" y="43"/>
                      <a:pt x="254" y="43"/>
                      <a:pt x="254" y="43"/>
                    </a:cubicBezTo>
                    <a:cubicBezTo>
                      <a:pt x="263" y="25"/>
                      <a:pt x="263" y="25"/>
                      <a:pt x="263" y="25"/>
                    </a:cubicBezTo>
                    <a:cubicBezTo>
                      <a:pt x="239" y="0"/>
                      <a:pt x="239" y="0"/>
                      <a:pt x="239" y="0"/>
                    </a:cubicBezTo>
                    <a:lnTo>
                      <a:pt x="224" y="1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9" name="Freeform 183"/>
              <p:cNvSpPr>
                <a:spLocks/>
              </p:cNvSpPr>
              <p:nvPr/>
            </p:nvSpPr>
            <p:spPr bwMode="auto">
              <a:xfrm>
                <a:off x="7912189" y="4633180"/>
                <a:ext cx="72975" cy="54964"/>
              </a:xfrm>
              <a:custGeom>
                <a:avLst/>
                <a:gdLst>
                  <a:gd name="T0" fmla="*/ 59 w 470"/>
                  <a:gd name="T1" fmla="*/ 0 h 354"/>
                  <a:gd name="T2" fmla="*/ 123 w 470"/>
                  <a:gd name="T3" fmla="*/ 28 h 354"/>
                  <a:gd name="T4" fmla="*/ 210 w 470"/>
                  <a:gd name="T5" fmla="*/ 45 h 354"/>
                  <a:gd name="T6" fmla="*/ 305 w 470"/>
                  <a:gd name="T7" fmla="*/ 102 h 354"/>
                  <a:gd name="T8" fmla="*/ 382 w 470"/>
                  <a:gd name="T9" fmla="*/ 189 h 354"/>
                  <a:gd name="T10" fmla="*/ 456 w 470"/>
                  <a:gd name="T11" fmla="*/ 232 h 354"/>
                  <a:gd name="T12" fmla="*/ 470 w 470"/>
                  <a:gd name="T13" fmla="*/ 326 h 354"/>
                  <a:gd name="T14" fmla="*/ 420 w 470"/>
                  <a:gd name="T15" fmla="*/ 354 h 354"/>
                  <a:gd name="T16" fmla="*/ 354 w 470"/>
                  <a:gd name="T17" fmla="*/ 210 h 354"/>
                  <a:gd name="T18" fmla="*/ 305 w 470"/>
                  <a:gd name="T19" fmla="*/ 196 h 354"/>
                  <a:gd name="T20" fmla="*/ 245 w 470"/>
                  <a:gd name="T21" fmla="*/ 116 h 354"/>
                  <a:gd name="T22" fmla="*/ 123 w 470"/>
                  <a:gd name="T23" fmla="*/ 80 h 354"/>
                  <a:gd name="T24" fmla="*/ 7 w 470"/>
                  <a:gd name="T25" fmla="*/ 45 h 354"/>
                  <a:gd name="T26" fmla="*/ 0 w 470"/>
                  <a:gd name="T27" fmla="*/ 0 h 354"/>
                  <a:gd name="T28" fmla="*/ 59 w 470"/>
                  <a:gd name="T29"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354">
                    <a:moveTo>
                      <a:pt x="59" y="0"/>
                    </a:moveTo>
                    <a:lnTo>
                      <a:pt x="123" y="28"/>
                    </a:lnTo>
                    <a:lnTo>
                      <a:pt x="210" y="45"/>
                    </a:lnTo>
                    <a:lnTo>
                      <a:pt x="305" y="102"/>
                    </a:lnTo>
                    <a:lnTo>
                      <a:pt x="382" y="189"/>
                    </a:lnTo>
                    <a:lnTo>
                      <a:pt x="456" y="232"/>
                    </a:lnTo>
                    <a:lnTo>
                      <a:pt x="470" y="326"/>
                    </a:lnTo>
                    <a:lnTo>
                      <a:pt x="420" y="354"/>
                    </a:lnTo>
                    <a:lnTo>
                      <a:pt x="354" y="210"/>
                    </a:lnTo>
                    <a:lnTo>
                      <a:pt x="305" y="196"/>
                    </a:lnTo>
                    <a:lnTo>
                      <a:pt x="245" y="116"/>
                    </a:lnTo>
                    <a:lnTo>
                      <a:pt x="123" y="80"/>
                    </a:lnTo>
                    <a:lnTo>
                      <a:pt x="7" y="45"/>
                    </a:lnTo>
                    <a:lnTo>
                      <a:pt x="0" y="0"/>
                    </a:lnTo>
                    <a:lnTo>
                      <a:pt x="59"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0" name="Freeform 184"/>
              <p:cNvSpPr>
                <a:spLocks/>
              </p:cNvSpPr>
              <p:nvPr/>
            </p:nvSpPr>
            <p:spPr bwMode="auto">
              <a:xfrm>
                <a:off x="8024757" y="4706155"/>
                <a:ext cx="23445" cy="34935"/>
              </a:xfrm>
              <a:custGeom>
                <a:avLst/>
                <a:gdLst>
                  <a:gd name="T0" fmla="*/ 0 w 64"/>
                  <a:gd name="T1" fmla="*/ 19 h 95"/>
                  <a:gd name="T2" fmla="*/ 3 w 64"/>
                  <a:gd name="T3" fmla="*/ 0 h 95"/>
                  <a:gd name="T4" fmla="*/ 58 w 64"/>
                  <a:gd name="T5" fmla="*/ 49 h 95"/>
                  <a:gd name="T6" fmla="*/ 64 w 64"/>
                  <a:gd name="T7" fmla="*/ 65 h 95"/>
                  <a:gd name="T8" fmla="*/ 64 w 64"/>
                  <a:gd name="T9" fmla="*/ 95 h 95"/>
                  <a:gd name="T10" fmla="*/ 30 w 64"/>
                  <a:gd name="T11" fmla="*/ 68 h 95"/>
                  <a:gd name="T12" fmla="*/ 0 w 64"/>
                  <a:gd name="T13" fmla="*/ 19 h 95"/>
                </a:gdLst>
                <a:ahLst/>
                <a:cxnLst>
                  <a:cxn ang="0">
                    <a:pos x="T0" y="T1"/>
                  </a:cxn>
                  <a:cxn ang="0">
                    <a:pos x="T2" y="T3"/>
                  </a:cxn>
                  <a:cxn ang="0">
                    <a:pos x="T4" y="T5"/>
                  </a:cxn>
                  <a:cxn ang="0">
                    <a:pos x="T6" y="T7"/>
                  </a:cxn>
                  <a:cxn ang="0">
                    <a:pos x="T8" y="T9"/>
                  </a:cxn>
                  <a:cxn ang="0">
                    <a:pos x="T10" y="T11"/>
                  </a:cxn>
                  <a:cxn ang="0">
                    <a:pos x="T12" y="T13"/>
                  </a:cxn>
                </a:cxnLst>
                <a:rect l="0" t="0" r="r" b="b"/>
                <a:pathLst>
                  <a:path w="64" h="95">
                    <a:moveTo>
                      <a:pt x="0" y="19"/>
                    </a:moveTo>
                    <a:cubicBezTo>
                      <a:pt x="3" y="0"/>
                      <a:pt x="3" y="0"/>
                      <a:pt x="3" y="0"/>
                    </a:cubicBezTo>
                    <a:cubicBezTo>
                      <a:pt x="58" y="49"/>
                      <a:pt x="58" y="49"/>
                      <a:pt x="58" y="49"/>
                    </a:cubicBezTo>
                    <a:cubicBezTo>
                      <a:pt x="64" y="65"/>
                      <a:pt x="64" y="65"/>
                      <a:pt x="64" y="65"/>
                    </a:cubicBezTo>
                    <a:cubicBezTo>
                      <a:pt x="64" y="95"/>
                      <a:pt x="64" y="95"/>
                      <a:pt x="64" y="95"/>
                    </a:cubicBezTo>
                    <a:cubicBezTo>
                      <a:pt x="64" y="95"/>
                      <a:pt x="39" y="71"/>
                      <a:pt x="30" y="68"/>
                    </a:cubicBezTo>
                    <a:cubicBezTo>
                      <a:pt x="21" y="65"/>
                      <a:pt x="0" y="19"/>
                      <a:pt x="0" y="19"/>
                    </a:cubicBez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1" name="Freeform 185"/>
              <p:cNvSpPr>
                <a:spLocks/>
              </p:cNvSpPr>
              <p:nvPr/>
            </p:nvSpPr>
            <p:spPr bwMode="auto">
              <a:xfrm>
                <a:off x="8065126" y="4731153"/>
                <a:ext cx="22358" cy="19098"/>
              </a:xfrm>
              <a:custGeom>
                <a:avLst/>
                <a:gdLst>
                  <a:gd name="T0" fmla="*/ 0 w 144"/>
                  <a:gd name="T1" fmla="*/ 49 h 123"/>
                  <a:gd name="T2" fmla="*/ 14 w 144"/>
                  <a:gd name="T3" fmla="*/ 0 h 123"/>
                  <a:gd name="T4" fmla="*/ 87 w 144"/>
                  <a:gd name="T5" fmla="*/ 21 h 123"/>
                  <a:gd name="T6" fmla="*/ 144 w 144"/>
                  <a:gd name="T7" fmla="*/ 92 h 123"/>
                  <a:gd name="T8" fmla="*/ 101 w 144"/>
                  <a:gd name="T9" fmla="*/ 123 h 123"/>
                  <a:gd name="T10" fmla="*/ 0 w 144"/>
                  <a:gd name="T11" fmla="*/ 49 h 123"/>
                </a:gdLst>
                <a:ahLst/>
                <a:cxnLst>
                  <a:cxn ang="0">
                    <a:pos x="T0" y="T1"/>
                  </a:cxn>
                  <a:cxn ang="0">
                    <a:pos x="T2" y="T3"/>
                  </a:cxn>
                  <a:cxn ang="0">
                    <a:pos x="T4" y="T5"/>
                  </a:cxn>
                  <a:cxn ang="0">
                    <a:pos x="T6" y="T7"/>
                  </a:cxn>
                  <a:cxn ang="0">
                    <a:pos x="T8" y="T9"/>
                  </a:cxn>
                  <a:cxn ang="0">
                    <a:pos x="T10" y="T11"/>
                  </a:cxn>
                </a:cxnLst>
                <a:rect l="0" t="0" r="r" b="b"/>
                <a:pathLst>
                  <a:path w="144" h="123">
                    <a:moveTo>
                      <a:pt x="0" y="49"/>
                    </a:moveTo>
                    <a:lnTo>
                      <a:pt x="14" y="0"/>
                    </a:lnTo>
                    <a:lnTo>
                      <a:pt x="87" y="21"/>
                    </a:lnTo>
                    <a:lnTo>
                      <a:pt x="144" y="92"/>
                    </a:lnTo>
                    <a:lnTo>
                      <a:pt x="101" y="123"/>
                    </a:lnTo>
                    <a:lnTo>
                      <a:pt x="0" y="4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2" name="Freeform 186"/>
              <p:cNvSpPr>
                <a:spLocks/>
              </p:cNvSpPr>
              <p:nvPr/>
            </p:nvSpPr>
            <p:spPr bwMode="auto">
              <a:xfrm>
                <a:off x="8110154" y="4752425"/>
                <a:ext cx="38196" cy="23445"/>
              </a:xfrm>
              <a:custGeom>
                <a:avLst/>
                <a:gdLst>
                  <a:gd name="T0" fmla="*/ 15 w 246"/>
                  <a:gd name="T1" fmla="*/ 73 h 151"/>
                  <a:gd name="T2" fmla="*/ 0 w 246"/>
                  <a:gd name="T3" fmla="*/ 21 h 151"/>
                  <a:gd name="T4" fmla="*/ 43 w 246"/>
                  <a:gd name="T5" fmla="*/ 0 h 151"/>
                  <a:gd name="T6" fmla="*/ 180 w 246"/>
                  <a:gd name="T7" fmla="*/ 64 h 151"/>
                  <a:gd name="T8" fmla="*/ 246 w 246"/>
                  <a:gd name="T9" fmla="*/ 151 h 151"/>
                  <a:gd name="T10" fmla="*/ 194 w 246"/>
                  <a:gd name="T11" fmla="*/ 151 h 151"/>
                  <a:gd name="T12" fmla="*/ 15 w 246"/>
                  <a:gd name="T13" fmla="*/ 73 h 151"/>
                </a:gdLst>
                <a:ahLst/>
                <a:cxnLst>
                  <a:cxn ang="0">
                    <a:pos x="T0" y="T1"/>
                  </a:cxn>
                  <a:cxn ang="0">
                    <a:pos x="T2" y="T3"/>
                  </a:cxn>
                  <a:cxn ang="0">
                    <a:pos x="T4" y="T5"/>
                  </a:cxn>
                  <a:cxn ang="0">
                    <a:pos x="T6" y="T7"/>
                  </a:cxn>
                  <a:cxn ang="0">
                    <a:pos x="T8" y="T9"/>
                  </a:cxn>
                  <a:cxn ang="0">
                    <a:pos x="T10" y="T11"/>
                  </a:cxn>
                  <a:cxn ang="0">
                    <a:pos x="T12" y="T13"/>
                  </a:cxn>
                </a:cxnLst>
                <a:rect l="0" t="0" r="r" b="b"/>
                <a:pathLst>
                  <a:path w="246" h="151">
                    <a:moveTo>
                      <a:pt x="15" y="73"/>
                    </a:moveTo>
                    <a:lnTo>
                      <a:pt x="0" y="21"/>
                    </a:lnTo>
                    <a:lnTo>
                      <a:pt x="43" y="0"/>
                    </a:lnTo>
                    <a:lnTo>
                      <a:pt x="180" y="64"/>
                    </a:lnTo>
                    <a:lnTo>
                      <a:pt x="246" y="151"/>
                    </a:lnTo>
                    <a:lnTo>
                      <a:pt x="194" y="151"/>
                    </a:lnTo>
                    <a:lnTo>
                      <a:pt x="15" y="7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3" name="Freeform 187"/>
              <p:cNvSpPr>
                <a:spLocks/>
              </p:cNvSpPr>
              <p:nvPr/>
            </p:nvSpPr>
            <p:spPr bwMode="auto">
              <a:xfrm>
                <a:off x="8161857" y="4776957"/>
                <a:ext cx="27948" cy="30432"/>
              </a:xfrm>
              <a:custGeom>
                <a:avLst/>
                <a:gdLst>
                  <a:gd name="T0" fmla="*/ 29 w 180"/>
                  <a:gd name="T1" fmla="*/ 88 h 196"/>
                  <a:gd name="T2" fmla="*/ 0 w 180"/>
                  <a:gd name="T3" fmla="*/ 36 h 196"/>
                  <a:gd name="T4" fmla="*/ 29 w 180"/>
                  <a:gd name="T5" fmla="*/ 0 h 196"/>
                  <a:gd name="T6" fmla="*/ 78 w 180"/>
                  <a:gd name="T7" fmla="*/ 14 h 196"/>
                  <a:gd name="T8" fmla="*/ 180 w 180"/>
                  <a:gd name="T9" fmla="*/ 161 h 196"/>
                  <a:gd name="T10" fmla="*/ 173 w 180"/>
                  <a:gd name="T11" fmla="*/ 196 h 196"/>
                  <a:gd name="T12" fmla="*/ 123 w 180"/>
                  <a:gd name="T13" fmla="*/ 182 h 196"/>
                  <a:gd name="T14" fmla="*/ 29 w 180"/>
                  <a:gd name="T15" fmla="*/ 88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96">
                    <a:moveTo>
                      <a:pt x="29" y="88"/>
                    </a:moveTo>
                    <a:lnTo>
                      <a:pt x="0" y="36"/>
                    </a:lnTo>
                    <a:lnTo>
                      <a:pt x="29" y="0"/>
                    </a:lnTo>
                    <a:lnTo>
                      <a:pt x="78" y="14"/>
                    </a:lnTo>
                    <a:lnTo>
                      <a:pt x="180" y="161"/>
                    </a:lnTo>
                    <a:lnTo>
                      <a:pt x="173" y="196"/>
                    </a:lnTo>
                    <a:lnTo>
                      <a:pt x="123" y="182"/>
                    </a:lnTo>
                    <a:lnTo>
                      <a:pt x="29" y="8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4" name="Freeform 188"/>
              <p:cNvSpPr>
                <a:spLocks/>
              </p:cNvSpPr>
              <p:nvPr/>
            </p:nvSpPr>
            <p:spPr bwMode="auto">
              <a:xfrm>
                <a:off x="8307963" y="4932068"/>
                <a:ext cx="12421" cy="22358"/>
              </a:xfrm>
              <a:custGeom>
                <a:avLst/>
                <a:gdLst>
                  <a:gd name="T0" fmla="*/ 35 w 80"/>
                  <a:gd name="T1" fmla="*/ 144 h 144"/>
                  <a:gd name="T2" fmla="*/ 80 w 80"/>
                  <a:gd name="T3" fmla="*/ 102 h 144"/>
                  <a:gd name="T4" fmla="*/ 80 w 80"/>
                  <a:gd name="T5" fmla="*/ 29 h 144"/>
                  <a:gd name="T6" fmla="*/ 14 w 80"/>
                  <a:gd name="T7" fmla="*/ 0 h 144"/>
                  <a:gd name="T8" fmla="*/ 0 w 80"/>
                  <a:gd name="T9" fmla="*/ 50 h 144"/>
                  <a:gd name="T10" fmla="*/ 0 w 80"/>
                  <a:gd name="T11" fmla="*/ 109 h 144"/>
                  <a:gd name="T12" fmla="*/ 35 w 80"/>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80" h="144">
                    <a:moveTo>
                      <a:pt x="35" y="144"/>
                    </a:moveTo>
                    <a:lnTo>
                      <a:pt x="80" y="102"/>
                    </a:lnTo>
                    <a:lnTo>
                      <a:pt x="80" y="29"/>
                    </a:lnTo>
                    <a:lnTo>
                      <a:pt x="14" y="0"/>
                    </a:lnTo>
                    <a:lnTo>
                      <a:pt x="0" y="50"/>
                    </a:lnTo>
                    <a:lnTo>
                      <a:pt x="0" y="109"/>
                    </a:lnTo>
                    <a:lnTo>
                      <a:pt x="35" y="14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5" name="Freeform 189"/>
              <p:cNvSpPr>
                <a:spLocks/>
              </p:cNvSpPr>
              <p:nvPr/>
            </p:nvSpPr>
            <p:spPr bwMode="auto">
              <a:xfrm>
                <a:off x="8319297" y="4956755"/>
                <a:ext cx="14285" cy="12421"/>
              </a:xfrm>
              <a:custGeom>
                <a:avLst/>
                <a:gdLst>
                  <a:gd name="T0" fmla="*/ 0 w 92"/>
                  <a:gd name="T1" fmla="*/ 23 h 80"/>
                  <a:gd name="T2" fmla="*/ 14 w 92"/>
                  <a:gd name="T3" fmla="*/ 0 h 80"/>
                  <a:gd name="T4" fmla="*/ 92 w 92"/>
                  <a:gd name="T5" fmla="*/ 52 h 80"/>
                  <a:gd name="T6" fmla="*/ 85 w 92"/>
                  <a:gd name="T7" fmla="*/ 80 h 80"/>
                  <a:gd name="T8" fmla="*/ 0 w 92"/>
                  <a:gd name="T9" fmla="*/ 23 h 80"/>
                </a:gdLst>
                <a:ahLst/>
                <a:cxnLst>
                  <a:cxn ang="0">
                    <a:pos x="T0" y="T1"/>
                  </a:cxn>
                  <a:cxn ang="0">
                    <a:pos x="T2" y="T3"/>
                  </a:cxn>
                  <a:cxn ang="0">
                    <a:pos x="T4" y="T5"/>
                  </a:cxn>
                  <a:cxn ang="0">
                    <a:pos x="T6" y="T7"/>
                  </a:cxn>
                  <a:cxn ang="0">
                    <a:pos x="T8" y="T9"/>
                  </a:cxn>
                </a:cxnLst>
                <a:rect l="0" t="0" r="r" b="b"/>
                <a:pathLst>
                  <a:path w="92" h="80">
                    <a:moveTo>
                      <a:pt x="0" y="23"/>
                    </a:moveTo>
                    <a:lnTo>
                      <a:pt x="14" y="0"/>
                    </a:lnTo>
                    <a:lnTo>
                      <a:pt x="92" y="52"/>
                    </a:lnTo>
                    <a:lnTo>
                      <a:pt x="85" y="80"/>
                    </a:lnTo>
                    <a:lnTo>
                      <a:pt x="0" y="2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6" name="Freeform 190"/>
              <p:cNvSpPr>
                <a:spLocks/>
              </p:cNvSpPr>
              <p:nvPr/>
            </p:nvSpPr>
            <p:spPr bwMode="auto">
              <a:xfrm>
                <a:off x="8248185" y="5063423"/>
                <a:ext cx="64125" cy="49530"/>
              </a:xfrm>
              <a:custGeom>
                <a:avLst/>
                <a:gdLst>
                  <a:gd name="T0" fmla="*/ 37 w 413"/>
                  <a:gd name="T1" fmla="*/ 17 h 319"/>
                  <a:gd name="T2" fmla="*/ 80 w 413"/>
                  <a:gd name="T3" fmla="*/ 52 h 319"/>
                  <a:gd name="T4" fmla="*/ 125 w 413"/>
                  <a:gd name="T5" fmla="*/ 59 h 319"/>
                  <a:gd name="T6" fmla="*/ 226 w 413"/>
                  <a:gd name="T7" fmla="*/ 139 h 319"/>
                  <a:gd name="T8" fmla="*/ 269 w 413"/>
                  <a:gd name="T9" fmla="*/ 168 h 319"/>
                  <a:gd name="T10" fmla="*/ 399 w 413"/>
                  <a:gd name="T11" fmla="*/ 255 h 319"/>
                  <a:gd name="T12" fmla="*/ 413 w 413"/>
                  <a:gd name="T13" fmla="*/ 298 h 319"/>
                  <a:gd name="T14" fmla="*/ 385 w 413"/>
                  <a:gd name="T15" fmla="*/ 319 h 319"/>
                  <a:gd name="T16" fmla="*/ 297 w 413"/>
                  <a:gd name="T17" fmla="*/ 291 h 319"/>
                  <a:gd name="T18" fmla="*/ 132 w 413"/>
                  <a:gd name="T19" fmla="*/ 196 h 319"/>
                  <a:gd name="T20" fmla="*/ 87 w 413"/>
                  <a:gd name="T21" fmla="*/ 175 h 319"/>
                  <a:gd name="T22" fmla="*/ 7 w 413"/>
                  <a:gd name="T23" fmla="*/ 95 h 319"/>
                  <a:gd name="T24" fmla="*/ 0 w 413"/>
                  <a:gd name="T25" fmla="*/ 59 h 319"/>
                  <a:gd name="T26" fmla="*/ 0 w 413"/>
                  <a:gd name="T27" fmla="*/ 0 h 319"/>
                  <a:gd name="T28" fmla="*/ 37 w 413"/>
                  <a:gd name="T29" fmla="*/ 1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19">
                    <a:moveTo>
                      <a:pt x="37" y="17"/>
                    </a:moveTo>
                    <a:lnTo>
                      <a:pt x="80" y="52"/>
                    </a:lnTo>
                    <a:lnTo>
                      <a:pt x="125" y="59"/>
                    </a:lnTo>
                    <a:lnTo>
                      <a:pt x="226" y="139"/>
                    </a:lnTo>
                    <a:lnTo>
                      <a:pt x="269" y="168"/>
                    </a:lnTo>
                    <a:lnTo>
                      <a:pt x="399" y="255"/>
                    </a:lnTo>
                    <a:lnTo>
                      <a:pt x="413" y="298"/>
                    </a:lnTo>
                    <a:lnTo>
                      <a:pt x="385" y="319"/>
                    </a:lnTo>
                    <a:lnTo>
                      <a:pt x="297" y="291"/>
                    </a:lnTo>
                    <a:lnTo>
                      <a:pt x="132" y="196"/>
                    </a:lnTo>
                    <a:lnTo>
                      <a:pt x="87" y="175"/>
                    </a:lnTo>
                    <a:lnTo>
                      <a:pt x="7" y="95"/>
                    </a:lnTo>
                    <a:lnTo>
                      <a:pt x="0" y="59"/>
                    </a:lnTo>
                    <a:lnTo>
                      <a:pt x="0" y="0"/>
                    </a:lnTo>
                    <a:lnTo>
                      <a:pt x="37" y="1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7" name="Freeform 191"/>
              <p:cNvSpPr>
                <a:spLocks/>
              </p:cNvSpPr>
              <p:nvPr/>
            </p:nvSpPr>
            <p:spPr bwMode="auto">
              <a:xfrm>
                <a:off x="8559495" y="4993398"/>
                <a:ext cx="27172" cy="20185"/>
              </a:xfrm>
              <a:custGeom>
                <a:avLst/>
                <a:gdLst>
                  <a:gd name="T0" fmla="*/ 66 w 175"/>
                  <a:gd name="T1" fmla="*/ 130 h 130"/>
                  <a:gd name="T2" fmla="*/ 175 w 175"/>
                  <a:gd name="T3" fmla="*/ 118 h 130"/>
                  <a:gd name="T4" fmla="*/ 175 w 175"/>
                  <a:gd name="T5" fmla="*/ 54 h 130"/>
                  <a:gd name="T6" fmla="*/ 142 w 175"/>
                  <a:gd name="T7" fmla="*/ 0 h 130"/>
                  <a:gd name="T8" fmla="*/ 12 w 175"/>
                  <a:gd name="T9" fmla="*/ 12 h 130"/>
                  <a:gd name="T10" fmla="*/ 0 w 175"/>
                  <a:gd name="T11" fmla="*/ 87 h 130"/>
                  <a:gd name="T12" fmla="*/ 66 w 175"/>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175" h="130">
                    <a:moveTo>
                      <a:pt x="66" y="130"/>
                    </a:moveTo>
                    <a:lnTo>
                      <a:pt x="175" y="118"/>
                    </a:lnTo>
                    <a:lnTo>
                      <a:pt x="175" y="54"/>
                    </a:lnTo>
                    <a:lnTo>
                      <a:pt x="142" y="0"/>
                    </a:lnTo>
                    <a:lnTo>
                      <a:pt x="12" y="12"/>
                    </a:lnTo>
                    <a:lnTo>
                      <a:pt x="0" y="87"/>
                    </a:lnTo>
                    <a:lnTo>
                      <a:pt x="66" y="13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8" name="Freeform 192"/>
              <p:cNvSpPr>
                <a:spLocks/>
              </p:cNvSpPr>
              <p:nvPr/>
            </p:nvSpPr>
            <p:spPr bwMode="auto">
              <a:xfrm>
                <a:off x="8584803" y="4959705"/>
                <a:ext cx="35556" cy="18632"/>
              </a:xfrm>
              <a:custGeom>
                <a:avLst/>
                <a:gdLst>
                  <a:gd name="T0" fmla="*/ 66 w 229"/>
                  <a:gd name="T1" fmla="*/ 120 h 120"/>
                  <a:gd name="T2" fmla="*/ 229 w 229"/>
                  <a:gd name="T3" fmla="*/ 33 h 120"/>
                  <a:gd name="T4" fmla="*/ 187 w 229"/>
                  <a:gd name="T5" fmla="*/ 0 h 120"/>
                  <a:gd name="T6" fmla="*/ 132 w 229"/>
                  <a:gd name="T7" fmla="*/ 21 h 120"/>
                  <a:gd name="T8" fmla="*/ 0 w 229"/>
                  <a:gd name="T9" fmla="*/ 96 h 120"/>
                  <a:gd name="T10" fmla="*/ 66 w 229"/>
                  <a:gd name="T11" fmla="*/ 120 h 120"/>
                </a:gdLst>
                <a:ahLst/>
                <a:cxnLst>
                  <a:cxn ang="0">
                    <a:pos x="T0" y="T1"/>
                  </a:cxn>
                  <a:cxn ang="0">
                    <a:pos x="T2" y="T3"/>
                  </a:cxn>
                  <a:cxn ang="0">
                    <a:pos x="T4" y="T5"/>
                  </a:cxn>
                  <a:cxn ang="0">
                    <a:pos x="T6" y="T7"/>
                  </a:cxn>
                  <a:cxn ang="0">
                    <a:pos x="T8" y="T9"/>
                  </a:cxn>
                  <a:cxn ang="0">
                    <a:pos x="T10" y="T11"/>
                  </a:cxn>
                </a:cxnLst>
                <a:rect l="0" t="0" r="r" b="b"/>
                <a:pathLst>
                  <a:path w="229" h="120">
                    <a:moveTo>
                      <a:pt x="66" y="120"/>
                    </a:moveTo>
                    <a:lnTo>
                      <a:pt x="229" y="33"/>
                    </a:lnTo>
                    <a:lnTo>
                      <a:pt x="187" y="0"/>
                    </a:lnTo>
                    <a:lnTo>
                      <a:pt x="132" y="21"/>
                    </a:lnTo>
                    <a:lnTo>
                      <a:pt x="0" y="96"/>
                    </a:lnTo>
                    <a:lnTo>
                      <a:pt x="66" y="12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9" name="Freeform 193"/>
              <p:cNvSpPr>
                <a:spLocks/>
              </p:cNvSpPr>
              <p:nvPr/>
            </p:nvSpPr>
            <p:spPr bwMode="auto">
              <a:xfrm>
                <a:off x="8453448" y="5434976"/>
                <a:ext cx="135082" cy="208989"/>
              </a:xfrm>
              <a:custGeom>
                <a:avLst/>
                <a:gdLst>
                  <a:gd name="T0" fmla="*/ 55 w 870"/>
                  <a:gd name="T1" fmla="*/ 139 h 1346"/>
                  <a:gd name="T2" fmla="*/ 0 w 870"/>
                  <a:gd name="T3" fmla="*/ 76 h 1346"/>
                  <a:gd name="T4" fmla="*/ 0 w 870"/>
                  <a:gd name="T5" fmla="*/ 0 h 1346"/>
                  <a:gd name="T6" fmla="*/ 163 w 870"/>
                  <a:gd name="T7" fmla="*/ 139 h 1346"/>
                  <a:gd name="T8" fmla="*/ 206 w 870"/>
                  <a:gd name="T9" fmla="*/ 139 h 1346"/>
                  <a:gd name="T10" fmla="*/ 282 w 870"/>
                  <a:gd name="T11" fmla="*/ 217 h 1346"/>
                  <a:gd name="T12" fmla="*/ 282 w 870"/>
                  <a:gd name="T13" fmla="*/ 293 h 1346"/>
                  <a:gd name="T14" fmla="*/ 348 w 870"/>
                  <a:gd name="T15" fmla="*/ 432 h 1346"/>
                  <a:gd name="T16" fmla="*/ 402 w 870"/>
                  <a:gd name="T17" fmla="*/ 489 h 1346"/>
                  <a:gd name="T18" fmla="*/ 423 w 870"/>
                  <a:gd name="T19" fmla="*/ 456 h 1346"/>
                  <a:gd name="T20" fmla="*/ 414 w 870"/>
                  <a:gd name="T21" fmla="*/ 380 h 1346"/>
                  <a:gd name="T22" fmla="*/ 478 w 870"/>
                  <a:gd name="T23" fmla="*/ 456 h 1346"/>
                  <a:gd name="T24" fmla="*/ 511 w 870"/>
                  <a:gd name="T25" fmla="*/ 586 h 1346"/>
                  <a:gd name="T26" fmla="*/ 619 w 870"/>
                  <a:gd name="T27" fmla="*/ 650 h 1346"/>
                  <a:gd name="T28" fmla="*/ 737 w 870"/>
                  <a:gd name="T29" fmla="*/ 628 h 1346"/>
                  <a:gd name="T30" fmla="*/ 782 w 870"/>
                  <a:gd name="T31" fmla="*/ 553 h 1346"/>
                  <a:gd name="T32" fmla="*/ 870 w 870"/>
                  <a:gd name="T33" fmla="*/ 531 h 1346"/>
                  <a:gd name="T34" fmla="*/ 870 w 870"/>
                  <a:gd name="T35" fmla="*/ 650 h 1346"/>
                  <a:gd name="T36" fmla="*/ 825 w 870"/>
                  <a:gd name="T37" fmla="*/ 716 h 1346"/>
                  <a:gd name="T38" fmla="*/ 804 w 870"/>
                  <a:gd name="T39" fmla="*/ 900 h 1346"/>
                  <a:gd name="T40" fmla="*/ 728 w 870"/>
                  <a:gd name="T41" fmla="*/ 867 h 1346"/>
                  <a:gd name="T42" fmla="*/ 629 w 870"/>
                  <a:gd name="T43" fmla="*/ 867 h 1346"/>
                  <a:gd name="T44" fmla="*/ 619 w 870"/>
                  <a:gd name="T45" fmla="*/ 912 h 1346"/>
                  <a:gd name="T46" fmla="*/ 652 w 870"/>
                  <a:gd name="T47" fmla="*/ 976 h 1346"/>
                  <a:gd name="T48" fmla="*/ 598 w 870"/>
                  <a:gd name="T49" fmla="*/ 1042 h 1346"/>
                  <a:gd name="T50" fmla="*/ 466 w 870"/>
                  <a:gd name="T51" fmla="*/ 1313 h 1346"/>
                  <a:gd name="T52" fmla="*/ 369 w 870"/>
                  <a:gd name="T53" fmla="*/ 1346 h 1346"/>
                  <a:gd name="T54" fmla="*/ 272 w 870"/>
                  <a:gd name="T55" fmla="*/ 1302 h 1346"/>
                  <a:gd name="T56" fmla="*/ 359 w 870"/>
                  <a:gd name="T57" fmla="*/ 1214 h 1346"/>
                  <a:gd name="T58" fmla="*/ 369 w 870"/>
                  <a:gd name="T59" fmla="*/ 1096 h 1346"/>
                  <a:gd name="T60" fmla="*/ 272 w 870"/>
                  <a:gd name="T61" fmla="*/ 987 h 1346"/>
                  <a:gd name="T62" fmla="*/ 163 w 870"/>
                  <a:gd name="T63" fmla="*/ 954 h 1346"/>
                  <a:gd name="T64" fmla="*/ 163 w 870"/>
                  <a:gd name="T65" fmla="*/ 879 h 1346"/>
                  <a:gd name="T66" fmla="*/ 293 w 870"/>
                  <a:gd name="T67" fmla="*/ 846 h 1346"/>
                  <a:gd name="T68" fmla="*/ 326 w 870"/>
                  <a:gd name="T69" fmla="*/ 716 h 1346"/>
                  <a:gd name="T70" fmla="*/ 272 w 870"/>
                  <a:gd name="T71" fmla="*/ 498 h 1346"/>
                  <a:gd name="T72" fmla="*/ 206 w 870"/>
                  <a:gd name="T73" fmla="*/ 369 h 1346"/>
                  <a:gd name="T74" fmla="*/ 55 w 870"/>
                  <a:gd name="T75" fmla="*/ 139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0" h="1346">
                    <a:moveTo>
                      <a:pt x="55" y="139"/>
                    </a:moveTo>
                    <a:lnTo>
                      <a:pt x="0" y="76"/>
                    </a:lnTo>
                    <a:lnTo>
                      <a:pt x="0" y="0"/>
                    </a:lnTo>
                    <a:lnTo>
                      <a:pt x="163" y="139"/>
                    </a:lnTo>
                    <a:lnTo>
                      <a:pt x="206" y="139"/>
                    </a:lnTo>
                    <a:lnTo>
                      <a:pt x="282" y="217"/>
                    </a:lnTo>
                    <a:lnTo>
                      <a:pt x="282" y="293"/>
                    </a:lnTo>
                    <a:lnTo>
                      <a:pt x="348" y="432"/>
                    </a:lnTo>
                    <a:lnTo>
                      <a:pt x="402" y="489"/>
                    </a:lnTo>
                    <a:lnTo>
                      <a:pt x="423" y="456"/>
                    </a:lnTo>
                    <a:lnTo>
                      <a:pt x="414" y="380"/>
                    </a:lnTo>
                    <a:lnTo>
                      <a:pt x="478" y="456"/>
                    </a:lnTo>
                    <a:lnTo>
                      <a:pt x="511" y="586"/>
                    </a:lnTo>
                    <a:lnTo>
                      <a:pt x="619" y="650"/>
                    </a:lnTo>
                    <a:lnTo>
                      <a:pt x="737" y="628"/>
                    </a:lnTo>
                    <a:lnTo>
                      <a:pt x="782" y="553"/>
                    </a:lnTo>
                    <a:lnTo>
                      <a:pt x="870" y="531"/>
                    </a:lnTo>
                    <a:lnTo>
                      <a:pt x="870" y="650"/>
                    </a:lnTo>
                    <a:lnTo>
                      <a:pt x="825" y="716"/>
                    </a:lnTo>
                    <a:lnTo>
                      <a:pt x="804" y="900"/>
                    </a:lnTo>
                    <a:lnTo>
                      <a:pt x="728" y="867"/>
                    </a:lnTo>
                    <a:lnTo>
                      <a:pt x="629" y="867"/>
                    </a:lnTo>
                    <a:lnTo>
                      <a:pt x="619" y="912"/>
                    </a:lnTo>
                    <a:lnTo>
                      <a:pt x="652" y="976"/>
                    </a:lnTo>
                    <a:lnTo>
                      <a:pt x="598" y="1042"/>
                    </a:lnTo>
                    <a:lnTo>
                      <a:pt x="466" y="1313"/>
                    </a:lnTo>
                    <a:lnTo>
                      <a:pt x="369" y="1346"/>
                    </a:lnTo>
                    <a:lnTo>
                      <a:pt x="272" y="1302"/>
                    </a:lnTo>
                    <a:lnTo>
                      <a:pt x="359" y="1214"/>
                    </a:lnTo>
                    <a:lnTo>
                      <a:pt x="369" y="1096"/>
                    </a:lnTo>
                    <a:lnTo>
                      <a:pt x="272" y="987"/>
                    </a:lnTo>
                    <a:lnTo>
                      <a:pt x="163" y="954"/>
                    </a:lnTo>
                    <a:lnTo>
                      <a:pt x="163" y="879"/>
                    </a:lnTo>
                    <a:lnTo>
                      <a:pt x="293" y="846"/>
                    </a:lnTo>
                    <a:lnTo>
                      <a:pt x="326" y="716"/>
                    </a:lnTo>
                    <a:lnTo>
                      <a:pt x="272" y="498"/>
                    </a:lnTo>
                    <a:lnTo>
                      <a:pt x="206" y="369"/>
                    </a:lnTo>
                    <a:lnTo>
                      <a:pt x="55" y="13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0" name="Freeform 194"/>
              <p:cNvSpPr>
                <a:spLocks/>
              </p:cNvSpPr>
              <p:nvPr/>
            </p:nvSpPr>
            <p:spPr bwMode="auto">
              <a:xfrm>
                <a:off x="8308273" y="5616948"/>
                <a:ext cx="175296" cy="191444"/>
              </a:xfrm>
              <a:custGeom>
                <a:avLst/>
                <a:gdLst>
                  <a:gd name="T0" fmla="*/ 968 w 1129"/>
                  <a:gd name="T1" fmla="*/ 54 h 1233"/>
                  <a:gd name="T2" fmla="*/ 968 w 1129"/>
                  <a:gd name="T3" fmla="*/ 141 h 1233"/>
                  <a:gd name="T4" fmla="*/ 1023 w 1129"/>
                  <a:gd name="T5" fmla="*/ 141 h 1233"/>
                  <a:gd name="T6" fmla="*/ 1054 w 1129"/>
                  <a:gd name="T7" fmla="*/ 87 h 1233"/>
                  <a:gd name="T8" fmla="*/ 1129 w 1129"/>
                  <a:gd name="T9" fmla="*/ 97 h 1233"/>
                  <a:gd name="T10" fmla="*/ 1108 w 1129"/>
                  <a:gd name="T11" fmla="*/ 326 h 1233"/>
                  <a:gd name="T12" fmla="*/ 1023 w 1129"/>
                  <a:gd name="T13" fmla="*/ 456 h 1233"/>
                  <a:gd name="T14" fmla="*/ 968 w 1129"/>
                  <a:gd name="T15" fmla="*/ 531 h 1233"/>
                  <a:gd name="T16" fmla="*/ 935 w 1129"/>
                  <a:gd name="T17" fmla="*/ 640 h 1233"/>
                  <a:gd name="T18" fmla="*/ 794 w 1129"/>
                  <a:gd name="T19" fmla="*/ 682 h 1233"/>
                  <a:gd name="T20" fmla="*/ 718 w 1129"/>
                  <a:gd name="T21" fmla="*/ 782 h 1233"/>
                  <a:gd name="T22" fmla="*/ 598 w 1129"/>
                  <a:gd name="T23" fmla="*/ 1039 h 1233"/>
                  <a:gd name="T24" fmla="*/ 392 w 1129"/>
                  <a:gd name="T25" fmla="*/ 1233 h 1233"/>
                  <a:gd name="T26" fmla="*/ 142 w 1129"/>
                  <a:gd name="T27" fmla="*/ 1150 h 1233"/>
                  <a:gd name="T28" fmla="*/ 24 w 1129"/>
                  <a:gd name="T29" fmla="*/ 1150 h 1233"/>
                  <a:gd name="T30" fmla="*/ 0 w 1129"/>
                  <a:gd name="T31" fmla="*/ 1067 h 1233"/>
                  <a:gd name="T32" fmla="*/ 87 w 1129"/>
                  <a:gd name="T33" fmla="*/ 878 h 1233"/>
                  <a:gd name="T34" fmla="*/ 187 w 1129"/>
                  <a:gd name="T35" fmla="*/ 770 h 1233"/>
                  <a:gd name="T36" fmla="*/ 359 w 1129"/>
                  <a:gd name="T37" fmla="*/ 673 h 1233"/>
                  <a:gd name="T38" fmla="*/ 489 w 1129"/>
                  <a:gd name="T39" fmla="*/ 543 h 1233"/>
                  <a:gd name="T40" fmla="*/ 673 w 1129"/>
                  <a:gd name="T41" fmla="*/ 434 h 1233"/>
                  <a:gd name="T42" fmla="*/ 728 w 1129"/>
                  <a:gd name="T43" fmla="*/ 337 h 1233"/>
                  <a:gd name="T44" fmla="*/ 728 w 1129"/>
                  <a:gd name="T45" fmla="*/ 260 h 1233"/>
                  <a:gd name="T46" fmla="*/ 827 w 1129"/>
                  <a:gd name="T47" fmla="*/ 130 h 1233"/>
                  <a:gd name="T48" fmla="*/ 836 w 1129"/>
                  <a:gd name="T49" fmla="*/ 33 h 1233"/>
                  <a:gd name="T50" fmla="*/ 924 w 1129"/>
                  <a:gd name="T51" fmla="*/ 0 h 1233"/>
                  <a:gd name="T52" fmla="*/ 968 w 1129"/>
                  <a:gd name="T53" fmla="*/ 54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9" h="1233">
                    <a:moveTo>
                      <a:pt x="968" y="54"/>
                    </a:moveTo>
                    <a:lnTo>
                      <a:pt x="968" y="141"/>
                    </a:lnTo>
                    <a:lnTo>
                      <a:pt x="1023" y="141"/>
                    </a:lnTo>
                    <a:lnTo>
                      <a:pt x="1054" y="87"/>
                    </a:lnTo>
                    <a:lnTo>
                      <a:pt x="1129" y="97"/>
                    </a:lnTo>
                    <a:lnTo>
                      <a:pt x="1108" y="326"/>
                    </a:lnTo>
                    <a:lnTo>
                      <a:pt x="1023" y="456"/>
                    </a:lnTo>
                    <a:lnTo>
                      <a:pt x="968" y="531"/>
                    </a:lnTo>
                    <a:lnTo>
                      <a:pt x="935" y="640"/>
                    </a:lnTo>
                    <a:lnTo>
                      <a:pt x="794" y="682"/>
                    </a:lnTo>
                    <a:lnTo>
                      <a:pt x="718" y="782"/>
                    </a:lnTo>
                    <a:lnTo>
                      <a:pt x="598" y="1039"/>
                    </a:lnTo>
                    <a:lnTo>
                      <a:pt x="392" y="1233"/>
                    </a:lnTo>
                    <a:lnTo>
                      <a:pt x="142" y="1150"/>
                    </a:lnTo>
                    <a:lnTo>
                      <a:pt x="24" y="1150"/>
                    </a:lnTo>
                    <a:lnTo>
                      <a:pt x="0" y="1067"/>
                    </a:lnTo>
                    <a:lnTo>
                      <a:pt x="87" y="878"/>
                    </a:lnTo>
                    <a:lnTo>
                      <a:pt x="187" y="770"/>
                    </a:lnTo>
                    <a:lnTo>
                      <a:pt x="359" y="673"/>
                    </a:lnTo>
                    <a:lnTo>
                      <a:pt x="489" y="543"/>
                    </a:lnTo>
                    <a:lnTo>
                      <a:pt x="673" y="434"/>
                    </a:lnTo>
                    <a:lnTo>
                      <a:pt x="728" y="337"/>
                    </a:lnTo>
                    <a:lnTo>
                      <a:pt x="728" y="260"/>
                    </a:lnTo>
                    <a:lnTo>
                      <a:pt x="827" y="130"/>
                    </a:lnTo>
                    <a:lnTo>
                      <a:pt x="836" y="33"/>
                    </a:lnTo>
                    <a:lnTo>
                      <a:pt x="924" y="0"/>
                    </a:lnTo>
                    <a:lnTo>
                      <a:pt x="968" y="5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1" name="Freeform 195"/>
              <p:cNvSpPr>
                <a:spLocks/>
              </p:cNvSpPr>
              <p:nvPr/>
            </p:nvSpPr>
            <p:spPr bwMode="auto">
              <a:xfrm>
                <a:off x="7031983" y="4830834"/>
                <a:ext cx="967776" cy="749316"/>
              </a:xfrm>
              <a:custGeom>
                <a:avLst/>
                <a:gdLst>
                  <a:gd name="T0" fmla="*/ 2403 w 2639"/>
                  <a:gd name="T1" fmla="*/ 1905 h 2043"/>
                  <a:gd name="T2" fmla="*/ 2449 w 2639"/>
                  <a:gd name="T3" fmla="*/ 1685 h 2043"/>
                  <a:gd name="T4" fmla="*/ 2584 w 2639"/>
                  <a:gd name="T5" fmla="*/ 1474 h 2043"/>
                  <a:gd name="T6" fmla="*/ 2606 w 2639"/>
                  <a:gd name="T7" fmla="*/ 1348 h 2043"/>
                  <a:gd name="T8" fmla="*/ 2609 w 2639"/>
                  <a:gd name="T9" fmla="*/ 1131 h 2043"/>
                  <a:gd name="T10" fmla="*/ 2587 w 2639"/>
                  <a:gd name="T11" fmla="*/ 1005 h 2043"/>
                  <a:gd name="T12" fmla="*/ 2449 w 2639"/>
                  <a:gd name="T13" fmla="*/ 840 h 2043"/>
                  <a:gd name="T14" fmla="*/ 2354 w 2639"/>
                  <a:gd name="T15" fmla="*/ 769 h 2043"/>
                  <a:gd name="T16" fmla="*/ 2308 w 2639"/>
                  <a:gd name="T17" fmla="*/ 616 h 2043"/>
                  <a:gd name="T18" fmla="*/ 2173 w 2639"/>
                  <a:gd name="T19" fmla="*/ 518 h 2043"/>
                  <a:gd name="T20" fmla="*/ 2103 w 2639"/>
                  <a:gd name="T21" fmla="*/ 261 h 2043"/>
                  <a:gd name="T22" fmla="*/ 2017 w 2639"/>
                  <a:gd name="T23" fmla="*/ 248 h 2043"/>
                  <a:gd name="T24" fmla="*/ 1947 w 2639"/>
                  <a:gd name="T25" fmla="*/ 61 h 2043"/>
                  <a:gd name="T26" fmla="*/ 1901 w 2639"/>
                  <a:gd name="T27" fmla="*/ 52 h 2043"/>
                  <a:gd name="T28" fmla="*/ 1882 w 2639"/>
                  <a:gd name="T29" fmla="*/ 141 h 2043"/>
                  <a:gd name="T30" fmla="*/ 1873 w 2639"/>
                  <a:gd name="T31" fmla="*/ 233 h 2043"/>
                  <a:gd name="T32" fmla="*/ 1793 w 2639"/>
                  <a:gd name="T33" fmla="*/ 463 h 2043"/>
                  <a:gd name="T34" fmla="*/ 1628 w 2639"/>
                  <a:gd name="T35" fmla="*/ 392 h 2043"/>
                  <a:gd name="T36" fmla="*/ 1524 w 2639"/>
                  <a:gd name="T37" fmla="*/ 319 h 2043"/>
                  <a:gd name="T38" fmla="*/ 1496 w 2639"/>
                  <a:gd name="T39" fmla="*/ 245 h 2043"/>
                  <a:gd name="T40" fmla="*/ 1551 w 2639"/>
                  <a:gd name="T41" fmla="*/ 129 h 2043"/>
                  <a:gd name="T42" fmla="*/ 1493 w 2639"/>
                  <a:gd name="T43" fmla="*/ 92 h 2043"/>
                  <a:gd name="T44" fmla="*/ 1297 w 2639"/>
                  <a:gd name="T45" fmla="*/ 46 h 2043"/>
                  <a:gd name="T46" fmla="*/ 1275 w 2639"/>
                  <a:gd name="T47" fmla="*/ 114 h 2043"/>
                  <a:gd name="T48" fmla="*/ 1122 w 2639"/>
                  <a:gd name="T49" fmla="*/ 175 h 2043"/>
                  <a:gd name="T50" fmla="*/ 1113 w 2639"/>
                  <a:gd name="T51" fmla="*/ 313 h 2043"/>
                  <a:gd name="T52" fmla="*/ 1046 w 2639"/>
                  <a:gd name="T53" fmla="*/ 304 h 2043"/>
                  <a:gd name="T54" fmla="*/ 960 w 2639"/>
                  <a:gd name="T55" fmla="*/ 206 h 2043"/>
                  <a:gd name="T56" fmla="*/ 862 w 2639"/>
                  <a:gd name="T57" fmla="*/ 254 h 2043"/>
                  <a:gd name="T58" fmla="*/ 763 w 2639"/>
                  <a:gd name="T59" fmla="*/ 313 h 2043"/>
                  <a:gd name="T60" fmla="*/ 699 w 2639"/>
                  <a:gd name="T61" fmla="*/ 402 h 2043"/>
                  <a:gd name="T62" fmla="*/ 623 w 2639"/>
                  <a:gd name="T63" fmla="*/ 414 h 2043"/>
                  <a:gd name="T64" fmla="*/ 580 w 2639"/>
                  <a:gd name="T65" fmla="*/ 552 h 2043"/>
                  <a:gd name="T66" fmla="*/ 417 w 2639"/>
                  <a:gd name="T67" fmla="*/ 625 h 2043"/>
                  <a:gd name="T68" fmla="*/ 292 w 2639"/>
                  <a:gd name="T69" fmla="*/ 689 h 2043"/>
                  <a:gd name="T70" fmla="*/ 178 w 2639"/>
                  <a:gd name="T71" fmla="*/ 735 h 2043"/>
                  <a:gd name="T72" fmla="*/ 86 w 2639"/>
                  <a:gd name="T73" fmla="*/ 760 h 2043"/>
                  <a:gd name="T74" fmla="*/ 92 w 2639"/>
                  <a:gd name="T75" fmla="*/ 1048 h 2043"/>
                  <a:gd name="T76" fmla="*/ 46 w 2639"/>
                  <a:gd name="T77" fmla="*/ 1039 h 2043"/>
                  <a:gd name="T78" fmla="*/ 13 w 2639"/>
                  <a:gd name="T79" fmla="*/ 1030 h 2043"/>
                  <a:gd name="T80" fmla="*/ 65 w 2639"/>
                  <a:gd name="T81" fmla="*/ 1158 h 2043"/>
                  <a:gd name="T82" fmla="*/ 132 w 2639"/>
                  <a:gd name="T83" fmla="*/ 1284 h 2043"/>
                  <a:gd name="T84" fmla="*/ 190 w 2639"/>
                  <a:gd name="T85" fmla="*/ 1520 h 2043"/>
                  <a:gd name="T86" fmla="*/ 135 w 2639"/>
                  <a:gd name="T87" fmla="*/ 1654 h 2043"/>
                  <a:gd name="T88" fmla="*/ 292 w 2639"/>
                  <a:gd name="T89" fmla="*/ 1740 h 2043"/>
                  <a:gd name="T90" fmla="*/ 420 w 2639"/>
                  <a:gd name="T91" fmla="*/ 1691 h 2043"/>
                  <a:gd name="T92" fmla="*/ 623 w 2639"/>
                  <a:gd name="T93" fmla="*/ 1639 h 2043"/>
                  <a:gd name="T94" fmla="*/ 718 w 2639"/>
                  <a:gd name="T95" fmla="*/ 1602 h 2043"/>
                  <a:gd name="T96" fmla="*/ 954 w 2639"/>
                  <a:gd name="T97" fmla="*/ 1517 h 2043"/>
                  <a:gd name="T98" fmla="*/ 1297 w 2639"/>
                  <a:gd name="T99" fmla="*/ 1507 h 2043"/>
                  <a:gd name="T100" fmla="*/ 1438 w 2639"/>
                  <a:gd name="T101" fmla="*/ 1670 h 2043"/>
                  <a:gd name="T102" fmla="*/ 1520 w 2639"/>
                  <a:gd name="T103" fmla="*/ 1703 h 2043"/>
                  <a:gd name="T104" fmla="*/ 1594 w 2639"/>
                  <a:gd name="T105" fmla="*/ 1569 h 2043"/>
                  <a:gd name="T106" fmla="*/ 1591 w 2639"/>
                  <a:gd name="T107" fmla="*/ 1700 h 2043"/>
                  <a:gd name="T108" fmla="*/ 1591 w 2639"/>
                  <a:gd name="T109" fmla="*/ 1759 h 2043"/>
                  <a:gd name="T110" fmla="*/ 1674 w 2639"/>
                  <a:gd name="T111" fmla="*/ 1734 h 2043"/>
                  <a:gd name="T112" fmla="*/ 1717 w 2639"/>
                  <a:gd name="T113" fmla="*/ 1823 h 2043"/>
                  <a:gd name="T114" fmla="*/ 1772 w 2639"/>
                  <a:gd name="T115" fmla="*/ 1955 h 2043"/>
                  <a:gd name="T116" fmla="*/ 1882 w 2639"/>
                  <a:gd name="T117" fmla="*/ 1997 h 2043"/>
                  <a:gd name="T118" fmla="*/ 2054 w 2639"/>
                  <a:gd name="T119" fmla="*/ 1945 h 2043"/>
                  <a:gd name="T120" fmla="*/ 2186 w 2639"/>
                  <a:gd name="T121" fmla="*/ 2019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9" h="2043">
                    <a:moveTo>
                      <a:pt x="2235" y="1973"/>
                    </a:moveTo>
                    <a:cubicBezTo>
                      <a:pt x="2259" y="1942"/>
                      <a:pt x="2259" y="1942"/>
                      <a:pt x="2259" y="1942"/>
                    </a:cubicBezTo>
                    <a:cubicBezTo>
                      <a:pt x="2299" y="1933"/>
                      <a:pt x="2299" y="1933"/>
                      <a:pt x="2299" y="1933"/>
                    </a:cubicBezTo>
                    <a:cubicBezTo>
                      <a:pt x="2403" y="1905"/>
                      <a:pt x="2403" y="1905"/>
                      <a:pt x="2403" y="1905"/>
                    </a:cubicBezTo>
                    <a:cubicBezTo>
                      <a:pt x="2406" y="1872"/>
                      <a:pt x="2406" y="1872"/>
                      <a:pt x="2406" y="1872"/>
                    </a:cubicBezTo>
                    <a:cubicBezTo>
                      <a:pt x="2403" y="1811"/>
                      <a:pt x="2403" y="1811"/>
                      <a:pt x="2403" y="1811"/>
                    </a:cubicBezTo>
                    <a:cubicBezTo>
                      <a:pt x="2455" y="1709"/>
                      <a:pt x="2455" y="1709"/>
                      <a:pt x="2455" y="1709"/>
                    </a:cubicBezTo>
                    <a:cubicBezTo>
                      <a:pt x="2449" y="1685"/>
                      <a:pt x="2449" y="1685"/>
                      <a:pt x="2449" y="1685"/>
                    </a:cubicBezTo>
                    <a:cubicBezTo>
                      <a:pt x="2495" y="1615"/>
                      <a:pt x="2495" y="1615"/>
                      <a:pt x="2495" y="1615"/>
                    </a:cubicBezTo>
                    <a:cubicBezTo>
                      <a:pt x="2495" y="1587"/>
                      <a:pt x="2495" y="1587"/>
                      <a:pt x="2495" y="1587"/>
                    </a:cubicBezTo>
                    <a:cubicBezTo>
                      <a:pt x="2562" y="1504"/>
                      <a:pt x="2562" y="1504"/>
                      <a:pt x="2562" y="1504"/>
                    </a:cubicBezTo>
                    <a:cubicBezTo>
                      <a:pt x="2584" y="1474"/>
                      <a:pt x="2584" y="1474"/>
                      <a:pt x="2584" y="1474"/>
                    </a:cubicBezTo>
                    <a:cubicBezTo>
                      <a:pt x="2584" y="1449"/>
                      <a:pt x="2584" y="1449"/>
                      <a:pt x="2584" y="1449"/>
                    </a:cubicBezTo>
                    <a:cubicBezTo>
                      <a:pt x="2612" y="1412"/>
                      <a:pt x="2612" y="1412"/>
                      <a:pt x="2612" y="1412"/>
                    </a:cubicBezTo>
                    <a:cubicBezTo>
                      <a:pt x="2612" y="1394"/>
                      <a:pt x="2612" y="1394"/>
                      <a:pt x="2612" y="1394"/>
                    </a:cubicBezTo>
                    <a:cubicBezTo>
                      <a:pt x="2606" y="1348"/>
                      <a:pt x="2606" y="1348"/>
                      <a:pt x="2606" y="1348"/>
                    </a:cubicBezTo>
                    <a:cubicBezTo>
                      <a:pt x="2624" y="1293"/>
                      <a:pt x="2624" y="1293"/>
                      <a:pt x="2624" y="1293"/>
                    </a:cubicBezTo>
                    <a:cubicBezTo>
                      <a:pt x="2624" y="1210"/>
                      <a:pt x="2624" y="1210"/>
                      <a:pt x="2624" y="1210"/>
                    </a:cubicBezTo>
                    <a:cubicBezTo>
                      <a:pt x="2639" y="1167"/>
                      <a:pt x="2639" y="1167"/>
                      <a:pt x="2639" y="1167"/>
                    </a:cubicBezTo>
                    <a:cubicBezTo>
                      <a:pt x="2609" y="1131"/>
                      <a:pt x="2609" y="1131"/>
                      <a:pt x="2609" y="1131"/>
                    </a:cubicBezTo>
                    <a:cubicBezTo>
                      <a:pt x="2599" y="1091"/>
                      <a:pt x="2599" y="1091"/>
                      <a:pt x="2599" y="1091"/>
                    </a:cubicBezTo>
                    <a:cubicBezTo>
                      <a:pt x="2612" y="993"/>
                      <a:pt x="2612" y="993"/>
                      <a:pt x="2612" y="993"/>
                    </a:cubicBezTo>
                    <a:cubicBezTo>
                      <a:pt x="2606" y="980"/>
                      <a:pt x="2606" y="980"/>
                      <a:pt x="2606" y="980"/>
                    </a:cubicBezTo>
                    <a:cubicBezTo>
                      <a:pt x="2587" y="1005"/>
                      <a:pt x="2587" y="1005"/>
                      <a:pt x="2587" y="1005"/>
                    </a:cubicBezTo>
                    <a:cubicBezTo>
                      <a:pt x="2556" y="959"/>
                      <a:pt x="2556" y="959"/>
                      <a:pt x="2556" y="959"/>
                    </a:cubicBezTo>
                    <a:cubicBezTo>
                      <a:pt x="2523" y="901"/>
                      <a:pt x="2523" y="901"/>
                      <a:pt x="2523" y="901"/>
                    </a:cubicBezTo>
                    <a:cubicBezTo>
                      <a:pt x="2492" y="882"/>
                      <a:pt x="2492" y="882"/>
                      <a:pt x="2492" y="882"/>
                    </a:cubicBezTo>
                    <a:cubicBezTo>
                      <a:pt x="2449" y="840"/>
                      <a:pt x="2449" y="840"/>
                      <a:pt x="2449" y="840"/>
                    </a:cubicBezTo>
                    <a:cubicBezTo>
                      <a:pt x="2443" y="797"/>
                      <a:pt x="2443" y="797"/>
                      <a:pt x="2443" y="797"/>
                    </a:cubicBezTo>
                    <a:cubicBezTo>
                      <a:pt x="2422" y="800"/>
                      <a:pt x="2422" y="800"/>
                      <a:pt x="2422" y="800"/>
                    </a:cubicBezTo>
                    <a:cubicBezTo>
                      <a:pt x="2394" y="806"/>
                      <a:pt x="2394" y="806"/>
                      <a:pt x="2394" y="806"/>
                    </a:cubicBezTo>
                    <a:cubicBezTo>
                      <a:pt x="2354" y="769"/>
                      <a:pt x="2354" y="769"/>
                      <a:pt x="2354" y="769"/>
                    </a:cubicBezTo>
                    <a:cubicBezTo>
                      <a:pt x="2357" y="708"/>
                      <a:pt x="2357" y="708"/>
                      <a:pt x="2357" y="708"/>
                    </a:cubicBezTo>
                    <a:cubicBezTo>
                      <a:pt x="2327" y="668"/>
                      <a:pt x="2327" y="668"/>
                      <a:pt x="2327" y="668"/>
                    </a:cubicBezTo>
                    <a:cubicBezTo>
                      <a:pt x="2321" y="634"/>
                      <a:pt x="2321" y="634"/>
                      <a:pt x="2321" y="634"/>
                    </a:cubicBezTo>
                    <a:cubicBezTo>
                      <a:pt x="2308" y="616"/>
                      <a:pt x="2308" y="616"/>
                      <a:pt x="2308" y="616"/>
                    </a:cubicBezTo>
                    <a:cubicBezTo>
                      <a:pt x="2262" y="610"/>
                      <a:pt x="2262" y="610"/>
                      <a:pt x="2262" y="610"/>
                    </a:cubicBezTo>
                    <a:cubicBezTo>
                      <a:pt x="2235" y="573"/>
                      <a:pt x="2235" y="573"/>
                      <a:pt x="2235" y="573"/>
                    </a:cubicBezTo>
                    <a:cubicBezTo>
                      <a:pt x="2182" y="567"/>
                      <a:pt x="2182" y="567"/>
                      <a:pt x="2182" y="567"/>
                    </a:cubicBezTo>
                    <a:cubicBezTo>
                      <a:pt x="2173" y="518"/>
                      <a:pt x="2173" y="518"/>
                      <a:pt x="2173" y="518"/>
                    </a:cubicBezTo>
                    <a:cubicBezTo>
                      <a:pt x="2158" y="490"/>
                      <a:pt x="2158" y="490"/>
                      <a:pt x="2158" y="490"/>
                    </a:cubicBezTo>
                    <a:cubicBezTo>
                      <a:pt x="2143" y="411"/>
                      <a:pt x="2143" y="411"/>
                      <a:pt x="2143" y="411"/>
                    </a:cubicBezTo>
                    <a:cubicBezTo>
                      <a:pt x="2109" y="374"/>
                      <a:pt x="2109" y="374"/>
                      <a:pt x="2109" y="374"/>
                    </a:cubicBezTo>
                    <a:cubicBezTo>
                      <a:pt x="2103" y="261"/>
                      <a:pt x="2103" y="261"/>
                      <a:pt x="2103" y="261"/>
                    </a:cubicBezTo>
                    <a:cubicBezTo>
                      <a:pt x="2078" y="251"/>
                      <a:pt x="2078" y="251"/>
                      <a:pt x="2078" y="251"/>
                    </a:cubicBezTo>
                    <a:cubicBezTo>
                      <a:pt x="2048" y="230"/>
                      <a:pt x="2048" y="230"/>
                      <a:pt x="2048" y="230"/>
                    </a:cubicBezTo>
                    <a:cubicBezTo>
                      <a:pt x="2029" y="227"/>
                      <a:pt x="2029" y="227"/>
                      <a:pt x="2029" y="227"/>
                    </a:cubicBezTo>
                    <a:cubicBezTo>
                      <a:pt x="2017" y="248"/>
                      <a:pt x="2017" y="248"/>
                      <a:pt x="2017" y="248"/>
                    </a:cubicBezTo>
                    <a:cubicBezTo>
                      <a:pt x="2005" y="190"/>
                      <a:pt x="2005" y="190"/>
                      <a:pt x="2005" y="190"/>
                    </a:cubicBezTo>
                    <a:cubicBezTo>
                      <a:pt x="1971" y="126"/>
                      <a:pt x="1971" y="126"/>
                      <a:pt x="1971" y="126"/>
                    </a:cubicBezTo>
                    <a:cubicBezTo>
                      <a:pt x="1968" y="86"/>
                      <a:pt x="1968" y="86"/>
                      <a:pt x="1968" y="86"/>
                    </a:cubicBezTo>
                    <a:cubicBezTo>
                      <a:pt x="1947" y="61"/>
                      <a:pt x="1947" y="61"/>
                      <a:pt x="1947" y="61"/>
                    </a:cubicBezTo>
                    <a:cubicBezTo>
                      <a:pt x="1943" y="19"/>
                      <a:pt x="1943" y="19"/>
                      <a:pt x="1943" y="19"/>
                    </a:cubicBezTo>
                    <a:cubicBezTo>
                      <a:pt x="1922" y="0"/>
                      <a:pt x="1922" y="0"/>
                      <a:pt x="1922" y="0"/>
                    </a:cubicBezTo>
                    <a:cubicBezTo>
                      <a:pt x="1910" y="10"/>
                      <a:pt x="1910" y="10"/>
                      <a:pt x="1910" y="10"/>
                    </a:cubicBezTo>
                    <a:cubicBezTo>
                      <a:pt x="1901" y="52"/>
                      <a:pt x="1901" y="52"/>
                      <a:pt x="1901" y="52"/>
                    </a:cubicBezTo>
                    <a:cubicBezTo>
                      <a:pt x="1891" y="77"/>
                      <a:pt x="1891" y="77"/>
                      <a:pt x="1891" y="77"/>
                    </a:cubicBezTo>
                    <a:cubicBezTo>
                      <a:pt x="1870" y="92"/>
                      <a:pt x="1870" y="92"/>
                      <a:pt x="1870" y="92"/>
                    </a:cubicBezTo>
                    <a:cubicBezTo>
                      <a:pt x="1861" y="117"/>
                      <a:pt x="1861" y="117"/>
                      <a:pt x="1861" y="117"/>
                    </a:cubicBezTo>
                    <a:cubicBezTo>
                      <a:pt x="1882" y="141"/>
                      <a:pt x="1882" y="141"/>
                      <a:pt x="1882" y="141"/>
                    </a:cubicBezTo>
                    <a:cubicBezTo>
                      <a:pt x="1870" y="153"/>
                      <a:pt x="1870" y="153"/>
                      <a:pt x="1870" y="153"/>
                    </a:cubicBezTo>
                    <a:cubicBezTo>
                      <a:pt x="1855" y="172"/>
                      <a:pt x="1855" y="172"/>
                      <a:pt x="1855" y="172"/>
                    </a:cubicBezTo>
                    <a:cubicBezTo>
                      <a:pt x="1855" y="209"/>
                      <a:pt x="1855" y="209"/>
                      <a:pt x="1855" y="209"/>
                    </a:cubicBezTo>
                    <a:cubicBezTo>
                      <a:pt x="1873" y="233"/>
                      <a:pt x="1873" y="233"/>
                      <a:pt x="1873" y="233"/>
                    </a:cubicBezTo>
                    <a:cubicBezTo>
                      <a:pt x="1867" y="261"/>
                      <a:pt x="1867" y="261"/>
                      <a:pt x="1867" y="261"/>
                    </a:cubicBezTo>
                    <a:cubicBezTo>
                      <a:pt x="1849" y="328"/>
                      <a:pt x="1849" y="328"/>
                      <a:pt x="1849" y="328"/>
                    </a:cubicBezTo>
                    <a:cubicBezTo>
                      <a:pt x="1830" y="429"/>
                      <a:pt x="1830" y="429"/>
                      <a:pt x="1830" y="429"/>
                    </a:cubicBezTo>
                    <a:cubicBezTo>
                      <a:pt x="1793" y="463"/>
                      <a:pt x="1793" y="463"/>
                      <a:pt x="1793" y="463"/>
                    </a:cubicBezTo>
                    <a:cubicBezTo>
                      <a:pt x="1738" y="460"/>
                      <a:pt x="1738" y="460"/>
                      <a:pt x="1738" y="460"/>
                    </a:cubicBezTo>
                    <a:cubicBezTo>
                      <a:pt x="1701" y="429"/>
                      <a:pt x="1701" y="429"/>
                      <a:pt x="1701" y="429"/>
                    </a:cubicBezTo>
                    <a:cubicBezTo>
                      <a:pt x="1680" y="411"/>
                      <a:pt x="1680" y="411"/>
                      <a:pt x="1680" y="411"/>
                    </a:cubicBezTo>
                    <a:cubicBezTo>
                      <a:pt x="1628" y="392"/>
                      <a:pt x="1628" y="392"/>
                      <a:pt x="1628" y="392"/>
                    </a:cubicBezTo>
                    <a:cubicBezTo>
                      <a:pt x="1579" y="353"/>
                      <a:pt x="1579" y="353"/>
                      <a:pt x="1579" y="353"/>
                    </a:cubicBezTo>
                    <a:cubicBezTo>
                      <a:pt x="1573" y="337"/>
                      <a:pt x="1573" y="337"/>
                      <a:pt x="1573" y="337"/>
                    </a:cubicBezTo>
                    <a:cubicBezTo>
                      <a:pt x="1533" y="334"/>
                      <a:pt x="1533" y="334"/>
                      <a:pt x="1533" y="334"/>
                    </a:cubicBezTo>
                    <a:cubicBezTo>
                      <a:pt x="1524" y="319"/>
                      <a:pt x="1524" y="319"/>
                      <a:pt x="1524" y="319"/>
                    </a:cubicBezTo>
                    <a:cubicBezTo>
                      <a:pt x="1493" y="301"/>
                      <a:pt x="1493" y="301"/>
                      <a:pt x="1493" y="301"/>
                    </a:cubicBezTo>
                    <a:cubicBezTo>
                      <a:pt x="1469" y="288"/>
                      <a:pt x="1469" y="288"/>
                      <a:pt x="1469" y="288"/>
                    </a:cubicBezTo>
                    <a:cubicBezTo>
                      <a:pt x="1478" y="261"/>
                      <a:pt x="1478" y="261"/>
                      <a:pt x="1478" y="261"/>
                    </a:cubicBezTo>
                    <a:cubicBezTo>
                      <a:pt x="1496" y="245"/>
                      <a:pt x="1496" y="245"/>
                      <a:pt x="1496" y="245"/>
                    </a:cubicBezTo>
                    <a:cubicBezTo>
                      <a:pt x="1496" y="190"/>
                      <a:pt x="1496" y="190"/>
                      <a:pt x="1496" y="190"/>
                    </a:cubicBezTo>
                    <a:cubicBezTo>
                      <a:pt x="1533" y="175"/>
                      <a:pt x="1533" y="175"/>
                      <a:pt x="1533" y="175"/>
                    </a:cubicBezTo>
                    <a:cubicBezTo>
                      <a:pt x="1548" y="160"/>
                      <a:pt x="1548" y="160"/>
                      <a:pt x="1548" y="160"/>
                    </a:cubicBezTo>
                    <a:cubicBezTo>
                      <a:pt x="1551" y="129"/>
                      <a:pt x="1551" y="129"/>
                      <a:pt x="1551" y="129"/>
                    </a:cubicBezTo>
                    <a:cubicBezTo>
                      <a:pt x="1551" y="98"/>
                      <a:pt x="1551" y="98"/>
                      <a:pt x="1551" y="98"/>
                    </a:cubicBezTo>
                    <a:cubicBezTo>
                      <a:pt x="1533" y="95"/>
                      <a:pt x="1533" y="95"/>
                      <a:pt x="1533" y="95"/>
                    </a:cubicBezTo>
                    <a:cubicBezTo>
                      <a:pt x="1508" y="104"/>
                      <a:pt x="1508" y="104"/>
                      <a:pt x="1508" y="104"/>
                    </a:cubicBezTo>
                    <a:cubicBezTo>
                      <a:pt x="1493" y="92"/>
                      <a:pt x="1493" y="92"/>
                      <a:pt x="1493" y="92"/>
                    </a:cubicBezTo>
                    <a:cubicBezTo>
                      <a:pt x="1435" y="92"/>
                      <a:pt x="1435" y="92"/>
                      <a:pt x="1435" y="92"/>
                    </a:cubicBezTo>
                    <a:cubicBezTo>
                      <a:pt x="1398" y="74"/>
                      <a:pt x="1398" y="74"/>
                      <a:pt x="1398" y="74"/>
                    </a:cubicBezTo>
                    <a:cubicBezTo>
                      <a:pt x="1331" y="71"/>
                      <a:pt x="1331" y="71"/>
                      <a:pt x="1331" y="71"/>
                    </a:cubicBezTo>
                    <a:cubicBezTo>
                      <a:pt x="1297" y="46"/>
                      <a:pt x="1297" y="46"/>
                      <a:pt x="1297" y="46"/>
                    </a:cubicBezTo>
                    <a:cubicBezTo>
                      <a:pt x="1236" y="43"/>
                      <a:pt x="1236" y="43"/>
                      <a:pt x="1236" y="43"/>
                    </a:cubicBezTo>
                    <a:cubicBezTo>
                      <a:pt x="1236" y="58"/>
                      <a:pt x="1236" y="58"/>
                      <a:pt x="1236" y="58"/>
                    </a:cubicBezTo>
                    <a:cubicBezTo>
                      <a:pt x="1285" y="86"/>
                      <a:pt x="1285" y="86"/>
                      <a:pt x="1285" y="86"/>
                    </a:cubicBezTo>
                    <a:cubicBezTo>
                      <a:pt x="1275" y="114"/>
                      <a:pt x="1275" y="114"/>
                      <a:pt x="1275" y="114"/>
                    </a:cubicBezTo>
                    <a:cubicBezTo>
                      <a:pt x="1193" y="111"/>
                      <a:pt x="1193" y="111"/>
                      <a:pt x="1193" y="111"/>
                    </a:cubicBezTo>
                    <a:cubicBezTo>
                      <a:pt x="1156" y="114"/>
                      <a:pt x="1156" y="114"/>
                      <a:pt x="1156" y="114"/>
                    </a:cubicBezTo>
                    <a:cubicBezTo>
                      <a:pt x="1122" y="150"/>
                      <a:pt x="1122" y="150"/>
                      <a:pt x="1122" y="150"/>
                    </a:cubicBezTo>
                    <a:cubicBezTo>
                      <a:pt x="1122" y="175"/>
                      <a:pt x="1122" y="175"/>
                      <a:pt x="1122" y="175"/>
                    </a:cubicBezTo>
                    <a:cubicBezTo>
                      <a:pt x="1104" y="184"/>
                      <a:pt x="1104" y="184"/>
                      <a:pt x="1104" y="184"/>
                    </a:cubicBezTo>
                    <a:cubicBezTo>
                      <a:pt x="1076" y="251"/>
                      <a:pt x="1076" y="251"/>
                      <a:pt x="1076" y="251"/>
                    </a:cubicBezTo>
                    <a:cubicBezTo>
                      <a:pt x="1110" y="285"/>
                      <a:pt x="1110" y="285"/>
                      <a:pt x="1110" y="285"/>
                    </a:cubicBezTo>
                    <a:cubicBezTo>
                      <a:pt x="1113" y="313"/>
                      <a:pt x="1113" y="313"/>
                      <a:pt x="1113" y="313"/>
                    </a:cubicBezTo>
                    <a:cubicBezTo>
                      <a:pt x="1104" y="325"/>
                      <a:pt x="1104" y="325"/>
                      <a:pt x="1104" y="325"/>
                    </a:cubicBezTo>
                    <a:cubicBezTo>
                      <a:pt x="1089" y="300"/>
                      <a:pt x="1089" y="300"/>
                      <a:pt x="1089" y="300"/>
                    </a:cubicBezTo>
                    <a:cubicBezTo>
                      <a:pt x="1061" y="304"/>
                      <a:pt x="1061" y="304"/>
                      <a:pt x="1061" y="304"/>
                    </a:cubicBezTo>
                    <a:cubicBezTo>
                      <a:pt x="1046" y="304"/>
                      <a:pt x="1046" y="304"/>
                      <a:pt x="1046" y="304"/>
                    </a:cubicBezTo>
                    <a:cubicBezTo>
                      <a:pt x="1043" y="282"/>
                      <a:pt x="1043" y="282"/>
                      <a:pt x="1043" y="282"/>
                    </a:cubicBezTo>
                    <a:cubicBezTo>
                      <a:pt x="1027" y="282"/>
                      <a:pt x="1027" y="282"/>
                      <a:pt x="1027" y="282"/>
                    </a:cubicBezTo>
                    <a:cubicBezTo>
                      <a:pt x="1006" y="304"/>
                      <a:pt x="1006" y="304"/>
                      <a:pt x="1006" y="304"/>
                    </a:cubicBezTo>
                    <a:cubicBezTo>
                      <a:pt x="960" y="206"/>
                      <a:pt x="960" y="206"/>
                      <a:pt x="960" y="206"/>
                    </a:cubicBezTo>
                    <a:cubicBezTo>
                      <a:pt x="932" y="212"/>
                      <a:pt x="932" y="212"/>
                      <a:pt x="932" y="212"/>
                    </a:cubicBezTo>
                    <a:cubicBezTo>
                      <a:pt x="911" y="227"/>
                      <a:pt x="911" y="227"/>
                      <a:pt x="911" y="227"/>
                    </a:cubicBezTo>
                    <a:cubicBezTo>
                      <a:pt x="886" y="227"/>
                      <a:pt x="886" y="227"/>
                      <a:pt x="886" y="227"/>
                    </a:cubicBezTo>
                    <a:cubicBezTo>
                      <a:pt x="862" y="254"/>
                      <a:pt x="862" y="254"/>
                      <a:pt x="862" y="254"/>
                    </a:cubicBezTo>
                    <a:cubicBezTo>
                      <a:pt x="837" y="248"/>
                      <a:pt x="837" y="248"/>
                      <a:pt x="837" y="248"/>
                    </a:cubicBezTo>
                    <a:cubicBezTo>
                      <a:pt x="803" y="276"/>
                      <a:pt x="803" y="276"/>
                      <a:pt x="803" y="276"/>
                    </a:cubicBezTo>
                    <a:cubicBezTo>
                      <a:pt x="803" y="310"/>
                      <a:pt x="803" y="310"/>
                      <a:pt x="803" y="310"/>
                    </a:cubicBezTo>
                    <a:cubicBezTo>
                      <a:pt x="763" y="313"/>
                      <a:pt x="763" y="313"/>
                      <a:pt x="763" y="313"/>
                    </a:cubicBezTo>
                    <a:cubicBezTo>
                      <a:pt x="751" y="386"/>
                      <a:pt x="751" y="386"/>
                      <a:pt x="751" y="386"/>
                    </a:cubicBezTo>
                    <a:cubicBezTo>
                      <a:pt x="727" y="386"/>
                      <a:pt x="727" y="386"/>
                      <a:pt x="727" y="386"/>
                    </a:cubicBezTo>
                    <a:cubicBezTo>
                      <a:pt x="705" y="389"/>
                      <a:pt x="705" y="389"/>
                      <a:pt x="705" y="389"/>
                    </a:cubicBezTo>
                    <a:cubicBezTo>
                      <a:pt x="699" y="402"/>
                      <a:pt x="699" y="402"/>
                      <a:pt x="699" y="402"/>
                    </a:cubicBezTo>
                    <a:cubicBezTo>
                      <a:pt x="715" y="420"/>
                      <a:pt x="715" y="420"/>
                      <a:pt x="715" y="420"/>
                    </a:cubicBezTo>
                    <a:cubicBezTo>
                      <a:pt x="681" y="423"/>
                      <a:pt x="681" y="423"/>
                      <a:pt x="681" y="423"/>
                    </a:cubicBezTo>
                    <a:cubicBezTo>
                      <a:pt x="644" y="386"/>
                      <a:pt x="644" y="386"/>
                      <a:pt x="644" y="386"/>
                    </a:cubicBezTo>
                    <a:cubicBezTo>
                      <a:pt x="623" y="414"/>
                      <a:pt x="623" y="414"/>
                      <a:pt x="623" y="414"/>
                    </a:cubicBezTo>
                    <a:cubicBezTo>
                      <a:pt x="607" y="457"/>
                      <a:pt x="607" y="457"/>
                      <a:pt x="607" y="457"/>
                    </a:cubicBezTo>
                    <a:cubicBezTo>
                      <a:pt x="598" y="490"/>
                      <a:pt x="598" y="490"/>
                      <a:pt x="598" y="490"/>
                    </a:cubicBezTo>
                    <a:cubicBezTo>
                      <a:pt x="620" y="503"/>
                      <a:pt x="620" y="503"/>
                      <a:pt x="620" y="503"/>
                    </a:cubicBezTo>
                    <a:cubicBezTo>
                      <a:pt x="580" y="552"/>
                      <a:pt x="580" y="552"/>
                      <a:pt x="580" y="552"/>
                    </a:cubicBezTo>
                    <a:cubicBezTo>
                      <a:pt x="564" y="570"/>
                      <a:pt x="564" y="570"/>
                      <a:pt x="564" y="570"/>
                    </a:cubicBezTo>
                    <a:cubicBezTo>
                      <a:pt x="503" y="610"/>
                      <a:pt x="503" y="610"/>
                      <a:pt x="503" y="610"/>
                    </a:cubicBezTo>
                    <a:cubicBezTo>
                      <a:pt x="485" y="622"/>
                      <a:pt x="485" y="622"/>
                      <a:pt x="485" y="622"/>
                    </a:cubicBezTo>
                    <a:cubicBezTo>
                      <a:pt x="417" y="625"/>
                      <a:pt x="417" y="625"/>
                      <a:pt x="417" y="625"/>
                    </a:cubicBezTo>
                    <a:cubicBezTo>
                      <a:pt x="399" y="647"/>
                      <a:pt x="399" y="647"/>
                      <a:pt x="399" y="647"/>
                    </a:cubicBezTo>
                    <a:cubicBezTo>
                      <a:pt x="359" y="653"/>
                      <a:pt x="359" y="653"/>
                      <a:pt x="359" y="653"/>
                    </a:cubicBezTo>
                    <a:cubicBezTo>
                      <a:pt x="322" y="686"/>
                      <a:pt x="322" y="686"/>
                      <a:pt x="322" y="686"/>
                    </a:cubicBezTo>
                    <a:cubicBezTo>
                      <a:pt x="292" y="689"/>
                      <a:pt x="292" y="689"/>
                      <a:pt x="292" y="689"/>
                    </a:cubicBezTo>
                    <a:cubicBezTo>
                      <a:pt x="273" y="674"/>
                      <a:pt x="273" y="674"/>
                      <a:pt x="273" y="674"/>
                    </a:cubicBezTo>
                    <a:cubicBezTo>
                      <a:pt x="243" y="680"/>
                      <a:pt x="243" y="680"/>
                      <a:pt x="243" y="680"/>
                    </a:cubicBezTo>
                    <a:cubicBezTo>
                      <a:pt x="190" y="729"/>
                      <a:pt x="190" y="729"/>
                      <a:pt x="190" y="729"/>
                    </a:cubicBezTo>
                    <a:cubicBezTo>
                      <a:pt x="178" y="735"/>
                      <a:pt x="178" y="735"/>
                      <a:pt x="178" y="735"/>
                    </a:cubicBezTo>
                    <a:cubicBezTo>
                      <a:pt x="138" y="751"/>
                      <a:pt x="138" y="751"/>
                      <a:pt x="138" y="751"/>
                    </a:cubicBezTo>
                    <a:cubicBezTo>
                      <a:pt x="108" y="791"/>
                      <a:pt x="108" y="791"/>
                      <a:pt x="108" y="791"/>
                    </a:cubicBezTo>
                    <a:cubicBezTo>
                      <a:pt x="99" y="769"/>
                      <a:pt x="99" y="769"/>
                      <a:pt x="99" y="769"/>
                    </a:cubicBezTo>
                    <a:cubicBezTo>
                      <a:pt x="86" y="760"/>
                      <a:pt x="86" y="760"/>
                      <a:pt x="86" y="760"/>
                    </a:cubicBezTo>
                    <a:cubicBezTo>
                      <a:pt x="77" y="775"/>
                      <a:pt x="77" y="775"/>
                      <a:pt x="77" y="775"/>
                    </a:cubicBezTo>
                    <a:cubicBezTo>
                      <a:pt x="46" y="922"/>
                      <a:pt x="46" y="922"/>
                      <a:pt x="46" y="922"/>
                    </a:cubicBezTo>
                    <a:cubicBezTo>
                      <a:pt x="62" y="971"/>
                      <a:pt x="62" y="971"/>
                      <a:pt x="62" y="971"/>
                    </a:cubicBezTo>
                    <a:cubicBezTo>
                      <a:pt x="92" y="1048"/>
                      <a:pt x="92" y="1048"/>
                      <a:pt x="92" y="1048"/>
                    </a:cubicBezTo>
                    <a:cubicBezTo>
                      <a:pt x="89" y="1072"/>
                      <a:pt x="89" y="1072"/>
                      <a:pt x="89" y="1072"/>
                    </a:cubicBezTo>
                    <a:cubicBezTo>
                      <a:pt x="80" y="1075"/>
                      <a:pt x="80" y="1075"/>
                      <a:pt x="80" y="1075"/>
                    </a:cubicBezTo>
                    <a:cubicBezTo>
                      <a:pt x="59" y="1039"/>
                      <a:pt x="59" y="1039"/>
                      <a:pt x="59" y="1039"/>
                    </a:cubicBezTo>
                    <a:cubicBezTo>
                      <a:pt x="46" y="1039"/>
                      <a:pt x="46" y="1039"/>
                      <a:pt x="46" y="1039"/>
                    </a:cubicBezTo>
                    <a:cubicBezTo>
                      <a:pt x="53" y="1057"/>
                      <a:pt x="53" y="1057"/>
                      <a:pt x="53" y="1057"/>
                    </a:cubicBezTo>
                    <a:cubicBezTo>
                      <a:pt x="71" y="1094"/>
                      <a:pt x="71" y="1094"/>
                      <a:pt x="71" y="1094"/>
                    </a:cubicBezTo>
                    <a:cubicBezTo>
                      <a:pt x="59" y="1103"/>
                      <a:pt x="59" y="1103"/>
                      <a:pt x="59" y="1103"/>
                    </a:cubicBezTo>
                    <a:cubicBezTo>
                      <a:pt x="13" y="1030"/>
                      <a:pt x="13" y="1030"/>
                      <a:pt x="13" y="1030"/>
                    </a:cubicBezTo>
                    <a:cubicBezTo>
                      <a:pt x="0" y="1026"/>
                      <a:pt x="0" y="1026"/>
                      <a:pt x="0" y="1026"/>
                    </a:cubicBezTo>
                    <a:cubicBezTo>
                      <a:pt x="0" y="1039"/>
                      <a:pt x="0" y="1039"/>
                      <a:pt x="0" y="1039"/>
                    </a:cubicBezTo>
                    <a:cubicBezTo>
                      <a:pt x="59" y="1131"/>
                      <a:pt x="59" y="1131"/>
                      <a:pt x="59" y="1131"/>
                    </a:cubicBezTo>
                    <a:cubicBezTo>
                      <a:pt x="65" y="1158"/>
                      <a:pt x="65" y="1158"/>
                      <a:pt x="65" y="1158"/>
                    </a:cubicBezTo>
                    <a:cubicBezTo>
                      <a:pt x="86" y="1192"/>
                      <a:pt x="86" y="1192"/>
                      <a:pt x="86" y="1192"/>
                    </a:cubicBezTo>
                    <a:cubicBezTo>
                      <a:pt x="89" y="1213"/>
                      <a:pt x="89" y="1213"/>
                      <a:pt x="89" y="1213"/>
                    </a:cubicBezTo>
                    <a:cubicBezTo>
                      <a:pt x="129" y="1262"/>
                      <a:pt x="129" y="1262"/>
                      <a:pt x="129" y="1262"/>
                    </a:cubicBezTo>
                    <a:cubicBezTo>
                      <a:pt x="132" y="1284"/>
                      <a:pt x="132" y="1284"/>
                      <a:pt x="132" y="1284"/>
                    </a:cubicBezTo>
                    <a:cubicBezTo>
                      <a:pt x="135" y="1391"/>
                      <a:pt x="135" y="1391"/>
                      <a:pt x="135" y="1391"/>
                    </a:cubicBezTo>
                    <a:cubicBezTo>
                      <a:pt x="166" y="1431"/>
                      <a:pt x="166" y="1431"/>
                      <a:pt x="166" y="1431"/>
                    </a:cubicBezTo>
                    <a:cubicBezTo>
                      <a:pt x="175" y="1464"/>
                      <a:pt x="175" y="1464"/>
                      <a:pt x="175" y="1464"/>
                    </a:cubicBezTo>
                    <a:cubicBezTo>
                      <a:pt x="190" y="1520"/>
                      <a:pt x="190" y="1520"/>
                      <a:pt x="190" y="1520"/>
                    </a:cubicBezTo>
                    <a:cubicBezTo>
                      <a:pt x="178" y="1544"/>
                      <a:pt x="178" y="1544"/>
                      <a:pt x="178" y="1544"/>
                    </a:cubicBezTo>
                    <a:cubicBezTo>
                      <a:pt x="169" y="1618"/>
                      <a:pt x="169" y="1618"/>
                      <a:pt x="169" y="1618"/>
                    </a:cubicBezTo>
                    <a:cubicBezTo>
                      <a:pt x="144" y="1624"/>
                      <a:pt x="144" y="1624"/>
                      <a:pt x="144" y="1624"/>
                    </a:cubicBezTo>
                    <a:cubicBezTo>
                      <a:pt x="135" y="1654"/>
                      <a:pt x="135" y="1654"/>
                      <a:pt x="135" y="1654"/>
                    </a:cubicBezTo>
                    <a:cubicBezTo>
                      <a:pt x="147" y="1688"/>
                      <a:pt x="147" y="1688"/>
                      <a:pt x="147" y="1688"/>
                    </a:cubicBezTo>
                    <a:cubicBezTo>
                      <a:pt x="206" y="1703"/>
                      <a:pt x="206" y="1703"/>
                      <a:pt x="206" y="1703"/>
                    </a:cubicBezTo>
                    <a:cubicBezTo>
                      <a:pt x="230" y="1731"/>
                      <a:pt x="230" y="1731"/>
                      <a:pt x="230" y="1731"/>
                    </a:cubicBezTo>
                    <a:cubicBezTo>
                      <a:pt x="292" y="1740"/>
                      <a:pt x="292" y="1740"/>
                      <a:pt x="292" y="1740"/>
                    </a:cubicBezTo>
                    <a:cubicBezTo>
                      <a:pt x="362" y="1740"/>
                      <a:pt x="362" y="1740"/>
                      <a:pt x="362" y="1740"/>
                    </a:cubicBezTo>
                    <a:cubicBezTo>
                      <a:pt x="374" y="1731"/>
                      <a:pt x="374" y="1731"/>
                      <a:pt x="374" y="1731"/>
                    </a:cubicBezTo>
                    <a:cubicBezTo>
                      <a:pt x="377" y="1700"/>
                      <a:pt x="377" y="1700"/>
                      <a:pt x="377" y="1700"/>
                    </a:cubicBezTo>
                    <a:cubicBezTo>
                      <a:pt x="420" y="1691"/>
                      <a:pt x="420" y="1691"/>
                      <a:pt x="420" y="1691"/>
                    </a:cubicBezTo>
                    <a:cubicBezTo>
                      <a:pt x="442" y="1670"/>
                      <a:pt x="442" y="1670"/>
                      <a:pt x="442" y="1670"/>
                    </a:cubicBezTo>
                    <a:cubicBezTo>
                      <a:pt x="503" y="1651"/>
                      <a:pt x="503" y="1651"/>
                      <a:pt x="503" y="1651"/>
                    </a:cubicBezTo>
                    <a:cubicBezTo>
                      <a:pt x="521" y="1636"/>
                      <a:pt x="521" y="1636"/>
                      <a:pt x="521" y="1636"/>
                    </a:cubicBezTo>
                    <a:cubicBezTo>
                      <a:pt x="623" y="1639"/>
                      <a:pt x="623" y="1639"/>
                      <a:pt x="623" y="1639"/>
                    </a:cubicBezTo>
                    <a:cubicBezTo>
                      <a:pt x="638" y="1648"/>
                      <a:pt x="638" y="1648"/>
                      <a:pt x="638" y="1648"/>
                    </a:cubicBezTo>
                    <a:cubicBezTo>
                      <a:pt x="684" y="1648"/>
                      <a:pt x="684" y="1648"/>
                      <a:pt x="684" y="1648"/>
                    </a:cubicBezTo>
                    <a:cubicBezTo>
                      <a:pt x="718" y="1624"/>
                      <a:pt x="718" y="1624"/>
                      <a:pt x="718" y="1624"/>
                    </a:cubicBezTo>
                    <a:cubicBezTo>
                      <a:pt x="718" y="1602"/>
                      <a:pt x="718" y="1602"/>
                      <a:pt x="718" y="1602"/>
                    </a:cubicBezTo>
                    <a:cubicBezTo>
                      <a:pt x="773" y="1566"/>
                      <a:pt x="773" y="1566"/>
                      <a:pt x="773" y="1566"/>
                    </a:cubicBezTo>
                    <a:cubicBezTo>
                      <a:pt x="813" y="1568"/>
                      <a:pt x="813" y="1568"/>
                      <a:pt x="813" y="1568"/>
                    </a:cubicBezTo>
                    <a:cubicBezTo>
                      <a:pt x="865" y="1523"/>
                      <a:pt x="865" y="1523"/>
                      <a:pt x="865" y="1523"/>
                    </a:cubicBezTo>
                    <a:cubicBezTo>
                      <a:pt x="954" y="1517"/>
                      <a:pt x="954" y="1517"/>
                      <a:pt x="954" y="1517"/>
                    </a:cubicBezTo>
                    <a:cubicBezTo>
                      <a:pt x="1046" y="1480"/>
                      <a:pt x="1046" y="1480"/>
                      <a:pt x="1046" y="1480"/>
                    </a:cubicBezTo>
                    <a:cubicBezTo>
                      <a:pt x="1186" y="1467"/>
                      <a:pt x="1186" y="1467"/>
                      <a:pt x="1186" y="1467"/>
                    </a:cubicBezTo>
                    <a:cubicBezTo>
                      <a:pt x="1260" y="1520"/>
                      <a:pt x="1260" y="1520"/>
                      <a:pt x="1260" y="1520"/>
                    </a:cubicBezTo>
                    <a:cubicBezTo>
                      <a:pt x="1297" y="1507"/>
                      <a:pt x="1297" y="1507"/>
                      <a:pt x="1297" y="1507"/>
                    </a:cubicBezTo>
                    <a:cubicBezTo>
                      <a:pt x="1361" y="1529"/>
                      <a:pt x="1361" y="1529"/>
                      <a:pt x="1361" y="1529"/>
                    </a:cubicBezTo>
                    <a:cubicBezTo>
                      <a:pt x="1395" y="1593"/>
                      <a:pt x="1395" y="1593"/>
                      <a:pt x="1395" y="1593"/>
                    </a:cubicBezTo>
                    <a:cubicBezTo>
                      <a:pt x="1432" y="1627"/>
                      <a:pt x="1432" y="1627"/>
                      <a:pt x="1432" y="1627"/>
                    </a:cubicBezTo>
                    <a:cubicBezTo>
                      <a:pt x="1438" y="1670"/>
                      <a:pt x="1438" y="1670"/>
                      <a:pt x="1438" y="1670"/>
                    </a:cubicBezTo>
                    <a:cubicBezTo>
                      <a:pt x="1423" y="1688"/>
                      <a:pt x="1423" y="1688"/>
                      <a:pt x="1423" y="1688"/>
                    </a:cubicBezTo>
                    <a:cubicBezTo>
                      <a:pt x="1438" y="1706"/>
                      <a:pt x="1438" y="1706"/>
                      <a:pt x="1438" y="1706"/>
                    </a:cubicBezTo>
                    <a:cubicBezTo>
                      <a:pt x="1487" y="1728"/>
                      <a:pt x="1487" y="1728"/>
                      <a:pt x="1487" y="1728"/>
                    </a:cubicBezTo>
                    <a:cubicBezTo>
                      <a:pt x="1520" y="1703"/>
                      <a:pt x="1520" y="1703"/>
                      <a:pt x="1520" y="1703"/>
                    </a:cubicBezTo>
                    <a:cubicBezTo>
                      <a:pt x="1514" y="1673"/>
                      <a:pt x="1514" y="1673"/>
                      <a:pt x="1514" y="1673"/>
                    </a:cubicBezTo>
                    <a:cubicBezTo>
                      <a:pt x="1570" y="1608"/>
                      <a:pt x="1570" y="1608"/>
                      <a:pt x="1570" y="1608"/>
                    </a:cubicBezTo>
                    <a:cubicBezTo>
                      <a:pt x="1591" y="1593"/>
                      <a:pt x="1591" y="1593"/>
                      <a:pt x="1591" y="1593"/>
                    </a:cubicBezTo>
                    <a:cubicBezTo>
                      <a:pt x="1594" y="1569"/>
                      <a:pt x="1594" y="1569"/>
                      <a:pt x="1594" y="1569"/>
                    </a:cubicBezTo>
                    <a:cubicBezTo>
                      <a:pt x="1628" y="1572"/>
                      <a:pt x="1628" y="1572"/>
                      <a:pt x="1628" y="1572"/>
                    </a:cubicBezTo>
                    <a:cubicBezTo>
                      <a:pt x="1625" y="1618"/>
                      <a:pt x="1625" y="1618"/>
                      <a:pt x="1625" y="1618"/>
                    </a:cubicBezTo>
                    <a:cubicBezTo>
                      <a:pt x="1597" y="1654"/>
                      <a:pt x="1597" y="1654"/>
                      <a:pt x="1597" y="1654"/>
                    </a:cubicBezTo>
                    <a:cubicBezTo>
                      <a:pt x="1591" y="1700"/>
                      <a:pt x="1591" y="1700"/>
                      <a:pt x="1591" y="1700"/>
                    </a:cubicBezTo>
                    <a:cubicBezTo>
                      <a:pt x="1570" y="1719"/>
                      <a:pt x="1570" y="1719"/>
                      <a:pt x="1570" y="1719"/>
                    </a:cubicBezTo>
                    <a:cubicBezTo>
                      <a:pt x="1554" y="1731"/>
                      <a:pt x="1554" y="1731"/>
                      <a:pt x="1554" y="1731"/>
                    </a:cubicBezTo>
                    <a:cubicBezTo>
                      <a:pt x="1554" y="1759"/>
                      <a:pt x="1554" y="1759"/>
                      <a:pt x="1554" y="1759"/>
                    </a:cubicBezTo>
                    <a:cubicBezTo>
                      <a:pt x="1591" y="1759"/>
                      <a:pt x="1591" y="1759"/>
                      <a:pt x="1591" y="1759"/>
                    </a:cubicBezTo>
                    <a:cubicBezTo>
                      <a:pt x="1622" y="1728"/>
                      <a:pt x="1622" y="1728"/>
                      <a:pt x="1622" y="1728"/>
                    </a:cubicBezTo>
                    <a:cubicBezTo>
                      <a:pt x="1622" y="1700"/>
                      <a:pt x="1622" y="1700"/>
                      <a:pt x="1622" y="1700"/>
                    </a:cubicBezTo>
                    <a:cubicBezTo>
                      <a:pt x="1655" y="1703"/>
                      <a:pt x="1655" y="1703"/>
                      <a:pt x="1655" y="1703"/>
                    </a:cubicBezTo>
                    <a:cubicBezTo>
                      <a:pt x="1674" y="1734"/>
                      <a:pt x="1674" y="1734"/>
                      <a:pt x="1674" y="1734"/>
                    </a:cubicBezTo>
                    <a:cubicBezTo>
                      <a:pt x="1634" y="1753"/>
                      <a:pt x="1634" y="1753"/>
                      <a:pt x="1634" y="1753"/>
                    </a:cubicBezTo>
                    <a:cubicBezTo>
                      <a:pt x="1646" y="1780"/>
                      <a:pt x="1646" y="1780"/>
                      <a:pt x="1646" y="1780"/>
                    </a:cubicBezTo>
                    <a:cubicBezTo>
                      <a:pt x="1705" y="1795"/>
                      <a:pt x="1705" y="1795"/>
                      <a:pt x="1705" y="1795"/>
                    </a:cubicBezTo>
                    <a:cubicBezTo>
                      <a:pt x="1717" y="1823"/>
                      <a:pt x="1717" y="1823"/>
                      <a:pt x="1717" y="1823"/>
                    </a:cubicBezTo>
                    <a:cubicBezTo>
                      <a:pt x="1741" y="1851"/>
                      <a:pt x="1741" y="1851"/>
                      <a:pt x="1741" y="1851"/>
                    </a:cubicBezTo>
                    <a:cubicBezTo>
                      <a:pt x="1729" y="1893"/>
                      <a:pt x="1729" y="1893"/>
                      <a:pt x="1729" y="1893"/>
                    </a:cubicBezTo>
                    <a:cubicBezTo>
                      <a:pt x="1760" y="1918"/>
                      <a:pt x="1760" y="1918"/>
                      <a:pt x="1760" y="1918"/>
                    </a:cubicBezTo>
                    <a:cubicBezTo>
                      <a:pt x="1772" y="1955"/>
                      <a:pt x="1772" y="1955"/>
                      <a:pt x="1772" y="1955"/>
                    </a:cubicBezTo>
                    <a:cubicBezTo>
                      <a:pt x="1802" y="1973"/>
                      <a:pt x="1802" y="1973"/>
                      <a:pt x="1802" y="1973"/>
                    </a:cubicBezTo>
                    <a:cubicBezTo>
                      <a:pt x="1839" y="1982"/>
                      <a:pt x="1839" y="1982"/>
                      <a:pt x="1839" y="1982"/>
                    </a:cubicBezTo>
                    <a:cubicBezTo>
                      <a:pt x="1858" y="2000"/>
                      <a:pt x="1858" y="2000"/>
                      <a:pt x="1858" y="2000"/>
                    </a:cubicBezTo>
                    <a:cubicBezTo>
                      <a:pt x="1858" y="2000"/>
                      <a:pt x="1873" y="1994"/>
                      <a:pt x="1882" y="1997"/>
                    </a:cubicBezTo>
                    <a:cubicBezTo>
                      <a:pt x="1891" y="2000"/>
                      <a:pt x="2002" y="2043"/>
                      <a:pt x="2002" y="2043"/>
                    </a:cubicBezTo>
                    <a:cubicBezTo>
                      <a:pt x="1999" y="2007"/>
                      <a:pt x="1999" y="2007"/>
                      <a:pt x="1999" y="2007"/>
                    </a:cubicBezTo>
                    <a:cubicBezTo>
                      <a:pt x="2032" y="1988"/>
                      <a:pt x="2032" y="1988"/>
                      <a:pt x="2032" y="1988"/>
                    </a:cubicBezTo>
                    <a:cubicBezTo>
                      <a:pt x="2054" y="1945"/>
                      <a:pt x="2054" y="1945"/>
                      <a:pt x="2054" y="1945"/>
                    </a:cubicBezTo>
                    <a:cubicBezTo>
                      <a:pt x="2109" y="1955"/>
                      <a:pt x="2109" y="1955"/>
                      <a:pt x="2109" y="1955"/>
                    </a:cubicBezTo>
                    <a:cubicBezTo>
                      <a:pt x="2103" y="1994"/>
                      <a:pt x="2103" y="1994"/>
                      <a:pt x="2103" y="1994"/>
                    </a:cubicBezTo>
                    <a:cubicBezTo>
                      <a:pt x="2133" y="2025"/>
                      <a:pt x="2133" y="2025"/>
                      <a:pt x="2133" y="2025"/>
                    </a:cubicBezTo>
                    <a:cubicBezTo>
                      <a:pt x="2186" y="2019"/>
                      <a:pt x="2186" y="2019"/>
                      <a:pt x="2186" y="2019"/>
                    </a:cubicBezTo>
                    <a:cubicBezTo>
                      <a:pt x="2229" y="2000"/>
                      <a:pt x="2229" y="2000"/>
                      <a:pt x="2229" y="2000"/>
                    </a:cubicBezTo>
                    <a:lnTo>
                      <a:pt x="2235" y="197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2" name="Freeform 196"/>
              <p:cNvSpPr>
                <a:spLocks/>
              </p:cNvSpPr>
              <p:nvPr/>
            </p:nvSpPr>
            <p:spPr bwMode="auto">
              <a:xfrm>
                <a:off x="7783473" y="5629369"/>
                <a:ext cx="92384" cy="92849"/>
              </a:xfrm>
              <a:custGeom>
                <a:avLst/>
                <a:gdLst>
                  <a:gd name="T0" fmla="*/ 595 w 595"/>
                  <a:gd name="T1" fmla="*/ 28 h 598"/>
                  <a:gd name="T2" fmla="*/ 541 w 595"/>
                  <a:gd name="T3" fmla="*/ 12 h 598"/>
                  <a:gd name="T4" fmla="*/ 493 w 595"/>
                  <a:gd name="T5" fmla="*/ 17 h 598"/>
                  <a:gd name="T6" fmla="*/ 406 w 595"/>
                  <a:gd name="T7" fmla="*/ 87 h 598"/>
                  <a:gd name="T8" fmla="*/ 319 w 595"/>
                  <a:gd name="T9" fmla="*/ 116 h 598"/>
                  <a:gd name="T10" fmla="*/ 189 w 595"/>
                  <a:gd name="T11" fmla="*/ 66 h 598"/>
                  <a:gd name="T12" fmla="*/ 80 w 595"/>
                  <a:gd name="T13" fmla="*/ 7 h 598"/>
                  <a:gd name="T14" fmla="*/ 30 w 595"/>
                  <a:gd name="T15" fmla="*/ 0 h 598"/>
                  <a:gd name="T16" fmla="*/ 0 w 595"/>
                  <a:gd name="T17" fmla="*/ 45 h 598"/>
                  <a:gd name="T18" fmla="*/ 37 w 595"/>
                  <a:gd name="T19" fmla="*/ 142 h 598"/>
                  <a:gd name="T20" fmla="*/ 92 w 595"/>
                  <a:gd name="T21" fmla="*/ 201 h 598"/>
                  <a:gd name="T22" fmla="*/ 101 w 595"/>
                  <a:gd name="T23" fmla="*/ 371 h 598"/>
                  <a:gd name="T24" fmla="*/ 167 w 595"/>
                  <a:gd name="T25" fmla="*/ 451 h 598"/>
                  <a:gd name="T26" fmla="*/ 215 w 595"/>
                  <a:gd name="T27" fmla="*/ 555 h 598"/>
                  <a:gd name="T28" fmla="*/ 252 w 595"/>
                  <a:gd name="T29" fmla="*/ 598 h 598"/>
                  <a:gd name="T30" fmla="*/ 394 w 595"/>
                  <a:gd name="T31" fmla="*/ 581 h 598"/>
                  <a:gd name="T32" fmla="*/ 427 w 595"/>
                  <a:gd name="T33" fmla="*/ 506 h 598"/>
                  <a:gd name="T34" fmla="*/ 486 w 595"/>
                  <a:gd name="T35" fmla="*/ 506 h 598"/>
                  <a:gd name="T36" fmla="*/ 519 w 595"/>
                  <a:gd name="T37" fmla="*/ 402 h 598"/>
                  <a:gd name="T38" fmla="*/ 574 w 595"/>
                  <a:gd name="T39" fmla="*/ 338 h 598"/>
                  <a:gd name="T40" fmla="*/ 595 w 595"/>
                  <a:gd name="T41" fmla="*/ 175 h 598"/>
                  <a:gd name="T42" fmla="*/ 595 w 595"/>
                  <a:gd name="T43" fmla="*/ 2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5" h="598">
                    <a:moveTo>
                      <a:pt x="595" y="28"/>
                    </a:moveTo>
                    <a:lnTo>
                      <a:pt x="541" y="12"/>
                    </a:lnTo>
                    <a:lnTo>
                      <a:pt x="493" y="17"/>
                    </a:lnTo>
                    <a:lnTo>
                      <a:pt x="406" y="87"/>
                    </a:lnTo>
                    <a:lnTo>
                      <a:pt x="319" y="116"/>
                    </a:lnTo>
                    <a:lnTo>
                      <a:pt x="189" y="66"/>
                    </a:lnTo>
                    <a:lnTo>
                      <a:pt x="80" y="7"/>
                    </a:lnTo>
                    <a:lnTo>
                      <a:pt x="30" y="0"/>
                    </a:lnTo>
                    <a:lnTo>
                      <a:pt x="0" y="45"/>
                    </a:lnTo>
                    <a:lnTo>
                      <a:pt x="37" y="142"/>
                    </a:lnTo>
                    <a:lnTo>
                      <a:pt x="92" y="201"/>
                    </a:lnTo>
                    <a:lnTo>
                      <a:pt x="101" y="371"/>
                    </a:lnTo>
                    <a:lnTo>
                      <a:pt x="167" y="451"/>
                    </a:lnTo>
                    <a:lnTo>
                      <a:pt x="215" y="555"/>
                    </a:lnTo>
                    <a:lnTo>
                      <a:pt x="252" y="598"/>
                    </a:lnTo>
                    <a:lnTo>
                      <a:pt x="394" y="581"/>
                    </a:lnTo>
                    <a:lnTo>
                      <a:pt x="427" y="506"/>
                    </a:lnTo>
                    <a:lnTo>
                      <a:pt x="486" y="506"/>
                    </a:lnTo>
                    <a:lnTo>
                      <a:pt x="519" y="402"/>
                    </a:lnTo>
                    <a:lnTo>
                      <a:pt x="574" y="338"/>
                    </a:lnTo>
                    <a:lnTo>
                      <a:pt x="595" y="175"/>
                    </a:lnTo>
                    <a:lnTo>
                      <a:pt x="595" y="2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3" name="Freeform 197"/>
              <p:cNvSpPr>
                <a:spLocks/>
              </p:cNvSpPr>
              <p:nvPr/>
            </p:nvSpPr>
            <p:spPr bwMode="auto">
              <a:xfrm>
                <a:off x="8307963" y="4932068"/>
                <a:ext cx="12421" cy="22358"/>
              </a:xfrm>
              <a:custGeom>
                <a:avLst/>
                <a:gdLst>
                  <a:gd name="T0" fmla="*/ 35 w 80"/>
                  <a:gd name="T1" fmla="*/ 144 h 144"/>
                  <a:gd name="T2" fmla="*/ 80 w 80"/>
                  <a:gd name="T3" fmla="*/ 102 h 144"/>
                  <a:gd name="T4" fmla="*/ 80 w 80"/>
                  <a:gd name="T5" fmla="*/ 29 h 144"/>
                  <a:gd name="T6" fmla="*/ 14 w 80"/>
                  <a:gd name="T7" fmla="*/ 0 h 144"/>
                  <a:gd name="T8" fmla="*/ 0 w 80"/>
                  <a:gd name="T9" fmla="*/ 50 h 144"/>
                  <a:gd name="T10" fmla="*/ 0 w 80"/>
                  <a:gd name="T11" fmla="*/ 109 h 144"/>
                  <a:gd name="T12" fmla="*/ 35 w 80"/>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80" h="144">
                    <a:moveTo>
                      <a:pt x="35" y="144"/>
                    </a:moveTo>
                    <a:lnTo>
                      <a:pt x="80" y="102"/>
                    </a:lnTo>
                    <a:lnTo>
                      <a:pt x="80" y="29"/>
                    </a:lnTo>
                    <a:lnTo>
                      <a:pt x="14" y="0"/>
                    </a:lnTo>
                    <a:lnTo>
                      <a:pt x="0" y="50"/>
                    </a:lnTo>
                    <a:lnTo>
                      <a:pt x="0" y="109"/>
                    </a:lnTo>
                    <a:lnTo>
                      <a:pt x="35" y="14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4" name="Freeform 198"/>
              <p:cNvSpPr>
                <a:spLocks/>
              </p:cNvSpPr>
              <p:nvPr/>
            </p:nvSpPr>
            <p:spPr bwMode="auto">
              <a:xfrm>
                <a:off x="8319297" y="4956755"/>
                <a:ext cx="14285" cy="12421"/>
              </a:xfrm>
              <a:custGeom>
                <a:avLst/>
                <a:gdLst>
                  <a:gd name="T0" fmla="*/ 0 w 92"/>
                  <a:gd name="T1" fmla="*/ 23 h 80"/>
                  <a:gd name="T2" fmla="*/ 14 w 92"/>
                  <a:gd name="T3" fmla="*/ 0 h 80"/>
                  <a:gd name="T4" fmla="*/ 92 w 92"/>
                  <a:gd name="T5" fmla="*/ 52 h 80"/>
                  <a:gd name="T6" fmla="*/ 85 w 92"/>
                  <a:gd name="T7" fmla="*/ 80 h 80"/>
                  <a:gd name="T8" fmla="*/ 0 w 92"/>
                  <a:gd name="T9" fmla="*/ 23 h 80"/>
                </a:gdLst>
                <a:ahLst/>
                <a:cxnLst>
                  <a:cxn ang="0">
                    <a:pos x="T0" y="T1"/>
                  </a:cxn>
                  <a:cxn ang="0">
                    <a:pos x="T2" y="T3"/>
                  </a:cxn>
                  <a:cxn ang="0">
                    <a:pos x="T4" y="T5"/>
                  </a:cxn>
                  <a:cxn ang="0">
                    <a:pos x="T6" y="T7"/>
                  </a:cxn>
                  <a:cxn ang="0">
                    <a:pos x="T8" y="T9"/>
                  </a:cxn>
                </a:cxnLst>
                <a:rect l="0" t="0" r="r" b="b"/>
                <a:pathLst>
                  <a:path w="92" h="80">
                    <a:moveTo>
                      <a:pt x="0" y="23"/>
                    </a:moveTo>
                    <a:lnTo>
                      <a:pt x="14" y="0"/>
                    </a:lnTo>
                    <a:lnTo>
                      <a:pt x="92" y="52"/>
                    </a:lnTo>
                    <a:lnTo>
                      <a:pt x="85" y="80"/>
                    </a:lnTo>
                    <a:lnTo>
                      <a:pt x="0" y="2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5" name="Freeform 199"/>
              <p:cNvSpPr>
                <a:spLocks/>
              </p:cNvSpPr>
              <p:nvPr/>
            </p:nvSpPr>
            <p:spPr bwMode="auto">
              <a:xfrm>
                <a:off x="8248185" y="5063423"/>
                <a:ext cx="64125" cy="49530"/>
              </a:xfrm>
              <a:custGeom>
                <a:avLst/>
                <a:gdLst>
                  <a:gd name="T0" fmla="*/ 37 w 413"/>
                  <a:gd name="T1" fmla="*/ 17 h 319"/>
                  <a:gd name="T2" fmla="*/ 80 w 413"/>
                  <a:gd name="T3" fmla="*/ 52 h 319"/>
                  <a:gd name="T4" fmla="*/ 125 w 413"/>
                  <a:gd name="T5" fmla="*/ 59 h 319"/>
                  <a:gd name="T6" fmla="*/ 226 w 413"/>
                  <a:gd name="T7" fmla="*/ 139 h 319"/>
                  <a:gd name="T8" fmla="*/ 269 w 413"/>
                  <a:gd name="T9" fmla="*/ 168 h 319"/>
                  <a:gd name="T10" fmla="*/ 399 w 413"/>
                  <a:gd name="T11" fmla="*/ 255 h 319"/>
                  <a:gd name="T12" fmla="*/ 413 w 413"/>
                  <a:gd name="T13" fmla="*/ 298 h 319"/>
                  <a:gd name="T14" fmla="*/ 385 w 413"/>
                  <a:gd name="T15" fmla="*/ 319 h 319"/>
                  <a:gd name="T16" fmla="*/ 297 w 413"/>
                  <a:gd name="T17" fmla="*/ 291 h 319"/>
                  <a:gd name="T18" fmla="*/ 132 w 413"/>
                  <a:gd name="T19" fmla="*/ 196 h 319"/>
                  <a:gd name="T20" fmla="*/ 87 w 413"/>
                  <a:gd name="T21" fmla="*/ 175 h 319"/>
                  <a:gd name="T22" fmla="*/ 7 w 413"/>
                  <a:gd name="T23" fmla="*/ 95 h 319"/>
                  <a:gd name="T24" fmla="*/ 0 w 413"/>
                  <a:gd name="T25" fmla="*/ 59 h 319"/>
                  <a:gd name="T26" fmla="*/ 0 w 413"/>
                  <a:gd name="T27" fmla="*/ 0 h 319"/>
                  <a:gd name="T28" fmla="*/ 37 w 413"/>
                  <a:gd name="T29" fmla="*/ 1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19">
                    <a:moveTo>
                      <a:pt x="37" y="17"/>
                    </a:moveTo>
                    <a:lnTo>
                      <a:pt x="80" y="52"/>
                    </a:lnTo>
                    <a:lnTo>
                      <a:pt x="125" y="59"/>
                    </a:lnTo>
                    <a:lnTo>
                      <a:pt x="226" y="139"/>
                    </a:lnTo>
                    <a:lnTo>
                      <a:pt x="269" y="168"/>
                    </a:lnTo>
                    <a:lnTo>
                      <a:pt x="399" y="255"/>
                    </a:lnTo>
                    <a:lnTo>
                      <a:pt x="413" y="298"/>
                    </a:lnTo>
                    <a:lnTo>
                      <a:pt x="385" y="319"/>
                    </a:lnTo>
                    <a:lnTo>
                      <a:pt x="297" y="291"/>
                    </a:lnTo>
                    <a:lnTo>
                      <a:pt x="132" y="196"/>
                    </a:lnTo>
                    <a:lnTo>
                      <a:pt x="87" y="175"/>
                    </a:lnTo>
                    <a:lnTo>
                      <a:pt x="7" y="95"/>
                    </a:lnTo>
                    <a:lnTo>
                      <a:pt x="0" y="59"/>
                    </a:lnTo>
                    <a:lnTo>
                      <a:pt x="0" y="0"/>
                    </a:lnTo>
                    <a:lnTo>
                      <a:pt x="37" y="1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6" name="Freeform 200"/>
              <p:cNvSpPr>
                <a:spLocks/>
              </p:cNvSpPr>
              <p:nvPr/>
            </p:nvSpPr>
            <p:spPr bwMode="auto">
              <a:xfrm>
                <a:off x="8559495" y="4993398"/>
                <a:ext cx="27172" cy="20185"/>
              </a:xfrm>
              <a:custGeom>
                <a:avLst/>
                <a:gdLst>
                  <a:gd name="T0" fmla="*/ 66 w 175"/>
                  <a:gd name="T1" fmla="*/ 130 h 130"/>
                  <a:gd name="T2" fmla="*/ 175 w 175"/>
                  <a:gd name="T3" fmla="*/ 118 h 130"/>
                  <a:gd name="T4" fmla="*/ 175 w 175"/>
                  <a:gd name="T5" fmla="*/ 54 h 130"/>
                  <a:gd name="T6" fmla="*/ 142 w 175"/>
                  <a:gd name="T7" fmla="*/ 0 h 130"/>
                  <a:gd name="T8" fmla="*/ 12 w 175"/>
                  <a:gd name="T9" fmla="*/ 12 h 130"/>
                  <a:gd name="T10" fmla="*/ 0 w 175"/>
                  <a:gd name="T11" fmla="*/ 87 h 130"/>
                  <a:gd name="T12" fmla="*/ 66 w 175"/>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175" h="130">
                    <a:moveTo>
                      <a:pt x="66" y="130"/>
                    </a:moveTo>
                    <a:lnTo>
                      <a:pt x="175" y="118"/>
                    </a:lnTo>
                    <a:lnTo>
                      <a:pt x="175" y="54"/>
                    </a:lnTo>
                    <a:lnTo>
                      <a:pt x="142" y="0"/>
                    </a:lnTo>
                    <a:lnTo>
                      <a:pt x="12" y="12"/>
                    </a:lnTo>
                    <a:lnTo>
                      <a:pt x="0" y="87"/>
                    </a:lnTo>
                    <a:lnTo>
                      <a:pt x="66" y="13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7" name="Freeform 201"/>
              <p:cNvSpPr>
                <a:spLocks/>
              </p:cNvSpPr>
              <p:nvPr/>
            </p:nvSpPr>
            <p:spPr bwMode="auto">
              <a:xfrm>
                <a:off x="8584803" y="4959705"/>
                <a:ext cx="35556" cy="18632"/>
              </a:xfrm>
              <a:custGeom>
                <a:avLst/>
                <a:gdLst>
                  <a:gd name="T0" fmla="*/ 66 w 229"/>
                  <a:gd name="T1" fmla="*/ 120 h 120"/>
                  <a:gd name="T2" fmla="*/ 229 w 229"/>
                  <a:gd name="T3" fmla="*/ 33 h 120"/>
                  <a:gd name="T4" fmla="*/ 187 w 229"/>
                  <a:gd name="T5" fmla="*/ 0 h 120"/>
                  <a:gd name="T6" fmla="*/ 132 w 229"/>
                  <a:gd name="T7" fmla="*/ 21 h 120"/>
                  <a:gd name="T8" fmla="*/ 0 w 229"/>
                  <a:gd name="T9" fmla="*/ 96 h 120"/>
                  <a:gd name="T10" fmla="*/ 66 w 229"/>
                  <a:gd name="T11" fmla="*/ 120 h 120"/>
                </a:gdLst>
                <a:ahLst/>
                <a:cxnLst>
                  <a:cxn ang="0">
                    <a:pos x="T0" y="T1"/>
                  </a:cxn>
                  <a:cxn ang="0">
                    <a:pos x="T2" y="T3"/>
                  </a:cxn>
                  <a:cxn ang="0">
                    <a:pos x="T4" y="T5"/>
                  </a:cxn>
                  <a:cxn ang="0">
                    <a:pos x="T6" y="T7"/>
                  </a:cxn>
                  <a:cxn ang="0">
                    <a:pos x="T8" y="T9"/>
                  </a:cxn>
                  <a:cxn ang="0">
                    <a:pos x="T10" y="T11"/>
                  </a:cxn>
                </a:cxnLst>
                <a:rect l="0" t="0" r="r" b="b"/>
                <a:pathLst>
                  <a:path w="229" h="120">
                    <a:moveTo>
                      <a:pt x="66" y="120"/>
                    </a:moveTo>
                    <a:lnTo>
                      <a:pt x="229" y="33"/>
                    </a:lnTo>
                    <a:lnTo>
                      <a:pt x="187" y="0"/>
                    </a:lnTo>
                    <a:lnTo>
                      <a:pt x="132" y="21"/>
                    </a:lnTo>
                    <a:lnTo>
                      <a:pt x="0" y="96"/>
                    </a:lnTo>
                    <a:lnTo>
                      <a:pt x="66" y="12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8" name="Freeform 202"/>
              <p:cNvSpPr>
                <a:spLocks/>
              </p:cNvSpPr>
              <p:nvPr/>
            </p:nvSpPr>
            <p:spPr bwMode="auto">
              <a:xfrm>
                <a:off x="6181744" y="3696458"/>
                <a:ext cx="48754" cy="72975"/>
              </a:xfrm>
              <a:custGeom>
                <a:avLst/>
                <a:gdLst>
                  <a:gd name="T0" fmla="*/ 272 w 314"/>
                  <a:gd name="T1" fmla="*/ 470 h 470"/>
                  <a:gd name="T2" fmla="*/ 314 w 314"/>
                  <a:gd name="T3" fmla="*/ 449 h 470"/>
                  <a:gd name="T4" fmla="*/ 298 w 314"/>
                  <a:gd name="T5" fmla="*/ 399 h 470"/>
                  <a:gd name="T6" fmla="*/ 260 w 314"/>
                  <a:gd name="T7" fmla="*/ 295 h 470"/>
                  <a:gd name="T8" fmla="*/ 255 w 314"/>
                  <a:gd name="T9" fmla="*/ 236 h 470"/>
                  <a:gd name="T10" fmla="*/ 286 w 314"/>
                  <a:gd name="T11" fmla="*/ 142 h 470"/>
                  <a:gd name="T12" fmla="*/ 269 w 314"/>
                  <a:gd name="T13" fmla="*/ 54 h 470"/>
                  <a:gd name="T14" fmla="*/ 205 w 314"/>
                  <a:gd name="T15" fmla="*/ 0 h 470"/>
                  <a:gd name="T16" fmla="*/ 104 w 314"/>
                  <a:gd name="T17" fmla="*/ 5 h 470"/>
                  <a:gd name="T18" fmla="*/ 0 w 314"/>
                  <a:gd name="T19" fmla="*/ 85 h 470"/>
                  <a:gd name="T20" fmla="*/ 14 w 314"/>
                  <a:gd name="T21" fmla="*/ 92 h 470"/>
                  <a:gd name="T22" fmla="*/ 38 w 314"/>
                  <a:gd name="T23" fmla="*/ 111 h 470"/>
                  <a:gd name="T24" fmla="*/ 92 w 314"/>
                  <a:gd name="T25" fmla="*/ 165 h 470"/>
                  <a:gd name="T26" fmla="*/ 163 w 314"/>
                  <a:gd name="T27" fmla="*/ 203 h 470"/>
                  <a:gd name="T28" fmla="*/ 189 w 314"/>
                  <a:gd name="T29" fmla="*/ 319 h 470"/>
                  <a:gd name="T30" fmla="*/ 267 w 314"/>
                  <a:gd name="T31" fmla="*/ 420 h 470"/>
                  <a:gd name="T32" fmla="*/ 272 w 314"/>
                  <a:gd name="T33"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470">
                    <a:moveTo>
                      <a:pt x="272" y="470"/>
                    </a:moveTo>
                    <a:lnTo>
                      <a:pt x="314" y="449"/>
                    </a:lnTo>
                    <a:lnTo>
                      <a:pt x="298" y="399"/>
                    </a:lnTo>
                    <a:lnTo>
                      <a:pt x="260" y="295"/>
                    </a:lnTo>
                    <a:lnTo>
                      <a:pt x="255" y="236"/>
                    </a:lnTo>
                    <a:lnTo>
                      <a:pt x="286" y="142"/>
                    </a:lnTo>
                    <a:lnTo>
                      <a:pt x="269" y="54"/>
                    </a:lnTo>
                    <a:lnTo>
                      <a:pt x="205" y="0"/>
                    </a:lnTo>
                    <a:lnTo>
                      <a:pt x="104" y="5"/>
                    </a:lnTo>
                    <a:lnTo>
                      <a:pt x="0" y="85"/>
                    </a:lnTo>
                    <a:lnTo>
                      <a:pt x="14" y="92"/>
                    </a:lnTo>
                    <a:lnTo>
                      <a:pt x="38" y="111"/>
                    </a:lnTo>
                    <a:lnTo>
                      <a:pt x="92" y="165"/>
                    </a:lnTo>
                    <a:lnTo>
                      <a:pt x="163" y="203"/>
                    </a:lnTo>
                    <a:lnTo>
                      <a:pt x="189" y="319"/>
                    </a:lnTo>
                    <a:lnTo>
                      <a:pt x="267" y="420"/>
                    </a:lnTo>
                    <a:lnTo>
                      <a:pt x="272" y="47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9" name="Freeform 203"/>
              <p:cNvSpPr>
                <a:spLocks/>
              </p:cNvSpPr>
              <p:nvPr/>
            </p:nvSpPr>
            <p:spPr bwMode="auto">
              <a:xfrm>
                <a:off x="6728593" y="4034317"/>
                <a:ext cx="175296" cy="213336"/>
              </a:xfrm>
              <a:custGeom>
                <a:avLst/>
                <a:gdLst>
                  <a:gd name="T0" fmla="*/ 163 w 1129"/>
                  <a:gd name="T1" fmla="*/ 250 h 1374"/>
                  <a:gd name="T2" fmla="*/ 250 w 1129"/>
                  <a:gd name="T3" fmla="*/ 262 h 1374"/>
                  <a:gd name="T4" fmla="*/ 217 w 1129"/>
                  <a:gd name="T5" fmla="*/ 99 h 1374"/>
                  <a:gd name="T6" fmla="*/ 260 w 1129"/>
                  <a:gd name="T7" fmla="*/ 0 h 1374"/>
                  <a:gd name="T8" fmla="*/ 347 w 1129"/>
                  <a:gd name="T9" fmla="*/ 33 h 1374"/>
                  <a:gd name="T10" fmla="*/ 369 w 1129"/>
                  <a:gd name="T11" fmla="*/ 101 h 1374"/>
                  <a:gd name="T12" fmla="*/ 428 w 1129"/>
                  <a:gd name="T13" fmla="*/ 153 h 1374"/>
                  <a:gd name="T14" fmla="*/ 435 w 1129"/>
                  <a:gd name="T15" fmla="*/ 283 h 1374"/>
                  <a:gd name="T16" fmla="*/ 593 w 1129"/>
                  <a:gd name="T17" fmla="*/ 297 h 1374"/>
                  <a:gd name="T18" fmla="*/ 725 w 1129"/>
                  <a:gd name="T19" fmla="*/ 385 h 1374"/>
                  <a:gd name="T20" fmla="*/ 709 w 1129"/>
                  <a:gd name="T21" fmla="*/ 623 h 1374"/>
                  <a:gd name="T22" fmla="*/ 817 w 1129"/>
                  <a:gd name="T23" fmla="*/ 803 h 1374"/>
                  <a:gd name="T24" fmla="*/ 1006 w 1129"/>
                  <a:gd name="T25" fmla="*/ 985 h 1374"/>
                  <a:gd name="T26" fmla="*/ 1028 w 1129"/>
                  <a:gd name="T27" fmla="*/ 1051 h 1374"/>
                  <a:gd name="T28" fmla="*/ 1129 w 1129"/>
                  <a:gd name="T29" fmla="*/ 1086 h 1374"/>
                  <a:gd name="T30" fmla="*/ 1122 w 1129"/>
                  <a:gd name="T31" fmla="*/ 1360 h 1374"/>
                  <a:gd name="T32" fmla="*/ 1065 w 1129"/>
                  <a:gd name="T33" fmla="*/ 1353 h 1374"/>
                  <a:gd name="T34" fmla="*/ 992 w 1129"/>
                  <a:gd name="T35" fmla="*/ 1261 h 1374"/>
                  <a:gd name="T36" fmla="*/ 933 w 1129"/>
                  <a:gd name="T37" fmla="*/ 1296 h 1374"/>
                  <a:gd name="T38" fmla="*/ 912 w 1129"/>
                  <a:gd name="T39" fmla="*/ 1374 h 1374"/>
                  <a:gd name="T40" fmla="*/ 754 w 1129"/>
                  <a:gd name="T41" fmla="*/ 1353 h 1374"/>
                  <a:gd name="T42" fmla="*/ 810 w 1129"/>
                  <a:gd name="T43" fmla="*/ 1150 h 1374"/>
                  <a:gd name="T44" fmla="*/ 789 w 1129"/>
                  <a:gd name="T45" fmla="*/ 1065 h 1374"/>
                  <a:gd name="T46" fmla="*/ 645 w 1129"/>
                  <a:gd name="T47" fmla="*/ 883 h 1374"/>
                  <a:gd name="T48" fmla="*/ 600 w 1129"/>
                  <a:gd name="T49" fmla="*/ 704 h 1374"/>
                  <a:gd name="T50" fmla="*/ 522 w 1129"/>
                  <a:gd name="T51" fmla="*/ 687 h 1374"/>
                  <a:gd name="T52" fmla="*/ 449 w 1129"/>
                  <a:gd name="T53" fmla="*/ 760 h 1374"/>
                  <a:gd name="T54" fmla="*/ 376 w 1129"/>
                  <a:gd name="T55" fmla="*/ 760 h 1374"/>
                  <a:gd name="T56" fmla="*/ 326 w 1129"/>
                  <a:gd name="T57" fmla="*/ 711 h 1374"/>
                  <a:gd name="T58" fmla="*/ 246 w 1129"/>
                  <a:gd name="T59" fmla="*/ 711 h 1374"/>
                  <a:gd name="T60" fmla="*/ 137 w 1129"/>
                  <a:gd name="T61" fmla="*/ 819 h 1374"/>
                  <a:gd name="T62" fmla="*/ 87 w 1129"/>
                  <a:gd name="T63" fmla="*/ 760 h 1374"/>
                  <a:gd name="T64" fmla="*/ 102 w 1129"/>
                  <a:gd name="T65" fmla="*/ 704 h 1374"/>
                  <a:gd name="T66" fmla="*/ 130 w 1129"/>
                  <a:gd name="T67" fmla="*/ 522 h 1374"/>
                  <a:gd name="T68" fmla="*/ 28 w 1129"/>
                  <a:gd name="T69" fmla="*/ 479 h 1374"/>
                  <a:gd name="T70" fmla="*/ 0 w 1129"/>
                  <a:gd name="T71" fmla="*/ 356 h 1374"/>
                  <a:gd name="T72" fmla="*/ 95 w 1129"/>
                  <a:gd name="T73" fmla="*/ 238 h 1374"/>
                  <a:gd name="T74" fmla="*/ 144 w 1129"/>
                  <a:gd name="T75" fmla="*/ 224 h 1374"/>
                  <a:gd name="T76" fmla="*/ 163 w 1129"/>
                  <a:gd name="T77" fmla="*/ 250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9" h="1374">
                    <a:moveTo>
                      <a:pt x="163" y="250"/>
                    </a:moveTo>
                    <a:lnTo>
                      <a:pt x="250" y="262"/>
                    </a:lnTo>
                    <a:lnTo>
                      <a:pt x="217" y="99"/>
                    </a:lnTo>
                    <a:lnTo>
                      <a:pt x="260" y="0"/>
                    </a:lnTo>
                    <a:lnTo>
                      <a:pt x="347" y="33"/>
                    </a:lnTo>
                    <a:lnTo>
                      <a:pt x="369" y="101"/>
                    </a:lnTo>
                    <a:lnTo>
                      <a:pt x="428" y="153"/>
                    </a:lnTo>
                    <a:lnTo>
                      <a:pt x="435" y="283"/>
                    </a:lnTo>
                    <a:lnTo>
                      <a:pt x="593" y="297"/>
                    </a:lnTo>
                    <a:lnTo>
                      <a:pt x="725" y="385"/>
                    </a:lnTo>
                    <a:lnTo>
                      <a:pt x="709" y="623"/>
                    </a:lnTo>
                    <a:lnTo>
                      <a:pt x="817" y="803"/>
                    </a:lnTo>
                    <a:lnTo>
                      <a:pt x="1006" y="985"/>
                    </a:lnTo>
                    <a:lnTo>
                      <a:pt x="1028" y="1051"/>
                    </a:lnTo>
                    <a:lnTo>
                      <a:pt x="1129" y="1086"/>
                    </a:lnTo>
                    <a:lnTo>
                      <a:pt x="1122" y="1360"/>
                    </a:lnTo>
                    <a:lnTo>
                      <a:pt x="1065" y="1353"/>
                    </a:lnTo>
                    <a:lnTo>
                      <a:pt x="992" y="1261"/>
                    </a:lnTo>
                    <a:lnTo>
                      <a:pt x="933" y="1296"/>
                    </a:lnTo>
                    <a:lnTo>
                      <a:pt x="912" y="1374"/>
                    </a:lnTo>
                    <a:lnTo>
                      <a:pt x="754" y="1353"/>
                    </a:lnTo>
                    <a:lnTo>
                      <a:pt x="810" y="1150"/>
                    </a:lnTo>
                    <a:lnTo>
                      <a:pt x="789" y="1065"/>
                    </a:lnTo>
                    <a:lnTo>
                      <a:pt x="645" y="883"/>
                    </a:lnTo>
                    <a:lnTo>
                      <a:pt x="600" y="704"/>
                    </a:lnTo>
                    <a:lnTo>
                      <a:pt x="522" y="687"/>
                    </a:lnTo>
                    <a:lnTo>
                      <a:pt x="449" y="760"/>
                    </a:lnTo>
                    <a:lnTo>
                      <a:pt x="376" y="760"/>
                    </a:lnTo>
                    <a:lnTo>
                      <a:pt x="326" y="711"/>
                    </a:lnTo>
                    <a:lnTo>
                      <a:pt x="246" y="711"/>
                    </a:lnTo>
                    <a:lnTo>
                      <a:pt x="137" y="819"/>
                    </a:lnTo>
                    <a:lnTo>
                      <a:pt x="87" y="760"/>
                    </a:lnTo>
                    <a:lnTo>
                      <a:pt x="102" y="704"/>
                    </a:lnTo>
                    <a:lnTo>
                      <a:pt x="130" y="522"/>
                    </a:lnTo>
                    <a:lnTo>
                      <a:pt x="28" y="479"/>
                    </a:lnTo>
                    <a:lnTo>
                      <a:pt x="0" y="356"/>
                    </a:lnTo>
                    <a:lnTo>
                      <a:pt x="95" y="238"/>
                    </a:lnTo>
                    <a:lnTo>
                      <a:pt x="144" y="224"/>
                    </a:lnTo>
                    <a:lnTo>
                      <a:pt x="163" y="25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0" name="Freeform 204"/>
              <p:cNvSpPr>
                <a:spLocks/>
              </p:cNvSpPr>
              <p:nvPr/>
            </p:nvSpPr>
            <p:spPr bwMode="auto">
              <a:xfrm>
                <a:off x="6252235" y="3832160"/>
                <a:ext cx="189580" cy="108997"/>
              </a:xfrm>
              <a:custGeom>
                <a:avLst/>
                <a:gdLst>
                  <a:gd name="T0" fmla="*/ 1190 w 1221"/>
                  <a:gd name="T1" fmla="*/ 435 h 702"/>
                  <a:gd name="T2" fmla="*/ 831 w 1221"/>
                  <a:gd name="T3" fmla="*/ 359 h 702"/>
                  <a:gd name="T4" fmla="*/ 656 w 1221"/>
                  <a:gd name="T5" fmla="*/ 229 h 702"/>
                  <a:gd name="T6" fmla="*/ 463 w 1221"/>
                  <a:gd name="T7" fmla="*/ 151 h 702"/>
                  <a:gd name="T8" fmla="*/ 266 w 1221"/>
                  <a:gd name="T9" fmla="*/ 0 h 702"/>
                  <a:gd name="T10" fmla="*/ 82 w 1221"/>
                  <a:gd name="T11" fmla="*/ 21 h 702"/>
                  <a:gd name="T12" fmla="*/ 42 w 1221"/>
                  <a:gd name="T13" fmla="*/ 130 h 702"/>
                  <a:gd name="T14" fmla="*/ 0 w 1221"/>
                  <a:gd name="T15" fmla="*/ 231 h 702"/>
                  <a:gd name="T16" fmla="*/ 35 w 1221"/>
                  <a:gd name="T17" fmla="*/ 347 h 702"/>
                  <a:gd name="T18" fmla="*/ 137 w 1221"/>
                  <a:gd name="T19" fmla="*/ 390 h 702"/>
                  <a:gd name="T20" fmla="*/ 207 w 1221"/>
                  <a:gd name="T21" fmla="*/ 435 h 702"/>
                  <a:gd name="T22" fmla="*/ 484 w 1221"/>
                  <a:gd name="T23" fmla="*/ 491 h 702"/>
                  <a:gd name="T24" fmla="*/ 642 w 1221"/>
                  <a:gd name="T25" fmla="*/ 506 h 702"/>
                  <a:gd name="T26" fmla="*/ 824 w 1221"/>
                  <a:gd name="T27" fmla="*/ 645 h 702"/>
                  <a:gd name="T28" fmla="*/ 999 w 1221"/>
                  <a:gd name="T29" fmla="*/ 702 h 702"/>
                  <a:gd name="T30" fmla="*/ 1171 w 1221"/>
                  <a:gd name="T31" fmla="*/ 673 h 702"/>
                  <a:gd name="T32" fmla="*/ 1221 w 1221"/>
                  <a:gd name="T33" fmla="*/ 557 h 702"/>
                  <a:gd name="T34" fmla="*/ 1190 w 1221"/>
                  <a:gd name="T35" fmla="*/ 435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1" h="702">
                    <a:moveTo>
                      <a:pt x="1190" y="435"/>
                    </a:moveTo>
                    <a:lnTo>
                      <a:pt x="831" y="359"/>
                    </a:lnTo>
                    <a:lnTo>
                      <a:pt x="656" y="229"/>
                    </a:lnTo>
                    <a:lnTo>
                      <a:pt x="463" y="151"/>
                    </a:lnTo>
                    <a:lnTo>
                      <a:pt x="266" y="0"/>
                    </a:lnTo>
                    <a:lnTo>
                      <a:pt x="82" y="21"/>
                    </a:lnTo>
                    <a:lnTo>
                      <a:pt x="42" y="130"/>
                    </a:lnTo>
                    <a:lnTo>
                      <a:pt x="0" y="231"/>
                    </a:lnTo>
                    <a:lnTo>
                      <a:pt x="35" y="347"/>
                    </a:lnTo>
                    <a:lnTo>
                      <a:pt x="137" y="390"/>
                    </a:lnTo>
                    <a:lnTo>
                      <a:pt x="207" y="435"/>
                    </a:lnTo>
                    <a:lnTo>
                      <a:pt x="484" y="491"/>
                    </a:lnTo>
                    <a:lnTo>
                      <a:pt x="642" y="506"/>
                    </a:lnTo>
                    <a:lnTo>
                      <a:pt x="824" y="645"/>
                    </a:lnTo>
                    <a:lnTo>
                      <a:pt x="999" y="702"/>
                    </a:lnTo>
                    <a:lnTo>
                      <a:pt x="1171" y="673"/>
                    </a:lnTo>
                    <a:lnTo>
                      <a:pt x="1221" y="557"/>
                    </a:lnTo>
                    <a:lnTo>
                      <a:pt x="1190" y="43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1" name="Freeform 205"/>
              <p:cNvSpPr>
                <a:spLocks/>
              </p:cNvSpPr>
              <p:nvPr/>
            </p:nvSpPr>
            <p:spPr bwMode="auto">
              <a:xfrm>
                <a:off x="6463864" y="3886038"/>
                <a:ext cx="74373" cy="43630"/>
              </a:xfrm>
              <a:custGeom>
                <a:avLst/>
                <a:gdLst>
                  <a:gd name="T0" fmla="*/ 479 w 479"/>
                  <a:gd name="T1" fmla="*/ 97 h 281"/>
                  <a:gd name="T2" fmla="*/ 401 w 479"/>
                  <a:gd name="T3" fmla="*/ 43 h 281"/>
                  <a:gd name="T4" fmla="*/ 271 w 479"/>
                  <a:gd name="T5" fmla="*/ 66 h 281"/>
                  <a:gd name="T6" fmla="*/ 207 w 479"/>
                  <a:gd name="T7" fmla="*/ 0 h 281"/>
                  <a:gd name="T8" fmla="*/ 108 w 479"/>
                  <a:gd name="T9" fmla="*/ 0 h 281"/>
                  <a:gd name="T10" fmla="*/ 0 w 479"/>
                  <a:gd name="T11" fmla="*/ 109 h 281"/>
                  <a:gd name="T12" fmla="*/ 25 w 479"/>
                  <a:gd name="T13" fmla="*/ 196 h 281"/>
                  <a:gd name="T14" fmla="*/ 92 w 479"/>
                  <a:gd name="T15" fmla="*/ 281 h 281"/>
                  <a:gd name="T16" fmla="*/ 474 w 479"/>
                  <a:gd name="T17" fmla="*/ 253 h 281"/>
                  <a:gd name="T18" fmla="*/ 479 w 479"/>
                  <a:gd name="T19" fmla="*/ 9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281">
                    <a:moveTo>
                      <a:pt x="479" y="97"/>
                    </a:moveTo>
                    <a:lnTo>
                      <a:pt x="401" y="43"/>
                    </a:lnTo>
                    <a:lnTo>
                      <a:pt x="271" y="66"/>
                    </a:lnTo>
                    <a:lnTo>
                      <a:pt x="207" y="0"/>
                    </a:lnTo>
                    <a:lnTo>
                      <a:pt x="108" y="0"/>
                    </a:lnTo>
                    <a:lnTo>
                      <a:pt x="0" y="109"/>
                    </a:lnTo>
                    <a:lnTo>
                      <a:pt x="25" y="196"/>
                    </a:lnTo>
                    <a:lnTo>
                      <a:pt x="92" y="281"/>
                    </a:lnTo>
                    <a:lnTo>
                      <a:pt x="474" y="253"/>
                    </a:lnTo>
                    <a:lnTo>
                      <a:pt x="479" y="9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2" name="Freeform 206"/>
              <p:cNvSpPr>
                <a:spLocks/>
              </p:cNvSpPr>
              <p:nvPr/>
            </p:nvSpPr>
            <p:spPr bwMode="auto">
              <a:xfrm>
                <a:off x="6442126" y="3938829"/>
                <a:ext cx="108997" cy="139429"/>
              </a:xfrm>
              <a:custGeom>
                <a:avLst/>
                <a:gdLst>
                  <a:gd name="T0" fmla="*/ 688 w 702"/>
                  <a:gd name="T1" fmla="*/ 811 h 898"/>
                  <a:gd name="T2" fmla="*/ 607 w 702"/>
                  <a:gd name="T3" fmla="*/ 898 h 898"/>
                  <a:gd name="T4" fmla="*/ 572 w 702"/>
                  <a:gd name="T5" fmla="*/ 825 h 898"/>
                  <a:gd name="T6" fmla="*/ 565 w 702"/>
                  <a:gd name="T7" fmla="*/ 702 h 898"/>
                  <a:gd name="T8" fmla="*/ 449 w 702"/>
                  <a:gd name="T9" fmla="*/ 579 h 898"/>
                  <a:gd name="T10" fmla="*/ 390 w 702"/>
                  <a:gd name="T11" fmla="*/ 586 h 898"/>
                  <a:gd name="T12" fmla="*/ 376 w 702"/>
                  <a:gd name="T13" fmla="*/ 629 h 898"/>
                  <a:gd name="T14" fmla="*/ 383 w 702"/>
                  <a:gd name="T15" fmla="*/ 716 h 898"/>
                  <a:gd name="T16" fmla="*/ 239 w 702"/>
                  <a:gd name="T17" fmla="*/ 789 h 898"/>
                  <a:gd name="T18" fmla="*/ 144 w 702"/>
                  <a:gd name="T19" fmla="*/ 804 h 898"/>
                  <a:gd name="T20" fmla="*/ 114 w 702"/>
                  <a:gd name="T21" fmla="*/ 761 h 898"/>
                  <a:gd name="T22" fmla="*/ 114 w 702"/>
                  <a:gd name="T23" fmla="*/ 544 h 898"/>
                  <a:gd name="T24" fmla="*/ 78 w 702"/>
                  <a:gd name="T25" fmla="*/ 470 h 898"/>
                  <a:gd name="T26" fmla="*/ 71 w 702"/>
                  <a:gd name="T27" fmla="*/ 333 h 898"/>
                  <a:gd name="T28" fmla="*/ 0 w 702"/>
                  <a:gd name="T29" fmla="*/ 253 h 898"/>
                  <a:gd name="T30" fmla="*/ 7 w 702"/>
                  <a:gd name="T31" fmla="*/ 204 h 898"/>
                  <a:gd name="T32" fmla="*/ 123 w 702"/>
                  <a:gd name="T33" fmla="*/ 204 h 898"/>
                  <a:gd name="T34" fmla="*/ 106 w 702"/>
                  <a:gd name="T35" fmla="*/ 130 h 898"/>
                  <a:gd name="T36" fmla="*/ 64 w 702"/>
                  <a:gd name="T37" fmla="*/ 74 h 898"/>
                  <a:gd name="T38" fmla="*/ 7 w 702"/>
                  <a:gd name="T39" fmla="*/ 57 h 898"/>
                  <a:gd name="T40" fmla="*/ 71 w 702"/>
                  <a:gd name="T41" fmla="*/ 0 h 898"/>
                  <a:gd name="T42" fmla="*/ 194 w 702"/>
                  <a:gd name="T43" fmla="*/ 7 h 898"/>
                  <a:gd name="T44" fmla="*/ 288 w 702"/>
                  <a:gd name="T45" fmla="*/ 109 h 898"/>
                  <a:gd name="T46" fmla="*/ 548 w 702"/>
                  <a:gd name="T47" fmla="*/ 88 h 898"/>
                  <a:gd name="T48" fmla="*/ 607 w 702"/>
                  <a:gd name="T49" fmla="*/ 166 h 898"/>
                  <a:gd name="T50" fmla="*/ 600 w 702"/>
                  <a:gd name="T51" fmla="*/ 232 h 898"/>
                  <a:gd name="T52" fmla="*/ 499 w 702"/>
                  <a:gd name="T53" fmla="*/ 319 h 898"/>
                  <a:gd name="T54" fmla="*/ 527 w 702"/>
                  <a:gd name="T55" fmla="*/ 435 h 898"/>
                  <a:gd name="T56" fmla="*/ 636 w 702"/>
                  <a:gd name="T57" fmla="*/ 463 h 898"/>
                  <a:gd name="T58" fmla="*/ 673 w 702"/>
                  <a:gd name="T59" fmla="*/ 615 h 898"/>
                  <a:gd name="T60" fmla="*/ 702 w 702"/>
                  <a:gd name="T61" fmla="*/ 723 h 898"/>
                  <a:gd name="T62" fmla="*/ 688 w 702"/>
                  <a:gd name="T63" fmla="*/ 811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2" h="898">
                    <a:moveTo>
                      <a:pt x="688" y="811"/>
                    </a:moveTo>
                    <a:lnTo>
                      <a:pt x="607" y="898"/>
                    </a:lnTo>
                    <a:lnTo>
                      <a:pt x="572" y="825"/>
                    </a:lnTo>
                    <a:lnTo>
                      <a:pt x="565" y="702"/>
                    </a:lnTo>
                    <a:lnTo>
                      <a:pt x="449" y="579"/>
                    </a:lnTo>
                    <a:lnTo>
                      <a:pt x="390" y="586"/>
                    </a:lnTo>
                    <a:lnTo>
                      <a:pt x="376" y="629"/>
                    </a:lnTo>
                    <a:lnTo>
                      <a:pt x="383" y="716"/>
                    </a:lnTo>
                    <a:lnTo>
                      <a:pt x="239" y="789"/>
                    </a:lnTo>
                    <a:lnTo>
                      <a:pt x="144" y="804"/>
                    </a:lnTo>
                    <a:lnTo>
                      <a:pt x="114" y="761"/>
                    </a:lnTo>
                    <a:lnTo>
                      <a:pt x="114" y="544"/>
                    </a:lnTo>
                    <a:lnTo>
                      <a:pt x="78" y="470"/>
                    </a:lnTo>
                    <a:lnTo>
                      <a:pt x="71" y="333"/>
                    </a:lnTo>
                    <a:lnTo>
                      <a:pt x="0" y="253"/>
                    </a:lnTo>
                    <a:lnTo>
                      <a:pt x="7" y="204"/>
                    </a:lnTo>
                    <a:lnTo>
                      <a:pt x="123" y="204"/>
                    </a:lnTo>
                    <a:lnTo>
                      <a:pt x="106" y="130"/>
                    </a:lnTo>
                    <a:lnTo>
                      <a:pt x="64" y="74"/>
                    </a:lnTo>
                    <a:lnTo>
                      <a:pt x="7" y="57"/>
                    </a:lnTo>
                    <a:lnTo>
                      <a:pt x="71" y="0"/>
                    </a:lnTo>
                    <a:lnTo>
                      <a:pt x="194" y="7"/>
                    </a:lnTo>
                    <a:lnTo>
                      <a:pt x="288" y="109"/>
                    </a:lnTo>
                    <a:lnTo>
                      <a:pt x="548" y="88"/>
                    </a:lnTo>
                    <a:lnTo>
                      <a:pt x="607" y="166"/>
                    </a:lnTo>
                    <a:lnTo>
                      <a:pt x="600" y="232"/>
                    </a:lnTo>
                    <a:lnTo>
                      <a:pt x="499" y="319"/>
                    </a:lnTo>
                    <a:lnTo>
                      <a:pt x="527" y="435"/>
                    </a:lnTo>
                    <a:lnTo>
                      <a:pt x="636" y="463"/>
                    </a:lnTo>
                    <a:lnTo>
                      <a:pt x="673" y="615"/>
                    </a:lnTo>
                    <a:lnTo>
                      <a:pt x="702" y="723"/>
                    </a:lnTo>
                    <a:lnTo>
                      <a:pt x="688" y="81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3" name="Freeform 207"/>
              <p:cNvSpPr>
                <a:spLocks/>
              </p:cNvSpPr>
              <p:nvPr/>
            </p:nvSpPr>
            <p:spPr bwMode="auto">
              <a:xfrm>
                <a:off x="6536373" y="3887901"/>
                <a:ext cx="214578" cy="458812"/>
              </a:xfrm>
              <a:custGeom>
                <a:avLst/>
                <a:gdLst>
                  <a:gd name="T0" fmla="*/ 1238 w 1382"/>
                  <a:gd name="T1" fmla="*/ 1299 h 2955"/>
                  <a:gd name="T2" fmla="*/ 1042 w 1382"/>
                  <a:gd name="T3" fmla="*/ 1349 h 2955"/>
                  <a:gd name="T4" fmla="*/ 1007 w 1382"/>
                  <a:gd name="T5" fmla="*/ 1450 h 2955"/>
                  <a:gd name="T6" fmla="*/ 933 w 1382"/>
                  <a:gd name="T7" fmla="*/ 1458 h 2955"/>
                  <a:gd name="T8" fmla="*/ 862 w 1382"/>
                  <a:gd name="T9" fmla="*/ 1500 h 2955"/>
                  <a:gd name="T10" fmla="*/ 877 w 1382"/>
                  <a:gd name="T11" fmla="*/ 1696 h 2955"/>
                  <a:gd name="T12" fmla="*/ 985 w 1382"/>
                  <a:gd name="T13" fmla="*/ 1798 h 2955"/>
                  <a:gd name="T14" fmla="*/ 1021 w 1382"/>
                  <a:gd name="T15" fmla="*/ 2029 h 2955"/>
                  <a:gd name="T16" fmla="*/ 957 w 1382"/>
                  <a:gd name="T17" fmla="*/ 2117 h 2955"/>
                  <a:gd name="T18" fmla="*/ 1080 w 1382"/>
                  <a:gd name="T19" fmla="*/ 2369 h 2955"/>
                  <a:gd name="T20" fmla="*/ 1080 w 1382"/>
                  <a:gd name="T21" fmla="*/ 2594 h 2955"/>
                  <a:gd name="T22" fmla="*/ 1063 w 1382"/>
                  <a:gd name="T23" fmla="*/ 2745 h 2955"/>
                  <a:gd name="T24" fmla="*/ 1035 w 1382"/>
                  <a:gd name="T25" fmla="*/ 2839 h 2955"/>
                  <a:gd name="T26" fmla="*/ 985 w 1382"/>
                  <a:gd name="T27" fmla="*/ 2955 h 2955"/>
                  <a:gd name="T28" fmla="*/ 999 w 1382"/>
                  <a:gd name="T29" fmla="*/ 2790 h 2955"/>
                  <a:gd name="T30" fmla="*/ 1007 w 1382"/>
                  <a:gd name="T31" fmla="*/ 2594 h 2955"/>
                  <a:gd name="T32" fmla="*/ 1007 w 1382"/>
                  <a:gd name="T33" fmla="*/ 2499 h 2955"/>
                  <a:gd name="T34" fmla="*/ 985 w 1382"/>
                  <a:gd name="T35" fmla="*/ 2433 h 2955"/>
                  <a:gd name="T36" fmla="*/ 898 w 1382"/>
                  <a:gd name="T37" fmla="*/ 2327 h 2955"/>
                  <a:gd name="T38" fmla="*/ 877 w 1382"/>
                  <a:gd name="T39" fmla="*/ 2166 h 2955"/>
                  <a:gd name="T40" fmla="*/ 855 w 1382"/>
                  <a:gd name="T41" fmla="*/ 1977 h 2955"/>
                  <a:gd name="T42" fmla="*/ 796 w 1382"/>
                  <a:gd name="T43" fmla="*/ 1935 h 2955"/>
                  <a:gd name="T44" fmla="*/ 754 w 1382"/>
                  <a:gd name="T45" fmla="*/ 1878 h 2955"/>
                  <a:gd name="T46" fmla="*/ 681 w 1382"/>
                  <a:gd name="T47" fmla="*/ 1949 h 2955"/>
                  <a:gd name="T48" fmla="*/ 600 w 1382"/>
                  <a:gd name="T49" fmla="*/ 2043 h 2955"/>
                  <a:gd name="T50" fmla="*/ 428 w 1382"/>
                  <a:gd name="T51" fmla="*/ 2079 h 2955"/>
                  <a:gd name="T52" fmla="*/ 340 w 1382"/>
                  <a:gd name="T53" fmla="*/ 2058 h 2955"/>
                  <a:gd name="T54" fmla="*/ 355 w 1382"/>
                  <a:gd name="T55" fmla="*/ 1970 h 2955"/>
                  <a:gd name="T56" fmla="*/ 319 w 1382"/>
                  <a:gd name="T57" fmla="*/ 1847 h 2955"/>
                  <a:gd name="T58" fmla="*/ 319 w 1382"/>
                  <a:gd name="T59" fmla="*/ 1654 h 2955"/>
                  <a:gd name="T60" fmla="*/ 225 w 1382"/>
                  <a:gd name="T61" fmla="*/ 1559 h 2955"/>
                  <a:gd name="T62" fmla="*/ 189 w 1382"/>
                  <a:gd name="T63" fmla="*/ 1415 h 2955"/>
                  <a:gd name="T64" fmla="*/ 36 w 1382"/>
                  <a:gd name="T65" fmla="*/ 1321 h 2955"/>
                  <a:gd name="T66" fmla="*/ 0 w 1382"/>
                  <a:gd name="T67" fmla="*/ 1226 h 2955"/>
                  <a:gd name="T68" fmla="*/ 81 w 1382"/>
                  <a:gd name="T69" fmla="*/ 1139 h 2955"/>
                  <a:gd name="T70" fmla="*/ 95 w 1382"/>
                  <a:gd name="T71" fmla="*/ 1051 h 2955"/>
                  <a:gd name="T72" fmla="*/ 203 w 1382"/>
                  <a:gd name="T73" fmla="*/ 995 h 2955"/>
                  <a:gd name="T74" fmla="*/ 173 w 1382"/>
                  <a:gd name="T75" fmla="*/ 791 h 2955"/>
                  <a:gd name="T76" fmla="*/ 239 w 1382"/>
                  <a:gd name="T77" fmla="*/ 777 h 2955"/>
                  <a:gd name="T78" fmla="*/ 260 w 1382"/>
                  <a:gd name="T79" fmla="*/ 690 h 2955"/>
                  <a:gd name="T80" fmla="*/ 340 w 1382"/>
                  <a:gd name="T81" fmla="*/ 676 h 2955"/>
                  <a:gd name="T82" fmla="*/ 499 w 1382"/>
                  <a:gd name="T83" fmla="*/ 206 h 2955"/>
                  <a:gd name="T84" fmla="*/ 709 w 1382"/>
                  <a:gd name="T85" fmla="*/ 118 h 2955"/>
                  <a:gd name="T86" fmla="*/ 782 w 1382"/>
                  <a:gd name="T87" fmla="*/ 9 h 2955"/>
                  <a:gd name="T88" fmla="*/ 891 w 1382"/>
                  <a:gd name="T89" fmla="*/ 0 h 2955"/>
                  <a:gd name="T90" fmla="*/ 978 w 1382"/>
                  <a:gd name="T91" fmla="*/ 184 h 2955"/>
                  <a:gd name="T92" fmla="*/ 1011 w 1382"/>
                  <a:gd name="T93" fmla="*/ 390 h 2955"/>
                  <a:gd name="T94" fmla="*/ 870 w 1382"/>
                  <a:gd name="T95" fmla="*/ 541 h 2955"/>
                  <a:gd name="T96" fmla="*/ 870 w 1382"/>
                  <a:gd name="T97" fmla="*/ 716 h 2955"/>
                  <a:gd name="T98" fmla="*/ 966 w 1382"/>
                  <a:gd name="T99" fmla="*/ 725 h 2955"/>
                  <a:gd name="T100" fmla="*/ 1096 w 1382"/>
                  <a:gd name="T101" fmla="*/ 879 h 2955"/>
                  <a:gd name="T102" fmla="*/ 1096 w 1382"/>
                  <a:gd name="T103" fmla="*/ 1021 h 2955"/>
                  <a:gd name="T104" fmla="*/ 1226 w 1382"/>
                  <a:gd name="T105" fmla="*/ 1021 h 2955"/>
                  <a:gd name="T106" fmla="*/ 1238 w 1382"/>
                  <a:gd name="T107" fmla="*/ 1075 h 2955"/>
                  <a:gd name="T108" fmla="*/ 1358 w 1382"/>
                  <a:gd name="T109" fmla="*/ 1117 h 2955"/>
                  <a:gd name="T110" fmla="*/ 1382 w 1382"/>
                  <a:gd name="T111" fmla="*/ 1167 h 2955"/>
                  <a:gd name="T112" fmla="*/ 1333 w 1382"/>
                  <a:gd name="T113" fmla="*/ 1181 h 2955"/>
                  <a:gd name="T114" fmla="*/ 1238 w 1382"/>
                  <a:gd name="T115" fmla="*/ 1299 h 2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2" h="2955">
                    <a:moveTo>
                      <a:pt x="1238" y="1299"/>
                    </a:moveTo>
                    <a:lnTo>
                      <a:pt x="1042" y="1349"/>
                    </a:lnTo>
                    <a:lnTo>
                      <a:pt x="1007" y="1450"/>
                    </a:lnTo>
                    <a:lnTo>
                      <a:pt x="933" y="1458"/>
                    </a:lnTo>
                    <a:lnTo>
                      <a:pt x="862" y="1500"/>
                    </a:lnTo>
                    <a:lnTo>
                      <a:pt x="877" y="1696"/>
                    </a:lnTo>
                    <a:lnTo>
                      <a:pt x="985" y="1798"/>
                    </a:lnTo>
                    <a:lnTo>
                      <a:pt x="1021" y="2029"/>
                    </a:lnTo>
                    <a:lnTo>
                      <a:pt x="957" y="2117"/>
                    </a:lnTo>
                    <a:lnTo>
                      <a:pt x="1080" y="2369"/>
                    </a:lnTo>
                    <a:lnTo>
                      <a:pt x="1080" y="2594"/>
                    </a:lnTo>
                    <a:lnTo>
                      <a:pt x="1063" y="2745"/>
                    </a:lnTo>
                    <a:lnTo>
                      <a:pt x="1035" y="2839"/>
                    </a:lnTo>
                    <a:lnTo>
                      <a:pt x="985" y="2955"/>
                    </a:lnTo>
                    <a:lnTo>
                      <a:pt x="999" y="2790"/>
                    </a:lnTo>
                    <a:lnTo>
                      <a:pt x="1007" y="2594"/>
                    </a:lnTo>
                    <a:lnTo>
                      <a:pt x="1007" y="2499"/>
                    </a:lnTo>
                    <a:lnTo>
                      <a:pt x="985" y="2433"/>
                    </a:lnTo>
                    <a:lnTo>
                      <a:pt x="898" y="2327"/>
                    </a:lnTo>
                    <a:lnTo>
                      <a:pt x="877" y="2166"/>
                    </a:lnTo>
                    <a:lnTo>
                      <a:pt x="855" y="1977"/>
                    </a:lnTo>
                    <a:lnTo>
                      <a:pt x="796" y="1935"/>
                    </a:lnTo>
                    <a:lnTo>
                      <a:pt x="754" y="1878"/>
                    </a:lnTo>
                    <a:lnTo>
                      <a:pt x="681" y="1949"/>
                    </a:lnTo>
                    <a:lnTo>
                      <a:pt x="600" y="2043"/>
                    </a:lnTo>
                    <a:lnTo>
                      <a:pt x="428" y="2079"/>
                    </a:lnTo>
                    <a:lnTo>
                      <a:pt x="340" y="2058"/>
                    </a:lnTo>
                    <a:lnTo>
                      <a:pt x="355" y="1970"/>
                    </a:lnTo>
                    <a:lnTo>
                      <a:pt x="319" y="1847"/>
                    </a:lnTo>
                    <a:lnTo>
                      <a:pt x="319" y="1654"/>
                    </a:lnTo>
                    <a:lnTo>
                      <a:pt x="225" y="1559"/>
                    </a:lnTo>
                    <a:lnTo>
                      <a:pt x="189" y="1415"/>
                    </a:lnTo>
                    <a:lnTo>
                      <a:pt x="36" y="1321"/>
                    </a:lnTo>
                    <a:lnTo>
                      <a:pt x="0" y="1226"/>
                    </a:lnTo>
                    <a:lnTo>
                      <a:pt x="81" y="1139"/>
                    </a:lnTo>
                    <a:lnTo>
                      <a:pt x="95" y="1051"/>
                    </a:lnTo>
                    <a:lnTo>
                      <a:pt x="203" y="995"/>
                    </a:lnTo>
                    <a:lnTo>
                      <a:pt x="173" y="791"/>
                    </a:lnTo>
                    <a:lnTo>
                      <a:pt x="239" y="777"/>
                    </a:lnTo>
                    <a:lnTo>
                      <a:pt x="260" y="690"/>
                    </a:lnTo>
                    <a:lnTo>
                      <a:pt x="340" y="676"/>
                    </a:lnTo>
                    <a:lnTo>
                      <a:pt x="499" y="206"/>
                    </a:lnTo>
                    <a:lnTo>
                      <a:pt x="709" y="118"/>
                    </a:lnTo>
                    <a:lnTo>
                      <a:pt x="782" y="9"/>
                    </a:lnTo>
                    <a:lnTo>
                      <a:pt x="891" y="0"/>
                    </a:lnTo>
                    <a:lnTo>
                      <a:pt x="978" y="184"/>
                    </a:lnTo>
                    <a:lnTo>
                      <a:pt x="1011" y="390"/>
                    </a:lnTo>
                    <a:lnTo>
                      <a:pt x="870" y="541"/>
                    </a:lnTo>
                    <a:lnTo>
                      <a:pt x="870" y="716"/>
                    </a:lnTo>
                    <a:lnTo>
                      <a:pt x="966" y="725"/>
                    </a:lnTo>
                    <a:lnTo>
                      <a:pt x="1096" y="879"/>
                    </a:lnTo>
                    <a:lnTo>
                      <a:pt x="1096" y="1021"/>
                    </a:lnTo>
                    <a:lnTo>
                      <a:pt x="1226" y="1021"/>
                    </a:lnTo>
                    <a:lnTo>
                      <a:pt x="1238" y="1075"/>
                    </a:lnTo>
                    <a:lnTo>
                      <a:pt x="1358" y="1117"/>
                    </a:lnTo>
                    <a:lnTo>
                      <a:pt x="1382" y="1167"/>
                    </a:lnTo>
                    <a:lnTo>
                      <a:pt x="1333" y="1181"/>
                    </a:lnTo>
                    <a:lnTo>
                      <a:pt x="1238" y="129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4" name="Freeform 208"/>
              <p:cNvSpPr>
                <a:spLocks/>
              </p:cNvSpPr>
              <p:nvPr/>
            </p:nvSpPr>
            <p:spPr bwMode="auto">
              <a:xfrm>
                <a:off x="6728593" y="4435526"/>
                <a:ext cx="100147" cy="130113"/>
              </a:xfrm>
              <a:custGeom>
                <a:avLst/>
                <a:gdLst>
                  <a:gd name="T0" fmla="*/ 376 w 645"/>
                  <a:gd name="T1" fmla="*/ 101 h 838"/>
                  <a:gd name="T2" fmla="*/ 477 w 645"/>
                  <a:gd name="T3" fmla="*/ 288 h 838"/>
                  <a:gd name="T4" fmla="*/ 491 w 645"/>
                  <a:gd name="T5" fmla="*/ 505 h 838"/>
                  <a:gd name="T6" fmla="*/ 550 w 645"/>
                  <a:gd name="T7" fmla="*/ 572 h 838"/>
                  <a:gd name="T8" fmla="*/ 617 w 645"/>
                  <a:gd name="T9" fmla="*/ 687 h 838"/>
                  <a:gd name="T10" fmla="*/ 645 w 645"/>
                  <a:gd name="T11" fmla="*/ 838 h 838"/>
                  <a:gd name="T12" fmla="*/ 550 w 645"/>
                  <a:gd name="T13" fmla="*/ 810 h 838"/>
                  <a:gd name="T14" fmla="*/ 449 w 645"/>
                  <a:gd name="T15" fmla="*/ 775 h 838"/>
                  <a:gd name="T16" fmla="*/ 340 w 645"/>
                  <a:gd name="T17" fmla="*/ 659 h 838"/>
                  <a:gd name="T18" fmla="*/ 305 w 645"/>
                  <a:gd name="T19" fmla="*/ 652 h 838"/>
                  <a:gd name="T20" fmla="*/ 217 w 645"/>
                  <a:gd name="T21" fmla="*/ 593 h 838"/>
                  <a:gd name="T22" fmla="*/ 144 w 645"/>
                  <a:gd name="T23" fmla="*/ 491 h 838"/>
                  <a:gd name="T24" fmla="*/ 123 w 645"/>
                  <a:gd name="T25" fmla="*/ 383 h 838"/>
                  <a:gd name="T26" fmla="*/ 28 w 645"/>
                  <a:gd name="T27" fmla="*/ 217 h 838"/>
                  <a:gd name="T28" fmla="*/ 28 w 645"/>
                  <a:gd name="T29" fmla="*/ 94 h 838"/>
                  <a:gd name="T30" fmla="*/ 0 w 645"/>
                  <a:gd name="T31" fmla="*/ 14 h 838"/>
                  <a:gd name="T32" fmla="*/ 87 w 645"/>
                  <a:gd name="T33" fmla="*/ 0 h 838"/>
                  <a:gd name="T34" fmla="*/ 144 w 645"/>
                  <a:gd name="T35" fmla="*/ 80 h 838"/>
                  <a:gd name="T36" fmla="*/ 239 w 645"/>
                  <a:gd name="T37" fmla="*/ 116 h 838"/>
                  <a:gd name="T38" fmla="*/ 376 w 645"/>
                  <a:gd name="T39" fmla="*/ 101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 h="838">
                    <a:moveTo>
                      <a:pt x="376" y="101"/>
                    </a:moveTo>
                    <a:lnTo>
                      <a:pt x="477" y="288"/>
                    </a:lnTo>
                    <a:lnTo>
                      <a:pt x="491" y="505"/>
                    </a:lnTo>
                    <a:lnTo>
                      <a:pt x="550" y="572"/>
                    </a:lnTo>
                    <a:lnTo>
                      <a:pt x="617" y="687"/>
                    </a:lnTo>
                    <a:lnTo>
                      <a:pt x="645" y="838"/>
                    </a:lnTo>
                    <a:lnTo>
                      <a:pt x="550" y="810"/>
                    </a:lnTo>
                    <a:lnTo>
                      <a:pt x="449" y="775"/>
                    </a:lnTo>
                    <a:lnTo>
                      <a:pt x="340" y="659"/>
                    </a:lnTo>
                    <a:lnTo>
                      <a:pt x="305" y="652"/>
                    </a:lnTo>
                    <a:lnTo>
                      <a:pt x="217" y="593"/>
                    </a:lnTo>
                    <a:lnTo>
                      <a:pt x="144" y="491"/>
                    </a:lnTo>
                    <a:lnTo>
                      <a:pt x="123" y="383"/>
                    </a:lnTo>
                    <a:lnTo>
                      <a:pt x="28" y="217"/>
                    </a:lnTo>
                    <a:lnTo>
                      <a:pt x="28" y="94"/>
                    </a:lnTo>
                    <a:lnTo>
                      <a:pt x="0" y="14"/>
                    </a:lnTo>
                    <a:lnTo>
                      <a:pt x="87" y="0"/>
                    </a:lnTo>
                    <a:lnTo>
                      <a:pt x="144" y="80"/>
                    </a:lnTo>
                    <a:lnTo>
                      <a:pt x="239" y="116"/>
                    </a:lnTo>
                    <a:lnTo>
                      <a:pt x="376" y="10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5" name="Freeform 209"/>
              <p:cNvSpPr>
                <a:spLocks/>
              </p:cNvSpPr>
              <p:nvPr/>
            </p:nvSpPr>
            <p:spPr bwMode="auto">
              <a:xfrm>
                <a:off x="6781383" y="4230108"/>
                <a:ext cx="127008" cy="113344"/>
              </a:xfrm>
              <a:custGeom>
                <a:avLst/>
                <a:gdLst>
                  <a:gd name="T0" fmla="*/ 782 w 818"/>
                  <a:gd name="T1" fmla="*/ 99 h 730"/>
                  <a:gd name="T2" fmla="*/ 818 w 818"/>
                  <a:gd name="T3" fmla="*/ 267 h 730"/>
                  <a:gd name="T4" fmla="*/ 754 w 818"/>
                  <a:gd name="T5" fmla="*/ 439 h 730"/>
                  <a:gd name="T6" fmla="*/ 572 w 818"/>
                  <a:gd name="T7" fmla="*/ 439 h 730"/>
                  <a:gd name="T8" fmla="*/ 522 w 818"/>
                  <a:gd name="T9" fmla="*/ 484 h 730"/>
                  <a:gd name="T10" fmla="*/ 536 w 818"/>
                  <a:gd name="T11" fmla="*/ 586 h 730"/>
                  <a:gd name="T12" fmla="*/ 406 w 818"/>
                  <a:gd name="T13" fmla="*/ 657 h 730"/>
                  <a:gd name="T14" fmla="*/ 340 w 818"/>
                  <a:gd name="T15" fmla="*/ 687 h 730"/>
                  <a:gd name="T16" fmla="*/ 326 w 818"/>
                  <a:gd name="T17" fmla="*/ 730 h 730"/>
                  <a:gd name="T18" fmla="*/ 225 w 818"/>
                  <a:gd name="T19" fmla="*/ 730 h 730"/>
                  <a:gd name="T20" fmla="*/ 123 w 818"/>
                  <a:gd name="T21" fmla="*/ 664 h 730"/>
                  <a:gd name="T22" fmla="*/ 80 w 818"/>
                  <a:gd name="T23" fmla="*/ 555 h 730"/>
                  <a:gd name="T24" fmla="*/ 29 w 818"/>
                  <a:gd name="T25" fmla="*/ 454 h 730"/>
                  <a:gd name="T26" fmla="*/ 59 w 818"/>
                  <a:gd name="T27" fmla="*/ 309 h 730"/>
                  <a:gd name="T28" fmla="*/ 0 w 818"/>
                  <a:gd name="T29" fmla="*/ 267 h 730"/>
                  <a:gd name="T30" fmla="*/ 7 w 818"/>
                  <a:gd name="T31" fmla="*/ 194 h 730"/>
                  <a:gd name="T32" fmla="*/ 66 w 818"/>
                  <a:gd name="T33" fmla="*/ 144 h 730"/>
                  <a:gd name="T34" fmla="*/ 95 w 818"/>
                  <a:gd name="T35" fmla="*/ 57 h 730"/>
                  <a:gd name="T36" fmla="*/ 196 w 818"/>
                  <a:gd name="T37" fmla="*/ 28 h 730"/>
                  <a:gd name="T38" fmla="*/ 414 w 818"/>
                  <a:gd name="T39" fmla="*/ 92 h 730"/>
                  <a:gd name="T40" fmla="*/ 572 w 818"/>
                  <a:gd name="T41" fmla="*/ 113 h 730"/>
                  <a:gd name="T42" fmla="*/ 593 w 818"/>
                  <a:gd name="T43" fmla="*/ 35 h 730"/>
                  <a:gd name="T44" fmla="*/ 652 w 818"/>
                  <a:gd name="T45" fmla="*/ 0 h 730"/>
                  <a:gd name="T46" fmla="*/ 723 w 818"/>
                  <a:gd name="T47" fmla="*/ 92 h 730"/>
                  <a:gd name="T48" fmla="*/ 782 w 818"/>
                  <a:gd name="T49" fmla="*/ 99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8" h="730">
                    <a:moveTo>
                      <a:pt x="782" y="99"/>
                    </a:moveTo>
                    <a:lnTo>
                      <a:pt x="818" y="267"/>
                    </a:lnTo>
                    <a:lnTo>
                      <a:pt x="754" y="439"/>
                    </a:lnTo>
                    <a:lnTo>
                      <a:pt x="572" y="439"/>
                    </a:lnTo>
                    <a:lnTo>
                      <a:pt x="522" y="484"/>
                    </a:lnTo>
                    <a:lnTo>
                      <a:pt x="536" y="586"/>
                    </a:lnTo>
                    <a:lnTo>
                      <a:pt x="406" y="657"/>
                    </a:lnTo>
                    <a:lnTo>
                      <a:pt x="340" y="687"/>
                    </a:lnTo>
                    <a:lnTo>
                      <a:pt x="326" y="730"/>
                    </a:lnTo>
                    <a:lnTo>
                      <a:pt x="225" y="730"/>
                    </a:lnTo>
                    <a:lnTo>
                      <a:pt x="123" y="664"/>
                    </a:lnTo>
                    <a:lnTo>
                      <a:pt x="80" y="555"/>
                    </a:lnTo>
                    <a:lnTo>
                      <a:pt x="29" y="454"/>
                    </a:lnTo>
                    <a:lnTo>
                      <a:pt x="59" y="309"/>
                    </a:lnTo>
                    <a:lnTo>
                      <a:pt x="0" y="267"/>
                    </a:lnTo>
                    <a:lnTo>
                      <a:pt x="7" y="194"/>
                    </a:lnTo>
                    <a:lnTo>
                      <a:pt x="66" y="144"/>
                    </a:lnTo>
                    <a:lnTo>
                      <a:pt x="95" y="57"/>
                    </a:lnTo>
                    <a:lnTo>
                      <a:pt x="196" y="28"/>
                    </a:lnTo>
                    <a:lnTo>
                      <a:pt x="414" y="92"/>
                    </a:lnTo>
                    <a:lnTo>
                      <a:pt x="572" y="113"/>
                    </a:lnTo>
                    <a:lnTo>
                      <a:pt x="593" y="35"/>
                    </a:lnTo>
                    <a:lnTo>
                      <a:pt x="652" y="0"/>
                    </a:lnTo>
                    <a:lnTo>
                      <a:pt x="723" y="92"/>
                    </a:lnTo>
                    <a:lnTo>
                      <a:pt x="782" y="9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6" name="Freeform 210"/>
              <p:cNvSpPr>
                <a:spLocks/>
              </p:cNvSpPr>
              <p:nvPr/>
            </p:nvSpPr>
            <p:spPr bwMode="auto">
              <a:xfrm>
                <a:off x="6782470" y="4014133"/>
                <a:ext cx="164427" cy="372950"/>
              </a:xfrm>
              <a:custGeom>
                <a:avLst/>
                <a:gdLst>
                  <a:gd name="T0" fmla="*/ 891 w 1059"/>
                  <a:gd name="T1" fmla="*/ 333 h 2402"/>
                  <a:gd name="T2" fmla="*/ 834 w 1059"/>
                  <a:gd name="T3" fmla="*/ 385 h 2402"/>
                  <a:gd name="T4" fmla="*/ 718 w 1059"/>
                  <a:gd name="T5" fmla="*/ 420 h 2402"/>
                  <a:gd name="T6" fmla="*/ 617 w 1059"/>
                  <a:gd name="T7" fmla="*/ 564 h 2402"/>
                  <a:gd name="T8" fmla="*/ 565 w 1059"/>
                  <a:gd name="T9" fmla="*/ 585 h 2402"/>
                  <a:gd name="T10" fmla="*/ 508 w 1059"/>
                  <a:gd name="T11" fmla="*/ 659 h 2402"/>
                  <a:gd name="T12" fmla="*/ 522 w 1059"/>
                  <a:gd name="T13" fmla="*/ 834 h 2402"/>
                  <a:gd name="T14" fmla="*/ 586 w 1059"/>
                  <a:gd name="T15" fmla="*/ 876 h 2402"/>
                  <a:gd name="T16" fmla="*/ 740 w 1059"/>
                  <a:gd name="T17" fmla="*/ 1093 h 2402"/>
                  <a:gd name="T18" fmla="*/ 811 w 1059"/>
                  <a:gd name="T19" fmla="*/ 1129 h 2402"/>
                  <a:gd name="T20" fmla="*/ 905 w 1059"/>
                  <a:gd name="T21" fmla="*/ 1245 h 2402"/>
                  <a:gd name="T22" fmla="*/ 1028 w 1059"/>
                  <a:gd name="T23" fmla="*/ 1405 h 2402"/>
                  <a:gd name="T24" fmla="*/ 1059 w 1059"/>
                  <a:gd name="T25" fmla="*/ 1700 h 2402"/>
                  <a:gd name="T26" fmla="*/ 1028 w 1059"/>
                  <a:gd name="T27" fmla="*/ 1854 h 2402"/>
                  <a:gd name="T28" fmla="*/ 1014 w 1059"/>
                  <a:gd name="T29" fmla="*/ 1960 h 2402"/>
                  <a:gd name="T30" fmla="*/ 862 w 1059"/>
                  <a:gd name="T31" fmla="*/ 2069 h 2402"/>
                  <a:gd name="T32" fmla="*/ 718 w 1059"/>
                  <a:gd name="T33" fmla="*/ 2114 h 2402"/>
                  <a:gd name="T34" fmla="*/ 681 w 1059"/>
                  <a:gd name="T35" fmla="*/ 2171 h 2402"/>
                  <a:gd name="T36" fmla="*/ 617 w 1059"/>
                  <a:gd name="T37" fmla="*/ 2258 h 2402"/>
                  <a:gd name="T38" fmla="*/ 544 w 1059"/>
                  <a:gd name="T39" fmla="*/ 2272 h 2402"/>
                  <a:gd name="T40" fmla="*/ 399 w 1059"/>
                  <a:gd name="T41" fmla="*/ 2402 h 2402"/>
                  <a:gd name="T42" fmla="*/ 355 w 1059"/>
                  <a:gd name="T43" fmla="*/ 2381 h 2402"/>
                  <a:gd name="T44" fmla="*/ 369 w 1059"/>
                  <a:gd name="T45" fmla="*/ 2163 h 2402"/>
                  <a:gd name="T46" fmla="*/ 319 w 1059"/>
                  <a:gd name="T47" fmla="*/ 2121 h 2402"/>
                  <a:gd name="T48" fmla="*/ 333 w 1059"/>
                  <a:gd name="T49" fmla="*/ 2076 h 2402"/>
                  <a:gd name="T50" fmla="*/ 399 w 1059"/>
                  <a:gd name="T51" fmla="*/ 2048 h 2402"/>
                  <a:gd name="T52" fmla="*/ 529 w 1059"/>
                  <a:gd name="T53" fmla="*/ 1977 h 2402"/>
                  <a:gd name="T54" fmla="*/ 515 w 1059"/>
                  <a:gd name="T55" fmla="*/ 1875 h 2402"/>
                  <a:gd name="T56" fmla="*/ 565 w 1059"/>
                  <a:gd name="T57" fmla="*/ 1830 h 2402"/>
                  <a:gd name="T58" fmla="*/ 747 w 1059"/>
                  <a:gd name="T59" fmla="*/ 1830 h 2402"/>
                  <a:gd name="T60" fmla="*/ 811 w 1059"/>
                  <a:gd name="T61" fmla="*/ 1658 h 2402"/>
                  <a:gd name="T62" fmla="*/ 775 w 1059"/>
                  <a:gd name="T63" fmla="*/ 1490 h 2402"/>
                  <a:gd name="T64" fmla="*/ 782 w 1059"/>
                  <a:gd name="T65" fmla="*/ 1216 h 2402"/>
                  <a:gd name="T66" fmla="*/ 681 w 1059"/>
                  <a:gd name="T67" fmla="*/ 1181 h 2402"/>
                  <a:gd name="T68" fmla="*/ 659 w 1059"/>
                  <a:gd name="T69" fmla="*/ 1115 h 2402"/>
                  <a:gd name="T70" fmla="*/ 470 w 1059"/>
                  <a:gd name="T71" fmla="*/ 933 h 2402"/>
                  <a:gd name="T72" fmla="*/ 362 w 1059"/>
                  <a:gd name="T73" fmla="*/ 753 h 2402"/>
                  <a:gd name="T74" fmla="*/ 378 w 1059"/>
                  <a:gd name="T75" fmla="*/ 515 h 2402"/>
                  <a:gd name="T76" fmla="*/ 246 w 1059"/>
                  <a:gd name="T77" fmla="*/ 427 h 2402"/>
                  <a:gd name="T78" fmla="*/ 88 w 1059"/>
                  <a:gd name="T79" fmla="*/ 413 h 2402"/>
                  <a:gd name="T80" fmla="*/ 81 w 1059"/>
                  <a:gd name="T81" fmla="*/ 283 h 2402"/>
                  <a:gd name="T82" fmla="*/ 22 w 1059"/>
                  <a:gd name="T83" fmla="*/ 231 h 2402"/>
                  <a:gd name="T84" fmla="*/ 0 w 1059"/>
                  <a:gd name="T85" fmla="*/ 163 h 2402"/>
                  <a:gd name="T86" fmla="*/ 66 w 1059"/>
                  <a:gd name="T87" fmla="*/ 99 h 2402"/>
                  <a:gd name="T88" fmla="*/ 154 w 1059"/>
                  <a:gd name="T89" fmla="*/ 120 h 2402"/>
                  <a:gd name="T90" fmla="*/ 338 w 1059"/>
                  <a:gd name="T91" fmla="*/ 132 h 2402"/>
                  <a:gd name="T92" fmla="*/ 414 w 1059"/>
                  <a:gd name="T93" fmla="*/ 0 h 2402"/>
                  <a:gd name="T94" fmla="*/ 501 w 1059"/>
                  <a:gd name="T95" fmla="*/ 75 h 2402"/>
                  <a:gd name="T96" fmla="*/ 664 w 1059"/>
                  <a:gd name="T97" fmla="*/ 75 h 2402"/>
                  <a:gd name="T98" fmla="*/ 685 w 1059"/>
                  <a:gd name="T99" fmla="*/ 132 h 2402"/>
                  <a:gd name="T100" fmla="*/ 664 w 1059"/>
                  <a:gd name="T101" fmla="*/ 229 h 2402"/>
                  <a:gd name="T102" fmla="*/ 749 w 1059"/>
                  <a:gd name="T103" fmla="*/ 304 h 2402"/>
                  <a:gd name="T104" fmla="*/ 848 w 1059"/>
                  <a:gd name="T105" fmla="*/ 293 h 2402"/>
                  <a:gd name="T106" fmla="*/ 891 w 1059"/>
                  <a:gd name="T107" fmla="*/ 333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9" h="2402">
                    <a:moveTo>
                      <a:pt x="891" y="333"/>
                    </a:moveTo>
                    <a:lnTo>
                      <a:pt x="834" y="385"/>
                    </a:lnTo>
                    <a:lnTo>
                      <a:pt x="718" y="420"/>
                    </a:lnTo>
                    <a:lnTo>
                      <a:pt x="617" y="564"/>
                    </a:lnTo>
                    <a:lnTo>
                      <a:pt x="565" y="585"/>
                    </a:lnTo>
                    <a:lnTo>
                      <a:pt x="508" y="659"/>
                    </a:lnTo>
                    <a:lnTo>
                      <a:pt x="522" y="834"/>
                    </a:lnTo>
                    <a:lnTo>
                      <a:pt x="586" y="876"/>
                    </a:lnTo>
                    <a:lnTo>
                      <a:pt x="740" y="1093"/>
                    </a:lnTo>
                    <a:lnTo>
                      <a:pt x="811" y="1129"/>
                    </a:lnTo>
                    <a:lnTo>
                      <a:pt x="905" y="1245"/>
                    </a:lnTo>
                    <a:lnTo>
                      <a:pt x="1028" y="1405"/>
                    </a:lnTo>
                    <a:lnTo>
                      <a:pt x="1059" y="1700"/>
                    </a:lnTo>
                    <a:lnTo>
                      <a:pt x="1028" y="1854"/>
                    </a:lnTo>
                    <a:lnTo>
                      <a:pt x="1014" y="1960"/>
                    </a:lnTo>
                    <a:lnTo>
                      <a:pt x="862" y="2069"/>
                    </a:lnTo>
                    <a:lnTo>
                      <a:pt x="718" y="2114"/>
                    </a:lnTo>
                    <a:lnTo>
                      <a:pt x="681" y="2171"/>
                    </a:lnTo>
                    <a:lnTo>
                      <a:pt x="617" y="2258"/>
                    </a:lnTo>
                    <a:lnTo>
                      <a:pt x="544" y="2272"/>
                    </a:lnTo>
                    <a:lnTo>
                      <a:pt x="399" y="2402"/>
                    </a:lnTo>
                    <a:lnTo>
                      <a:pt x="355" y="2381"/>
                    </a:lnTo>
                    <a:lnTo>
                      <a:pt x="369" y="2163"/>
                    </a:lnTo>
                    <a:lnTo>
                      <a:pt x="319" y="2121"/>
                    </a:lnTo>
                    <a:lnTo>
                      <a:pt x="333" y="2076"/>
                    </a:lnTo>
                    <a:lnTo>
                      <a:pt x="399" y="2048"/>
                    </a:lnTo>
                    <a:lnTo>
                      <a:pt x="529" y="1977"/>
                    </a:lnTo>
                    <a:lnTo>
                      <a:pt x="515" y="1875"/>
                    </a:lnTo>
                    <a:lnTo>
                      <a:pt x="565" y="1830"/>
                    </a:lnTo>
                    <a:lnTo>
                      <a:pt x="747" y="1830"/>
                    </a:lnTo>
                    <a:lnTo>
                      <a:pt x="811" y="1658"/>
                    </a:lnTo>
                    <a:lnTo>
                      <a:pt x="775" y="1490"/>
                    </a:lnTo>
                    <a:lnTo>
                      <a:pt x="782" y="1216"/>
                    </a:lnTo>
                    <a:lnTo>
                      <a:pt x="681" y="1181"/>
                    </a:lnTo>
                    <a:lnTo>
                      <a:pt x="659" y="1115"/>
                    </a:lnTo>
                    <a:lnTo>
                      <a:pt x="470" y="933"/>
                    </a:lnTo>
                    <a:lnTo>
                      <a:pt x="362" y="753"/>
                    </a:lnTo>
                    <a:lnTo>
                      <a:pt x="378" y="515"/>
                    </a:lnTo>
                    <a:lnTo>
                      <a:pt x="246" y="427"/>
                    </a:lnTo>
                    <a:lnTo>
                      <a:pt x="88" y="413"/>
                    </a:lnTo>
                    <a:lnTo>
                      <a:pt x="81" y="283"/>
                    </a:lnTo>
                    <a:lnTo>
                      <a:pt x="22" y="231"/>
                    </a:lnTo>
                    <a:lnTo>
                      <a:pt x="0" y="163"/>
                    </a:lnTo>
                    <a:lnTo>
                      <a:pt x="66" y="99"/>
                    </a:lnTo>
                    <a:lnTo>
                      <a:pt x="154" y="120"/>
                    </a:lnTo>
                    <a:lnTo>
                      <a:pt x="338" y="132"/>
                    </a:lnTo>
                    <a:lnTo>
                      <a:pt x="414" y="0"/>
                    </a:lnTo>
                    <a:lnTo>
                      <a:pt x="501" y="75"/>
                    </a:lnTo>
                    <a:lnTo>
                      <a:pt x="664" y="75"/>
                    </a:lnTo>
                    <a:lnTo>
                      <a:pt x="685" y="132"/>
                    </a:lnTo>
                    <a:lnTo>
                      <a:pt x="664" y="229"/>
                    </a:lnTo>
                    <a:lnTo>
                      <a:pt x="749" y="304"/>
                    </a:lnTo>
                    <a:lnTo>
                      <a:pt x="848" y="293"/>
                    </a:lnTo>
                    <a:lnTo>
                      <a:pt x="891" y="3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7" name="Freeform 211"/>
              <p:cNvSpPr>
                <a:spLocks/>
              </p:cNvSpPr>
              <p:nvPr/>
            </p:nvSpPr>
            <p:spPr bwMode="auto">
              <a:xfrm>
                <a:off x="7299663" y="3462005"/>
                <a:ext cx="156198" cy="163340"/>
              </a:xfrm>
              <a:custGeom>
                <a:avLst/>
                <a:gdLst>
                  <a:gd name="T0" fmla="*/ 1006 w 1006"/>
                  <a:gd name="T1" fmla="*/ 83 h 1052"/>
                  <a:gd name="T2" fmla="*/ 959 w 1006"/>
                  <a:gd name="T3" fmla="*/ 50 h 1052"/>
                  <a:gd name="T4" fmla="*/ 883 w 1006"/>
                  <a:gd name="T5" fmla="*/ 0 h 1052"/>
                  <a:gd name="T6" fmla="*/ 730 w 1006"/>
                  <a:gd name="T7" fmla="*/ 159 h 1052"/>
                  <a:gd name="T8" fmla="*/ 614 w 1006"/>
                  <a:gd name="T9" fmla="*/ 152 h 1052"/>
                  <a:gd name="T10" fmla="*/ 645 w 1006"/>
                  <a:gd name="T11" fmla="*/ 275 h 1052"/>
                  <a:gd name="T12" fmla="*/ 586 w 1006"/>
                  <a:gd name="T13" fmla="*/ 334 h 1052"/>
                  <a:gd name="T14" fmla="*/ 463 w 1006"/>
                  <a:gd name="T15" fmla="*/ 341 h 1052"/>
                  <a:gd name="T16" fmla="*/ 463 w 1006"/>
                  <a:gd name="T17" fmla="*/ 232 h 1052"/>
                  <a:gd name="T18" fmla="*/ 397 w 1006"/>
                  <a:gd name="T19" fmla="*/ 223 h 1052"/>
                  <a:gd name="T20" fmla="*/ 274 w 1006"/>
                  <a:gd name="T21" fmla="*/ 433 h 1052"/>
                  <a:gd name="T22" fmla="*/ 71 w 1006"/>
                  <a:gd name="T23" fmla="*/ 504 h 1052"/>
                  <a:gd name="T24" fmla="*/ 0 w 1006"/>
                  <a:gd name="T25" fmla="*/ 648 h 1052"/>
                  <a:gd name="T26" fmla="*/ 50 w 1006"/>
                  <a:gd name="T27" fmla="*/ 683 h 1052"/>
                  <a:gd name="T28" fmla="*/ 102 w 1006"/>
                  <a:gd name="T29" fmla="*/ 697 h 1052"/>
                  <a:gd name="T30" fmla="*/ 165 w 1006"/>
                  <a:gd name="T31" fmla="*/ 721 h 1052"/>
                  <a:gd name="T32" fmla="*/ 158 w 1006"/>
                  <a:gd name="T33" fmla="*/ 799 h 1052"/>
                  <a:gd name="T34" fmla="*/ 182 w 1006"/>
                  <a:gd name="T35" fmla="*/ 879 h 1052"/>
                  <a:gd name="T36" fmla="*/ 80 w 1006"/>
                  <a:gd name="T37" fmla="*/ 981 h 1052"/>
                  <a:gd name="T38" fmla="*/ 137 w 1006"/>
                  <a:gd name="T39" fmla="*/ 1052 h 1052"/>
                  <a:gd name="T40" fmla="*/ 210 w 1006"/>
                  <a:gd name="T41" fmla="*/ 1052 h 1052"/>
                  <a:gd name="T42" fmla="*/ 298 w 1006"/>
                  <a:gd name="T43" fmla="*/ 1030 h 1052"/>
                  <a:gd name="T44" fmla="*/ 307 w 1006"/>
                  <a:gd name="T45" fmla="*/ 1040 h 1052"/>
                  <a:gd name="T46" fmla="*/ 418 w 1006"/>
                  <a:gd name="T47" fmla="*/ 919 h 1052"/>
                  <a:gd name="T48" fmla="*/ 659 w 1006"/>
                  <a:gd name="T49" fmla="*/ 858 h 1052"/>
                  <a:gd name="T50" fmla="*/ 557 w 1006"/>
                  <a:gd name="T51" fmla="*/ 778 h 1052"/>
                  <a:gd name="T52" fmla="*/ 498 w 1006"/>
                  <a:gd name="T53" fmla="*/ 763 h 1052"/>
                  <a:gd name="T54" fmla="*/ 498 w 1006"/>
                  <a:gd name="T55" fmla="*/ 662 h 1052"/>
                  <a:gd name="T56" fmla="*/ 529 w 1006"/>
                  <a:gd name="T57" fmla="*/ 612 h 1052"/>
                  <a:gd name="T58" fmla="*/ 631 w 1006"/>
                  <a:gd name="T59" fmla="*/ 596 h 1052"/>
                  <a:gd name="T60" fmla="*/ 761 w 1006"/>
                  <a:gd name="T61" fmla="*/ 504 h 1052"/>
                  <a:gd name="T62" fmla="*/ 869 w 1006"/>
                  <a:gd name="T63" fmla="*/ 371 h 1052"/>
                  <a:gd name="T64" fmla="*/ 862 w 1006"/>
                  <a:gd name="T65" fmla="*/ 279 h 1052"/>
                  <a:gd name="T66" fmla="*/ 905 w 1006"/>
                  <a:gd name="T67" fmla="*/ 185 h 1052"/>
                  <a:gd name="T68" fmla="*/ 1006 w 1006"/>
                  <a:gd name="T69" fmla="*/ 83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6" h="1052">
                    <a:moveTo>
                      <a:pt x="1006" y="83"/>
                    </a:moveTo>
                    <a:lnTo>
                      <a:pt x="959" y="50"/>
                    </a:lnTo>
                    <a:lnTo>
                      <a:pt x="883" y="0"/>
                    </a:lnTo>
                    <a:lnTo>
                      <a:pt x="730" y="159"/>
                    </a:lnTo>
                    <a:lnTo>
                      <a:pt x="614" y="152"/>
                    </a:lnTo>
                    <a:lnTo>
                      <a:pt x="645" y="275"/>
                    </a:lnTo>
                    <a:lnTo>
                      <a:pt x="586" y="334"/>
                    </a:lnTo>
                    <a:lnTo>
                      <a:pt x="463" y="341"/>
                    </a:lnTo>
                    <a:lnTo>
                      <a:pt x="463" y="232"/>
                    </a:lnTo>
                    <a:lnTo>
                      <a:pt x="397" y="223"/>
                    </a:lnTo>
                    <a:lnTo>
                      <a:pt x="274" y="433"/>
                    </a:lnTo>
                    <a:lnTo>
                      <a:pt x="71" y="504"/>
                    </a:lnTo>
                    <a:lnTo>
                      <a:pt x="0" y="648"/>
                    </a:lnTo>
                    <a:lnTo>
                      <a:pt x="50" y="683"/>
                    </a:lnTo>
                    <a:lnTo>
                      <a:pt x="102" y="697"/>
                    </a:lnTo>
                    <a:lnTo>
                      <a:pt x="165" y="721"/>
                    </a:lnTo>
                    <a:lnTo>
                      <a:pt x="158" y="799"/>
                    </a:lnTo>
                    <a:lnTo>
                      <a:pt x="182" y="879"/>
                    </a:lnTo>
                    <a:lnTo>
                      <a:pt x="80" y="981"/>
                    </a:lnTo>
                    <a:lnTo>
                      <a:pt x="137" y="1052"/>
                    </a:lnTo>
                    <a:lnTo>
                      <a:pt x="210" y="1052"/>
                    </a:lnTo>
                    <a:lnTo>
                      <a:pt x="298" y="1030"/>
                    </a:lnTo>
                    <a:lnTo>
                      <a:pt x="307" y="1040"/>
                    </a:lnTo>
                    <a:lnTo>
                      <a:pt x="418" y="919"/>
                    </a:lnTo>
                    <a:lnTo>
                      <a:pt x="659" y="858"/>
                    </a:lnTo>
                    <a:lnTo>
                      <a:pt x="557" y="778"/>
                    </a:lnTo>
                    <a:lnTo>
                      <a:pt x="498" y="763"/>
                    </a:lnTo>
                    <a:lnTo>
                      <a:pt x="498" y="662"/>
                    </a:lnTo>
                    <a:lnTo>
                      <a:pt x="529" y="612"/>
                    </a:lnTo>
                    <a:lnTo>
                      <a:pt x="631" y="596"/>
                    </a:lnTo>
                    <a:lnTo>
                      <a:pt x="761" y="504"/>
                    </a:lnTo>
                    <a:lnTo>
                      <a:pt x="869" y="371"/>
                    </a:lnTo>
                    <a:lnTo>
                      <a:pt x="862" y="279"/>
                    </a:lnTo>
                    <a:lnTo>
                      <a:pt x="905" y="185"/>
                    </a:lnTo>
                    <a:lnTo>
                      <a:pt x="1006" y="8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8" name="Freeform 212"/>
              <p:cNvSpPr>
                <a:spLocks/>
              </p:cNvSpPr>
              <p:nvPr/>
            </p:nvSpPr>
            <p:spPr bwMode="auto">
              <a:xfrm>
                <a:off x="6096348" y="3077255"/>
                <a:ext cx="1461833" cy="1015753"/>
              </a:xfrm>
              <a:custGeom>
                <a:avLst/>
                <a:gdLst>
                  <a:gd name="T0" fmla="*/ 8213 w 9415"/>
                  <a:gd name="T1" fmla="*/ 2710 h 6542"/>
                  <a:gd name="T2" fmla="*/ 8480 w 9415"/>
                  <a:gd name="T3" fmla="*/ 2637 h 6542"/>
                  <a:gd name="T4" fmla="*/ 8915 w 9415"/>
                  <a:gd name="T5" fmla="*/ 1997 h 6542"/>
                  <a:gd name="T6" fmla="*/ 9415 w 9415"/>
                  <a:gd name="T7" fmla="*/ 1260 h 6542"/>
                  <a:gd name="T8" fmla="*/ 8830 w 9415"/>
                  <a:gd name="T9" fmla="*/ 1411 h 6542"/>
                  <a:gd name="T10" fmla="*/ 8263 w 9415"/>
                  <a:gd name="T11" fmla="*/ 728 h 6542"/>
                  <a:gd name="T12" fmla="*/ 7601 w 9415"/>
                  <a:gd name="T13" fmla="*/ 0 h 6542"/>
                  <a:gd name="T14" fmla="*/ 7091 w 9415"/>
                  <a:gd name="T15" fmla="*/ 487 h 6542"/>
                  <a:gd name="T16" fmla="*/ 6640 w 9415"/>
                  <a:gd name="T17" fmla="*/ 955 h 6542"/>
                  <a:gd name="T18" fmla="*/ 6515 w 9415"/>
                  <a:gd name="T19" fmla="*/ 1477 h 6542"/>
                  <a:gd name="T20" fmla="*/ 7070 w 9415"/>
                  <a:gd name="T21" fmla="*/ 1628 h 6542"/>
                  <a:gd name="T22" fmla="*/ 6689 w 9415"/>
                  <a:gd name="T23" fmla="*/ 1770 h 6542"/>
                  <a:gd name="T24" fmla="*/ 6321 w 9415"/>
                  <a:gd name="T25" fmla="*/ 1878 h 6542"/>
                  <a:gd name="T26" fmla="*/ 5841 w 9415"/>
                  <a:gd name="T27" fmla="*/ 2356 h 6542"/>
                  <a:gd name="T28" fmla="*/ 5116 w 9415"/>
                  <a:gd name="T29" fmla="*/ 2582 h 6542"/>
                  <a:gd name="T30" fmla="*/ 4311 w 9415"/>
                  <a:gd name="T31" fmla="*/ 2528 h 6542"/>
                  <a:gd name="T32" fmla="*/ 3670 w 9415"/>
                  <a:gd name="T33" fmla="*/ 2582 h 6542"/>
                  <a:gd name="T34" fmla="*/ 2726 w 9415"/>
                  <a:gd name="T35" fmla="*/ 1997 h 6542"/>
                  <a:gd name="T36" fmla="*/ 2128 w 9415"/>
                  <a:gd name="T37" fmla="*/ 1139 h 6542"/>
                  <a:gd name="T38" fmla="*/ 1651 w 9415"/>
                  <a:gd name="T39" fmla="*/ 1607 h 6542"/>
                  <a:gd name="T40" fmla="*/ 1216 w 9415"/>
                  <a:gd name="T41" fmla="*/ 1964 h 6542"/>
                  <a:gd name="T42" fmla="*/ 999 w 9415"/>
                  <a:gd name="T43" fmla="*/ 2594 h 6542"/>
                  <a:gd name="T44" fmla="*/ 455 w 9415"/>
                  <a:gd name="T45" fmla="*/ 3005 h 6542"/>
                  <a:gd name="T46" fmla="*/ 33 w 9415"/>
                  <a:gd name="T47" fmla="*/ 3322 h 6542"/>
                  <a:gd name="T48" fmla="*/ 252 w 9415"/>
                  <a:gd name="T49" fmla="*/ 3693 h 6542"/>
                  <a:gd name="T50" fmla="*/ 550 w 9415"/>
                  <a:gd name="T51" fmla="*/ 4073 h 6542"/>
                  <a:gd name="T52" fmla="*/ 805 w 9415"/>
                  <a:gd name="T53" fmla="*/ 4224 h 6542"/>
                  <a:gd name="T54" fmla="*/ 777 w 9415"/>
                  <a:gd name="T55" fmla="*/ 4491 h 6542"/>
                  <a:gd name="T56" fmla="*/ 848 w 9415"/>
                  <a:gd name="T57" fmla="*/ 4765 h 6542"/>
                  <a:gd name="T58" fmla="*/ 1660 w 9415"/>
                  <a:gd name="T59" fmla="*/ 5091 h 6542"/>
                  <a:gd name="T60" fmla="*/ 2475 w 9415"/>
                  <a:gd name="T61" fmla="*/ 5209 h 6542"/>
                  <a:gd name="T62" fmla="*/ 3094 w 9415"/>
                  <a:gd name="T63" fmla="*/ 5122 h 6542"/>
                  <a:gd name="T64" fmla="*/ 3725 w 9415"/>
                  <a:gd name="T65" fmla="*/ 5221 h 6542"/>
                  <a:gd name="T66" fmla="*/ 3800 w 9415"/>
                  <a:gd name="T67" fmla="*/ 5946 h 6542"/>
                  <a:gd name="T68" fmla="*/ 4192 w 9415"/>
                  <a:gd name="T69" fmla="*/ 6338 h 6542"/>
                  <a:gd name="T70" fmla="*/ 4419 w 9415"/>
                  <a:gd name="T71" fmla="*/ 6197 h 6542"/>
                  <a:gd name="T72" fmla="*/ 4920 w 9415"/>
                  <a:gd name="T73" fmla="*/ 6109 h 6542"/>
                  <a:gd name="T74" fmla="*/ 5267 w 9415"/>
                  <a:gd name="T75" fmla="*/ 6327 h 6542"/>
                  <a:gd name="T76" fmla="*/ 5548 w 9415"/>
                  <a:gd name="T77" fmla="*/ 6534 h 6542"/>
                  <a:gd name="T78" fmla="*/ 5818 w 9415"/>
                  <a:gd name="T79" fmla="*/ 6388 h 6542"/>
                  <a:gd name="T80" fmla="*/ 6151 w 9415"/>
                  <a:gd name="T81" fmla="*/ 6142 h 6542"/>
                  <a:gd name="T82" fmla="*/ 6453 w 9415"/>
                  <a:gd name="T83" fmla="*/ 6187 h 6542"/>
                  <a:gd name="T84" fmla="*/ 6810 w 9415"/>
                  <a:gd name="T85" fmla="*/ 5882 h 6542"/>
                  <a:gd name="T86" fmla="*/ 7070 w 9415"/>
                  <a:gd name="T87" fmla="*/ 5542 h 6542"/>
                  <a:gd name="T88" fmla="*/ 7315 w 9415"/>
                  <a:gd name="T89" fmla="*/ 5230 h 6542"/>
                  <a:gd name="T90" fmla="*/ 7330 w 9415"/>
                  <a:gd name="T91" fmla="*/ 4883 h 6542"/>
                  <a:gd name="T92" fmla="*/ 7389 w 9415"/>
                  <a:gd name="T93" fmla="*/ 4760 h 6542"/>
                  <a:gd name="T94" fmla="*/ 7322 w 9415"/>
                  <a:gd name="T95" fmla="*/ 4508 h 6542"/>
                  <a:gd name="T96" fmla="*/ 7077 w 9415"/>
                  <a:gd name="T97" fmla="*/ 4118 h 6542"/>
                  <a:gd name="T98" fmla="*/ 7157 w 9415"/>
                  <a:gd name="T99" fmla="*/ 3785 h 6542"/>
                  <a:gd name="T100" fmla="*/ 7396 w 9415"/>
                  <a:gd name="T101" fmla="*/ 3690 h 6542"/>
                  <a:gd name="T102" fmla="*/ 7235 w 9415"/>
                  <a:gd name="T103" fmla="*/ 3530 h 6542"/>
                  <a:gd name="T104" fmla="*/ 6831 w 9415"/>
                  <a:gd name="T105" fmla="*/ 3501 h 6542"/>
                  <a:gd name="T106" fmla="*/ 6947 w 9415"/>
                  <a:gd name="T107" fmla="*/ 3220 h 6542"/>
                  <a:gd name="T108" fmla="*/ 7403 w 9415"/>
                  <a:gd name="T109" fmla="*/ 2951 h 6542"/>
                  <a:gd name="T110" fmla="*/ 7467 w 9415"/>
                  <a:gd name="T111" fmla="*/ 3256 h 6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415" h="6542">
                    <a:moveTo>
                      <a:pt x="7750" y="3126"/>
                    </a:moveTo>
                    <a:lnTo>
                      <a:pt x="7821" y="2982"/>
                    </a:lnTo>
                    <a:lnTo>
                      <a:pt x="8024" y="2911"/>
                    </a:lnTo>
                    <a:lnTo>
                      <a:pt x="8147" y="2701"/>
                    </a:lnTo>
                    <a:lnTo>
                      <a:pt x="8213" y="2710"/>
                    </a:lnTo>
                    <a:lnTo>
                      <a:pt x="8213" y="2816"/>
                    </a:lnTo>
                    <a:lnTo>
                      <a:pt x="8336" y="2812"/>
                    </a:lnTo>
                    <a:lnTo>
                      <a:pt x="8395" y="2753"/>
                    </a:lnTo>
                    <a:lnTo>
                      <a:pt x="8364" y="2630"/>
                    </a:lnTo>
                    <a:lnTo>
                      <a:pt x="8480" y="2637"/>
                    </a:lnTo>
                    <a:lnTo>
                      <a:pt x="8711" y="2535"/>
                    </a:lnTo>
                    <a:lnTo>
                      <a:pt x="8830" y="2419"/>
                    </a:lnTo>
                    <a:lnTo>
                      <a:pt x="8851" y="2247"/>
                    </a:lnTo>
                    <a:lnTo>
                      <a:pt x="8785" y="2051"/>
                    </a:lnTo>
                    <a:lnTo>
                      <a:pt x="8915" y="1997"/>
                    </a:lnTo>
                    <a:lnTo>
                      <a:pt x="9035" y="2030"/>
                    </a:lnTo>
                    <a:lnTo>
                      <a:pt x="9165" y="1975"/>
                    </a:lnTo>
                    <a:lnTo>
                      <a:pt x="9241" y="1640"/>
                    </a:lnTo>
                    <a:lnTo>
                      <a:pt x="9361" y="1552"/>
                    </a:lnTo>
                    <a:lnTo>
                      <a:pt x="9415" y="1260"/>
                    </a:lnTo>
                    <a:lnTo>
                      <a:pt x="9349" y="1236"/>
                    </a:lnTo>
                    <a:lnTo>
                      <a:pt x="9177" y="1345"/>
                    </a:lnTo>
                    <a:lnTo>
                      <a:pt x="9023" y="1356"/>
                    </a:lnTo>
                    <a:lnTo>
                      <a:pt x="8948" y="1399"/>
                    </a:lnTo>
                    <a:lnTo>
                      <a:pt x="8830" y="1411"/>
                    </a:lnTo>
                    <a:lnTo>
                      <a:pt x="8763" y="1193"/>
                    </a:lnTo>
                    <a:lnTo>
                      <a:pt x="8579" y="1009"/>
                    </a:lnTo>
                    <a:lnTo>
                      <a:pt x="8437" y="955"/>
                    </a:lnTo>
                    <a:lnTo>
                      <a:pt x="8296" y="943"/>
                    </a:lnTo>
                    <a:lnTo>
                      <a:pt x="8263" y="728"/>
                    </a:lnTo>
                    <a:lnTo>
                      <a:pt x="8156" y="499"/>
                    </a:lnTo>
                    <a:lnTo>
                      <a:pt x="8144" y="378"/>
                    </a:lnTo>
                    <a:lnTo>
                      <a:pt x="8003" y="109"/>
                    </a:lnTo>
                    <a:lnTo>
                      <a:pt x="7840" y="76"/>
                    </a:lnTo>
                    <a:lnTo>
                      <a:pt x="7601" y="0"/>
                    </a:lnTo>
                    <a:lnTo>
                      <a:pt x="7254" y="43"/>
                    </a:lnTo>
                    <a:lnTo>
                      <a:pt x="7103" y="293"/>
                    </a:lnTo>
                    <a:lnTo>
                      <a:pt x="7211" y="282"/>
                    </a:lnTo>
                    <a:lnTo>
                      <a:pt x="7200" y="402"/>
                    </a:lnTo>
                    <a:lnTo>
                      <a:pt x="7091" y="487"/>
                    </a:lnTo>
                    <a:lnTo>
                      <a:pt x="7025" y="704"/>
                    </a:lnTo>
                    <a:lnTo>
                      <a:pt x="6949" y="749"/>
                    </a:lnTo>
                    <a:lnTo>
                      <a:pt x="6961" y="879"/>
                    </a:lnTo>
                    <a:lnTo>
                      <a:pt x="6722" y="1042"/>
                    </a:lnTo>
                    <a:lnTo>
                      <a:pt x="6640" y="955"/>
                    </a:lnTo>
                    <a:lnTo>
                      <a:pt x="6614" y="1009"/>
                    </a:lnTo>
                    <a:lnTo>
                      <a:pt x="6515" y="1236"/>
                    </a:lnTo>
                    <a:lnTo>
                      <a:pt x="6439" y="1323"/>
                    </a:lnTo>
                    <a:lnTo>
                      <a:pt x="6430" y="1423"/>
                    </a:lnTo>
                    <a:lnTo>
                      <a:pt x="6515" y="1477"/>
                    </a:lnTo>
                    <a:lnTo>
                      <a:pt x="6571" y="1411"/>
                    </a:lnTo>
                    <a:lnTo>
                      <a:pt x="6689" y="1477"/>
                    </a:lnTo>
                    <a:lnTo>
                      <a:pt x="6755" y="1378"/>
                    </a:lnTo>
                    <a:lnTo>
                      <a:pt x="7004" y="1453"/>
                    </a:lnTo>
                    <a:lnTo>
                      <a:pt x="7070" y="1628"/>
                    </a:lnTo>
                    <a:lnTo>
                      <a:pt x="7004" y="1671"/>
                    </a:lnTo>
                    <a:lnTo>
                      <a:pt x="6907" y="1640"/>
                    </a:lnTo>
                    <a:lnTo>
                      <a:pt x="6777" y="1649"/>
                    </a:lnTo>
                    <a:lnTo>
                      <a:pt x="6786" y="1737"/>
                    </a:lnTo>
                    <a:lnTo>
                      <a:pt x="6689" y="1770"/>
                    </a:lnTo>
                    <a:lnTo>
                      <a:pt x="6635" y="1692"/>
                    </a:lnTo>
                    <a:lnTo>
                      <a:pt x="6548" y="1725"/>
                    </a:lnTo>
                    <a:lnTo>
                      <a:pt x="6493" y="1933"/>
                    </a:lnTo>
                    <a:lnTo>
                      <a:pt x="6396" y="1954"/>
                    </a:lnTo>
                    <a:lnTo>
                      <a:pt x="6321" y="1878"/>
                    </a:lnTo>
                    <a:lnTo>
                      <a:pt x="6134" y="2063"/>
                    </a:lnTo>
                    <a:lnTo>
                      <a:pt x="5907" y="1997"/>
                    </a:lnTo>
                    <a:lnTo>
                      <a:pt x="5799" y="2171"/>
                    </a:lnTo>
                    <a:lnTo>
                      <a:pt x="5896" y="2247"/>
                    </a:lnTo>
                    <a:lnTo>
                      <a:pt x="5841" y="2356"/>
                    </a:lnTo>
                    <a:lnTo>
                      <a:pt x="5702" y="2389"/>
                    </a:lnTo>
                    <a:lnTo>
                      <a:pt x="5581" y="2528"/>
                    </a:lnTo>
                    <a:lnTo>
                      <a:pt x="5385" y="2615"/>
                    </a:lnTo>
                    <a:lnTo>
                      <a:pt x="5246" y="2637"/>
                    </a:lnTo>
                    <a:lnTo>
                      <a:pt x="5116" y="2582"/>
                    </a:lnTo>
                    <a:lnTo>
                      <a:pt x="4875" y="2712"/>
                    </a:lnTo>
                    <a:lnTo>
                      <a:pt x="4778" y="2745"/>
                    </a:lnTo>
                    <a:lnTo>
                      <a:pt x="4648" y="2682"/>
                    </a:lnTo>
                    <a:lnTo>
                      <a:pt x="4474" y="2670"/>
                    </a:lnTo>
                    <a:lnTo>
                      <a:pt x="4311" y="2528"/>
                    </a:lnTo>
                    <a:lnTo>
                      <a:pt x="4051" y="2507"/>
                    </a:lnTo>
                    <a:lnTo>
                      <a:pt x="3855" y="2549"/>
                    </a:lnTo>
                    <a:lnTo>
                      <a:pt x="3767" y="2507"/>
                    </a:lnTo>
                    <a:lnTo>
                      <a:pt x="3725" y="2528"/>
                    </a:lnTo>
                    <a:lnTo>
                      <a:pt x="3670" y="2582"/>
                    </a:lnTo>
                    <a:lnTo>
                      <a:pt x="3519" y="2573"/>
                    </a:lnTo>
                    <a:lnTo>
                      <a:pt x="3411" y="2441"/>
                    </a:lnTo>
                    <a:lnTo>
                      <a:pt x="3432" y="2268"/>
                    </a:lnTo>
                    <a:lnTo>
                      <a:pt x="2910" y="2039"/>
                    </a:lnTo>
                    <a:lnTo>
                      <a:pt x="2726" y="1997"/>
                    </a:lnTo>
                    <a:lnTo>
                      <a:pt x="2617" y="1855"/>
                    </a:lnTo>
                    <a:lnTo>
                      <a:pt x="2714" y="1737"/>
                    </a:lnTo>
                    <a:lnTo>
                      <a:pt x="2475" y="1389"/>
                    </a:lnTo>
                    <a:lnTo>
                      <a:pt x="2303" y="1389"/>
                    </a:lnTo>
                    <a:lnTo>
                      <a:pt x="2128" y="1139"/>
                    </a:lnTo>
                    <a:lnTo>
                      <a:pt x="2085" y="1139"/>
                    </a:lnTo>
                    <a:lnTo>
                      <a:pt x="1802" y="1368"/>
                    </a:lnTo>
                    <a:lnTo>
                      <a:pt x="1856" y="1574"/>
                    </a:lnTo>
                    <a:lnTo>
                      <a:pt x="1769" y="1661"/>
                    </a:lnTo>
                    <a:lnTo>
                      <a:pt x="1651" y="1607"/>
                    </a:lnTo>
                    <a:lnTo>
                      <a:pt x="1467" y="1616"/>
                    </a:lnTo>
                    <a:lnTo>
                      <a:pt x="1346" y="1900"/>
                    </a:lnTo>
                    <a:lnTo>
                      <a:pt x="1360" y="1989"/>
                    </a:lnTo>
                    <a:lnTo>
                      <a:pt x="1292" y="2063"/>
                    </a:lnTo>
                    <a:lnTo>
                      <a:pt x="1216" y="1964"/>
                    </a:lnTo>
                    <a:lnTo>
                      <a:pt x="911" y="2072"/>
                    </a:lnTo>
                    <a:lnTo>
                      <a:pt x="1011" y="2181"/>
                    </a:lnTo>
                    <a:lnTo>
                      <a:pt x="1020" y="2344"/>
                    </a:lnTo>
                    <a:lnTo>
                      <a:pt x="1053" y="2441"/>
                    </a:lnTo>
                    <a:lnTo>
                      <a:pt x="999" y="2594"/>
                    </a:lnTo>
                    <a:lnTo>
                      <a:pt x="881" y="2734"/>
                    </a:lnTo>
                    <a:lnTo>
                      <a:pt x="706" y="2767"/>
                    </a:lnTo>
                    <a:lnTo>
                      <a:pt x="576" y="2866"/>
                    </a:lnTo>
                    <a:lnTo>
                      <a:pt x="477" y="2875"/>
                    </a:lnTo>
                    <a:lnTo>
                      <a:pt x="455" y="3005"/>
                    </a:lnTo>
                    <a:lnTo>
                      <a:pt x="359" y="3017"/>
                    </a:lnTo>
                    <a:lnTo>
                      <a:pt x="271" y="2941"/>
                    </a:lnTo>
                    <a:lnTo>
                      <a:pt x="44" y="3071"/>
                    </a:lnTo>
                    <a:lnTo>
                      <a:pt x="0" y="3168"/>
                    </a:lnTo>
                    <a:lnTo>
                      <a:pt x="33" y="3322"/>
                    </a:lnTo>
                    <a:lnTo>
                      <a:pt x="174" y="3343"/>
                    </a:lnTo>
                    <a:lnTo>
                      <a:pt x="205" y="3452"/>
                    </a:lnTo>
                    <a:lnTo>
                      <a:pt x="129" y="3603"/>
                    </a:lnTo>
                    <a:lnTo>
                      <a:pt x="163" y="3657"/>
                    </a:lnTo>
                    <a:lnTo>
                      <a:pt x="252" y="3693"/>
                    </a:lnTo>
                    <a:lnTo>
                      <a:pt x="304" y="3773"/>
                    </a:lnTo>
                    <a:lnTo>
                      <a:pt x="344" y="3898"/>
                    </a:lnTo>
                    <a:lnTo>
                      <a:pt x="463" y="3981"/>
                    </a:lnTo>
                    <a:lnTo>
                      <a:pt x="564" y="4080"/>
                    </a:lnTo>
                    <a:lnTo>
                      <a:pt x="550" y="4073"/>
                    </a:lnTo>
                    <a:lnTo>
                      <a:pt x="654" y="3993"/>
                    </a:lnTo>
                    <a:lnTo>
                      <a:pt x="755" y="3988"/>
                    </a:lnTo>
                    <a:lnTo>
                      <a:pt x="819" y="4042"/>
                    </a:lnTo>
                    <a:lnTo>
                      <a:pt x="836" y="4130"/>
                    </a:lnTo>
                    <a:lnTo>
                      <a:pt x="805" y="4224"/>
                    </a:lnTo>
                    <a:lnTo>
                      <a:pt x="810" y="4283"/>
                    </a:lnTo>
                    <a:lnTo>
                      <a:pt x="848" y="4387"/>
                    </a:lnTo>
                    <a:lnTo>
                      <a:pt x="864" y="4437"/>
                    </a:lnTo>
                    <a:lnTo>
                      <a:pt x="822" y="4458"/>
                    </a:lnTo>
                    <a:lnTo>
                      <a:pt x="777" y="4491"/>
                    </a:lnTo>
                    <a:lnTo>
                      <a:pt x="727" y="4472"/>
                    </a:lnTo>
                    <a:lnTo>
                      <a:pt x="694" y="4503"/>
                    </a:lnTo>
                    <a:lnTo>
                      <a:pt x="781" y="4581"/>
                    </a:lnTo>
                    <a:lnTo>
                      <a:pt x="770" y="4720"/>
                    </a:lnTo>
                    <a:lnTo>
                      <a:pt x="848" y="4765"/>
                    </a:lnTo>
                    <a:lnTo>
                      <a:pt x="966" y="4765"/>
                    </a:lnTo>
                    <a:lnTo>
                      <a:pt x="1086" y="4883"/>
                    </a:lnTo>
                    <a:lnTo>
                      <a:pt x="1270" y="4862"/>
                    </a:lnTo>
                    <a:lnTo>
                      <a:pt x="1467" y="5013"/>
                    </a:lnTo>
                    <a:lnTo>
                      <a:pt x="1660" y="5091"/>
                    </a:lnTo>
                    <a:lnTo>
                      <a:pt x="1835" y="5221"/>
                    </a:lnTo>
                    <a:lnTo>
                      <a:pt x="2194" y="5297"/>
                    </a:lnTo>
                    <a:lnTo>
                      <a:pt x="2270" y="5275"/>
                    </a:lnTo>
                    <a:lnTo>
                      <a:pt x="2367" y="5318"/>
                    </a:lnTo>
                    <a:lnTo>
                      <a:pt x="2475" y="5209"/>
                    </a:lnTo>
                    <a:lnTo>
                      <a:pt x="2574" y="5209"/>
                    </a:lnTo>
                    <a:lnTo>
                      <a:pt x="2638" y="5275"/>
                    </a:lnTo>
                    <a:lnTo>
                      <a:pt x="2768" y="5252"/>
                    </a:lnTo>
                    <a:lnTo>
                      <a:pt x="2846" y="5308"/>
                    </a:lnTo>
                    <a:lnTo>
                      <a:pt x="3094" y="5122"/>
                    </a:lnTo>
                    <a:lnTo>
                      <a:pt x="3441" y="5013"/>
                    </a:lnTo>
                    <a:lnTo>
                      <a:pt x="3507" y="5068"/>
                    </a:lnTo>
                    <a:lnTo>
                      <a:pt x="3496" y="5122"/>
                    </a:lnTo>
                    <a:lnTo>
                      <a:pt x="3616" y="5230"/>
                    </a:lnTo>
                    <a:lnTo>
                      <a:pt x="3725" y="5221"/>
                    </a:lnTo>
                    <a:lnTo>
                      <a:pt x="3812" y="5405"/>
                    </a:lnTo>
                    <a:lnTo>
                      <a:pt x="3845" y="5611"/>
                    </a:lnTo>
                    <a:lnTo>
                      <a:pt x="3704" y="5762"/>
                    </a:lnTo>
                    <a:lnTo>
                      <a:pt x="3704" y="5937"/>
                    </a:lnTo>
                    <a:lnTo>
                      <a:pt x="3800" y="5946"/>
                    </a:lnTo>
                    <a:lnTo>
                      <a:pt x="3930" y="6100"/>
                    </a:lnTo>
                    <a:lnTo>
                      <a:pt x="3930" y="6242"/>
                    </a:lnTo>
                    <a:lnTo>
                      <a:pt x="4060" y="6242"/>
                    </a:lnTo>
                    <a:lnTo>
                      <a:pt x="4072" y="6296"/>
                    </a:lnTo>
                    <a:lnTo>
                      <a:pt x="4192" y="6338"/>
                    </a:lnTo>
                    <a:lnTo>
                      <a:pt x="4235" y="6414"/>
                    </a:lnTo>
                    <a:lnTo>
                      <a:pt x="4322" y="6426"/>
                    </a:lnTo>
                    <a:lnTo>
                      <a:pt x="4289" y="6263"/>
                    </a:lnTo>
                    <a:lnTo>
                      <a:pt x="4332" y="6164"/>
                    </a:lnTo>
                    <a:lnTo>
                      <a:pt x="4419" y="6197"/>
                    </a:lnTo>
                    <a:lnTo>
                      <a:pt x="4485" y="6133"/>
                    </a:lnTo>
                    <a:lnTo>
                      <a:pt x="4573" y="6154"/>
                    </a:lnTo>
                    <a:lnTo>
                      <a:pt x="4757" y="6164"/>
                    </a:lnTo>
                    <a:lnTo>
                      <a:pt x="4833" y="6034"/>
                    </a:lnTo>
                    <a:lnTo>
                      <a:pt x="4920" y="6109"/>
                    </a:lnTo>
                    <a:lnTo>
                      <a:pt x="5083" y="6109"/>
                    </a:lnTo>
                    <a:lnTo>
                      <a:pt x="5104" y="6164"/>
                    </a:lnTo>
                    <a:lnTo>
                      <a:pt x="5083" y="6263"/>
                    </a:lnTo>
                    <a:lnTo>
                      <a:pt x="5168" y="6338"/>
                    </a:lnTo>
                    <a:lnTo>
                      <a:pt x="5267" y="6327"/>
                    </a:lnTo>
                    <a:lnTo>
                      <a:pt x="5310" y="6367"/>
                    </a:lnTo>
                    <a:lnTo>
                      <a:pt x="5447" y="6374"/>
                    </a:lnTo>
                    <a:lnTo>
                      <a:pt x="5527" y="6402"/>
                    </a:lnTo>
                    <a:lnTo>
                      <a:pt x="5520" y="6490"/>
                    </a:lnTo>
                    <a:lnTo>
                      <a:pt x="5548" y="6534"/>
                    </a:lnTo>
                    <a:lnTo>
                      <a:pt x="5600" y="6542"/>
                    </a:lnTo>
                    <a:lnTo>
                      <a:pt x="5615" y="6468"/>
                    </a:lnTo>
                    <a:lnTo>
                      <a:pt x="5716" y="6440"/>
                    </a:lnTo>
                    <a:lnTo>
                      <a:pt x="5759" y="6395"/>
                    </a:lnTo>
                    <a:lnTo>
                      <a:pt x="5818" y="6388"/>
                    </a:lnTo>
                    <a:lnTo>
                      <a:pt x="5874" y="6353"/>
                    </a:lnTo>
                    <a:lnTo>
                      <a:pt x="5955" y="6353"/>
                    </a:lnTo>
                    <a:lnTo>
                      <a:pt x="6056" y="6272"/>
                    </a:lnTo>
                    <a:lnTo>
                      <a:pt x="6092" y="6164"/>
                    </a:lnTo>
                    <a:lnTo>
                      <a:pt x="6151" y="6142"/>
                    </a:lnTo>
                    <a:lnTo>
                      <a:pt x="6193" y="6164"/>
                    </a:lnTo>
                    <a:lnTo>
                      <a:pt x="6193" y="6223"/>
                    </a:lnTo>
                    <a:lnTo>
                      <a:pt x="6259" y="6258"/>
                    </a:lnTo>
                    <a:lnTo>
                      <a:pt x="6375" y="6187"/>
                    </a:lnTo>
                    <a:lnTo>
                      <a:pt x="6453" y="6187"/>
                    </a:lnTo>
                    <a:lnTo>
                      <a:pt x="6526" y="6114"/>
                    </a:lnTo>
                    <a:lnTo>
                      <a:pt x="6614" y="6107"/>
                    </a:lnTo>
                    <a:lnTo>
                      <a:pt x="6642" y="6034"/>
                    </a:lnTo>
                    <a:lnTo>
                      <a:pt x="6800" y="5963"/>
                    </a:lnTo>
                    <a:lnTo>
                      <a:pt x="6810" y="5882"/>
                    </a:lnTo>
                    <a:lnTo>
                      <a:pt x="6888" y="5816"/>
                    </a:lnTo>
                    <a:lnTo>
                      <a:pt x="6947" y="5809"/>
                    </a:lnTo>
                    <a:lnTo>
                      <a:pt x="6975" y="5745"/>
                    </a:lnTo>
                    <a:lnTo>
                      <a:pt x="7063" y="5701"/>
                    </a:lnTo>
                    <a:lnTo>
                      <a:pt x="7070" y="5542"/>
                    </a:lnTo>
                    <a:lnTo>
                      <a:pt x="7133" y="5521"/>
                    </a:lnTo>
                    <a:lnTo>
                      <a:pt x="7133" y="5434"/>
                    </a:lnTo>
                    <a:lnTo>
                      <a:pt x="7235" y="5332"/>
                    </a:lnTo>
                    <a:lnTo>
                      <a:pt x="7242" y="5282"/>
                    </a:lnTo>
                    <a:lnTo>
                      <a:pt x="7315" y="5230"/>
                    </a:lnTo>
                    <a:lnTo>
                      <a:pt x="7337" y="5188"/>
                    </a:lnTo>
                    <a:lnTo>
                      <a:pt x="7330" y="5115"/>
                    </a:lnTo>
                    <a:lnTo>
                      <a:pt x="7396" y="5037"/>
                    </a:lnTo>
                    <a:lnTo>
                      <a:pt x="7381" y="4921"/>
                    </a:lnTo>
                    <a:lnTo>
                      <a:pt x="7330" y="4883"/>
                    </a:lnTo>
                    <a:lnTo>
                      <a:pt x="7259" y="4921"/>
                    </a:lnTo>
                    <a:lnTo>
                      <a:pt x="7228" y="4905"/>
                    </a:lnTo>
                    <a:lnTo>
                      <a:pt x="7235" y="4848"/>
                    </a:lnTo>
                    <a:lnTo>
                      <a:pt x="7322" y="4789"/>
                    </a:lnTo>
                    <a:lnTo>
                      <a:pt x="7389" y="4760"/>
                    </a:lnTo>
                    <a:lnTo>
                      <a:pt x="7365" y="4690"/>
                    </a:lnTo>
                    <a:lnTo>
                      <a:pt x="7308" y="4630"/>
                    </a:lnTo>
                    <a:lnTo>
                      <a:pt x="7381" y="4630"/>
                    </a:lnTo>
                    <a:lnTo>
                      <a:pt x="7381" y="4581"/>
                    </a:lnTo>
                    <a:lnTo>
                      <a:pt x="7322" y="4508"/>
                    </a:lnTo>
                    <a:lnTo>
                      <a:pt x="7249" y="4442"/>
                    </a:lnTo>
                    <a:lnTo>
                      <a:pt x="7242" y="4312"/>
                    </a:lnTo>
                    <a:lnTo>
                      <a:pt x="7192" y="4262"/>
                    </a:lnTo>
                    <a:lnTo>
                      <a:pt x="7178" y="4146"/>
                    </a:lnTo>
                    <a:lnTo>
                      <a:pt x="7077" y="4118"/>
                    </a:lnTo>
                    <a:lnTo>
                      <a:pt x="6982" y="4030"/>
                    </a:lnTo>
                    <a:lnTo>
                      <a:pt x="7004" y="3950"/>
                    </a:lnTo>
                    <a:lnTo>
                      <a:pt x="7091" y="3877"/>
                    </a:lnTo>
                    <a:lnTo>
                      <a:pt x="7091" y="3849"/>
                    </a:lnTo>
                    <a:lnTo>
                      <a:pt x="7157" y="3785"/>
                    </a:lnTo>
                    <a:lnTo>
                      <a:pt x="7185" y="3820"/>
                    </a:lnTo>
                    <a:lnTo>
                      <a:pt x="7242" y="3820"/>
                    </a:lnTo>
                    <a:lnTo>
                      <a:pt x="7322" y="3747"/>
                    </a:lnTo>
                    <a:lnTo>
                      <a:pt x="7330" y="3712"/>
                    </a:lnTo>
                    <a:lnTo>
                      <a:pt x="7396" y="3690"/>
                    </a:lnTo>
                    <a:lnTo>
                      <a:pt x="7476" y="3690"/>
                    </a:lnTo>
                    <a:lnTo>
                      <a:pt x="7504" y="3648"/>
                    </a:lnTo>
                    <a:lnTo>
                      <a:pt x="7483" y="3582"/>
                    </a:lnTo>
                    <a:lnTo>
                      <a:pt x="7287" y="3567"/>
                    </a:lnTo>
                    <a:lnTo>
                      <a:pt x="7235" y="3530"/>
                    </a:lnTo>
                    <a:lnTo>
                      <a:pt x="7185" y="3537"/>
                    </a:lnTo>
                    <a:lnTo>
                      <a:pt x="7025" y="3631"/>
                    </a:lnTo>
                    <a:lnTo>
                      <a:pt x="6940" y="3624"/>
                    </a:lnTo>
                    <a:lnTo>
                      <a:pt x="6947" y="3516"/>
                    </a:lnTo>
                    <a:lnTo>
                      <a:pt x="6831" y="3501"/>
                    </a:lnTo>
                    <a:lnTo>
                      <a:pt x="6751" y="3378"/>
                    </a:lnTo>
                    <a:lnTo>
                      <a:pt x="6796" y="3291"/>
                    </a:lnTo>
                    <a:lnTo>
                      <a:pt x="6902" y="3277"/>
                    </a:lnTo>
                    <a:lnTo>
                      <a:pt x="6947" y="3256"/>
                    </a:lnTo>
                    <a:lnTo>
                      <a:pt x="6947" y="3220"/>
                    </a:lnTo>
                    <a:lnTo>
                      <a:pt x="7004" y="3161"/>
                    </a:lnTo>
                    <a:lnTo>
                      <a:pt x="7025" y="3090"/>
                    </a:lnTo>
                    <a:lnTo>
                      <a:pt x="7143" y="3045"/>
                    </a:lnTo>
                    <a:lnTo>
                      <a:pt x="7273" y="2937"/>
                    </a:lnTo>
                    <a:lnTo>
                      <a:pt x="7403" y="2951"/>
                    </a:lnTo>
                    <a:lnTo>
                      <a:pt x="7410" y="3045"/>
                    </a:lnTo>
                    <a:lnTo>
                      <a:pt x="7294" y="3192"/>
                    </a:lnTo>
                    <a:lnTo>
                      <a:pt x="7365" y="3227"/>
                    </a:lnTo>
                    <a:lnTo>
                      <a:pt x="7358" y="3298"/>
                    </a:lnTo>
                    <a:lnTo>
                      <a:pt x="7467" y="3256"/>
                    </a:lnTo>
                    <a:lnTo>
                      <a:pt x="7634" y="3154"/>
                    </a:lnTo>
                    <a:lnTo>
                      <a:pt x="7750" y="312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9" name="Freeform 213"/>
              <p:cNvSpPr>
                <a:spLocks/>
              </p:cNvSpPr>
              <p:nvPr/>
            </p:nvSpPr>
            <p:spPr bwMode="auto">
              <a:xfrm>
                <a:off x="6426755" y="3141225"/>
                <a:ext cx="767327" cy="362237"/>
              </a:xfrm>
              <a:custGeom>
                <a:avLst/>
                <a:gdLst>
                  <a:gd name="T0" fmla="*/ 175 w 4942"/>
                  <a:gd name="T1" fmla="*/ 977 h 2333"/>
                  <a:gd name="T2" fmla="*/ 586 w 4942"/>
                  <a:gd name="T3" fmla="*/ 1325 h 2333"/>
                  <a:gd name="T4" fmla="*/ 598 w 4942"/>
                  <a:gd name="T5" fmla="*/ 1585 h 2333"/>
                  <a:gd name="T6" fmla="*/ 1304 w 4942"/>
                  <a:gd name="T7" fmla="*/ 1856 h 2333"/>
                  <a:gd name="T8" fmla="*/ 1391 w 4942"/>
                  <a:gd name="T9" fmla="*/ 2161 h 2333"/>
                  <a:gd name="T10" fmla="*/ 1597 w 4942"/>
                  <a:gd name="T11" fmla="*/ 2116 h 2333"/>
                  <a:gd name="T12" fmla="*/ 1727 w 4942"/>
                  <a:gd name="T13" fmla="*/ 2137 h 2333"/>
                  <a:gd name="T14" fmla="*/ 2183 w 4942"/>
                  <a:gd name="T15" fmla="*/ 2116 h 2333"/>
                  <a:gd name="T16" fmla="*/ 2520 w 4942"/>
                  <a:gd name="T17" fmla="*/ 2267 h 2333"/>
                  <a:gd name="T18" fmla="*/ 2747 w 4942"/>
                  <a:gd name="T19" fmla="*/ 2300 h 2333"/>
                  <a:gd name="T20" fmla="*/ 3118 w 4942"/>
                  <a:gd name="T21" fmla="*/ 2225 h 2333"/>
                  <a:gd name="T22" fmla="*/ 3453 w 4942"/>
                  <a:gd name="T23" fmla="*/ 2116 h 2333"/>
                  <a:gd name="T24" fmla="*/ 3713 w 4942"/>
                  <a:gd name="T25" fmla="*/ 1944 h 2333"/>
                  <a:gd name="T26" fmla="*/ 3671 w 4942"/>
                  <a:gd name="T27" fmla="*/ 1759 h 2333"/>
                  <a:gd name="T28" fmla="*/ 4009 w 4942"/>
                  <a:gd name="T29" fmla="*/ 1651 h 2333"/>
                  <a:gd name="T30" fmla="*/ 4268 w 4942"/>
                  <a:gd name="T31" fmla="*/ 1542 h 2333"/>
                  <a:gd name="T32" fmla="*/ 4420 w 4942"/>
                  <a:gd name="T33" fmla="*/ 1313 h 2333"/>
                  <a:gd name="T34" fmla="*/ 4561 w 4942"/>
                  <a:gd name="T35" fmla="*/ 1358 h 2333"/>
                  <a:gd name="T36" fmla="*/ 4649 w 4942"/>
                  <a:gd name="T37" fmla="*/ 1237 h 2333"/>
                  <a:gd name="T38" fmla="*/ 4876 w 4942"/>
                  <a:gd name="T39" fmla="*/ 1259 h 2333"/>
                  <a:gd name="T40" fmla="*/ 4876 w 4942"/>
                  <a:gd name="T41" fmla="*/ 1041 h 2333"/>
                  <a:gd name="T42" fmla="*/ 4561 w 4942"/>
                  <a:gd name="T43" fmla="*/ 1063 h 2333"/>
                  <a:gd name="T44" fmla="*/ 4387 w 4942"/>
                  <a:gd name="T45" fmla="*/ 1063 h 2333"/>
                  <a:gd name="T46" fmla="*/ 4311 w 4942"/>
                  <a:gd name="T47" fmla="*/ 911 h 2333"/>
                  <a:gd name="T48" fmla="*/ 4486 w 4942"/>
                  <a:gd name="T49" fmla="*/ 597 h 2333"/>
                  <a:gd name="T50" fmla="*/ 4332 w 4942"/>
                  <a:gd name="T51" fmla="*/ 564 h 2333"/>
                  <a:gd name="T52" fmla="*/ 4039 w 4942"/>
                  <a:gd name="T53" fmla="*/ 413 h 2333"/>
                  <a:gd name="T54" fmla="*/ 3779 w 4942"/>
                  <a:gd name="T55" fmla="*/ 663 h 2333"/>
                  <a:gd name="T56" fmla="*/ 3387 w 4942"/>
                  <a:gd name="T57" fmla="*/ 694 h 2333"/>
                  <a:gd name="T58" fmla="*/ 3127 w 4942"/>
                  <a:gd name="T59" fmla="*/ 564 h 2333"/>
                  <a:gd name="T60" fmla="*/ 2693 w 4942"/>
                  <a:gd name="T61" fmla="*/ 359 h 2333"/>
                  <a:gd name="T62" fmla="*/ 2140 w 4942"/>
                  <a:gd name="T63" fmla="*/ 108 h 2333"/>
                  <a:gd name="T64" fmla="*/ 1672 w 4942"/>
                  <a:gd name="T65" fmla="*/ 120 h 2333"/>
                  <a:gd name="T66" fmla="*/ 1618 w 4942"/>
                  <a:gd name="T67" fmla="*/ 370 h 2333"/>
                  <a:gd name="T68" fmla="*/ 1401 w 4942"/>
                  <a:gd name="T69" fmla="*/ 555 h 2333"/>
                  <a:gd name="T70" fmla="*/ 1271 w 4942"/>
                  <a:gd name="T71" fmla="*/ 477 h 2333"/>
                  <a:gd name="T72" fmla="*/ 1183 w 4942"/>
                  <a:gd name="T73" fmla="*/ 564 h 2333"/>
                  <a:gd name="T74" fmla="*/ 857 w 4942"/>
                  <a:gd name="T75" fmla="*/ 392 h 2333"/>
                  <a:gd name="T76" fmla="*/ 640 w 4942"/>
                  <a:gd name="T77" fmla="*/ 304 h 2333"/>
                  <a:gd name="T78" fmla="*/ 435 w 4942"/>
                  <a:gd name="T79" fmla="*/ 422 h 2333"/>
                  <a:gd name="T80" fmla="*/ 54 w 4942"/>
                  <a:gd name="T81" fmla="*/ 640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42" h="2333">
                    <a:moveTo>
                      <a:pt x="0" y="727"/>
                    </a:moveTo>
                    <a:lnTo>
                      <a:pt x="175" y="977"/>
                    </a:lnTo>
                    <a:lnTo>
                      <a:pt x="347" y="977"/>
                    </a:lnTo>
                    <a:lnTo>
                      <a:pt x="586" y="1325"/>
                    </a:lnTo>
                    <a:lnTo>
                      <a:pt x="489" y="1443"/>
                    </a:lnTo>
                    <a:lnTo>
                      <a:pt x="598" y="1585"/>
                    </a:lnTo>
                    <a:lnTo>
                      <a:pt x="782" y="1627"/>
                    </a:lnTo>
                    <a:lnTo>
                      <a:pt x="1304" y="1856"/>
                    </a:lnTo>
                    <a:lnTo>
                      <a:pt x="1283" y="2029"/>
                    </a:lnTo>
                    <a:lnTo>
                      <a:pt x="1391" y="2161"/>
                    </a:lnTo>
                    <a:lnTo>
                      <a:pt x="1542" y="2170"/>
                    </a:lnTo>
                    <a:lnTo>
                      <a:pt x="1597" y="2116"/>
                    </a:lnTo>
                    <a:lnTo>
                      <a:pt x="1639" y="2095"/>
                    </a:lnTo>
                    <a:lnTo>
                      <a:pt x="1727" y="2137"/>
                    </a:lnTo>
                    <a:lnTo>
                      <a:pt x="1923" y="2095"/>
                    </a:lnTo>
                    <a:lnTo>
                      <a:pt x="2183" y="2116"/>
                    </a:lnTo>
                    <a:lnTo>
                      <a:pt x="2346" y="2258"/>
                    </a:lnTo>
                    <a:lnTo>
                      <a:pt x="2520" y="2267"/>
                    </a:lnTo>
                    <a:lnTo>
                      <a:pt x="2650" y="2333"/>
                    </a:lnTo>
                    <a:lnTo>
                      <a:pt x="2747" y="2300"/>
                    </a:lnTo>
                    <a:lnTo>
                      <a:pt x="2986" y="2170"/>
                    </a:lnTo>
                    <a:lnTo>
                      <a:pt x="3118" y="2225"/>
                    </a:lnTo>
                    <a:lnTo>
                      <a:pt x="3257" y="2203"/>
                    </a:lnTo>
                    <a:lnTo>
                      <a:pt x="3453" y="2116"/>
                    </a:lnTo>
                    <a:lnTo>
                      <a:pt x="3574" y="1974"/>
                    </a:lnTo>
                    <a:lnTo>
                      <a:pt x="3713" y="1944"/>
                    </a:lnTo>
                    <a:lnTo>
                      <a:pt x="3768" y="1835"/>
                    </a:lnTo>
                    <a:lnTo>
                      <a:pt x="3671" y="1759"/>
                    </a:lnTo>
                    <a:lnTo>
                      <a:pt x="3779" y="1585"/>
                    </a:lnTo>
                    <a:lnTo>
                      <a:pt x="4009" y="1651"/>
                    </a:lnTo>
                    <a:lnTo>
                      <a:pt x="4193" y="1466"/>
                    </a:lnTo>
                    <a:lnTo>
                      <a:pt x="4268" y="1542"/>
                    </a:lnTo>
                    <a:lnTo>
                      <a:pt x="4365" y="1518"/>
                    </a:lnTo>
                    <a:lnTo>
                      <a:pt x="4420" y="1313"/>
                    </a:lnTo>
                    <a:lnTo>
                      <a:pt x="4507" y="1280"/>
                    </a:lnTo>
                    <a:lnTo>
                      <a:pt x="4561" y="1358"/>
                    </a:lnTo>
                    <a:lnTo>
                      <a:pt x="4658" y="1325"/>
                    </a:lnTo>
                    <a:lnTo>
                      <a:pt x="4649" y="1237"/>
                    </a:lnTo>
                    <a:lnTo>
                      <a:pt x="4779" y="1226"/>
                    </a:lnTo>
                    <a:lnTo>
                      <a:pt x="4876" y="1259"/>
                    </a:lnTo>
                    <a:lnTo>
                      <a:pt x="4942" y="1216"/>
                    </a:lnTo>
                    <a:lnTo>
                      <a:pt x="4876" y="1041"/>
                    </a:lnTo>
                    <a:lnTo>
                      <a:pt x="4627" y="966"/>
                    </a:lnTo>
                    <a:lnTo>
                      <a:pt x="4561" y="1063"/>
                    </a:lnTo>
                    <a:lnTo>
                      <a:pt x="4441" y="999"/>
                    </a:lnTo>
                    <a:lnTo>
                      <a:pt x="4387" y="1063"/>
                    </a:lnTo>
                    <a:lnTo>
                      <a:pt x="4302" y="1008"/>
                    </a:lnTo>
                    <a:lnTo>
                      <a:pt x="4311" y="911"/>
                    </a:lnTo>
                    <a:lnTo>
                      <a:pt x="4387" y="824"/>
                    </a:lnTo>
                    <a:lnTo>
                      <a:pt x="4486" y="597"/>
                    </a:lnTo>
                    <a:lnTo>
                      <a:pt x="4512" y="543"/>
                    </a:lnTo>
                    <a:lnTo>
                      <a:pt x="4332" y="564"/>
                    </a:lnTo>
                    <a:lnTo>
                      <a:pt x="4169" y="434"/>
                    </a:lnTo>
                    <a:lnTo>
                      <a:pt x="4039" y="413"/>
                    </a:lnTo>
                    <a:lnTo>
                      <a:pt x="3964" y="543"/>
                    </a:lnTo>
                    <a:lnTo>
                      <a:pt x="3779" y="663"/>
                    </a:lnTo>
                    <a:lnTo>
                      <a:pt x="3616" y="651"/>
                    </a:lnTo>
                    <a:lnTo>
                      <a:pt x="3387" y="694"/>
                    </a:lnTo>
                    <a:lnTo>
                      <a:pt x="3324" y="640"/>
                    </a:lnTo>
                    <a:lnTo>
                      <a:pt x="3127" y="564"/>
                    </a:lnTo>
                    <a:lnTo>
                      <a:pt x="3094" y="477"/>
                    </a:lnTo>
                    <a:lnTo>
                      <a:pt x="2693" y="359"/>
                    </a:lnTo>
                    <a:lnTo>
                      <a:pt x="2400" y="467"/>
                    </a:lnTo>
                    <a:lnTo>
                      <a:pt x="2140" y="108"/>
                    </a:lnTo>
                    <a:lnTo>
                      <a:pt x="1760" y="0"/>
                    </a:lnTo>
                    <a:lnTo>
                      <a:pt x="1672" y="120"/>
                    </a:lnTo>
                    <a:lnTo>
                      <a:pt x="1554" y="229"/>
                    </a:lnTo>
                    <a:lnTo>
                      <a:pt x="1618" y="370"/>
                    </a:lnTo>
                    <a:lnTo>
                      <a:pt x="1597" y="531"/>
                    </a:lnTo>
                    <a:lnTo>
                      <a:pt x="1401" y="555"/>
                    </a:lnTo>
                    <a:lnTo>
                      <a:pt x="1391" y="477"/>
                    </a:lnTo>
                    <a:lnTo>
                      <a:pt x="1271" y="477"/>
                    </a:lnTo>
                    <a:lnTo>
                      <a:pt x="1238" y="564"/>
                    </a:lnTo>
                    <a:lnTo>
                      <a:pt x="1183" y="564"/>
                    </a:lnTo>
                    <a:lnTo>
                      <a:pt x="999" y="380"/>
                    </a:lnTo>
                    <a:lnTo>
                      <a:pt x="857" y="392"/>
                    </a:lnTo>
                    <a:lnTo>
                      <a:pt x="727" y="304"/>
                    </a:lnTo>
                    <a:lnTo>
                      <a:pt x="640" y="304"/>
                    </a:lnTo>
                    <a:lnTo>
                      <a:pt x="522" y="413"/>
                    </a:lnTo>
                    <a:lnTo>
                      <a:pt x="435" y="422"/>
                    </a:lnTo>
                    <a:lnTo>
                      <a:pt x="314" y="585"/>
                    </a:lnTo>
                    <a:lnTo>
                      <a:pt x="54" y="640"/>
                    </a:lnTo>
                    <a:lnTo>
                      <a:pt x="0" y="72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 name="Freeform 214"/>
              <p:cNvSpPr>
                <a:spLocks/>
              </p:cNvSpPr>
              <p:nvPr/>
            </p:nvSpPr>
            <p:spPr bwMode="auto">
              <a:xfrm>
                <a:off x="6670213" y="4089592"/>
                <a:ext cx="184146" cy="363945"/>
              </a:xfrm>
              <a:custGeom>
                <a:avLst/>
                <a:gdLst>
                  <a:gd name="T0" fmla="*/ 376 w 1186"/>
                  <a:gd name="T1" fmla="*/ 0 h 2344"/>
                  <a:gd name="T2" fmla="*/ 180 w 1186"/>
                  <a:gd name="T3" fmla="*/ 50 h 2344"/>
                  <a:gd name="T4" fmla="*/ 145 w 1186"/>
                  <a:gd name="T5" fmla="*/ 151 h 2344"/>
                  <a:gd name="T6" fmla="*/ 71 w 1186"/>
                  <a:gd name="T7" fmla="*/ 159 h 2344"/>
                  <a:gd name="T8" fmla="*/ 0 w 1186"/>
                  <a:gd name="T9" fmla="*/ 201 h 2344"/>
                  <a:gd name="T10" fmla="*/ 15 w 1186"/>
                  <a:gd name="T11" fmla="*/ 397 h 2344"/>
                  <a:gd name="T12" fmla="*/ 123 w 1186"/>
                  <a:gd name="T13" fmla="*/ 499 h 2344"/>
                  <a:gd name="T14" fmla="*/ 159 w 1186"/>
                  <a:gd name="T15" fmla="*/ 730 h 2344"/>
                  <a:gd name="T16" fmla="*/ 95 w 1186"/>
                  <a:gd name="T17" fmla="*/ 818 h 2344"/>
                  <a:gd name="T18" fmla="*/ 218 w 1186"/>
                  <a:gd name="T19" fmla="*/ 1070 h 2344"/>
                  <a:gd name="T20" fmla="*/ 218 w 1186"/>
                  <a:gd name="T21" fmla="*/ 1295 h 2344"/>
                  <a:gd name="T22" fmla="*/ 201 w 1186"/>
                  <a:gd name="T23" fmla="*/ 1446 h 2344"/>
                  <a:gd name="T24" fmla="*/ 173 w 1186"/>
                  <a:gd name="T25" fmla="*/ 1540 h 2344"/>
                  <a:gd name="T26" fmla="*/ 123 w 1186"/>
                  <a:gd name="T27" fmla="*/ 1656 h 2344"/>
                  <a:gd name="T28" fmla="*/ 130 w 1186"/>
                  <a:gd name="T29" fmla="*/ 1737 h 2344"/>
                  <a:gd name="T30" fmla="*/ 109 w 1186"/>
                  <a:gd name="T31" fmla="*/ 1822 h 2344"/>
                  <a:gd name="T32" fmla="*/ 116 w 1186"/>
                  <a:gd name="T33" fmla="*/ 1982 h 2344"/>
                  <a:gd name="T34" fmla="*/ 180 w 1186"/>
                  <a:gd name="T35" fmla="*/ 1989 h 2344"/>
                  <a:gd name="T36" fmla="*/ 267 w 1186"/>
                  <a:gd name="T37" fmla="*/ 2119 h 2344"/>
                  <a:gd name="T38" fmla="*/ 376 w 1186"/>
                  <a:gd name="T39" fmla="*/ 2242 h 2344"/>
                  <a:gd name="T40" fmla="*/ 463 w 1186"/>
                  <a:gd name="T41" fmla="*/ 2228 h 2344"/>
                  <a:gd name="T42" fmla="*/ 520 w 1186"/>
                  <a:gd name="T43" fmla="*/ 2308 h 2344"/>
                  <a:gd name="T44" fmla="*/ 615 w 1186"/>
                  <a:gd name="T45" fmla="*/ 2344 h 2344"/>
                  <a:gd name="T46" fmla="*/ 752 w 1186"/>
                  <a:gd name="T47" fmla="*/ 2329 h 2344"/>
                  <a:gd name="T48" fmla="*/ 688 w 1186"/>
                  <a:gd name="T49" fmla="*/ 2277 h 2344"/>
                  <a:gd name="T50" fmla="*/ 586 w 1186"/>
                  <a:gd name="T51" fmla="*/ 2185 h 2344"/>
                  <a:gd name="T52" fmla="*/ 492 w 1186"/>
                  <a:gd name="T53" fmla="*/ 2140 h 2344"/>
                  <a:gd name="T54" fmla="*/ 397 w 1186"/>
                  <a:gd name="T55" fmla="*/ 2025 h 2344"/>
                  <a:gd name="T56" fmla="*/ 341 w 1186"/>
                  <a:gd name="T57" fmla="*/ 1845 h 2344"/>
                  <a:gd name="T58" fmla="*/ 267 w 1186"/>
                  <a:gd name="T59" fmla="*/ 1822 h 2344"/>
                  <a:gd name="T60" fmla="*/ 225 w 1186"/>
                  <a:gd name="T61" fmla="*/ 1685 h 2344"/>
                  <a:gd name="T62" fmla="*/ 267 w 1186"/>
                  <a:gd name="T63" fmla="*/ 1491 h 2344"/>
                  <a:gd name="T64" fmla="*/ 362 w 1186"/>
                  <a:gd name="T65" fmla="*/ 1359 h 2344"/>
                  <a:gd name="T66" fmla="*/ 369 w 1186"/>
                  <a:gd name="T67" fmla="*/ 1207 h 2344"/>
                  <a:gd name="T68" fmla="*/ 442 w 1186"/>
                  <a:gd name="T69" fmla="*/ 1151 h 2344"/>
                  <a:gd name="T70" fmla="*/ 506 w 1186"/>
                  <a:gd name="T71" fmla="*/ 1158 h 2344"/>
                  <a:gd name="T72" fmla="*/ 551 w 1186"/>
                  <a:gd name="T73" fmla="*/ 1274 h 2344"/>
                  <a:gd name="T74" fmla="*/ 674 w 1186"/>
                  <a:gd name="T75" fmla="*/ 1309 h 2344"/>
                  <a:gd name="T76" fmla="*/ 745 w 1186"/>
                  <a:gd name="T77" fmla="*/ 1359 h 2344"/>
                  <a:gd name="T78" fmla="*/ 773 w 1186"/>
                  <a:gd name="T79" fmla="*/ 1214 h 2344"/>
                  <a:gd name="T80" fmla="*/ 716 w 1186"/>
                  <a:gd name="T81" fmla="*/ 1172 h 2344"/>
                  <a:gd name="T82" fmla="*/ 723 w 1186"/>
                  <a:gd name="T83" fmla="*/ 1099 h 2344"/>
                  <a:gd name="T84" fmla="*/ 782 w 1186"/>
                  <a:gd name="T85" fmla="*/ 1049 h 2344"/>
                  <a:gd name="T86" fmla="*/ 811 w 1186"/>
                  <a:gd name="T87" fmla="*/ 962 h 2344"/>
                  <a:gd name="T88" fmla="*/ 912 w 1186"/>
                  <a:gd name="T89" fmla="*/ 933 h 2344"/>
                  <a:gd name="T90" fmla="*/ 1130 w 1186"/>
                  <a:gd name="T91" fmla="*/ 997 h 2344"/>
                  <a:gd name="T92" fmla="*/ 1186 w 1186"/>
                  <a:gd name="T93" fmla="*/ 796 h 2344"/>
                  <a:gd name="T94" fmla="*/ 1165 w 1186"/>
                  <a:gd name="T95" fmla="*/ 709 h 2344"/>
                  <a:gd name="T96" fmla="*/ 1021 w 1186"/>
                  <a:gd name="T97" fmla="*/ 527 h 2344"/>
                  <a:gd name="T98" fmla="*/ 976 w 1186"/>
                  <a:gd name="T99" fmla="*/ 348 h 2344"/>
                  <a:gd name="T100" fmla="*/ 898 w 1186"/>
                  <a:gd name="T101" fmla="*/ 331 h 2344"/>
                  <a:gd name="T102" fmla="*/ 825 w 1186"/>
                  <a:gd name="T103" fmla="*/ 404 h 2344"/>
                  <a:gd name="T104" fmla="*/ 752 w 1186"/>
                  <a:gd name="T105" fmla="*/ 404 h 2344"/>
                  <a:gd name="T106" fmla="*/ 702 w 1186"/>
                  <a:gd name="T107" fmla="*/ 355 h 2344"/>
                  <a:gd name="T108" fmla="*/ 622 w 1186"/>
                  <a:gd name="T109" fmla="*/ 355 h 2344"/>
                  <a:gd name="T110" fmla="*/ 513 w 1186"/>
                  <a:gd name="T111" fmla="*/ 463 h 2344"/>
                  <a:gd name="T112" fmla="*/ 463 w 1186"/>
                  <a:gd name="T113" fmla="*/ 404 h 2344"/>
                  <a:gd name="T114" fmla="*/ 478 w 1186"/>
                  <a:gd name="T115" fmla="*/ 348 h 2344"/>
                  <a:gd name="T116" fmla="*/ 506 w 1186"/>
                  <a:gd name="T117" fmla="*/ 166 h 2344"/>
                  <a:gd name="T118" fmla="*/ 404 w 1186"/>
                  <a:gd name="T119" fmla="*/ 123 h 2344"/>
                  <a:gd name="T120" fmla="*/ 376 w 1186"/>
                  <a:gd name="T121" fmla="*/ 0 h 2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6" h="2344">
                    <a:moveTo>
                      <a:pt x="376" y="0"/>
                    </a:moveTo>
                    <a:lnTo>
                      <a:pt x="180" y="50"/>
                    </a:lnTo>
                    <a:lnTo>
                      <a:pt x="145" y="151"/>
                    </a:lnTo>
                    <a:lnTo>
                      <a:pt x="71" y="159"/>
                    </a:lnTo>
                    <a:lnTo>
                      <a:pt x="0" y="201"/>
                    </a:lnTo>
                    <a:lnTo>
                      <a:pt x="15" y="397"/>
                    </a:lnTo>
                    <a:lnTo>
                      <a:pt x="123" y="499"/>
                    </a:lnTo>
                    <a:lnTo>
                      <a:pt x="159" y="730"/>
                    </a:lnTo>
                    <a:lnTo>
                      <a:pt x="95" y="818"/>
                    </a:lnTo>
                    <a:lnTo>
                      <a:pt x="218" y="1070"/>
                    </a:lnTo>
                    <a:lnTo>
                      <a:pt x="218" y="1295"/>
                    </a:lnTo>
                    <a:lnTo>
                      <a:pt x="201" y="1446"/>
                    </a:lnTo>
                    <a:lnTo>
                      <a:pt x="173" y="1540"/>
                    </a:lnTo>
                    <a:lnTo>
                      <a:pt x="123" y="1656"/>
                    </a:lnTo>
                    <a:lnTo>
                      <a:pt x="130" y="1737"/>
                    </a:lnTo>
                    <a:lnTo>
                      <a:pt x="109" y="1822"/>
                    </a:lnTo>
                    <a:lnTo>
                      <a:pt x="116" y="1982"/>
                    </a:lnTo>
                    <a:lnTo>
                      <a:pt x="180" y="1989"/>
                    </a:lnTo>
                    <a:lnTo>
                      <a:pt x="267" y="2119"/>
                    </a:lnTo>
                    <a:lnTo>
                      <a:pt x="376" y="2242"/>
                    </a:lnTo>
                    <a:lnTo>
                      <a:pt x="463" y="2228"/>
                    </a:lnTo>
                    <a:lnTo>
                      <a:pt x="520" y="2308"/>
                    </a:lnTo>
                    <a:lnTo>
                      <a:pt x="615" y="2344"/>
                    </a:lnTo>
                    <a:lnTo>
                      <a:pt x="752" y="2329"/>
                    </a:lnTo>
                    <a:lnTo>
                      <a:pt x="688" y="2277"/>
                    </a:lnTo>
                    <a:lnTo>
                      <a:pt x="586" y="2185"/>
                    </a:lnTo>
                    <a:lnTo>
                      <a:pt x="492" y="2140"/>
                    </a:lnTo>
                    <a:lnTo>
                      <a:pt x="397" y="2025"/>
                    </a:lnTo>
                    <a:lnTo>
                      <a:pt x="341" y="1845"/>
                    </a:lnTo>
                    <a:lnTo>
                      <a:pt x="267" y="1822"/>
                    </a:lnTo>
                    <a:lnTo>
                      <a:pt x="225" y="1685"/>
                    </a:lnTo>
                    <a:lnTo>
                      <a:pt x="267" y="1491"/>
                    </a:lnTo>
                    <a:lnTo>
                      <a:pt x="362" y="1359"/>
                    </a:lnTo>
                    <a:lnTo>
                      <a:pt x="369" y="1207"/>
                    </a:lnTo>
                    <a:lnTo>
                      <a:pt x="442" y="1151"/>
                    </a:lnTo>
                    <a:lnTo>
                      <a:pt x="506" y="1158"/>
                    </a:lnTo>
                    <a:lnTo>
                      <a:pt x="551" y="1274"/>
                    </a:lnTo>
                    <a:lnTo>
                      <a:pt x="674" y="1309"/>
                    </a:lnTo>
                    <a:lnTo>
                      <a:pt x="745" y="1359"/>
                    </a:lnTo>
                    <a:lnTo>
                      <a:pt x="773" y="1214"/>
                    </a:lnTo>
                    <a:lnTo>
                      <a:pt x="716" y="1172"/>
                    </a:lnTo>
                    <a:lnTo>
                      <a:pt x="723" y="1099"/>
                    </a:lnTo>
                    <a:lnTo>
                      <a:pt x="782" y="1049"/>
                    </a:lnTo>
                    <a:lnTo>
                      <a:pt x="811" y="962"/>
                    </a:lnTo>
                    <a:lnTo>
                      <a:pt x="912" y="933"/>
                    </a:lnTo>
                    <a:lnTo>
                      <a:pt x="1130" y="997"/>
                    </a:lnTo>
                    <a:lnTo>
                      <a:pt x="1186" y="796"/>
                    </a:lnTo>
                    <a:lnTo>
                      <a:pt x="1165" y="709"/>
                    </a:lnTo>
                    <a:lnTo>
                      <a:pt x="1021" y="527"/>
                    </a:lnTo>
                    <a:lnTo>
                      <a:pt x="976" y="348"/>
                    </a:lnTo>
                    <a:lnTo>
                      <a:pt x="898" y="331"/>
                    </a:lnTo>
                    <a:lnTo>
                      <a:pt x="825" y="404"/>
                    </a:lnTo>
                    <a:lnTo>
                      <a:pt x="752" y="404"/>
                    </a:lnTo>
                    <a:lnTo>
                      <a:pt x="702" y="355"/>
                    </a:lnTo>
                    <a:lnTo>
                      <a:pt x="622" y="355"/>
                    </a:lnTo>
                    <a:lnTo>
                      <a:pt x="513" y="463"/>
                    </a:lnTo>
                    <a:lnTo>
                      <a:pt x="463" y="404"/>
                    </a:lnTo>
                    <a:lnTo>
                      <a:pt x="478" y="348"/>
                    </a:lnTo>
                    <a:lnTo>
                      <a:pt x="506" y="166"/>
                    </a:lnTo>
                    <a:lnTo>
                      <a:pt x="404" y="123"/>
                    </a:lnTo>
                    <a:lnTo>
                      <a:pt x="376"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 name="Freeform 215"/>
              <p:cNvSpPr>
                <a:spLocks/>
              </p:cNvSpPr>
              <p:nvPr/>
            </p:nvSpPr>
            <p:spPr bwMode="auto">
              <a:xfrm>
                <a:off x="7070489" y="4467045"/>
                <a:ext cx="24532" cy="19098"/>
              </a:xfrm>
              <a:custGeom>
                <a:avLst/>
                <a:gdLst>
                  <a:gd name="T0" fmla="*/ 158 w 158"/>
                  <a:gd name="T1" fmla="*/ 7 h 123"/>
                  <a:gd name="T2" fmla="*/ 56 w 158"/>
                  <a:gd name="T3" fmla="*/ 0 h 123"/>
                  <a:gd name="T4" fmla="*/ 9 w 158"/>
                  <a:gd name="T5" fmla="*/ 19 h 123"/>
                  <a:gd name="T6" fmla="*/ 0 w 158"/>
                  <a:gd name="T7" fmla="*/ 116 h 123"/>
                  <a:gd name="T8" fmla="*/ 42 w 158"/>
                  <a:gd name="T9" fmla="*/ 123 h 123"/>
                  <a:gd name="T10" fmla="*/ 56 w 158"/>
                  <a:gd name="T11" fmla="*/ 64 h 123"/>
                  <a:gd name="T12" fmla="*/ 122 w 158"/>
                  <a:gd name="T13" fmla="*/ 109 h 123"/>
                  <a:gd name="T14" fmla="*/ 144 w 158"/>
                  <a:gd name="T15" fmla="*/ 73 h 123"/>
                  <a:gd name="T16" fmla="*/ 158 w 158"/>
                  <a:gd name="T17"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23">
                    <a:moveTo>
                      <a:pt x="158" y="7"/>
                    </a:moveTo>
                    <a:lnTo>
                      <a:pt x="56" y="0"/>
                    </a:lnTo>
                    <a:lnTo>
                      <a:pt x="9" y="19"/>
                    </a:lnTo>
                    <a:lnTo>
                      <a:pt x="0" y="116"/>
                    </a:lnTo>
                    <a:lnTo>
                      <a:pt x="42" y="123"/>
                    </a:lnTo>
                    <a:lnTo>
                      <a:pt x="56" y="64"/>
                    </a:lnTo>
                    <a:lnTo>
                      <a:pt x="122" y="109"/>
                    </a:lnTo>
                    <a:lnTo>
                      <a:pt x="144" y="73"/>
                    </a:lnTo>
                    <a:lnTo>
                      <a:pt x="158" y="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2" name="Freeform 216"/>
              <p:cNvSpPr>
                <a:spLocks/>
              </p:cNvSpPr>
              <p:nvPr/>
            </p:nvSpPr>
            <p:spPr bwMode="auto">
              <a:xfrm>
                <a:off x="6940997" y="4480553"/>
                <a:ext cx="236160" cy="190822"/>
              </a:xfrm>
              <a:custGeom>
                <a:avLst/>
                <a:gdLst>
                  <a:gd name="T0" fmla="*/ 1297 w 1521"/>
                  <a:gd name="T1" fmla="*/ 43 h 1229"/>
                  <a:gd name="T2" fmla="*/ 1297 w 1521"/>
                  <a:gd name="T3" fmla="*/ 159 h 1229"/>
                  <a:gd name="T4" fmla="*/ 1377 w 1521"/>
                  <a:gd name="T5" fmla="*/ 239 h 1229"/>
                  <a:gd name="T6" fmla="*/ 1367 w 1521"/>
                  <a:gd name="T7" fmla="*/ 383 h 1229"/>
                  <a:gd name="T8" fmla="*/ 1486 w 1521"/>
                  <a:gd name="T9" fmla="*/ 426 h 1229"/>
                  <a:gd name="T10" fmla="*/ 1521 w 1521"/>
                  <a:gd name="T11" fmla="*/ 506 h 1229"/>
                  <a:gd name="T12" fmla="*/ 1412 w 1521"/>
                  <a:gd name="T13" fmla="*/ 513 h 1229"/>
                  <a:gd name="T14" fmla="*/ 1384 w 1521"/>
                  <a:gd name="T15" fmla="*/ 471 h 1229"/>
                  <a:gd name="T16" fmla="*/ 1290 w 1521"/>
                  <a:gd name="T17" fmla="*/ 563 h 1229"/>
                  <a:gd name="T18" fmla="*/ 1318 w 1521"/>
                  <a:gd name="T19" fmla="*/ 702 h 1229"/>
                  <a:gd name="T20" fmla="*/ 1195 w 1521"/>
                  <a:gd name="T21" fmla="*/ 860 h 1229"/>
                  <a:gd name="T22" fmla="*/ 1115 w 1521"/>
                  <a:gd name="T23" fmla="*/ 889 h 1229"/>
                  <a:gd name="T24" fmla="*/ 1129 w 1521"/>
                  <a:gd name="T25" fmla="*/ 1042 h 1229"/>
                  <a:gd name="T26" fmla="*/ 992 w 1521"/>
                  <a:gd name="T27" fmla="*/ 1186 h 1229"/>
                  <a:gd name="T28" fmla="*/ 876 w 1521"/>
                  <a:gd name="T29" fmla="*/ 1229 h 1229"/>
                  <a:gd name="T30" fmla="*/ 869 w 1521"/>
                  <a:gd name="T31" fmla="*/ 1193 h 1229"/>
                  <a:gd name="T32" fmla="*/ 782 w 1521"/>
                  <a:gd name="T33" fmla="*/ 1127 h 1229"/>
                  <a:gd name="T34" fmla="*/ 711 w 1521"/>
                  <a:gd name="T35" fmla="*/ 1151 h 1229"/>
                  <a:gd name="T36" fmla="*/ 673 w 1521"/>
                  <a:gd name="T37" fmla="*/ 1113 h 1229"/>
                  <a:gd name="T38" fmla="*/ 588 w 1521"/>
                  <a:gd name="T39" fmla="*/ 1099 h 1229"/>
                  <a:gd name="T40" fmla="*/ 477 w 1521"/>
                  <a:gd name="T41" fmla="*/ 1158 h 1229"/>
                  <a:gd name="T42" fmla="*/ 413 w 1521"/>
                  <a:gd name="T43" fmla="*/ 1092 h 1229"/>
                  <a:gd name="T44" fmla="*/ 210 w 1521"/>
                  <a:gd name="T45" fmla="*/ 1056 h 1229"/>
                  <a:gd name="T46" fmla="*/ 137 w 1521"/>
                  <a:gd name="T47" fmla="*/ 811 h 1229"/>
                  <a:gd name="T48" fmla="*/ 38 w 1521"/>
                  <a:gd name="T49" fmla="*/ 723 h 1229"/>
                  <a:gd name="T50" fmla="*/ 0 w 1521"/>
                  <a:gd name="T51" fmla="*/ 419 h 1229"/>
                  <a:gd name="T52" fmla="*/ 73 w 1521"/>
                  <a:gd name="T53" fmla="*/ 369 h 1229"/>
                  <a:gd name="T54" fmla="*/ 123 w 1521"/>
                  <a:gd name="T55" fmla="*/ 390 h 1229"/>
                  <a:gd name="T56" fmla="*/ 108 w 1521"/>
                  <a:gd name="T57" fmla="*/ 383 h 1229"/>
                  <a:gd name="T58" fmla="*/ 137 w 1521"/>
                  <a:gd name="T59" fmla="*/ 433 h 1229"/>
                  <a:gd name="T60" fmla="*/ 189 w 1521"/>
                  <a:gd name="T61" fmla="*/ 520 h 1229"/>
                  <a:gd name="T62" fmla="*/ 399 w 1521"/>
                  <a:gd name="T63" fmla="*/ 520 h 1229"/>
                  <a:gd name="T64" fmla="*/ 508 w 1521"/>
                  <a:gd name="T65" fmla="*/ 456 h 1229"/>
                  <a:gd name="T66" fmla="*/ 588 w 1521"/>
                  <a:gd name="T67" fmla="*/ 440 h 1229"/>
                  <a:gd name="T68" fmla="*/ 659 w 1521"/>
                  <a:gd name="T69" fmla="*/ 478 h 1229"/>
                  <a:gd name="T70" fmla="*/ 796 w 1521"/>
                  <a:gd name="T71" fmla="*/ 440 h 1229"/>
                  <a:gd name="T72" fmla="*/ 935 w 1521"/>
                  <a:gd name="T73" fmla="*/ 274 h 1229"/>
                  <a:gd name="T74" fmla="*/ 1006 w 1521"/>
                  <a:gd name="T75" fmla="*/ 71 h 1229"/>
                  <a:gd name="T76" fmla="*/ 1058 w 1521"/>
                  <a:gd name="T77" fmla="*/ 8 h 1229"/>
                  <a:gd name="T78" fmla="*/ 1245 w 1521"/>
                  <a:gd name="T79" fmla="*/ 0 h 1229"/>
                  <a:gd name="T80" fmla="*/ 1297 w 1521"/>
                  <a:gd name="T81" fmla="*/ 43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1" h="1229">
                    <a:moveTo>
                      <a:pt x="1297" y="43"/>
                    </a:moveTo>
                    <a:lnTo>
                      <a:pt x="1297" y="159"/>
                    </a:lnTo>
                    <a:lnTo>
                      <a:pt x="1377" y="239"/>
                    </a:lnTo>
                    <a:lnTo>
                      <a:pt x="1367" y="383"/>
                    </a:lnTo>
                    <a:lnTo>
                      <a:pt x="1486" y="426"/>
                    </a:lnTo>
                    <a:lnTo>
                      <a:pt x="1521" y="506"/>
                    </a:lnTo>
                    <a:lnTo>
                      <a:pt x="1412" y="513"/>
                    </a:lnTo>
                    <a:lnTo>
                      <a:pt x="1384" y="471"/>
                    </a:lnTo>
                    <a:lnTo>
                      <a:pt x="1290" y="563"/>
                    </a:lnTo>
                    <a:lnTo>
                      <a:pt x="1318" y="702"/>
                    </a:lnTo>
                    <a:lnTo>
                      <a:pt x="1195" y="860"/>
                    </a:lnTo>
                    <a:lnTo>
                      <a:pt x="1115" y="889"/>
                    </a:lnTo>
                    <a:lnTo>
                      <a:pt x="1129" y="1042"/>
                    </a:lnTo>
                    <a:lnTo>
                      <a:pt x="992" y="1186"/>
                    </a:lnTo>
                    <a:lnTo>
                      <a:pt x="876" y="1229"/>
                    </a:lnTo>
                    <a:lnTo>
                      <a:pt x="869" y="1193"/>
                    </a:lnTo>
                    <a:lnTo>
                      <a:pt x="782" y="1127"/>
                    </a:lnTo>
                    <a:lnTo>
                      <a:pt x="711" y="1151"/>
                    </a:lnTo>
                    <a:lnTo>
                      <a:pt x="673" y="1113"/>
                    </a:lnTo>
                    <a:lnTo>
                      <a:pt x="588" y="1099"/>
                    </a:lnTo>
                    <a:lnTo>
                      <a:pt x="477" y="1158"/>
                    </a:lnTo>
                    <a:lnTo>
                      <a:pt x="413" y="1092"/>
                    </a:lnTo>
                    <a:lnTo>
                      <a:pt x="210" y="1056"/>
                    </a:lnTo>
                    <a:lnTo>
                      <a:pt x="137" y="811"/>
                    </a:lnTo>
                    <a:lnTo>
                      <a:pt x="38" y="723"/>
                    </a:lnTo>
                    <a:lnTo>
                      <a:pt x="0" y="419"/>
                    </a:lnTo>
                    <a:lnTo>
                      <a:pt x="73" y="369"/>
                    </a:lnTo>
                    <a:lnTo>
                      <a:pt x="123" y="390"/>
                    </a:lnTo>
                    <a:lnTo>
                      <a:pt x="108" y="383"/>
                    </a:lnTo>
                    <a:lnTo>
                      <a:pt x="137" y="433"/>
                    </a:lnTo>
                    <a:lnTo>
                      <a:pt x="189" y="520"/>
                    </a:lnTo>
                    <a:lnTo>
                      <a:pt x="399" y="520"/>
                    </a:lnTo>
                    <a:lnTo>
                      <a:pt x="508" y="456"/>
                    </a:lnTo>
                    <a:lnTo>
                      <a:pt x="588" y="440"/>
                    </a:lnTo>
                    <a:lnTo>
                      <a:pt x="659" y="478"/>
                    </a:lnTo>
                    <a:lnTo>
                      <a:pt x="796" y="440"/>
                    </a:lnTo>
                    <a:lnTo>
                      <a:pt x="935" y="274"/>
                    </a:lnTo>
                    <a:lnTo>
                      <a:pt x="1006" y="71"/>
                    </a:lnTo>
                    <a:lnTo>
                      <a:pt x="1058" y="8"/>
                    </a:lnTo>
                    <a:lnTo>
                      <a:pt x="1245" y="0"/>
                    </a:lnTo>
                    <a:lnTo>
                      <a:pt x="1297" y="4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 name="Freeform 217"/>
              <p:cNvSpPr>
                <a:spLocks/>
              </p:cNvSpPr>
              <p:nvPr/>
            </p:nvSpPr>
            <p:spPr bwMode="auto">
              <a:xfrm>
                <a:off x="6957766" y="4408665"/>
                <a:ext cx="223739" cy="152627"/>
              </a:xfrm>
              <a:custGeom>
                <a:avLst/>
                <a:gdLst>
                  <a:gd name="T0" fmla="*/ 15 w 1441"/>
                  <a:gd name="T1" fmla="*/ 853 h 983"/>
                  <a:gd name="T2" fmla="*/ 218 w 1441"/>
                  <a:gd name="T3" fmla="*/ 846 h 983"/>
                  <a:gd name="T4" fmla="*/ 239 w 1441"/>
                  <a:gd name="T5" fmla="*/ 688 h 983"/>
                  <a:gd name="T6" fmla="*/ 355 w 1441"/>
                  <a:gd name="T7" fmla="*/ 678 h 983"/>
                  <a:gd name="T8" fmla="*/ 421 w 1441"/>
                  <a:gd name="T9" fmla="*/ 629 h 983"/>
                  <a:gd name="T10" fmla="*/ 579 w 1441"/>
                  <a:gd name="T11" fmla="*/ 572 h 983"/>
                  <a:gd name="T12" fmla="*/ 659 w 1441"/>
                  <a:gd name="T13" fmla="*/ 426 h 983"/>
                  <a:gd name="T14" fmla="*/ 735 w 1441"/>
                  <a:gd name="T15" fmla="*/ 395 h 983"/>
                  <a:gd name="T16" fmla="*/ 726 w 1441"/>
                  <a:gd name="T17" fmla="*/ 492 h 983"/>
                  <a:gd name="T18" fmla="*/ 768 w 1441"/>
                  <a:gd name="T19" fmla="*/ 499 h 983"/>
                  <a:gd name="T20" fmla="*/ 782 w 1441"/>
                  <a:gd name="T21" fmla="*/ 440 h 983"/>
                  <a:gd name="T22" fmla="*/ 848 w 1441"/>
                  <a:gd name="T23" fmla="*/ 485 h 983"/>
                  <a:gd name="T24" fmla="*/ 870 w 1441"/>
                  <a:gd name="T25" fmla="*/ 449 h 983"/>
                  <a:gd name="T26" fmla="*/ 884 w 1441"/>
                  <a:gd name="T27" fmla="*/ 383 h 983"/>
                  <a:gd name="T28" fmla="*/ 905 w 1441"/>
                  <a:gd name="T29" fmla="*/ 239 h 983"/>
                  <a:gd name="T30" fmla="*/ 1153 w 1441"/>
                  <a:gd name="T31" fmla="*/ 0 h 983"/>
                  <a:gd name="T32" fmla="*/ 1210 w 1441"/>
                  <a:gd name="T33" fmla="*/ 166 h 983"/>
                  <a:gd name="T34" fmla="*/ 1347 w 1441"/>
                  <a:gd name="T35" fmla="*/ 187 h 983"/>
                  <a:gd name="T36" fmla="*/ 1441 w 1441"/>
                  <a:gd name="T37" fmla="*/ 296 h 983"/>
                  <a:gd name="T38" fmla="*/ 1304 w 1441"/>
                  <a:gd name="T39" fmla="*/ 338 h 983"/>
                  <a:gd name="T40" fmla="*/ 1340 w 1441"/>
                  <a:gd name="T41" fmla="*/ 411 h 983"/>
                  <a:gd name="T42" fmla="*/ 1259 w 1441"/>
                  <a:gd name="T43" fmla="*/ 440 h 983"/>
                  <a:gd name="T44" fmla="*/ 1189 w 1441"/>
                  <a:gd name="T45" fmla="*/ 506 h 983"/>
                  <a:gd name="T46" fmla="*/ 1137 w 1441"/>
                  <a:gd name="T47" fmla="*/ 461 h 983"/>
                  <a:gd name="T48" fmla="*/ 950 w 1441"/>
                  <a:gd name="T49" fmla="*/ 471 h 983"/>
                  <a:gd name="T50" fmla="*/ 898 w 1441"/>
                  <a:gd name="T51" fmla="*/ 534 h 983"/>
                  <a:gd name="T52" fmla="*/ 827 w 1441"/>
                  <a:gd name="T53" fmla="*/ 737 h 983"/>
                  <a:gd name="T54" fmla="*/ 688 w 1441"/>
                  <a:gd name="T55" fmla="*/ 903 h 983"/>
                  <a:gd name="T56" fmla="*/ 551 w 1441"/>
                  <a:gd name="T57" fmla="*/ 941 h 983"/>
                  <a:gd name="T58" fmla="*/ 480 w 1441"/>
                  <a:gd name="T59" fmla="*/ 903 h 983"/>
                  <a:gd name="T60" fmla="*/ 400 w 1441"/>
                  <a:gd name="T61" fmla="*/ 917 h 983"/>
                  <a:gd name="T62" fmla="*/ 291 w 1441"/>
                  <a:gd name="T63" fmla="*/ 983 h 983"/>
                  <a:gd name="T64" fmla="*/ 81 w 1441"/>
                  <a:gd name="T65" fmla="*/ 983 h 983"/>
                  <a:gd name="T66" fmla="*/ 31 w 1441"/>
                  <a:gd name="T67" fmla="*/ 896 h 983"/>
                  <a:gd name="T68" fmla="*/ 0 w 1441"/>
                  <a:gd name="T69" fmla="*/ 846 h 983"/>
                  <a:gd name="T70" fmla="*/ 15 w 1441"/>
                  <a:gd name="T71" fmla="*/ 853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1" h="983">
                    <a:moveTo>
                      <a:pt x="15" y="853"/>
                    </a:moveTo>
                    <a:lnTo>
                      <a:pt x="218" y="846"/>
                    </a:lnTo>
                    <a:lnTo>
                      <a:pt x="239" y="688"/>
                    </a:lnTo>
                    <a:lnTo>
                      <a:pt x="355" y="678"/>
                    </a:lnTo>
                    <a:lnTo>
                      <a:pt x="421" y="629"/>
                    </a:lnTo>
                    <a:lnTo>
                      <a:pt x="579" y="572"/>
                    </a:lnTo>
                    <a:lnTo>
                      <a:pt x="659" y="426"/>
                    </a:lnTo>
                    <a:lnTo>
                      <a:pt x="735" y="395"/>
                    </a:lnTo>
                    <a:lnTo>
                      <a:pt x="726" y="492"/>
                    </a:lnTo>
                    <a:lnTo>
                      <a:pt x="768" y="499"/>
                    </a:lnTo>
                    <a:lnTo>
                      <a:pt x="782" y="440"/>
                    </a:lnTo>
                    <a:lnTo>
                      <a:pt x="848" y="485"/>
                    </a:lnTo>
                    <a:lnTo>
                      <a:pt x="870" y="449"/>
                    </a:lnTo>
                    <a:lnTo>
                      <a:pt x="884" y="383"/>
                    </a:lnTo>
                    <a:lnTo>
                      <a:pt x="905" y="239"/>
                    </a:lnTo>
                    <a:lnTo>
                      <a:pt x="1153" y="0"/>
                    </a:lnTo>
                    <a:lnTo>
                      <a:pt x="1210" y="166"/>
                    </a:lnTo>
                    <a:lnTo>
                      <a:pt x="1347" y="187"/>
                    </a:lnTo>
                    <a:lnTo>
                      <a:pt x="1441" y="296"/>
                    </a:lnTo>
                    <a:lnTo>
                      <a:pt x="1304" y="338"/>
                    </a:lnTo>
                    <a:lnTo>
                      <a:pt x="1340" y="411"/>
                    </a:lnTo>
                    <a:lnTo>
                      <a:pt x="1259" y="440"/>
                    </a:lnTo>
                    <a:lnTo>
                      <a:pt x="1189" y="506"/>
                    </a:lnTo>
                    <a:lnTo>
                      <a:pt x="1137" y="461"/>
                    </a:lnTo>
                    <a:lnTo>
                      <a:pt x="950" y="471"/>
                    </a:lnTo>
                    <a:lnTo>
                      <a:pt x="898" y="534"/>
                    </a:lnTo>
                    <a:lnTo>
                      <a:pt x="827" y="737"/>
                    </a:lnTo>
                    <a:lnTo>
                      <a:pt x="688" y="903"/>
                    </a:lnTo>
                    <a:lnTo>
                      <a:pt x="551" y="941"/>
                    </a:lnTo>
                    <a:lnTo>
                      <a:pt x="480" y="903"/>
                    </a:lnTo>
                    <a:lnTo>
                      <a:pt x="400" y="917"/>
                    </a:lnTo>
                    <a:lnTo>
                      <a:pt x="291" y="983"/>
                    </a:lnTo>
                    <a:lnTo>
                      <a:pt x="81" y="983"/>
                    </a:lnTo>
                    <a:lnTo>
                      <a:pt x="31" y="896"/>
                    </a:lnTo>
                    <a:lnTo>
                      <a:pt x="0" y="846"/>
                    </a:lnTo>
                    <a:lnTo>
                      <a:pt x="15" y="85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4" name="Freeform 218"/>
              <p:cNvSpPr>
                <a:spLocks/>
              </p:cNvSpPr>
              <p:nvPr/>
            </p:nvSpPr>
            <p:spPr bwMode="auto">
              <a:xfrm>
                <a:off x="7468437" y="4591724"/>
                <a:ext cx="238023" cy="205417"/>
              </a:xfrm>
              <a:custGeom>
                <a:avLst/>
                <a:gdLst>
                  <a:gd name="T0" fmla="*/ 1533 w 1533"/>
                  <a:gd name="T1" fmla="*/ 1323 h 1323"/>
                  <a:gd name="T2" fmla="*/ 1511 w 1533"/>
                  <a:gd name="T3" fmla="*/ 1014 h 1323"/>
                  <a:gd name="T4" fmla="*/ 1469 w 1533"/>
                  <a:gd name="T5" fmla="*/ 947 h 1323"/>
                  <a:gd name="T6" fmla="*/ 1462 w 1533"/>
                  <a:gd name="T7" fmla="*/ 891 h 1323"/>
                  <a:gd name="T8" fmla="*/ 1511 w 1533"/>
                  <a:gd name="T9" fmla="*/ 825 h 1323"/>
                  <a:gd name="T10" fmla="*/ 1485 w 1533"/>
                  <a:gd name="T11" fmla="*/ 307 h 1323"/>
                  <a:gd name="T12" fmla="*/ 1476 w 1533"/>
                  <a:gd name="T13" fmla="*/ 305 h 1323"/>
                  <a:gd name="T14" fmla="*/ 1360 w 1533"/>
                  <a:gd name="T15" fmla="*/ 295 h 1323"/>
                  <a:gd name="T16" fmla="*/ 1207 w 1533"/>
                  <a:gd name="T17" fmla="*/ 187 h 1323"/>
                  <a:gd name="T18" fmla="*/ 947 w 1533"/>
                  <a:gd name="T19" fmla="*/ 151 h 1323"/>
                  <a:gd name="T20" fmla="*/ 859 w 1533"/>
                  <a:gd name="T21" fmla="*/ 187 h 1323"/>
                  <a:gd name="T22" fmla="*/ 852 w 1533"/>
                  <a:gd name="T23" fmla="*/ 239 h 1323"/>
                  <a:gd name="T24" fmla="*/ 628 w 1533"/>
                  <a:gd name="T25" fmla="*/ 442 h 1323"/>
                  <a:gd name="T26" fmla="*/ 557 w 1533"/>
                  <a:gd name="T27" fmla="*/ 383 h 1323"/>
                  <a:gd name="T28" fmla="*/ 533 w 1533"/>
                  <a:gd name="T29" fmla="*/ 303 h 1323"/>
                  <a:gd name="T30" fmla="*/ 463 w 1533"/>
                  <a:gd name="T31" fmla="*/ 253 h 1323"/>
                  <a:gd name="T32" fmla="*/ 463 w 1533"/>
                  <a:gd name="T33" fmla="*/ 130 h 1323"/>
                  <a:gd name="T34" fmla="*/ 425 w 1533"/>
                  <a:gd name="T35" fmla="*/ 50 h 1323"/>
                  <a:gd name="T36" fmla="*/ 302 w 1533"/>
                  <a:gd name="T37" fmla="*/ 50 h 1323"/>
                  <a:gd name="T38" fmla="*/ 217 w 1533"/>
                  <a:gd name="T39" fmla="*/ 0 h 1323"/>
                  <a:gd name="T40" fmla="*/ 158 w 1533"/>
                  <a:gd name="T41" fmla="*/ 0 h 1323"/>
                  <a:gd name="T42" fmla="*/ 92 w 1533"/>
                  <a:gd name="T43" fmla="*/ 43 h 1323"/>
                  <a:gd name="T44" fmla="*/ 42 w 1533"/>
                  <a:gd name="T45" fmla="*/ 43 h 1323"/>
                  <a:gd name="T46" fmla="*/ 0 w 1533"/>
                  <a:gd name="T47" fmla="*/ 137 h 1323"/>
                  <a:gd name="T48" fmla="*/ 92 w 1533"/>
                  <a:gd name="T49" fmla="*/ 158 h 1323"/>
                  <a:gd name="T50" fmla="*/ 158 w 1533"/>
                  <a:gd name="T51" fmla="*/ 253 h 1323"/>
                  <a:gd name="T52" fmla="*/ 207 w 1533"/>
                  <a:gd name="T53" fmla="*/ 274 h 1323"/>
                  <a:gd name="T54" fmla="*/ 354 w 1533"/>
                  <a:gd name="T55" fmla="*/ 274 h 1323"/>
                  <a:gd name="T56" fmla="*/ 389 w 1533"/>
                  <a:gd name="T57" fmla="*/ 295 h 1323"/>
                  <a:gd name="T58" fmla="*/ 354 w 1533"/>
                  <a:gd name="T59" fmla="*/ 355 h 1323"/>
                  <a:gd name="T60" fmla="*/ 130 w 1533"/>
                  <a:gd name="T61" fmla="*/ 333 h 1323"/>
                  <a:gd name="T62" fmla="*/ 137 w 1533"/>
                  <a:gd name="T63" fmla="*/ 362 h 1323"/>
                  <a:gd name="T64" fmla="*/ 200 w 1533"/>
                  <a:gd name="T65" fmla="*/ 421 h 1323"/>
                  <a:gd name="T66" fmla="*/ 238 w 1533"/>
                  <a:gd name="T67" fmla="*/ 534 h 1323"/>
                  <a:gd name="T68" fmla="*/ 323 w 1533"/>
                  <a:gd name="T69" fmla="*/ 579 h 1323"/>
                  <a:gd name="T70" fmla="*/ 354 w 1533"/>
                  <a:gd name="T71" fmla="*/ 520 h 1323"/>
                  <a:gd name="T72" fmla="*/ 411 w 1533"/>
                  <a:gd name="T73" fmla="*/ 506 h 1323"/>
                  <a:gd name="T74" fmla="*/ 550 w 1533"/>
                  <a:gd name="T75" fmla="*/ 572 h 1323"/>
                  <a:gd name="T76" fmla="*/ 694 w 1533"/>
                  <a:gd name="T77" fmla="*/ 629 h 1323"/>
                  <a:gd name="T78" fmla="*/ 817 w 1533"/>
                  <a:gd name="T79" fmla="*/ 650 h 1323"/>
                  <a:gd name="T80" fmla="*/ 933 w 1533"/>
                  <a:gd name="T81" fmla="*/ 688 h 1323"/>
                  <a:gd name="T82" fmla="*/ 1084 w 1533"/>
                  <a:gd name="T83" fmla="*/ 810 h 1323"/>
                  <a:gd name="T84" fmla="*/ 1107 w 1533"/>
                  <a:gd name="T85" fmla="*/ 940 h 1323"/>
                  <a:gd name="T86" fmla="*/ 1164 w 1533"/>
                  <a:gd name="T87" fmla="*/ 990 h 1323"/>
                  <a:gd name="T88" fmla="*/ 1193 w 1533"/>
                  <a:gd name="T89" fmla="*/ 1063 h 1323"/>
                  <a:gd name="T90" fmla="*/ 1207 w 1533"/>
                  <a:gd name="T91" fmla="*/ 1179 h 1323"/>
                  <a:gd name="T92" fmla="*/ 1346 w 1533"/>
                  <a:gd name="T93" fmla="*/ 1172 h 1323"/>
                  <a:gd name="T94" fmla="*/ 1424 w 1533"/>
                  <a:gd name="T95" fmla="*/ 1252 h 1323"/>
                  <a:gd name="T96" fmla="*/ 1533 w 1533"/>
                  <a:gd name="T97" fmla="*/ 1323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3" h="1323">
                    <a:moveTo>
                      <a:pt x="1533" y="1323"/>
                    </a:moveTo>
                    <a:lnTo>
                      <a:pt x="1511" y="1014"/>
                    </a:lnTo>
                    <a:lnTo>
                      <a:pt x="1469" y="947"/>
                    </a:lnTo>
                    <a:lnTo>
                      <a:pt x="1462" y="891"/>
                    </a:lnTo>
                    <a:lnTo>
                      <a:pt x="1511" y="825"/>
                    </a:lnTo>
                    <a:lnTo>
                      <a:pt x="1485" y="307"/>
                    </a:lnTo>
                    <a:lnTo>
                      <a:pt x="1476" y="305"/>
                    </a:lnTo>
                    <a:lnTo>
                      <a:pt x="1360" y="295"/>
                    </a:lnTo>
                    <a:lnTo>
                      <a:pt x="1207" y="187"/>
                    </a:lnTo>
                    <a:lnTo>
                      <a:pt x="947" y="151"/>
                    </a:lnTo>
                    <a:lnTo>
                      <a:pt x="859" y="187"/>
                    </a:lnTo>
                    <a:lnTo>
                      <a:pt x="852" y="239"/>
                    </a:lnTo>
                    <a:lnTo>
                      <a:pt x="628" y="442"/>
                    </a:lnTo>
                    <a:lnTo>
                      <a:pt x="557" y="383"/>
                    </a:lnTo>
                    <a:lnTo>
                      <a:pt x="533" y="303"/>
                    </a:lnTo>
                    <a:lnTo>
                      <a:pt x="463" y="253"/>
                    </a:lnTo>
                    <a:lnTo>
                      <a:pt x="463" y="130"/>
                    </a:lnTo>
                    <a:lnTo>
                      <a:pt x="425" y="50"/>
                    </a:lnTo>
                    <a:lnTo>
                      <a:pt x="302" y="50"/>
                    </a:lnTo>
                    <a:lnTo>
                      <a:pt x="217" y="0"/>
                    </a:lnTo>
                    <a:lnTo>
                      <a:pt x="158" y="0"/>
                    </a:lnTo>
                    <a:lnTo>
                      <a:pt x="92" y="43"/>
                    </a:lnTo>
                    <a:lnTo>
                      <a:pt x="42" y="43"/>
                    </a:lnTo>
                    <a:lnTo>
                      <a:pt x="0" y="137"/>
                    </a:lnTo>
                    <a:lnTo>
                      <a:pt x="92" y="158"/>
                    </a:lnTo>
                    <a:lnTo>
                      <a:pt x="158" y="253"/>
                    </a:lnTo>
                    <a:lnTo>
                      <a:pt x="207" y="274"/>
                    </a:lnTo>
                    <a:lnTo>
                      <a:pt x="354" y="274"/>
                    </a:lnTo>
                    <a:lnTo>
                      <a:pt x="389" y="295"/>
                    </a:lnTo>
                    <a:lnTo>
                      <a:pt x="354" y="355"/>
                    </a:lnTo>
                    <a:lnTo>
                      <a:pt x="130" y="333"/>
                    </a:lnTo>
                    <a:lnTo>
                      <a:pt x="137" y="362"/>
                    </a:lnTo>
                    <a:lnTo>
                      <a:pt x="200" y="421"/>
                    </a:lnTo>
                    <a:lnTo>
                      <a:pt x="238" y="534"/>
                    </a:lnTo>
                    <a:lnTo>
                      <a:pt x="323" y="579"/>
                    </a:lnTo>
                    <a:lnTo>
                      <a:pt x="354" y="520"/>
                    </a:lnTo>
                    <a:lnTo>
                      <a:pt x="411" y="506"/>
                    </a:lnTo>
                    <a:lnTo>
                      <a:pt x="550" y="572"/>
                    </a:lnTo>
                    <a:lnTo>
                      <a:pt x="694" y="629"/>
                    </a:lnTo>
                    <a:lnTo>
                      <a:pt x="817" y="650"/>
                    </a:lnTo>
                    <a:lnTo>
                      <a:pt x="933" y="688"/>
                    </a:lnTo>
                    <a:lnTo>
                      <a:pt x="1084" y="810"/>
                    </a:lnTo>
                    <a:lnTo>
                      <a:pt x="1107" y="940"/>
                    </a:lnTo>
                    <a:lnTo>
                      <a:pt x="1164" y="990"/>
                    </a:lnTo>
                    <a:lnTo>
                      <a:pt x="1193" y="1063"/>
                    </a:lnTo>
                    <a:lnTo>
                      <a:pt x="1207" y="1179"/>
                    </a:lnTo>
                    <a:lnTo>
                      <a:pt x="1346" y="1172"/>
                    </a:lnTo>
                    <a:lnTo>
                      <a:pt x="1424" y="1252"/>
                    </a:lnTo>
                    <a:lnTo>
                      <a:pt x="1533" y="132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5" name="Freeform 219"/>
              <p:cNvSpPr>
                <a:spLocks/>
              </p:cNvSpPr>
              <p:nvPr/>
            </p:nvSpPr>
            <p:spPr bwMode="auto">
              <a:xfrm>
                <a:off x="7345932" y="3595224"/>
                <a:ext cx="79496" cy="126853"/>
              </a:xfrm>
              <a:custGeom>
                <a:avLst/>
                <a:gdLst>
                  <a:gd name="T0" fmla="*/ 9 w 512"/>
                  <a:gd name="T1" fmla="*/ 182 h 817"/>
                  <a:gd name="T2" fmla="*/ 120 w 512"/>
                  <a:gd name="T3" fmla="*/ 61 h 817"/>
                  <a:gd name="T4" fmla="*/ 361 w 512"/>
                  <a:gd name="T5" fmla="*/ 0 h 817"/>
                  <a:gd name="T6" fmla="*/ 389 w 512"/>
                  <a:gd name="T7" fmla="*/ 78 h 817"/>
                  <a:gd name="T8" fmla="*/ 470 w 512"/>
                  <a:gd name="T9" fmla="*/ 231 h 817"/>
                  <a:gd name="T10" fmla="*/ 470 w 512"/>
                  <a:gd name="T11" fmla="*/ 340 h 817"/>
                  <a:gd name="T12" fmla="*/ 512 w 512"/>
                  <a:gd name="T13" fmla="*/ 527 h 817"/>
                  <a:gd name="T14" fmla="*/ 491 w 512"/>
                  <a:gd name="T15" fmla="*/ 586 h 817"/>
                  <a:gd name="T16" fmla="*/ 470 w 512"/>
                  <a:gd name="T17" fmla="*/ 643 h 817"/>
                  <a:gd name="T18" fmla="*/ 441 w 512"/>
                  <a:gd name="T19" fmla="*/ 680 h 817"/>
                  <a:gd name="T20" fmla="*/ 382 w 512"/>
                  <a:gd name="T21" fmla="*/ 702 h 817"/>
                  <a:gd name="T22" fmla="*/ 333 w 512"/>
                  <a:gd name="T23" fmla="*/ 744 h 817"/>
                  <a:gd name="T24" fmla="*/ 267 w 512"/>
                  <a:gd name="T25" fmla="*/ 751 h 817"/>
                  <a:gd name="T26" fmla="*/ 165 w 512"/>
                  <a:gd name="T27" fmla="*/ 789 h 817"/>
                  <a:gd name="T28" fmla="*/ 122 w 512"/>
                  <a:gd name="T29" fmla="*/ 817 h 817"/>
                  <a:gd name="T30" fmla="*/ 63 w 512"/>
                  <a:gd name="T31" fmla="*/ 817 h 817"/>
                  <a:gd name="T32" fmla="*/ 7 w 512"/>
                  <a:gd name="T33" fmla="*/ 723 h 817"/>
                  <a:gd name="T34" fmla="*/ 42 w 512"/>
                  <a:gd name="T35" fmla="*/ 687 h 817"/>
                  <a:gd name="T36" fmla="*/ 49 w 512"/>
                  <a:gd name="T37" fmla="*/ 607 h 817"/>
                  <a:gd name="T38" fmla="*/ 63 w 512"/>
                  <a:gd name="T39" fmla="*/ 541 h 817"/>
                  <a:gd name="T40" fmla="*/ 42 w 512"/>
                  <a:gd name="T41" fmla="*/ 411 h 817"/>
                  <a:gd name="T42" fmla="*/ 21 w 512"/>
                  <a:gd name="T43" fmla="*/ 347 h 817"/>
                  <a:gd name="T44" fmla="*/ 63 w 512"/>
                  <a:gd name="T45" fmla="*/ 312 h 817"/>
                  <a:gd name="T46" fmla="*/ 70 w 512"/>
                  <a:gd name="T47" fmla="*/ 231 h 817"/>
                  <a:gd name="T48" fmla="*/ 0 w 512"/>
                  <a:gd name="T49" fmla="*/ 172 h 817"/>
                  <a:gd name="T50" fmla="*/ 9 w 512"/>
                  <a:gd name="T51" fmla="*/ 18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817">
                    <a:moveTo>
                      <a:pt x="9" y="182"/>
                    </a:moveTo>
                    <a:lnTo>
                      <a:pt x="120" y="61"/>
                    </a:lnTo>
                    <a:lnTo>
                      <a:pt x="361" y="0"/>
                    </a:lnTo>
                    <a:lnTo>
                      <a:pt x="389" y="78"/>
                    </a:lnTo>
                    <a:lnTo>
                      <a:pt x="470" y="231"/>
                    </a:lnTo>
                    <a:lnTo>
                      <a:pt x="470" y="340"/>
                    </a:lnTo>
                    <a:lnTo>
                      <a:pt x="512" y="527"/>
                    </a:lnTo>
                    <a:lnTo>
                      <a:pt x="491" y="586"/>
                    </a:lnTo>
                    <a:lnTo>
                      <a:pt x="470" y="643"/>
                    </a:lnTo>
                    <a:lnTo>
                      <a:pt x="441" y="680"/>
                    </a:lnTo>
                    <a:lnTo>
                      <a:pt x="382" y="702"/>
                    </a:lnTo>
                    <a:lnTo>
                      <a:pt x="333" y="744"/>
                    </a:lnTo>
                    <a:lnTo>
                      <a:pt x="267" y="751"/>
                    </a:lnTo>
                    <a:lnTo>
                      <a:pt x="165" y="789"/>
                    </a:lnTo>
                    <a:lnTo>
                      <a:pt x="122" y="817"/>
                    </a:lnTo>
                    <a:lnTo>
                      <a:pt x="63" y="817"/>
                    </a:lnTo>
                    <a:lnTo>
                      <a:pt x="7" y="723"/>
                    </a:lnTo>
                    <a:lnTo>
                      <a:pt x="42" y="687"/>
                    </a:lnTo>
                    <a:lnTo>
                      <a:pt x="49" y="607"/>
                    </a:lnTo>
                    <a:lnTo>
                      <a:pt x="63" y="541"/>
                    </a:lnTo>
                    <a:lnTo>
                      <a:pt x="42" y="411"/>
                    </a:lnTo>
                    <a:lnTo>
                      <a:pt x="21" y="347"/>
                    </a:lnTo>
                    <a:lnTo>
                      <a:pt x="63" y="312"/>
                    </a:lnTo>
                    <a:lnTo>
                      <a:pt x="70" y="231"/>
                    </a:lnTo>
                    <a:lnTo>
                      <a:pt x="0" y="172"/>
                    </a:lnTo>
                    <a:lnTo>
                      <a:pt x="9" y="18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6" name="Freeform 220"/>
              <p:cNvSpPr>
                <a:spLocks/>
              </p:cNvSpPr>
              <p:nvPr/>
            </p:nvSpPr>
            <p:spPr bwMode="auto">
              <a:xfrm>
                <a:off x="7615475" y="3019806"/>
                <a:ext cx="19098" cy="16769"/>
              </a:xfrm>
              <a:custGeom>
                <a:avLst/>
                <a:gdLst>
                  <a:gd name="T0" fmla="*/ 28 w 123"/>
                  <a:gd name="T1" fmla="*/ 0 h 108"/>
                  <a:gd name="T2" fmla="*/ 0 w 123"/>
                  <a:gd name="T3" fmla="*/ 37 h 108"/>
                  <a:gd name="T4" fmla="*/ 0 w 123"/>
                  <a:gd name="T5" fmla="*/ 80 h 108"/>
                  <a:gd name="T6" fmla="*/ 73 w 123"/>
                  <a:gd name="T7" fmla="*/ 108 h 108"/>
                  <a:gd name="T8" fmla="*/ 123 w 123"/>
                  <a:gd name="T9" fmla="*/ 44 h 108"/>
                  <a:gd name="T10" fmla="*/ 87 w 123"/>
                  <a:gd name="T11" fmla="*/ 7 h 108"/>
                  <a:gd name="T12" fmla="*/ 28 w 123"/>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3" h="108">
                    <a:moveTo>
                      <a:pt x="28" y="0"/>
                    </a:moveTo>
                    <a:lnTo>
                      <a:pt x="0" y="37"/>
                    </a:lnTo>
                    <a:lnTo>
                      <a:pt x="0" y="80"/>
                    </a:lnTo>
                    <a:lnTo>
                      <a:pt x="73" y="108"/>
                    </a:lnTo>
                    <a:lnTo>
                      <a:pt x="123" y="44"/>
                    </a:lnTo>
                    <a:lnTo>
                      <a:pt x="87" y="7"/>
                    </a:lnTo>
                    <a:lnTo>
                      <a:pt x="28"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7" name="Freeform 221"/>
              <p:cNvSpPr>
                <a:spLocks/>
              </p:cNvSpPr>
              <p:nvPr/>
            </p:nvSpPr>
            <p:spPr bwMode="auto">
              <a:xfrm>
                <a:off x="7594203" y="3023378"/>
                <a:ext cx="14595" cy="5590"/>
              </a:xfrm>
              <a:custGeom>
                <a:avLst/>
                <a:gdLst>
                  <a:gd name="T0" fmla="*/ 35 w 94"/>
                  <a:gd name="T1" fmla="*/ 36 h 36"/>
                  <a:gd name="T2" fmla="*/ 66 w 94"/>
                  <a:gd name="T3" fmla="*/ 29 h 36"/>
                  <a:gd name="T4" fmla="*/ 94 w 94"/>
                  <a:gd name="T5" fmla="*/ 7 h 36"/>
                  <a:gd name="T6" fmla="*/ 49 w 94"/>
                  <a:gd name="T7" fmla="*/ 0 h 36"/>
                  <a:gd name="T8" fmla="*/ 0 w 94"/>
                  <a:gd name="T9" fmla="*/ 21 h 36"/>
                  <a:gd name="T10" fmla="*/ 35 w 94"/>
                  <a:gd name="T11" fmla="*/ 36 h 36"/>
                </a:gdLst>
                <a:ahLst/>
                <a:cxnLst>
                  <a:cxn ang="0">
                    <a:pos x="T0" y="T1"/>
                  </a:cxn>
                  <a:cxn ang="0">
                    <a:pos x="T2" y="T3"/>
                  </a:cxn>
                  <a:cxn ang="0">
                    <a:pos x="T4" y="T5"/>
                  </a:cxn>
                  <a:cxn ang="0">
                    <a:pos x="T6" y="T7"/>
                  </a:cxn>
                  <a:cxn ang="0">
                    <a:pos x="T8" y="T9"/>
                  </a:cxn>
                  <a:cxn ang="0">
                    <a:pos x="T10" y="T11"/>
                  </a:cxn>
                </a:cxnLst>
                <a:rect l="0" t="0" r="r" b="b"/>
                <a:pathLst>
                  <a:path w="94" h="36">
                    <a:moveTo>
                      <a:pt x="35" y="36"/>
                    </a:moveTo>
                    <a:lnTo>
                      <a:pt x="66" y="29"/>
                    </a:lnTo>
                    <a:lnTo>
                      <a:pt x="94" y="7"/>
                    </a:lnTo>
                    <a:lnTo>
                      <a:pt x="49" y="0"/>
                    </a:lnTo>
                    <a:lnTo>
                      <a:pt x="0" y="21"/>
                    </a:lnTo>
                    <a:lnTo>
                      <a:pt x="35" y="3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8" name="Freeform 222"/>
              <p:cNvSpPr>
                <a:spLocks/>
              </p:cNvSpPr>
              <p:nvPr/>
            </p:nvSpPr>
            <p:spPr bwMode="auto">
              <a:xfrm>
                <a:off x="6851098" y="4616256"/>
                <a:ext cx="37109" cy="34935"/>
              </a:xfrm>
              <a:custGeom>
                <a:avLst/>
                <a:gdLst>
                  <a:gd name="T0" fmla="*/ 7 w 239"/>
                  <a:gd name="T1" fmla="*/ 8 h 225"/>
                  <a:gd name="T2" fmla="*/ 0 w 239"/>
                  <a:gd name="T3" fmla="*/ 60 h 225"/>
                  <a:gd name="T4" fmla="*/ 43 w 239"/>
                  <a:gd name="T5" fmla="*/ 74 h 225"/>
                  <a:gd name="T6" fmla="*/ 168 w 239"/>
                  <a:gd name="T7" fmla="*/ 225 h 225"/>
                  <a:gd name="T8" fmla="*/ 239 w 239"/>
                  <a:gd name="T9" fmla="*/ 197 h 225"/>
                  <a:gd name="T10" fmla="*/ 102 w 239"/>
                  <a:gd name="T11" fmla="*/ 0 h 225"/>
                  <a:gd name="T12" fmla="*/ 7 w 239"/>
                  <a:gd name="T13" fmla="*/ 8 h 225"/>
                </a:gdLst>
                <a:ahLst/>
                <a:cxnLst>
                  <a:cxn ang="0">
                    <a:pos x="T0" y="T1"/>
                  </a:cxn>
                  <a:cxn ang="0">
                    <a:pos x="T2" y="T3"/>
                  </a:cxn>
                  <a:cxn ang="0">
                    <a:pos x="T4" y="T5"/>
                  </a:cxn>
                  <a:cxn ang="0">
                    <a:pos x="T6" y="T7"/>
                  </a:cxn>
                  <a:cxn ang="0">
                    <a:pos x="T8" y="T9"/>
                  </a:cxn>
                  <a:cxn ang="0">
                    <a:pos x="T10" y="T11"/>
                  </a:cxn>
                  <a:cxn ang="0">
                    <a:pos x="T12" y="T13"/>
                  </a:cxn>
                </a:cxnLst>
                <a:rect l="0" t="0" r="r" b="b"/>
                <a:pathLst>
                  <a:path w="239" h="225">
                    <a:moveTo>
                      <a:pt x="7" y="8"/>
                    </a:moveTo>
                    <a:lnTo>
                      <a:pt x="0" y="60"/>
                    </a:lnTo>
                    <a:lnTo>
                      <a:pt x="43" y="74"/>
                    </a:lnTo>
                    <a:lnTo>
                      <a:pt x="168" y="225"/>
                    </a:lnTo>
                    <a:lnTo>
                      <a:pt x="239" y="197"/>
                    </a:lnTo>
                    <a:lnTo>
                      <a:pt x="102" y="0"/>
                    </a:lnTo>
                    <a:lnTo>
                      <a:pt x="7" y="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9" name="Freeform 224"/>
              <p:cNvSpPr>
                <a:spLocks/>
              </p:cNvSpPr>
              <p:nvPr/>
            </p:nvSpPr>
            <p:spPr bwMode="auto">
              <a:xfrm>
                <a:off x="7351367" y="4646843"/>
                <a:ext cx="23445" cy="15682"/>
              </a:xfrm>
              <a:custGeom>
                <a:avLst/>
                <a:gdLst>
                  <a:gd name="T0" fmla="*/ 21 w 151"/>
                  <a:gd name="T1" fmla="*/ 0 h 101"/>
                  <a:gd name="T2" fmla="*/ 0 w 151"/>
                  <a:gd name="T3" fmla="*/ 49 h 101"/>
                  <a:gd name="T4" fmla="*/ 50 w 151"/>
                  <a:gd name="T5" fmla="*/ 94 h 101"/>
                  <a:gd name="T6" fmla="*/ 130 w 151"/>
                  <a:gd name="T7" fmla="*/ 101 h 101"/>
                  <a:gd name="T8" fmla="*/ 151 w 151"/>
                  <a:gd name="T9" fmla="*/ 56 h 101"/>
                  <a:gd name="T10" fmla="*/ 116 w 151"/>
                  <a:gd name="T11" fmla="*/ 7 h 101"/>
                  <a:gd name="T12" fmla="*/ 21 w 151"/>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151" h="101">
                    <a:moveTo>
                      <a:pt x="21" y="0"/>
                    </a:moveTo>
                    <a:lnTo>
                      <a:pt x="0" y="49"/>
                    </a:lnTo>
                    <a:lnTo>
                      <a:pt x="50" y="94"/>
                    </a:lnTo>
                    <a:lnTo>
                      <a:pt x="130" y="101"/>
                    </a:lnTo>
                    <a:lnTo>
                      <a:pt x="151" y="56"/>
                    </a:lnTo>
                    <a:lnTo>
                      <a:pt x="116" y="7"/>
                    </a:lnTo>
                    <a:lnTo>
                      <a:pt x="21"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0" name="Freeform 225"/>
              <p:cNvSpPr>
                <a:spLocks/>
              </p:cNvSpPr>
              <p:nvPr/>
            </p:nvSpPr>
            <p:spPr bwMode="auto">
              <a:xfrm>
                <a:off x="7391736" y="4644514"/>
                <a:ext cx="72975" cy="26861"/>
              </a:xfrm>
              <a:custGeom>
                <a:avLst/>
                <a:gdLst>
                  <a:gd name="T0" fmla="*/ 442 w 470"/>
                  <a:gd name="T1" fmla="*/ 173 h 173"/>
                  <a:gd name="T2" fmla="*/ 470 w 470"/>
                  <a:gd name="T3" fmla="*/ 159 h 173"/>
                  <a:gd name="T4" fmla="*/ 470 w 470"/>
                  <a:gd name="T5" fmla="*/ 88 h 173"/>
                  <a:gd name="T6" fmla="*/ 427 w 470"/>
                  <a:gd name="T7" fmla="*/ 50 h 173"/>
                  <a:gd name="T8" fmla="*/ 354 w 470"/>
                  <a:gd name="T9" fmla="*/ 43 h 173"/>
                  <a:gd name="T10" fmla="*/ 290 w 470"/>
                  <a:gd name="T11" fmla="*/ 0 h 173"/>
                  <a:gd name="T12" fmla="*/ 123 w 470"/>
                  <a:gd name="T13" fmla="*/ 7 h 173"/>
                  <a:gd name="T14" fmla="*/ 0 w 470"/>
                  <a:gd name="T15" fmla="*/ 57 h 173"/>
                  <a:gd name="T16" fmla="*/ 38 w 470"/>
                  <a:gd name="T17" fmla="*/ 116 h 173"/>
                  <a:gd name="T18" fmla="*/ 94 w 470"/>
                  <a:gd name="T19" fmla="*/ 81 h 173"/>
                  <a:gd name="T20" fmla="*/ 196 w 470"/>
                  <a:gd name="T21" fmla="*/ 71 h 173"/>
                  <a:gd name="T22" fmla="*/ 312 w 470"/>
                  <a:gd name="T23" fmla="*/ 88 h 173"/>
                  <a:gd name="T24" fmla="*/ 442 w 470"/>
                  <a:gd name="T2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173">
                    <a:moveTo>
                      <a:pt x="442" y="173"/>
                    </a:moveTo>
                    <a:lnTo>
                      <a:pt x="470" y="159"/>
                    </a:lnTo>
                    <a:lnTo>
                      <a:pt x="470" y="88"/>
                    </a:lnTo>
                    <a:lnTo>
                      <a:pt x="427" y="50"/>
                    </a:lnTo>
                    <a:lnTo>
                      <a:pt x="354" y="43"/>
                    </a:lnTo>
                    <a:lnTo>
                      <a:pt x="290" y="0"/>
                    </a:lnTo>
                    <a:lnTo>
                      <a:pt x="123" y="7"/>
                    </a:lnTo>
                    <a:lnTo>
                      <a:pt x="0" y="57"/>
                    </a:lnTo>
                    <a:lnTo>
                      <a:pt x="38" y="116"/>
                    </a:lnTo>
                    <a:lnTo>
                      <a:pt x="94" y="81"/>
                    </a:lnTo>
                    <a:lnTo>
                      <a:pt x="196" y="71"/>
                    </a:lnTo>
                    <a:lnTo>
                      <a:pt x="312" y="88"/>
                    </a:lnTo>
                    <a:lnTo>
                      <a:pt x="442" y="17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1" name="Freeform 226"/>
              <p:cNvSpPr>
                <a:spLocks/>
              </p:cNvSpPr>
              <p:nvPr/>
            </p:nvSpPr>
            <p:spPr bwMode="auto">
              <a:xfrm>
                <a:off x="8024757" y="4706155"/>
                <a:ext cx="23445" cy="34935"/>
              </a:xfrm>
              <a:custGeom>
                <a:avLst/>
                <a:gdLst>
                  <a:gd name="T0" fmla="*/ 0 w 64"/>
                  <a:gd name="T1" fmla="*/ 19 h 95"/>
                  <a:gd name="T2" fmla="*/ 30 w 64"/>
                  <a:gd name="T3" fmla="*/ 68 h 95"/>
                  <a:gd name="T4" fmla="*/ 64 w 64"/>
                  <a:gd name="T5" fmla="*/ 95 h 95"/>
                  <a:gd name="T6" fmla="*/ 64 w 64"/>
                  <a:gd name="T7" fmla="*/ 65 h 95"/>
                  <a:gd name="T8" fmla="*/ 58 w 64"/>
                  <a:gd name="T9" fmla="*/ 49 h 95"/>
                  <a:gd name="T10" fmla="*/ 3 w 64"/>
                  <a:gd name="T11" fmla="*/ 0 h 95"/>
                  <a:gd name="T12" fmla="*/ 0 w 64"/>
                  <a:gd name="T13" fmla="*/ 19 h 95"/>
                </a:gdLst>
                <a:ahLst/>
                <a:cxnLst>
                  <a:cxn ang="0">
                    <a:pos x="T0" y="T1"/>
                  </a:cxn>
                  <a:cxn ang="0">
                    <a:pos x="T2" y="T3"/>
                  </a:cxn>
                  <a:cxn ang="0">
                    <a:pos x="T4" y="T5"/>
                  </a:cxn>
                  <a:cxn ang="0">
                    <a:pos x="T6" y="T7"/>
                  </a:cxn>
                  <a:cxn ang="0">
                    <a:pos x="T8" y="T9"/>
                  </a:cxn>
                  <a:cxn ang="0">
                    <a:pos x="T10" y="T11"/>
                  </a:cxn>
                  <a:cxn ang="0">
                    <a:pos x="T12" y="T13"/>
                  </a:cxn>
                </a:cxnLst>
                <a:rect l="0" t="0" r="r" b="b"/>
                <a:pathLst>
                  <a:path w="64" h="95">
                    <a:moveTo>
                      <a:pt x="0" y="19"/>
                    </a:moveTo>
                    <a:cubicBezTo>
                      <a:pt x="0" y="19"/>
                      <a:pt x="21" y="65"/>
                      <a:pt x="30" y="68"/>
                    </a:cubicBezTo>
                    <a:cubicBezTo>
                      <a:pt x="39" y="71"/>
                      <a:pt x="64" y="95"/>
                      <a:pt x="64" y="95"/>
                    </a:cubicBezTo>
                    <a:cubicBezTo>
                      <a:pt x="64" y="65"/>
                      <a:pt x="64" y="65"/>
                      <a:pt x="64" y="65"/>
                    </a:cubicBezTo>
                    <a:cubicBezTo>
                      <a:pt x="58" y="49"/>
                      <a:pt x="58" y="49"/>
                      <a:pt x="58" y="49"/>
                    </a:cubicBezTo>
                    <a:cubicBezTo>
                      <a:pt x="3" y="0"/>
                      <a:pt x="3" y="0"/>
                      <a:pt x="3" y="0"/>
                    </a:cubicBezTo>
                    <a:lnTo>
                      <a:pt x="0" y="1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2" name="Freeform 227"/>
              <p:cNvSpPr>
                <a:spLocks/>
              </p:cNvSpPr>
              <p:nvPr/>
            </p:nvSpPr>
            <p:spPr bwMode="auto">
              <a:xfrm>
                <a:off x="8065127" y="4731153"/>
                <a:ext cx="22358" cy="19098"/>
              </a:xfrm>
              <a:custGeom>
                <a:avLst/>
                <a:gdLst>
                  <a:gd name="T0" fmla="*/ 144 w 144"/>
                  <a:gd name="T1" fmla="*/ 92 h 123"/>
                  <a:gd name="T2" fmla="*/ 87 w 144"/>
                  <a:gd name="T3" fmla="*/ 21 h 123"/>
                  <a:gd name="T4" fmla="*/ 14 w 144"/>
                  <a:gd name="T5" fmla="*/ 0 h 123"/>
                  <a:gd name="T6" fmla="*/ 0 w 144"/>
                  <a:gd name="T7" fmla="*/ 49 h 123"/>
                  <a:gd name="T8" fmla="*/ 101 w 144"/>
                  <a:gd name="T9" fmla="*/ 123 h 123"/>
                  <a:gd name="T10" fmla="*/ 144 w 144"/>
                  <a:gd name="T11" fmla="*/ 92 h 123"/>
                </a:gdLst>
                <a:ahLst/>
                <a:cxnLst>
                  <a:cxn ang="0">
                    <a:pos x="T0" y="T1"/>
                  </a:cxn>
                  <a:cxn ang="0">
                    <a:pos x="T2" y="T3"/>
                  </a:cxn>
                  <a:cxn ang="0">
                    <a:pos x="T4" y="T5"/>
                  </a:cxn>
                  <a:cxn ang="0">
                    <a:pos x="T6" y="T7"/>
                  </a:cxn>
                  <a:cxn ang="0">
                    <a:pos x="T8" y="T9"/>
                  </a:cxn>
                  <a:cxn ang="0">
                    <a:pos x="T10" y="T11"/>
                  </a:cxn>
                </a:cxnLst>
                <a:rect l="0" t="0" r="r" b="b"/>
                <a:pathLst>
                  <a:path w="144" h="123">
                    <a:moveTo>
                      <a:pt x="144" y="92"/>
                    </a:moveTo>
                    <a:lnTo>
                      <a:pt x="87" y="21"/>
                    </a:lnTo>
                    <a:lnTo>
                      <a:pt x="14" y="0"/>
                    </a:lnTo>
                    <a:lnTo>
                      <a:pt x="0" y="49"/>
                    </a:lnTo>
                    <a:lnTo>
                      <a:pt x="101" y="123"/>
                    </a:lnTo>
                    <a:lnTo>
                      <a:pt x="144" y="9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3" name="Freeform 228"/>
              <p:cNvSpPr>
                <a:spLocks/>
              </p:cNvSpPr>
              <p:nvPr/>
            </p:nvSpPr>
            <p:spPr bwMode="auto">
              <a:xfrm>
                <a:off x="8110154" y="4752425"/>
                <a:ext cx="38196" cy="23445"/>
              </a:xfrm>
              <a:custGeom>
                <a:avLst/>
                <a:gdLst>
                  <a:gd name="T0" fmla="*/ 246 w 246"/>
                  <a:gd name="T1" fmla="*/ 151 h 151"/>
                  <a:gd name="T2" fmla="*/ 180 w 246"/>
                  <a:gd name="T3" fmla="*/ 64 h 151"/>
                  <a:gd name="T4" fmla="*/ 43 w 246"/>
                  <a:gd name="T5" fmla="*/ 0 h 151"/>
                  <a:gd name="T6" fmla="*/ 0 w 246"/>
                  <a:gd name="T7" fmla="*/ 21 h 151"/>
                  <a:gd name="T8" fmla="*/ 15 w 246"/>
                  <a:gd name="T9" fmla="*/ 71 h 151"/>
                  <a:gd name="T10" fmla="*/ 194 w 246"/>
                  <a:gd name="T11" fmla="*/ 151 h 151"/>
                  <a:gd name="T12" fmla="*/ 246 w 246"/>
                  <a:gd name="T13" fmla="*/ 151 h 151"/>
                </a:gdLst>
                <a:ahLst/>
                <a:cxnLst>
                  <a:cxn ang="0">
                    <a:pos x="T0" y="T1"/>
                  </a:cxn>
                  <a:cxn ang="0">
                    <a:pos x="T2" y="T3"/>
                  </a:cxn>
                  <a:cxn ang="0">
                    <a:pos x="T4" y="T5"/>
                  </a:cxn>
                  <a:cxn ang="0">
                    <a:pos x="T6" y="T7"/>
                  </a:cxn>
                  <a:cxn ang="0">
                    <a:pos x="T8" y="T9"/>
                  </a:cxn>
                  <a:cxn ang="0">
                    <a:pos x="T10" y="T11"/>
                  </a:cxn>
                  <a:cxn ang="0">
                    <a:pos x="T12" y="T13"/>
                  </a:cxn>
                </a:cxnLst>
                <a:rect l="0" t="0" r="r" b="b"/>
                <a:pathLst>
                  <a:path w="246" h="151">
                    <a:moveTo>
                      <a:pt x="246" y="151"/>
                    </a:moveTo>
                    <a:lnTo>
                      <a:pt x="180" y="64"/>
                    </a:lnTo>
                    <a:lnTo>
                      <a:pt x="43" y="0"/>
                    </a:lnTo>
                    <a:lnTo>
                      <a:pt x="0" y="21"/>
                    </a:lnTo>
                    <a:lnTo>
                      <a:pt x="15" y="71"/>
                    </a:lnTo>
                    <a:lnTo>
                      <a:pt x="194" y="151"/>
                    </a:lnTo>
                    <a:lnTo>
                      <a:pt x="246" y="15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4" name="Freeform 229"/>
              <p:cNvSpPr>
                <a:spLocks/>
              </p:cNvSpPr>
              <p:nvPr/>
            </p:nvSpPr>
            <p:spPr bwMode="auto">
              <a:xfrm>
                <a:off x="8161858" y="4776957"/>
                <a:ext cx="27948" cy="30432"/>
              </a:xfrm>
              <a:custGeom>
                <a:avLst/>
                <a:gdLst>
                  <a:gd name="T0" fmla="*/ 180 w 180"/>
                  <a:gd name="T1" fmla="*/ 161 h 196"/>
                  <a:gd name="T2" fmla="*/ 78 w 180"/>
                  <a:gd name="T3" fmla="*/ 14 h 196"/>
                  <a:gd name="T4" fmla="*/ 29 w 180"/>
                  <a:gd name="T5" fmla="*/ 0 h 196"/>
                  <a:gd name="T6" fmla="*/ 0 w 180"/>
                  <a:gd name="T7" fmla="*/ 38 h 196"/>
                  <a:gd name="T8" fmla="*/ 29 w 180"/>
                  <a:gd name="T9" fmla="*/ 88 h 196"/>
                  <a:gd name="T10" fmla="*/ 123 w 180"/>
                  <a:gd name="T11" fmla="*/ 182 h 196"/>
                  <a:gd name="T12" fmla="*/ 173 w 180"/>
                  <a:gd name="T13" fmla="*/ 196 h 196"/>
                  <a:gd name="T14" fmla="*/ 180 w 180"/>
                  <a:gd name="T15" fmla="*/ 161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96">
                    <a:moveTo>
                      <a:pt x="180" y="161"/>
                    </a:moveTo>
                    <a:lnTo>
                      <a:pt x="78" y="14"/>
                    </a:lnTo>
                    <a:lnTo>
                      <a:pt x="29" y="0"/>
                    </a:lnTo>
                    <a:lnTo>
                      <a:pt x="0" y="38"/>
                    </a:lnTo>
                    <a:lnTo>
                      <a:pt x="29" y="88"/>
                    </a:lnTo>
                    <a:lnTo>
                      <a:pt x="123" y="182"/>
                    </a:lnTo>
                    <a:lnTo>
                      <a:pt x="173" y="196"/>
                    </a:lnTo>
                    <a:lnTo>
                      <a:pt x="180" y="16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5" name="Freeform 230"/>
              <p:cNvSpPr>
                <a:spLocks/>
              </p:cNvSpPr>
              <p:nvPr/>
            </p:nvSpPr>
            <p:spPr bwMode="auto">
              <a:xfrm>
                <a:off x="8307963" y="4932068"/>
                <a:ext cx="12421" cy="22358"/>
              </a:xfrm>
              <a:custGeom>
                <a:avLst/>
                <a:gdLst>
                  <a:gd name="T0" fmla="*/ 0 w 80"/>
                  <a:gd name="T1" fmla="*/ 50 h 144"/>
                  <a:gd name="T2" fmla="*/ 0 w 80"/>
                  <a:gd name="T3" fmla="*/ 109 h 144"/>
                  <a:gd name="T4" fmla="*/ 35 w 80"/>
                  <a:gd name="T5" fmla="*/ 144 h 144"/>
                  <a:gd name="T6" fmla="*/ 80 w 80"/>
                  <a:gd name="T7" fmla="*/ 102 h 144"/>
                  <a:gd name="T8" fmla="*/ 80 w 80"/>
                  <a:gd name="T9" fmla="*/ 29 h 144"/>
                  <a:gd name="T10" fmla="*/ 14 w 80"/>
                  <a:gd name="T11" fmla="*/ 0 h 144"/>
                  <a:gd name="T12" fmla="*/ 0 w 80"/>
                  <a:gd name="T13" fmla="*/ 50 h 144"/>
                </a:gdLst>
                <a:ahLst/>
                <a:cxnLst>
                  <a:cxn ang="0">
                    <a:pos x="T0" y="T1"/>
                  </a:cxn>
                  <a:cxn ang="0">
                    <a:pos x="T2" y="T3"/>
                  </a:cxn>
                  <a:cxn ang="0">
                    <a:pos x="T4" y="T5"/>
                  </a:cxn>
                  <a:cxn ang="0">
                    <a:pos x="T6" y="T7"/>
                  </a:cxn>
                  <a:cxn ang="0">
                    <a:pos x="T8" y="T9"/>
                  </a:cxn>
                  <a:cxn ang="0">
                    <a:pos x="T10" y="T11"/>
                  </a:cxn>
                  <a:cxn ang="0">
                    <a:pos x="T12" y="T13"/>
                  </a:cxn>
                </a:cxnLst>
                <a:rect l="0" t="0" r="r" b="b"/>
                <a:pathLst>
                  <a:path w="80" h="144">
                    <a:moveTo>
                      <a:pt x="0" y="50"/>
                    </a:moveTo>
                    <a:lnTo>
                      <a:pt x="0" y="109"/>
                    </a:lnTo>
                    <a:lnTo>
                      <a:pt x="35" y="144"/>
                    </a:lnTo>
                    <a:lnTo>
                      <a:pt x="80" y="102"/>
                    </a:lnTo>
                    <a:lnTo>
                      <a:pt x="80" y="29"/>
                    </a:lnTo>
                    <a:lnTo>
                      <a:pt x="14" y="0"/>
                    </a:lnTo>
                    <a:lnTo>
                      <a:pt x="0" y="5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6" name="Freeform 231"/>
              <p:cNvSpPr>
                <a:spLocks/>
              </p:cNvSpPr>
              <p:nvPr/>
            </p:nvSpPr>
            <p:spPr bwMode="auto">
              <a:xfrm>
                <a:off x="8319298" y="4956755"/>
                <a:ext cx="14285" cy="12421"/>
              </a:xfrm>
              <a:custGeom>
                <a:avLst/>
                <a:gdLst>
                  <a:gd name="T0" fmla="*/ 85 w 92"/>
                  <a:gd name="T1" fmla="*/ 80 h 80"/>
                  <a:gd name="T2" fmla="*/ 92 w 92"/>
                  <a:gd name="T3" fmla="*/ 52 h 80"/>
                  <a:gd name="T4" fmla="*/ 14 w 92"/>
                  <a:gd name="T5" fmla="*/ 0 h 80"/>
                  <a:gd name="T6" fmla="*/ 0 w 92"/>
                  <a:gd name="T7" fmla="*/ 23 h 80"/>
                  <a:gd name="T8" fmla="*/ 85 w 92"/>
                  <a:gd name="T9" fmla="*/ 80 h 80"/>
                </a:gdLst>
                <a:ahLst/>
                <a:cxnLst>
                  <a:cxn ang="0">
                    <a:pos x="T0" y="T1"/>
                  </a:cxn>
                  <a:cxn ang="0">
                    <a:pos x="T2" y="T3"/>
                  </a:cxn>
                  <a:cxn ang="0">
                    <a:pos x="T4" y="T5"/>
                  </a:cxn>
                  <a:cxn ang="0">
                    <a:pos x="T6" y="T7"/>
                  </a:cxn>
                  <a:cxn ang="0">
                    <a:pos x="T8" y="T9"/>
                  </a:cxn>
                </a:cxnLst>
                <a:rect l="0" t="0" r="r" b="b"/>
                <a:pathLst>
                  <a:path w="92" h="80">
                    <a:moveTo>
                      <a:pt x="85" y="80"/>
                    </a:moveTo>
                    <a:lnTo>
                      <a:pt x="92" y="52"/>
                    </a:lnTo>
                    <a:lnTo>
                      <a:pt x="14" y="0"/>
                    </a:lnTo>
                    <a:lnTo>
                      <a:pt x="0" y="23"/>
                    </a:lnTo>
                    <a:lnTo>
                      <a:pt x="85" y="8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7" name="Freeform 232"/>
              <p:cNvSpPr>
                <a:spLocks/>
              </p:cNvSpPr>
              <p:nvPr/>
            </p:nvSpPr>
            <p:spPr bwMode="auto">
              <a:xfrm>
                <a:off x="8248186" y="5063423"/>
                <a:ext cx="64125" cy="49530"/>
              </a:xfrm>
              <a:custGeom>
                <a:avLst/>
                <a:gdLst>
                  <a:gd name="T0" fmla="*/ 399 w 413"/>
                  <a:gd name="T1" fmla="*/ 255 h 319"/>
                  <a:gd name="T2" fmla="*/ 269 w 413"/>
                  <a:gd name="T3" fmla="*/ 168 h 319"/>
                  <a:gd name="T4" fmla="*/ 226 w 413"/>
                  <a:gd name="T5" fmla="*/ 137 h 319"/>
                  <a:gd name="T6" fmla="*/ 125 w 413"/>
                  <a:gd name="T7" fmla="*/ 59 h 319"/>
                  <a:gd name="T8" fmla="*/ 80 w 413"/>
                  <a:gd name="T9" fmla="*/ 52 h 319"/>
                  <a:gd name="T10" fmla="*/ 37 w 413"/>
                  <a:gd name="T11" fmla="*/ 17 h 319"/>
                  <a:gd name="T12" fmla="*/ 0 w 413"/>
                  <a:gd name="T13" fmla="*/ 0 h 319"/>
                  <a:gd name="T14" fmla="*/ 0 w 413"/>
                  <a:gd name="T15" fmla="*/ 59 h 319"/>
                  <a:gd name="T16" fmla="*/ 9 w 413"/>
                  <a:gd name="T17" fmla="*/ 95 h 319"/>
                  <a:gd name="T18" fmla="*/ 87 w 413"/>
                  <a:gd name="T19" fmla="*/ 175 h 319"/>
                  <a:gd name="T20" fmla="*/ 132 w 413"/>
                  <a:gd name="T21" fmla="*/ 196 h 319"/>
                  <a:gd name="T22" fmla="*/ 297 w 413"/>
                  <a:gd name="T23" fmla="*/ 291 h 319"/>
                  <a:gd name="T24" fmla="*/ 385 w 413"/>
                  <a:gd name="T25" fmla="*/ 319 h 319"/>
                  <a:gd name="T26" fmla="*/ 413 w 413"/>
                  <a:gd name="T27" fmla="*/ 298 h 319"/>
                  <a:gd name="T28" fmla="*/ 399 w 413"/>
                  <a:gd name="T29" fmla="*/ 25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19">
                    <a:moveTo>
                      <a:pt x="399" y="255"/>
                    </a:moveTo>
                    <a:lnTo>
                      <a:pt x="269" y="168"/>
                    </a:lnTo>
                    <a:lnTo>
                      <a:pt x="226" y="137"/>
                    </a:lnTo>
                    <a:lnTo>
                      <a:pt x="125" y="59"/>
                    </a:lnTo>
                    <a:lnTo>
                      <a:pt x="80" y="52"/>
                    </a:lnTo>
                    <a:lnTo>
                      <a:pt x="37" y="17"/>
                    </a:lnTo>
                    <a:lnTo>
                      <a:pt x="0" y="0"/>
                    </a:lnTo>
                    <a:lnTo>
                      <a:pt x="0" y="59"/>
                    </a:lnTo>
                    <a:lnTo>
                      <a:pt x="9" y="95"/>
                    </a:lnTo>
                    <a:lnTo>
                      <a:pt x="87" y="175"/>
                    </a:lnTo>
                    <a:lnTo>
                      <a:pt x="132" y="196"/>
                    </a:lnTo>
                    <a:lnTo>
                      <a:pt x="297" y="291"/>
                    </a:lnTo>
                    <a:lnTo>
                      <a:pt x="385" y="319"/>
                    </a:lnTo>
                    <a:lnTo>
                      <a:pt x="413" y="298"/>
                    </a:lnTo>
                    <a:lnTo>
                      <a:pt x="399" y="25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8" name="Freeform 233"/>
              <p:cNvSpPr>
                <a:spLocks/>
              </p:cNvSpPr>
              <p:nvPr/>
            </p:nvSpPr>
            <p:spPr bwMode="auto">
              <a:xfrm>
                <a:off x="8559495" y="4993398"/>
                <a:ext cx="27172" cy="20185"/>
              </a:xfrm>
              <a:custGeom>
                <a:avLst/>
                <a:gdLst>
                  <a:gd name="T0" fmla="*/ 0 w 175"/>
                  <a:gd name="T1" fmla="*/ 87 h 130"/>
                  <a:gd name="T2" fmla="*/ 66 w 175"/>
                  <a:gd name="T3" fmla="*/ 130 h 130"/>
                  <a:gd name="T4" fmla="*/ 175 w 175"/>
                  <a:gd name="T5" fmla="*/ 120 h 130"/>
                  <a:gd name="T6" fmla="*/ 175 w 175"/>
                  <a:gd name="T7" fmla="*/ 54 h 130"/>
                  <a:gd name="T8" fmla="*/ 142 w 175"/>
                  <a:gd name="T9" fmla="*/ 0 h 130"/>
                  <a:gd name="T10" fmla="*/ 12 w 175"/>
                  <a:gd name="T11" fmla="*/ 12 h 130"/>
                  <a:gd name="T12" fmla="*/ 0 w 175"/>
                  <a:gd name="T13" fmla="*/ 87 h 130"/>
                </a:gdLst>
                <a:ahLst/>
                <a:cxnLst>
                  <a:cxn ang="0">
                    <a:pos x="T0" y="T1"/>
                  </a:cxn>
                  <a:cxn ang="0">
                    <a:pos x="T2" y="T3"/>
                  </a:cxn>
                  <a:cxn ang="0">
                    <a:pos x="T4" y="T5"/>
                  </a:cxn>
                  <a:cxn ang="0">
                    <a:pos x="T6" y="T7"/>
                  </a:cxn>
                  <a:cxn ang="0">
                    <a:pos x="T8" y="T9"/>
                  </a:cxn>
                  <a:cxn ang="0">
                    <a:pos x="T10" y="T11"/>
                  </a:cxn>
                  <a:cxn ang="0">
                    <a:pos x="T12" y="T13"/>
                  </a:cxn>
                </a:cxnLst>
                <a:rect l="0" t="0" r="r" b="b"/>
                <a:pathLst>
                  <a:path w="175" h="130">
                    <a:moveTo>
                      <a:pt x="0" y="87"/>
                    </a:moveTo>
                    <a:lnTo>
                      <a:pt x="66" y="130"/>
                    </a:lnTo>
                    <a:lnTo>
                      <a:pt x="175" y="120"/>
                    </a:lnTo>
                    <a:lnTo>
                      <a:pt x="175" y="54"/>
                    </a:lnTo>
                    <a:lnTo>
                      <a:pt x="142" y="0"/>
                    </a:lnTo>
                    <a:lnTo>
                      <a:pt x="12" y="12"/>
                    </a:lnTo>
                    <a:lnTo>
                      <a:pt x="0" y="8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9" name="Freeform 234"/>
              <p:cNvSpPr>
                <a:spLocks/>
              </p:cNvSpPr>
              <p:nvPr/>
            </p:nvSpPr>
            <p:spPr bwMode="auto">
              <a:xfrm>
                <a:off x="8584803" y="4959705"/>
                <a:ext cx="35556" cy="18632"/>
              </a:xfrm>
              <a:custGeom>
                <a:avLst/>
                <a:gdLst>
                  <a:gd name="T0" fmla="*/ 132 w 229"/>
                  <a:gd name="T1" fmla="*/ 21 h 120"/>
                  <a:gd name="T2" fmla="*/ 0 w 229"/>
                  <a:gd name="T3" fmla="*/ 96 h 120"/>
                  <a:gd name="T4" fmla="*/ 66 w 229"/>
                  <a:gd name="T5" fmla="*/ 120 h 120"/>
                  <a:gd name="T6" fmla="*/ 229 w 229"/>
                  <a:gd name="T7" fmla="*/ 33 h 120"/>
                  <a:gd name="T8" fmla="*/ 187 w 229"/>
                  <a:gd name="T9" fmla="*/ 0 h 120"/>
                  <a:gd name="T10" fmla="*/ 132 w 229"/>
                  <a:gd name="T11" fmla="*/ 21 h 120"/>
                </a:gdLst>
                <a:ahLst/>
                <a:cxnLst>
                  <a:cxn ang="0">
                    <a:pos x="T0" y="T1"/>
                  </a:cxn>
                  <a:cxn ang="0">
                    <a:pos x="T2" y="T3"/>
                  </a:cxn>
                  <a:cxn ang="0">
                    <a:pos x="T4" y="T5"/>
                  </a:cxn>
                  <a:cxn ang="0">
                    <a:pos x="T6" y="T7"/>
                  </a:cxn>
                  <a:cxn ang="0">
                    <a:pos x="T8" y="T9"/>
                  </a:cxn>
                  <a:cxn ang="0">
                    <a:pos x="T10" y="T11"/>
                  </a:cxn>
                </a:cxnLst>
                <a:rect l="0" t="0" r="r" b="b"/>
                <a:pathLst>
                  <a:path w="229" h="120">
                    <a:moveTo>
                      <a:pt x="132" y="21"/>
                    </a:moveTo>
                    <a:lnTo>
                      <a:pt x="0" y="96"/>
                    </a:lnTo>
                    <a:lnTo>
                      <a:pt x="66" y="120"/>
                    </a:lnTo>
                    <a:lnTo>
                      <a:pt x="229" y="33"/>
                    </a:lnTo>
                    <a:lnTo>
                      <a:pt x="187" y="0"/>
                    </a:lnTo>
                    <a:lnTo>
                      <a:pt x="132" y="2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0" name="Freeform 235"/>
              <p:cNvSpPr>
                <a:spLocks/>
              </p:cNvSpPr>
              <p:nvPr/>
            </p:nvSpPr>
            <p:spPr bwMode="auto">
              <a:xfrm>
                <a:off x="6747225" y="4061334"/>
                <a:ext cx="6677" cy="11800"/>
              </a:xfrm>
              <a:custGeom>
                <a:avLst/>
                <a:gdLst>
                  <a:gd name="T0" fmla="*/ 24 w 43"/>
                  <a:gd name="T1" fmla="*/ 50 h 76"/>
                  <a:gd name="T2" fmla="*/ 0 w 43"/>
                  <a:gd name="T3" fmla="*/ 0 h 76"/>
                  <a:gd name="T4" fmla="*/ 43 w 43"/>
                  <a:gd name="T5" fmla="*/ 76 h 76"/>
                  <a:gd name="T6" fmla="*/ 24 w 43"/>
                  <a:gd name="T7" fmla="*/ 50 h 76"/>
                </a:gdLst>
                <a:ahLst/>
                <a:cxnLst>
                  <a:cxn ang="0">
                    <a:pos x="T0" y="T1"/>
                  </a:cxn>
                  <a:cxn ang="0">
                    <a:pos x="T2" y="T3"/>
                  </a:cxn>
                  <a:cxn ang="0">
                    <a:pos x="T4" y="T5"/>
                  </a:cxn>
                  <a:cxn ang="0">
                    <a:pos x="T6" y="T7"/>
                  </a:cxn>
                </a:cxnLst>
                <a:rect l="0" t="0" r="r" b="b"/>
                <a:pathLst>
                  <a:path w="43" h="76">
                    <a:moveTo>
                      <a:pt x="24" y="50"/>
                    </a:moveTo>
                    <a:lnTo>
                      <a:pt x="0" y="0"/>
                    </a:lnTo>
                    <a:lnTo>
                      <a:pt x="43" y="76"/>
                    </a:lnTo>
                    <a:lnTo>
                      <a:pt x="24" y="5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1" name="Freeform 236"/>
              <p:cNvSpPr>
                <a:spLocks/>
              </p:cNvSpPr>
              <p:nvPr/>
            </p:nvSpPr>
            <p:spPr bwMode="auto">
              <a:xfrm>
                <a:off x="6420079" y="3254104"/>
                <a:ext cx="6677" cy="0"/>
              </a:xfrm>
              <a:custGeom>
                <a:avLst/>
                <a:gdLst>
                  <a:gd name="T0" fmla="*/ 43 w 43"/>
                  <a:gd name="T1" fmla="*/ 43 w 43"/>
                  <a:gd name="T2" fmla="*/ 0 w 43"/>
                  <a:gd name="T3" fmla="*/ 43 w 43"/>
                </a:gdLst>
                <a:ahLst/>
                <a:cxnLst>
                  <a:cxn ang="0">
                    <a:pos x="T0" y="0"/>
                  </a:cxn>
                  <a:cxn ang="0">
                    <a:pos x="T1" y="0"/>
                  </a:cxn>
                  <a:cxn ang="0">
                    <a:pos x="T2" y="0"/>
                  </a:cxn>
                  <a:cxn ang="0">
                    <a:pos x="T3" y="0"/>
                  </a:cxn>
                </a:cxnLst>
                <a:rect l="0" t="0" r="r" b="b"/>
                <a:pathLst>
                  <a:path w="43">
                    <a:moveTo>
                      <a:pt x="43" y="0"/>
                    </a:moveTo>
                    <a:lnTo>
                      <a:pt x="43" y="0"/>
                    </a:lnTo>
                    <a:lnTo>
                      <a:pt x="0" y="0"/>
                    </a:lnTo>
                    <a:lnTo>
                      <a:pt x="43"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2" name="Freeform 237"/>
              <p:cNvSpPr>
                <a:spLocks/>
              </p:cNvSpPr>
              <p:nvPr/>
            </p:nvSpPr>
            <p:spPr bwMode="auto">
              <a:xfrm>
                <a:off x="7809403" y="3408594"/>
                <a:ext cx="22824" cy="20185"/>
              </a:xfrm>
              <a:custGeom>
                <a:avLst/>
                <a:gdLst>
                  <a:gd name="T0" fmla="*/ 0 w 147"/>
                  <a:gd name="T1" fmla="*/ 118 h 130"/>
                  <a:gd name="T2" fmla="*/ 26 w 147"/>
                  <a:gd name="T3" fmla="*/ 130 h 130"/>
                  <a:gd name="T4" fmla="*/ 93 w 147"/>
                  <a:gd name="T5" fmla="*/ 59 h 130"/>
                  <a:gd name="T6" fmla="*/ 118 w 147"/>
                  <a:gd name="T7" fmla="*/ 63 h 130"/>
                  <a:gd name="T8" fmla="*/ 147 w 147"/>
                  <a:gd name="T9" fmla="*/ 54 h 130"/>
                  <a:gd name="T10" fmla="*/ 147 w 147"/>
                  <a:gd name="T11" fmla="*/ 0 h 130"/>
                  <a:gd name="T12" fmla="*/ 88 w 147"/>
                  <a:gd name="T13" fmla="*/ 4 h 130"/>
                  <a:gd name="T14" fmla="*/ 0 w 147"/>
                  <a:gd name="T15" fmla="*/ 118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30">
                    <a:moveTo>
                      <a:pt x="0" y="118"/>
                    </a:moveTo>
                    <a:lnTo>
                      <a:pt x="26" y="130"/>
                    </a:lnTo>
                    <a:lnTo>
                      <a:pt x="93" y="59"/>
                    </a:lnTo>
                    <a:lnTo>
                      <a:pt x="118" y="63"/>
                    </a:lnTo>
                    <a:lnTo>
                      <a:pt x="147" y="54"/>
                    </a:lnTo>
                    <a:lnTo>
                      <a:pt x="147" y="0"/>
                    </a:lnTo>
                    <a:lnTo>
                      <a:pt x="88" y="4"/>
                    </a:lnTo>
                    <a:lnTo>
                      <a:pt x="0" y="11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3" name="Freeform 238"/>
              <p:cNvSpPr>
                <a:spLocks/>
              </p:cNvSpPr>
              <p:nvPr/>
            </p:nvSpPr>
            <p:spPr bwMode="auto">
              <a:xfrm>
                <a:off x="7838748" y="3375522"/>
                <a:ext cx="50617" cy="38817"/>
              </a:xfrm>
              <a:custGeom>
                <a:avLst/>
                <a:gdLst>
                  <a:gd name="T0" fmla="*/ 159 w 326"/>
                  <a:gd name="T1" fmla="*/ 64 h 250"/>
                  <a:gd name="T2" fmla="*/ 142 w 326"/>
                  <a:gd name="T3" fmla="*/ 33 h 250"/>
                  <a:gd name="T4" fmla="*/ 17 w 326"/>
                  <a:gd name="T5" fmla="*/ 189 h 250"/>
                  <a:gd name="T6" fmla="*/ 0 w 326"/>
                  <a:gd name="T7" fmla="*/ 250 h 250"/>
                  <a:gd name="T8" fmla="*/ 33 w 326"/>
                  <a:gd name="T9" fmla="*/ 250 h 250"/>
                  <a:gd name="T10" fmla="*/ 116 w 326"/>
                  <a:gd name="T11" fmla="*/ 146 h 250"/>
                  <a:gd name="T12" fmla="*/ 234 w 326"/>
                  <a:gd name="T13" fmla="*/ 92 h 250"/>
                  <a:gd name="T14" fmla="*/ 326 w 326"/>
                  <a:gd name="T15" fmla="*/ 0 h 250"/>
                  <a:gd name="T16" fmla="*/ 208 w 326"/>
                  <a:gd name="T17" fmla="*/ 9 h 250"/>
                  <a:gd name="T18" fmla="*/ 159 w 326"/>
                  <a:gd name="T19" fmla="*/ 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250">
                    <a:moveTo>
                      <a:pt x="159" y="64"/>
                    </a:moveTo>
                    <a:lnTo>
                      <a:pt x="142" y="33"/>
                    </a:lnTo>
                    <a:lnTo>
                      <a:pt x="17" y="189"/>
                    </a:lnTo>
                    <a:lnTo>
                      <a:pt x="0" y="250"/>
                    </a:lnTo>
                    <a:lnTo>
                      <a:pt x="33" y="250"/>
                    </a:lnTo>
                    <a:lnTo>
                      <a:pt x="116" y="146"/>
                    </a:lnTo>
                    <a:lnTo>
                      <a:pt x="234" y="92"/>
                    </a:lnTo>
                    <a:lnTo>
                      <a:pt x="326" y="0"/>
                    </a:lnTo>
                    <a:lnTo>
                      <a:pt x="208" y="9"/>
                    </a:lnTo>
                    <a:lnTo>
                      <a:pt x="159" y="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4" name="Freeform 239"/>
              <p:cNvSpPr>
                <a:spLocks/>
              </p:cNvSpPr>
              <p:nvPr/>
            </p:nvSpPr>
            <p:spPr bwMode="auto">
              <a:xfrm>
                <a:off x="7898526" y="3352077"/>
                <a:ext cx="29035" cy="20185"/>
              </a:xfrm>
              <a:custGeom>
                <a:avLst/>
                <a:gdLst>
                  <a:gd name="T0" fmla="*/ 0 w 187"/>
                  <a:gd name="T1" fmla="*/ 118 h 130"/>
                  <a:gd name="T2" fmla="*/ 29 w 187"/>
                  <a:gd name="T3" fmla="*/ 130 h 130"/>
                  <a:gd name="T4" fmla="*/ 78 w 187"/>
                  <a:gd name="T5" fmla="*/ 118 h 130"/>
                  <a:gd name="T6" fmla="*/ 187 w 187"/>
                  <a:gd name="T7" fmla="*/ 21 h 130"/>
                  <a:gd name="T8" fmla="*/ 187 w 187"/>
                  <a:gd name="T9" fmla="*/ 0 h 130"/>
                  <a:gd name="T10" fmla="*/ 116 w 187"/>
                  <a:gd name="T11" fmla="*/ 5 h 130"/>
                  <a:gd name="T12" fmla="*/ 0 w 187"/>
                  <a:gd name="T13" fmla="*/ 118 h 130"/>
                </a:gdLst>
                <a:ahLst/>
                <a:cxnLst>
                  <a:cxn ang="0">
                    <a:pos x="T0" y="T1"/>
                  </a:cxn>
                  <a:cxn ang="0">
                    <a:pos x="T2" y="T3"/>
                  </a:cxn>
                  <a:cxn ang="0">
                    <a:pos x="T4" y="T5"/>
                  </a:cxn>
                  <a:cxn ang="0">
                    <a:pos x="T6" y="T7"/>
                  </a:cxn>
                  <a:cxn ang="0">
                    <a:pos x="T8" y="T9"/>
                  </a:cxn>
                  <a:cxn ang="0">
                    <a:pos x="T10" y="T11"/>
                  </a:cxn>
                  <a:cxn ang="0">
                    <a:pos x="T12" y="T13"/>
                  </a:cxn>
                </a:cxnLst>
                <a:rect l="0" t="0" r="r" b="b"/>
                <a:pathLst>
                  <a:path w="187" h="130">
                    <a:moveTo>
                      <a:pt x="0" y="118"/>
                    </a:moveTo>
                    <a:lnTo>
                      <a:pt x="29" y="130"/>
                    </a:lnTo>
                    <a:lnTo>
                      <a:pt x="78" y="118"/>
                    </a:lnTo>
                    <a:lnTo>
                      <a:pt x="187" y="21"/>
                    </a:lnTo>
                    <a:lnTo>
                      <a:pt x="187" y="0"/>
                    </a:lnTo>
                    <a:lnTo>
                      <a:pt x="116" y="5"/>
                    </a:lnTo>
                    <a:lnTo>
                      <a:pt x="0" y="11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5" name="Freeform 240"/>
              <p:cNvSpPr>
                <a:spLocks/>
              </p:cNvSpPr>
              <p:nvPr/>
            </p:nvSpPr>
            <p:spPr bwMode="auto">
              <a:xfrm>
                <a:off x="7952869" y="3318229"/>
                <a:ext cx="17545" cy="16924"/>
              </a:xfrm>
              <a:custGeom>
                <a:avLst/>
                <a:gdLst>
                  <a:gd name="T0" fmla="*/ 113 w 113"/>
                  <a:gd name="T1" fmla="*/ 38 h 109"/>
                  <a:gd name="T2" fmla="*/ 109 w 113"/>
                  <a:gd name="T3" fmla="*/ 5 h 109"/>
                  <a:gd name="T4" fmla="*/ 76 w 113"/>
                  <a:gd name="T5" fmla="*/ 0 h 109"/>
                  <a:gd name="T6" fmla="*/ 0 w 113"/>
                  <a:gd name="T7" fmla="*/ 69 h 109"/>
                  <a:gd name="T8" fmla="*/ 0 w 113"/>
                  <a:gd name="T9" fmla="*/ 109 h 109"/>
                  <a:gd name="T10" fmla="*/ 47 w 113"/>
                  <a:gd name="T11" fmla="*/ 102 h 109"/>
                  <a:gd name="T12" fmla="*/ 113 w 113"/>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3" h="109">
                    <a:moveTo>
                      <a:pt x="113" y="38"/>
                    </a:moveTo>
                    <a:lnTo>
                      <a:pt x="109" y="5"/>
                    </a:lnTo>
                    <a:lnTo>
                      <a:pt x="76" y="0"/>
                    </a:lnTo>
                    <a:lnTo>
                      <a:pt x="0" y="69"/>
                    </a:lnTo>
                    <a:lnTo>
                      <a:pt x="0" y="109"/>
                    </a:lnTo>
                    <a:lnTo>
                      <a:pt x="47" y="102"/>
                    </a:lnTo>
                    <a:lnTo>
                      <a:pt x="113" y="3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6" name="Freeform 241"/>
              <p:cNvSpPr>
                <a:spLocks/>
              </p:cNvSpPr>
              <p:nvPr/>
            </p:nvSpPr>
            <p:spPr bwMode="auto">
              <a:xfrm>
                <a:off x="4743977" y="5118077"/>
                <a:ext cx="381800" cy="350281"/>
              </a:xfrm>
              <a:custGeom>
                <a:avLst/>
                <a:gdLst>
                  <a:gd name="T0" fmla="*/ 0 w 2459"/>
                  <a:gd name="T1" fmla="*/ 1129 h 2256"/>
                  <a:gd name="T2" fmla="*/ 33 w 2459"/>
                  <a:gd name="T3" fmla="*/ 1214 h 2256"/>
                  <a:gd name="T4" fmla="*/ 109 w 2459"/>
                  <a:gd name="T5" fmla="*/ 1377 h 2256"/>
                  <a:gd name="T6" fmla="*/ 239 w 2459"/>
                  <a:gd name="T7" fmla="*/ 1561 h 2256"/>
                  <a:gd name="T8" fmla="*/ 317 w 2459"/>
                  <a:gd name="T9" fmla="*/ 1779 h 2256"/>
                  <a:gd name="T10" fmla="*/ 305 w 2459"/>
                  <a:gd name="T11" fmla="*/ 1899 h 2256"/>
                  <a:gd name="T12" fmla="*/ 272 w 2459"/>
                  <a:gd name="T13" fmla="*/ 1954 h 2256"/>
                  <a:gd name="T14" fmla="*/ 284 w 2459"/>
                  <a:gd name="T15" fmla="*/ 2029 h 2256"/>
                  <a:gd name="T16" fmla="*/ 534 w 2459"/>
                  <a:gd name="T17" fmla="*/ 2256 h 2256"/>
                  <a:gd name="T18" fmla="*/ 631 w 2459"/>
                  <a:gd name="T19" fmla="*/ 2235 h 2256"/>
                  <a:gd name="T20" fmla="*/ 706 w 2459"/>
                  <a:gd name="T21" fmla="*/ 2171 h 2256"/>
                  <a:gd name="T22" fmla="*/ 891 w 2459"/>
                  <a:gd name="T23" fmla="*/ 2138 h 2256"/>
                  <a:gd name="T24" fmla="*/ 1042 w 2459"/>
                  <a:gd name="T25" fmla="*/ 2117 h 2256"/>
                  <a:gd name="T26" fmla="*/ 1337 w 2459"/>
                  <a:gd name="T27" fmla="*/ 2126 h 2256"/>
                  <a:gd name="T28" fmla="*/ 1391 w 2459"/>
                  <a:gd name="T29" fmla="*/ 2095 h 2256"/>
                  <a:gd name="T30" fmla="*/ 1510 w 2459"/>
                  <a:gd name="T31" fmla="*/ 2072 h 2256"/>
                  <a:gd name="T32" fmla="*/ 1673 w 2459"/>
                  <a:gd name="T33" fmla="*/ 1954 h 2256"/>
                  <a:gd name="T34" fmla="*/ 1880 w 2459"/>
                  <a:gd name="T35" fmla="*/ 1802 h 2256"/>
                  <a:gd name="T36" fmla="*/ 1956 w 2459"/>
                  <a:gd name="T37" fmla="*/ 1703 h 2256"/>
                  <a:gd name="T38" fmla="*/ 2107 w 2459"/>
                  <a:gd name="T39" fmla="*/ 1531 h 2256"/>
                  <a:gd name="T40" fmla="*/ 2140 w 2459"/>
                  <a:gd name="T41" fmla="*/ 1398 h 2256"/>
                  <a:gd name="T42" fmla="*/ 2303 w 2459"/>
                  <a:gd name="T43" fmla="*/ 1183 h 2256"/>
                  <a:gd name="T44" fmla="*/ 2412 w 2459"/>
                  <a:gd name="T45" fmla="*/ 1063 h 2256"/>
                  <a:gd name="T46" fmla="*/ 2412 w 2459"/>
                  <a:gd name="T47" fmla="*/ 954 h 2256"/>
                  <a:gd name="T48" fmla="*/ 2454 w 2459"/>
                  <a:gd name="T49" fmla="*/ 879 h 2256"/>
                  <a:gd name="T50" fmla="*/ 2459 w 2459"/>
                  <a:gd name="T51" fmla="*/ 813 h 2256"/>
                  <a:gd name="T52" fmla="*/ 2336 w 2459"/>
                  <a:gd name="T53" fmla="*/ 806 h 2256"/>
                  <a:gd name="T54" fmla="*/ 2299 w 2459"/>
                  <a:gd name="T55" fmla="*/ 605 h 2256"/>
                  <a:gd name="T56" fmla="*/ 2320 w 2459"/>
                  <a:gd name="T57" fmla="*/ 437 h 2256"/>
                  <a:gd name="T58" fmla="*/ 2256 w 2459"/>
                  <a:gd name="T59" fmla="*/ 54 h 2256"/>
                  <a:gd name="T60" fmla="*/ 2032 w 2459"/>
                  <a:gd name="T61" fmla="*/ 0 h 2256"/>
                  <a:gd name="T62" fmla="*/ 1944 w 2459"/>
                  <a:gd name="T63" fmla="*/ 43 h 2256"/>
                  <a:gd name="T64" fmla="*/ 1836 w 2459"/>
                  <a:gd name="T65" fmla="*/ 43 h 2256"/>
                  <a:gd name="T66" fmla="*/ 1661 w 2459"/>
                  <a:gd name="T67" fmla="*/ 194 h 2256"/>
                  <a:gd name="T68" fmla="*/ 1618 w 2459"/>
                  <a:gd name="T69" fmla="*/ 260 h 2256"/>
                  <a:gd name="T70" fmla="*/ 1467 w 2459"/>
                  <a:gd name="T71" fmla="*/ 314 h 2256"/>
                  <a:gd name="T72" fmla="*/ 1446 w 2459"/>
                  <a:gd name="T73" fmla="*/ 498 h 2256"/>
                  <a:gd name="T74" fmla="*/ 1337 w 2459"/>
                  <a:gd name="T75" fmla="*/ 619 h 2256"/>
                  <a:gd name="T76" fmla="*/ 1207 w 2459"/>
                  <a:gd name="T77" fmla="*/ 628 h 2256"/>
                  <a:gd name="T78" fmla="*/ 1129 w 2459"/>
                  <a:gd name="T79" fmla="*/ 574 h 2256"/>
                  <a:gd name="T80" fmla="*/ 1042 w 2459"/>
                  <a:gd name="T81" fmla="*/ 586 h 2256"/>
                  <a:gd name="T82" fmla="*/ 858 w 2459"/>
                  <a:gd name="T83" fmla="*/ 803 h 2256"/>
                  <a:gd name="T84" fmla="*/ 718 w 2459"/>
                  <a:gd name="T85" fmla="*/ 803 h 2256"/>
                  <a:gd name="T86" fmla="*/ 664 w 2459"/>
                  <a:gd name="T87" fmla="*/ 543 h 2256"/>
                  <a:gd name="T88" fmla="*/ 565 w 2459"/>
                  <a:gd name="T89" fmla="*/ 432 h 2256"/>
                  <a:gd name="T90" fmla="*/ 543 w 2459"/>
                  <a:gd name="T91" fmla="*/ 1129 h 2256"/>
                  <a:gd name="T92" fmla="*/ 371 w 2459"/>
                  <a:gd name="T93" fmla="*/ 1172 h 2256"/>
                  <a:gd name="T94" fmla="*/ 260 w 2459"/>
                  <a:gd name="T95" fmla="*/ 1139 h 2256"/>
                  <a:gd name="T96" fmla="*/ 184 w 2459"/>
                  <a:gd name="T97" fmla="*/ 1096 h 2256"/>
                  <a:gd name="T98" fmla="*/ 142 w 2459"/>
                  <a:gd name="T99" fmla="*/ 1054 h 2256"/>
                  <a:gd name="T100" fmla="*/ 88 w 2459"/>
                  <a:gd name="T101" fmla="*/ 1054 h 2256"/>
                  <a:gd name="T102" fmla="*/ 0 w 2459"/>
                  <a:gd name="T103" fmla="*/ 1129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59" h="2256">
                    <a:moveTo>
                      <a:pt x="0" y="1129"/>
                    </a:moveTo>
                    <a:lnTo>
                      <a:pt x="33" y="1214"/>
                    </a:lnTo>
                    <a:lnTo>
                      <a:pt x="109" y="1377"/>
                    </a:lnTo>
                    <a:lnTo>
                      <a:pt x="239" y="1561"/>
                    </a:lnTo>
                    <a:lnTo>
                      <a:pt x="317" y="1779"/>
                    </a:lnTo>
                    <a:lnTo>
                      <a:pt x="305" y="1899"/>
                    </a:lnTo>
                    <a:lnTo>
                      <a:pt x="272" y="1954"/>
                    </a:lnTo>
                    <a:lnTo>
                      <a:pt x="284" y="2029"/>
                    </a:lnTo>
                    <a:lnTo>
                      <a:pt x="534" y="2256"/>
                    </a:lnTo>
                    <a:lnTo>
                      <a:pt x="631" y="2235"/>
                    </a:lnTo>
                    <a:lnTo>
                      <a:pt x="706" y="2171"/>
                    </a:lnTo>
                    <a:lnTo>
                      <a:pt x="891" y="2138"/>
                    </a:lnTo>
                    <a:lnTo>
                      <a:pt x="1042" y="2117"/>
                    </a:lnTo>
                    <a:lnTo>
                      <a:pt x="1337" y="2126"/>
                    </a:lnTo>
                    <a:lnTo>
                      <a:pt x="1391" y="2095"/>
                    </a:lnTo>
                    <a:lnTo>
                      <a:pt x="1510" y="2072"/>
                    </a:lnTo>
                    <a:lnTo>
                      <a:pt x="1673" y="1954"/>
                    </a:lnTo>
                    <a:lnTo>
                      <a:pt x="1880" y="1802"/>
                    </a:lnTo>
                    <a:lnTo>
                      <a:pt x="1956" y="1703"/>
                    </a:lnTo>
                    <a:lnTo>
                      <a:pt x="2107" y="1531"/>
                    </a:lnTo>
                    <a:lnTo>
                      <a:pt x="2140" y="1398"/>
                    </a:lnTo>
                    <a:lnTo>
                      <a:pt x="2303" y="1183"/>
                    </a:lnTo>
                    <a:lnTo>
                      <a:pt x="2412" y="1063"/>
                    </a:lnTo>
                    <a:lnTo>
                      <a:pt x="2412" y="954"/>
                    </a:lnTo>
                    <a:lnTo>
                      <a:pt x="2454" y="879"/>
                    </a:lnTo>
                    <a:lnTo>
                      <a:pt x="2459" y="813"/>
                    </a:lnTo>
                    <a:lnTo>
                      <a:pt x="2336" y="806"/>
                    </a:lnTo>
                    <a:lnTo>
                      <a:pt x="2299" y="605"/>
                    </a:lnTo>
                    <a:lnTo>
                      <a:pt x="2320" y="437"/>
                    </a:lnTo>
                    <a:lnTo>
                      <a:pt x="2256" y="54"/>
                    </a:lnTo>
                    <a:lnTo>
                      <a:pt x="2032" y="0"/>
                    </a:lnTo>
                    <a:lnTo>
                      <a:pt x="1944" y="43"/>
                    </a:lnTo>
                    <a:lnTo>
                      <a:pt x="1836" y="43"/>
                    </a:lnTo>
                    <a:lnTo>
                      <a:pt x="1661" y="194"/>
                    </a:lnTo>
                    <a:lnTo>
                      <a:pt x="1618" y="260"/>
                    </a:lnTo>
                    <a:lnTo>
                      <a:pt x="1467" y="314"/>
                    </a:lnTo>
                    <a:lnTo>
                      <a:pt x="1446" y="498"/>
                    </a:lnTo>
                    <a:lnTo>
                      <a:pt x="1337" y="619"/>
                    </a:lnTo>
                    <a:lnTo>
                      <a:pt x="1207" y="628"/>
                    </a:lnTo>
                    <a:lnTo>
                      <a:pt x="1129" y="574"/>
                    </a:lnTo>
                    <a:lnTo>
                      <a:pt x="1042" y="586"/>
                    </a:lnTo>
                    <a:lnTo>
                      <a:pt x="858" y="803"/>
                    </a:lnTo>
                    <a:lnTo>
                      <a:pt x="718" y="803"/>
                    </a:lnTo>
                    <a:lnTo>
                      <a:pt x="664" y="543"/>
                    </a:lnTo>
                    <a:lnTo>
                      <a:pt x="565" y="432"/>
                    </a:lnTo>
                    <a:lnTo>
                      <a:pt x="543" y="1129"/>
                    </a:lnTo>
                    <a:lnTo>
                      <a:pt x="371" y="1172"/>
                    </a:lnTo>
                    <a:lnTo>
                      <a:pt x="260" y="1139"/>
                    </a:lnTo>
                    <a:lnTo>
                      <a:pt x="184" y="1096"/>
                    </a:lnTo>
                    <a:lnTo>
                      <a:pt x="142" y="1054"/>
                    </a:lnTo>
                    <a:lnTo>
                      <a:pt x="88" y="1054"/>
                    </a:lnTo>
                    <a:lnTo>
                      <a:pt x="0" y="112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7" name="Freeform 242"/>
              <p:cNvSpPr>
                <a:spLocks/>
              </p:cNvSpPr>
              <p:nvPr/>
            </p:nvSpPr>
            <p:spPr bwMode="auto">
              <a:xfrm>
                <a:off x="8584493" y="2263814"/>
                <a:ext cx="93160" cy="29035"/>
              </a:xfrm>
              <a:custGeom>
                <a:avLst/>
                <a:gdLst>
                  <a:gd name="T0" fmla="*/ 35 w 600"/>
                  <a:gd name="T1" fmla="*/ 5 h 187"/>
                  <a:gd name="T2" fmla="*/ 66 w 600"/>
                  <a:gd name="T3" fmla="*/ 0 h 187"/>
                  <a:gd name="T4" fmla="*/ 196 w 600"/>
                  <a:gd name="T5" fmla="*/ 38 h 187"/>
                  <a:gd name="T6" fmla="*/ 333 w 600"/>
                  <a:gd name="T7" fmla="*/ 17 h 187"/>
                  <a:gd name="T8" fmla="*/ 449 w 600"/>
                  <a:gd name="T9" fmla="*/ 12 h 187"/>
                  <a:gd name="T10" fmla="*/ 512 w 600"/>
                  <a:gd name="T11" fmla="*/ 66 h 187"/>
                  <a:gd name="T12" fmla="*/ 586 w 600"/>
                  <a:gd name="T13" fmla="*/ 66 h 187"/>
                  <a:gd name="T14" fmla="*/ 600 w 600"/>
                  <a:gd name="T15" fmla="*/ 87 h 187"/>
                  <a:gd name="T16" fmla="*/ 586 w 600"/>
                  <a:gd name="T17" fmla="*/ 135 h 187"/>
                  <a:gd name="T18" fmla="*/ 498 w 600"/>
                  <a:gd name="T19" fmla="*/ 187 h 187"/>
                  <a:gd name="T20" fmla="*/ 252 w 600"/>
                  <a:gd name="T21" fmla="*/ 177 h 187"/>
                  <a:gd name="T22" fmla="*/ 123 w 600"/>
                  <a:gd name="T23" fmla="*/ 130 h 187"/>
                  <a:gd name="T24" fmla="*/ 0 w 600"/>
                  <a:gd name="T25" fmla="*/ 57 h 187"/>
                  <a:gd name="T26" fmla="*/ 35 w 600"/>
                  <a:gd name="T27"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187">
                    <a:moveTo>
                      <a:pt x="35" y="5"/>
                    </a:moveTo>
                    <a:lnTo>
                      <a:pt x="66" y="0"/>
                    </a:lnTo>
                    <a:lnTo>
                      <a:pt x="196" y="38"/>
                    </a:lnTo>
                    <a:lnTo>
                      <a:pt x="333" y="17"/>
                    </a:lnTo>
                    <a:lnTo>
                      <a:pt x="449" y="12"/>
                    </a:lnTo>
                    <a:lnTo>
                      <a:pt x="512" y="66"/>
                    </a:lnTo>
                    <a:lnTo>
                      <a:pt x="586" y="66"/>
                    </a:lnTo>
                    <a:lnTo>
                      <a:pt x="600" y="87"/>
                    </a:lnTo>
                    <a:lnTo>
                      <a:pt x="586" y="135"/>
                    </a:lnTo>
                    <a:lnTo>
                      <a:pt x="498" y="187"/>
                    </a:lnTo>
                    <a:lnTo>
                      <a:pt x="252" y="177"/>
                    </a:lnTo>
                    <a:lnTo>
                      <a:pt x="123" y="130"/>
                    </a:lnTo>
                    <a:lnTo>
                      <a:pt x="0" y="57"/>
                    </a:lnTo>
                    <a:lnTo>
                      <a:pt x="35" y="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8" name="Freeform 243"/>
              <p:cNvSpPr>
                <a:spLocks/>
              </p:cNvSpPr>
              <p:nvPr/>
            </p:nvSpPr>
            <p:spPr bwMode="auto">
              <a:xfrm>
                <a:off x="7684103" y="2153730"/>
                <a:ext cx="78720" cy="35246"/>
              </a:xfrm>
              <a:custGeom>
                <a:avLst/>
                <a:gdLst>
                  <a:gd name="T0" fmla="*/ 122 w 507"/>
                  <a:gd name="T1" fmla="*/ 0 h 227"/>
                  <a:gd name="T2" fmla="*/ 311 w 507"/>
                  <a:gd name="T3" fmla="*/ 5 h 227"/>
                  <a:gd name="T4" fmla="*/ 326 w 507"/>
                  <a:gd name="T5" fmla="*/ 36 h 227"/>
                  <a:gd name="T6" fmla="*/ 434 w 507"/>
                  <a:gd name="T7" fmla="*/ 97 h 227"/>
                  <a:gd name="T8" fmla="*/ 507 w 507"/>
                  <a:gd name="T9" fmla="*/ 154 h 227"/>
                  <a:gd name="T10" fmla="*/ 477 w 507"/>
                  <a:gd name="T11" fmla="*/ 227 h 227"/>
                  <a:gd name="T12" fmla="*/ 269 w 507"/>
                  <a:gd name="T13" fmla="*/ 213 h 227"/>
                  <a:gd name="T14" fmla="*/ 160 w 507"/>
                  <a:gd name="T15" fmla="*/ 196 h 227"/>
                  <a:gd name="T16" fmla="*/ 115 w 507"/>
                  <a:gd name="T17" fmla="*/ 170 h 227"/>
                  <a:gd name="T18" fmla="*/ 7 w 507"/>
                  <a:gd name="T19" fmla="*/ 166 h 227"/>
                  <a:gd name="T20" fmla="*/ 0 w 507"/>
                  <a:gd name="T21" fmla="*/ 144 h 227"/>
                  <a:gd name="T22" fmla="*/ 59 w 507"/>
                  <a:gd name="T23" fmla="*/ 109 h 227"/>
                  <a:gd name="T24" fmla="*/ 66 w 507"/>
                  <a:gd name="T25" fmla="*/ 62 h 227"/>
                  <a:gd name="T26" fmla="*/ 122 w 507"/>
                  <a:gd name="T2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7" h="227">
                    <a:moveTo>
                      <a:pt x="122" y="0"/>
                    </a:moveTo>
                    <a:lnTo>
                      <a:pt x="311" y="5"/>
                    </a:lnTo>
                    <a:lnTo>
                      <a:pt x="326" y="36"/>
                    </a:lnTo>
                    <a:lnTo>
                      <a:pt x="434" y="97"/>
                    </a:lnTo>
                    <a:lnTo>
                      <a:pt x="507" y="154"/>
                    </a:lnTo>
                    <a:lnTo>
                      <a:pt x="477" y="227"/>
                    </a:lnTo>
                    <a:lnTo>
                      <a:pt x="269" y="213"/>
                    </a:lnTo>
                    <a:lnTo>
                      <a:pt x="160" y="196"/>
                    </a:lnTo>
                    <a:lnTo>
                      <a:pt x="115" y="170"/>
                    </a:lnTo>
                    <a:lnTo>
                      <a:pt x="7" y="166"/>
                    </a:lnTo>
                    <a:lnTo>
                      <a:pt x="0" y="144"/>
                    </a:lnTo>
                    <a:lnTo>
                      <a:pt x="59" y="109"/>
                    </a:lnTo>
                    <a:lnTo>
                      <a:pt x="66" y="62"/>
                    </a:lnTo>
                    <a:lnTo>
                      <a:pt x="122"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9" name="Freeform 244"/>
              <p:cNvSpPr>
                <a:spLocks/>
              </p:cNvSpPr>
              <p:nvPr/>
            </p:nvSpPr>
            <p:spPr bwMode="auto">
              <a:xfrm>
                <a:off x="7598551" y="2046286"/>
                <a:ext cx="200294" cy="71888"/>
              </a:xfrm>
              <a:custGeom>
                <a:avLst/>
                <a:gdLst>
                  <a:gd name="T0" fmla="*/ 284 w 1290"/>
                  <a:gd name="T1" fmla="*/ 10 h 463"/>
                  <a:gd name="T2" fmla="*/ 182 w 1290"/>
                  <a:gd name="T3" fmla="*/ 45 h 463"/>
                  <a:gd name="T4" fmla="*/ 182 w 1290"/>
                  <a:gd name="T5" fmla="*/ 57 h 463"/>
                  <a:gd name="T6" fmla="*/ 80 w 1290"/>
                  <a:gd name="T7" fmla="*/ 64 h 463"/>
                  <a:gd name="T8" fmla="*/ 80 w 1290"/>
                  <a:gd name="T9" fmla="*/ 76 h 463"/>
                  <a:gd name="T10" fmla="*/ 109 w 1290"/>
                  <a:gd name="T11" fmla="*/ 116 h 463"/>
                  <a:gd name="T12" fmla="*/ 45 w 1290"/>
                  <a:gd name="T13" fmla="*/ 130 h 463"/>
                  <a:gd name="T14" fmla="*/ 38 w 1290"/>
                  <a:gd name="T15" fmla="*/ 142 h 463"/>
                  <a:gd name="T16" fmla="*/ 52 w 1290"/>
                  <a:gd name="T17" fmla="*/ 218 h 463"/>
                  <a:gd name="T18" fmla="*/ 0 w 1290"/>
                  <a:gd name="T19" fmla="*/ 248 h 463"/>
                  <a:gd name="T20" fmla="*/ 73 w 1290"/>
                  <a:gd name="T21" fmla="*/ 340 h 463"/>
                  <a:gd name="T22" fmla="*/ 130 w 1290"/>
                  <a:gd name="T23" fmla="*/ 340 h 463"/>
                  <a:gd name="T24" fmla="*/ 182 w 1290"/>
                  <a:gd name="T25" fmla="*/ 366 h 463"/>
                  <a:gd name="T26" fmla="*/ 168 w 1290"/>
                  <a:gd name="T27" fmla="*/ 407 h 463"/>
                  <a:gd name="T28" fmla="*/ 371 w 1290"/>
                  <a:gd name="T29" fmla="*/ 463 h 463"/>
                  <a:gd name="T30" fmla="*/ 414 w 1290"/>
                  <a:gd name="T31" fmla="*/ 428 h 463"/>
                  <a:gd name="T32" fmla="*/ 399 w 1290"/>
                  <a:gd name="T33" fmla="*/ 355 h 463"/>
                  <a:gd name="T34" fmla="*/ 442 w 1290"/>
                  <a:gd name="T35" fmla="*/ 338 h 463"/>
                  <a:gd name="T36" fmla="*/ 477 w 1290"/>
                  <a:gd name="T37" fmla="*/ 345 h 463"/>
                  <a:gd name="T38" fmla="*/ 484 w 1290"/>
                  <a:gd name="T39" fmla="*/ 385 h 463"/>
                  <a:gd name="T40" fmla="*/ 617 w 1290"/>
                  <a:gd name="T41" fmla="*/ 385 h 463"/>
                  <a:gd name="T42" fmla="*/ 732 w 1290"/>
                  <a:gd name="T43" fmla="*/ 319 h 463"/>
                  <a:gd name="T44" fmla="*/ 810 w 1290"/>
                  <a:gd name="T45" fmla="*/ 329 h 463"/>
                  <a:gd name="T46" fmla="*/ 820 w 1290"/>
                  <a:gd name="T47" fmla="*/ 385 h 463"/>
                  <a:gd name="T48" fmla="*/ 912 w 1290"/>
                  <a:gd name="T49" fmla="*/ 402 h 463"/>
                  <a:gd name="T50" fmla="*/ 1035 w 1290"/>
                  <a:gd name="T51" fmla="*/ 338 h 463"/>
                  <a:gd name="T52" fmla="*/ 950 w 1290"/>
                  <a:gd name="T53" fmla="*/ 333 h 463"/>
                  <a:gd name="T54" fmla="*/ 834 w 1290"/>
                  <a:gd name="T55" fmla="*/ 288 h 463"/>
                  <a:gd name="T56" fmla="*/ 803 w 1290"/>
                  <a:gd name="T57" fmla="*/ 208 h 463"/>
                  <a:gd name="T58" fmla="*/ 869 w 1290"/>
                  <a:gd name="T59" fmla="*/ 144 h 463"/>
                  <a:gd name="T60" fmla="*/ 919 w 1290"/>
                  <a:gd name="T61" fmla="*/ 144 h 463"/>
                  <a:gd name="T62" fmla="*/ 929 w 1290"/>
                  <a:gd name="T63" fmla="*/ 180 h 463"/>
                  <a:gd name="T64" fmla="*/ 884 w 1290"/>
                  <a:gd name="T65" fmla="*/ 199 h 463"/>
                  <a:gd name="T66" fmla="*/ 884 w 1290"/>
                  <a:gd name="T67" fmla="*/ 255 h 463"/>
                  <a:gd name="T68" fmla="*/ 964 w 1290"/>
                  <a:gd name="T69" fmla="*/ 293 h 463"/>
                  <a:gd name="T70" fmla="*/ 1058 w 1290"/>
                  <a:gd name="T71" fmla="*/ 286 h 463"/>
                  <a:gd name="T72" fmla="*/ 1115 w 1290"/>
                  <a:gd name="T73" fmla="*/ 307 h 463"/>
                  <a:gd name="T74" fmla="*/ 1231 w 1290"/>
                  <a:gd name="T75" fmla="*/ 234 h 463"/>
                  <a:gd name="T76" fmla="*/ 1188 w 1290"/>
                  <a:gd name="T77" fmla="*/ 210 h 463"/>
                  <a:gd name="T78" fmla="*/ 1290 w 1290"/>
                  <a:gd name="T79" fmla="*/ 189 h 463"/>
                  <a:gd name="T80" fmla="*/ 1269 w 1290"/>
                  <a:gd name="T81" fmla="*/ 154 h 463"/>
                  <a:gd name="T82" fmla="*/ 1143 w 1290"/>
                  <a:gd name="T83" fmla="*/ 142 h 463"/>
                  <a:gd name="T84" fmla="*/ 1035 w 1290"/>
                  <a:gd name="T85" fmla="*/ 90 h 463"/>
                  <a:gd name="T86" fmla="*/ 999 w 1290"/>
                  <a:gd name="T87" fmla="*/ 99 h 463"/>
                  <a:gd name="T88" fmla="*/ 898 w 1290"/>
                  <a:gd name="T89" fmla="*/ 99 h 463"/>
                  <a:gd name="T90" fmla="*/ 820 w 1290"/>
                  <a:gd name="T91" fmla="*/ 64 h 463"/>
                  <a:gd name="T92" fmla="*/ 782 w 1290"/>
                  <a:gd name="T93" fmla="*/ 26 h 463"/>
                  <a:gd name="T94" fmla="*/ 740 w 1290"/>
                  <a:gd name="T95" fmla="*/ 0 h 463"/>
                  <a:gd name="T96" fmla="*/ 688 w 1290"/>
                  <a:gd name="T97" fmla="*/ 5 h 463"/>
                  <a:gd name="T98" fmla="*/ 638 w 1290"/>
                  <a:gd name="T99" fmla="*/ 62 h 463"/>
                  <a:gd name="T100" fmla="*/ 631 w 1290"/>
                  <a:gd name="T101" fmla="*/ 168 h 463"/>
                  <a:gd name="T102" fmla="*/ 543 w 1290"/>
                  <a:gd name="T103" fmla="*/ 168 h 463"/>
                  <a:gd name="T104" fmla="*/ 508 w 1290"/>
                  <a:gd name="T105" fmla="*/ 149 h 463"/>
                  <a:gd name="T106" fmla="*/ 508 w 1290"/>
                  <a:gd name="T107" fmla="*/ 121 h 463"/>
                  <a:gd name="T108" fmla="*/ 414 w 1290"/>
                  <a:gd name="T109" fmla="*/ 99 h 463"/>
                  <a:gd name="T110" fmla="*/ 421 w 1290"/>
                  <a:gd name="T111" fmla="*/ 76 h 463"/>
                  <a:gd name="T112" fmla="*/ 470 w 1290"/>
                  <a:gd name="T113" fmla="*/ 57 h 463"/>
                  <a:gd name="T114" fmla="*/ 284 w 1290"/>
                  <a:gd name="T115" fmla="*/ 1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0" h="463">
                    <a:moveTo>
                      <a:pt x="284" y="10"/>
                    </a:moveTo>
                    <a:lnTo>
                      <a:pt x="182" y="45"/>
                    </a:lnTo>
                    <a:lnTo>
                      <a:pt x="182" y="57"/>
                    </a:lnTo>
                    <a:lnTo>
                      <a:pt x="80" y="64"/>
                    </a:lnTo>
                    <a:lnTo>
                      <a:pt x="80" y="76"/>
                    </a:lnTo>
                    <a:lnTo>
                      <a:pt x="109" y="116"/>
                    </a:lnTo>
                    <a:lnTo>
                      <a:pt x="45" y="130"/>
                    </a:lnTo>
                    <a:lnTo>
                      <a:pt x="38" y="142"/>
                    </a:lnTo>
                    <a:lnTo>
                      <a:pt x="52" y="218"/>
                    </a:lnTo>
                    <a:lnTo>
                      <a:pt x="0" y="248"/>
                    </a:lnTo>
                    <a:lnTo>
                      <a:pt x="73" y="340"/>
                    </a:lnTo>
                    <a:lnTo>
                      <a:pt x="130" y="340"/>
                    </a:lnTo>
                    <a:lnTo>
                      <a:pt x="182" y="366"/>
                    </a:lnTo>
                    <a:lnTo>
                      <a:pt x="168" y="407"/>
                    </a:lnTo>
                    <a:lnTo>
                      <a:pt x="371" y="463"/>
                    </a:lnTo>
                    <a:lnTo>
                      <a:pt x="414" y="428"/>
                    </a:lnTo>
                    <a:lnTo>
                      <a:pt x="399" y="355"/>
                    </a:lnTo>
                    <a:lnTo>
                      <a:pt x="442" y="338"/>
                    </a:lnTo>
                    <a:lnTo>
                      <a:pt x="477" y="345"/>
                    </a:lnTo>
                    <a:lnTo>
                      <a:pt x="484" y="385"/>
                    </a:lnTo>
                    <a:lnTo>
                      <a:pt x="617" y="385"/>
                    </a:lnTo>
                    <a:lnTo>
                      <a:pt x="732" y="319"/>
                    </a:lnTo>
                    <a:lnTo>
                      <a:pt x="810" y="329"/>
                    </a:lnTo>
                    <a:lnTo>
                      <a:pt x="820" y="385"/>
                    </a:lnTo>
                    <a:lnTo>
                      <a:pt x="912" y="402"/>
                    </a:lnTo>
                    <a:lnTo>
                      <a:pt x="1035" y="338"/>
                    </a:lnTo>
                    <a:lnTo>
                      <a:pt x="950" y="333"/>
                    </a:lnTo>
                    <a:lnTo>
                      <a:pt x="834" y="288"/>
                    </a:lnTo>
                    <a:lnTo>
                      <a:pt x="803" y="208"/>
                    </a:lnTo>
                    <a:lnTo>
                      <a:pt x="869" y="144"/>
                    </a:lnTo>
                    <a:lnTo>
                      <a:pt x="919" y="144"/>
                    </a:lnTo>
                    <a:lnTo>
                      <a:pt x="929" y="180"/>
                    </a:lnTo>
                    <a:lnTo>
                      <a:pt x="884" y="199"/>
                    </a:lnTo>
                    <a:lnTo>
                      <a:pt x="884" y="255"/>
                    </a:lnTo>
                    <a:lnTo>
                      <a:pt x="964" y="293"/>
                    </a:lnTo>
                    <a:lnTo>
                      <a:pt x="1058" y="286"/>
                    </a:lnTo>
                    <a:lnTo>
                      <a:pt x="1115" y="307"/>
                    </a:lnTo>
                    <a:lnTo>
                      <a:pt x="1231" y="234"/>
                    </a:lnTo>
                    <a:lnTo>
                      <a:pt x="1188" y="210"/>
                    </a:lnTo>
                    <a:lnTo>
                      <a:pt x="1290" y="189"/>
                    </a:lnTo>
                    <a:lnTo>
                      <a:pt x="1269" y="154"/>
                    </a:lnTo>
                    <a:lnTo>
                      <a:pt x="1143" y="142"/>
                    </a:lnTo>
                    <a:lnTo>
                      <a:pt x="1035" y="90"/>
                    </a:lnTo>
                    <a:lnTo>
                      <a:pt x="999" y="99"/>
                    </a:lnTo>
                    <a:lnTo>
                      <a:pt x="898" y="99"/>
                    </a:lnTo>
                    <a:lnTo>
                      <a:pt x="820" y="64"/>
                    </a:lnTo>
                    <a:lnTo>
                      <a:pt x="782" y="26"/>
                    </a:lnTo>
                    <a:lnTo>
                      <a:pt x="740" y="0"/>
                    </a:lnTo>
                    <a:lnTo>
                      <a:pt x="688" y="5"/>
                    </a:lnTo>
                    <a:lnTo>
                      <a:pt x="638" y="62"/>
                    </a:lnTo>
                    <a:lnTo>
                      <a:pt x="631" y="168"/>
                    </a:lnTo>
                    <a:lnTo>
                      <a:pt x="543" y="168"/>
                    </a:lnTo>
                    <a:lnTo>
                      <a:pt x="508" y="149"/>
                    </a:lnTo>
                    <a:lnTo>
                      <a:pt x="508" y="121"/>
                    </a:lnTo>
                    <a:lnTo>
                      <a:pt x="414" y="99"/>
                    </a:lnTo>
                    <a:lnTo>
                      <a:pt x="421" y="76"/>
                    </a:lnTo>
                    <a:lnTo>
                      <a:pt x="470" y="57"/>
                    </a:lnTo>
                    <a:lnTo>
                      <a:pt x="284" y="1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0" name="Freeform 245"/>
              <p:cNvSpPr>
                <a:spLocks/>
              </p:cNvSpPr>
              <p:nvPr/>
            </p:nvSpPr>
            <p:spPr bwMode="auto">
              <a:xfrm>
                <a:off x="7826637" y="2071594"/>
                <a:ext cx="109308" cy="38506"/>
              </a:xfrm>
              <a:custGeom>
                <a:avLst/>
                <a:gdLst>
                  <a:gd name="T0" fmla="*/ 0 w 704"/>
                  <a:gd name="T1" fmla="*/ 0 h 248"/>
                  <a:gd name="T2" fmla="*/ 52 w 704"/>
                  <a:gd name="T3" fmla="*/ 14 h 248"/>
                  <a:gd name="T4" fmla="*/ 133 w 704"/>
                  <a:gd name="T5" fmla="*/ 47 h 248"/>
                  <a:gd name="T6" fmla="*/ 333 w 704"/>
                  <a:gd name="T7" fmla="*/ 47 h 248"/>
                  <a:gd name="T8" fmla="*/ 378 w 704"/>
                  <a:gd name="T9" fmla="*/ 73 h 248"/>
                  <a:gd name="T10" fmla="*/ 508 w 704"/>
                  <a:gd name="T11" fmla="*/ 85 h 248"/>
                  <a:gd name="T12" fmla="*/ 659 w 704"/>
                  <a:gd name="T13" fmla="*/ 118 h 248"/>
                  <a:gd name="T14" fmla="*/ 704 w 704"/>
                  <a:gd name="T15" fmla="*/ 156 h 248"/>
                  <a:gd name="T16" fmla="*/ 674 w 704"/>
                  <a:gd name="T17" fmla="*/ 208 h 248"/>
                  <a:gd name="T18" fmla="*/ 522 w 704"/>
                  <a:gd name="T19" fmla="*/ 248 h 248"/>
                  <a:gd name="T20" fmla="*/ 378 w 704"/>
                  <a:gd name="T21" fmla="*/ 244 h 248"/>
                  <a:gd name="T22" fmla="*/ 218 w 704"/>
                  <a:gd name="T23" fmla="*/ 170 h 248"/>
                  <a:gd name="T24" fmla="*/ 123 w 704"/>
                  <a:gd name="T25" fmla="*/ 135 h 248"/>
                  <a:gd name="T26" fmla="*/ 109 w 704"/>
                  <a:gd name="T27" fmla="*/ 90 h 248"/>
                  <a:gd name="T28" fmla="*/ 15 w 704"/>
                  <a:gd name="T29" fmla="*/ 36 h 248"/>
                  <a:gd name="T30" fmla="*/ 0 w 704"/>
                  <a:gd name="T31"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4" h="248">
                    <a:moveTo>
                      <a:pt x="0" y="0"/>
                    </a:moveTo>
                    <a:lnTo>
                      <a:pt x="52" y="14"/>
                    </a:lnTo>
                    <a:lnTo>
                      <a:pt x="133" y="47"/>
                    </a:lnTo>
                    <a:lnTo>
                      <a:pt x="333" y="47"/>
                    </a:lnTo>
                    <a:lnTo>
                      <a:pt x="378" y="73"/>
                    </a:lnTo>
                    <a:lnTo>
                      <a:pt x="508" y="85"/>
                    </a:lnTo>
                    <a:lnTo>
                      <a:pt x="659" y="118"/>
                    </a:lnTo>
                    <a:lnTo>
                      <a:pt x="704" y="156"/>
                    </a:lnTo>
                    <a:lnTo>
                      <a:pt x="674" y="208"/>
                    </a:lnTo>
                    <a:lnTo>
                      <a:pt x="522" y="248"/>
                    </a:lnTo>
                    <a:lnTo>
                      <a:pt x="378" y="244"/>
                    </a:lnTo>
                    <a:lnTo>
                      <a:pt x="218" y="170"/>
                    </a:lnTo>
                    <a:lnTo>
                      <a:pt x="123" y="135"/>
                    </a:lnTo>
                    <a:lnTo>
                      <a:pt x="109" y="90"/>
                    </a:lnTo>
                    <a:lnTo>
                      <a:pt x="15" y="36"/>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1" name="Freeform 246"/>
              <p:cNvSpPr>
                <a:spLocks/>
              </p:cNvSpPr>
              <p:nvPr/>
            </p:nvSpPr>
            <p:spPr bwMode="auto">
              <a:xfrm>
                <a:off x="6706545" y="1891485"/>
                <a:ext cx="141914" cy="77478"/>
              </a:xfrm>
              <a:custGeom>
                <a:avLst/>
                <a:gdLst>
                  <a:gd name="T0" fmla="*/ 903 w 914"/>
                  <a:gd name="T1" fmla="*/ 331 h 499"/>
                  <a:gd name="T2" fmla="*/ 914 w 914"/>
                  <a:gd name="T3" fmla="*/ 260 h 499"/>
                  <a:gd name="T4" fmla="*/ 837 w 914"/>
                  <a:gd name="T5" fmla="*/ 213 h 499"/>
                  <a:gd name="T6" fmla="*/ 837 w 914"/>
                  <a:gd name="T7" fmla="*/ 170 h 499"/>
                  <a:gd name="T8" fmla="*/ 740 w 914"/>
                  <a:gd name="T9" fmla="*/ 118 h 499"/>
                  <a:gd name="T10" fmla="*/ 718 w 914"/>
                  <a:gd name="T11" fmla="*/ 76 h 499"/>
                  <a:gd name="T12" fmla="*/ 643 w 914"/>
                  <a:gd name="T13" fmla="*/ 71 h 499"/>
                  <a:gd name="T14" fmla="*/ 610 w 914"/>
                  <a:gd name="T15" fmla="*/ 114 h 499"/>
                  <a:gd name="T16" fmla="*/ 544 w 914"/>
                  <a:gd name="T17" fmla="*/ 137 h 499"/>
                  <a:gd name="T18" fmla="*/ 534 w 914"/>
                  <a:gd name="T19" fmla="*/ 71 h 499"/>
                  <a:gd name="T20" fmla="*/ 588 w 914"/>
                  <a:gd name="T21" fmla="*/ 48 h 499"/>
                  <a:gd name="T22" fmla="*/ 577 w 914"/>
                  <a:gd name="T23" fmla="*/ 10 h 499"/>
                  <a:gd name="T24" fmla="*/ 489 w 914"/>
                  <a:gd name="T25" fmla="*/ 0 h 499"/>
                  <a:gd name="T26" fmla="*/ 468 w 914"/>
                  <a:gd name="T27" fmla="*/ 57 h 499"/>
                  <a:gd name="T28" fmla="*/ 435 w 914"/>
                  <a:gd name="T29" fmla="*/ 57 h 499"/>
                  <a:gd name="T30" fmla="*/ 425 w 914"/>
                  <a:gd name="T31" fmla="*/ 19 h 499"/>
                  <a:gd name="T32" fmla="*/ 359 w 914"/>
                  <a:gd name="T33" fmla="*/ 5 h 499"/>
                  <a:gd name="T34" fmla="*/ 338 w 914"/>
                  <a:gd name="T35" fmla="*/ 24 h 499"/>
                  <a:gd name="T36" fmla="*/ 381 w 914"/>
                  <a:gd name="T37" fmla="*/ 57 h 499"/>
                  <a:gd name="T38" fmla="*/ 293 w 914"/>
                  <a:gd name="T39" fmla="*/ 66 h 499"/>
                  <a:gd name="T40" fmla="*/ 262 w 914"/>
                  <a:gd name="T41" fmla="*/ 95 h 499"/>
                  <a:gd name="T42" fmla="*/ 272 w 914"/>
                  <a:gd name="T43" fmla="*/ 114 h 499"/>
                  <a:gd name="T44" fmla="*/ 239 w 914"/>
                  <a:gd name="T45" fmla="*/ 156 h 499"/>
                  <a:gd name="T46" fmla="*/ 251 w 914"/>
                  <a:gd name="T47" fmla="*/ 204 h 499"/>
                  <a:gd name="T48" fmla="*/ 142 w 914"/>
                  <a:gd name="T49" fmla="*/ 213 h 499"/>
                  <a:gd name="T50" fmla="*/ 130 w 914"/>
                  <a:gd name="T51" fmla="*/ 303 h 499"/>
                  <a:gd name="T52" fmla="*/ 100 w 914"/>
                  <a:gd name="T53" fmla="*/ 322 h 499"/>
                  <a:gd name="T54" fmla="*/ 130 w 914"/>
                  <a:gd name="T55" fmla="*/ 362 h 499"/>
                  <a:gd name="T56" fmla="*/ 0 w 914"/>
                  <a:gd name="T57" fmla="*/ 418 h 499"/>
                  <a:gd name="T58" fmla="*/ 0 w 914"/>
                  <a:gd name="T59" fmla="*/ 452 h 499"/>
                  <a:gd name="T60" fmla="*/ 88 w 914"/>
                  <a:gd name="T61" fmla="*/ 499 h 499"/>
                  <a:gd name="T62" fmla="*/ 163 w 914"/>
                  <a:gd name="T63" fmla="*/ 452 h 499"/>
                  <a:gd name="T64" fmla="*/ 317 w 914"/>
                  <a:gd name="T65" fmla="*/ 428 h 499"/>
                  <a:gd name="T66" fmla="*/ 414 w 914"/>
                  <a:gd name="T67" fmla="*/ 404 h 499"/>
                  <a:gd name="T68" fmla="*/ 501 w 914"/>
                  <a:gd name="T69" fmla="*/ 404 h 499"/>
                  <a:gd name="T70" fmla="*/ 534 w 914"/>
                  <a:gd name="T71" fmla="*/ 437 h 499"/>
                  <a:gd name="T72" fmla="*/ 619 w 914"/>
                  <a:gd name="T73" fmla="*/ 409 h 499"/>
                  <a:gd name="T74" fmla="*/ 718 w 914"/>
                  <a:gd name="T75" fmla="*/ 409 h 499"/>
                  <a:gd name="T76" fmla="*/ 903 w 914"/>
                  <a:gd name="T77" fmla="*/ 33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4" h="499">
                    <a:moveTo>
                      <a:pt x="903" y="331"/>
                    </a:moveTo>
                    <a:lnTo>
                      <a:pt x="914" y="260"/>
                    </a:lnTo>
                    <a:lnTo>
                      <a:pt x="837" y="213"/>
                    </a:lnTo>
                    <a:lnTo>
                      <a:pt x="837" y="170"/>
                    </a:lnTo>
                    <a:lnTo>
                      <a:pt x="740" y="118"/>
                    </a:lnTo>
                    <a:lnTo>
                      <a:pt x="718" y="76"/>
                    </a:lnTo>
                    <a:lnTo>
                      <a:pt x="643" y="71"/>
                    </a:lnTo>
                    <a:lnTo>
                      <a:pt x="610" y="114"/>
                    </a:lnTo>
                    <a:lnTo>
                      <a:pt x="544" y="137"/>
                    </a:lnTo>
                    <a:lnTo>
                      <a:pt x="534" y="71"/>
                    </a:lnTo>
                    <a:lnTo>
                      <a:pt x="588" y="48"/>
                    </a:lnTo>
                    <a:lnTo>
                      <a:pt x="577" y="10"/>
                    </a:lnTo>
                    <a:lnTo>
                      <a:pt x="489" y="0"/>
                    </a:lnTo>
                    <a:lnTo>
                      <a:pt x="468" y="57"/>
                    </a:lnTo>
                    <a:lnTo>
                      <a:pt x="435" y="57"/>
                    </a:lnTo>
                    <a:lnTo>
                      <a:pt x="425" y="19"/>
                    </a:lnTo>
                    <a:lnTo>
                      <a:pt x="359" y="5"/>
                    </a:lnTo>
                    <a:lnTo>
                      <a:pt x="338" y="24"/>
                    </a:lnTo>
                    <a:lnTo>
                      <a:pt x="381" y="57"/>
                    </a:lnTo>
                    <a:lnTo>
                      <a:pt x="293" y="66"/>
                    </a:lnTo>
                    <a:lnTo>
                      <a:pt x="262" y="95"/>
                    </a:lnTo>
                    <a:lnTo>
                      <a:pt x="272" y="114"/>
                    </a:lnTo>
                    <a:lnTo>
                      <a:pt x="239" y="156"/>
                    </a:lnTo>
                    <a:lnTo>
                      <a:pt x="251" y="204"/>
                    </a:lnTo>
                    <a:lnTo>
                      <a:pt x="142" y="213"/>
                    </a:lnTo>
                    <a:lnTo>
                      <a:pt x="130" y="303"/>
                    </a:lnTo>
                    <a:lnTo>
                      <a:pt x="100" y="322"/>
                    </a:lnTo>
                    <a:lnTo>
                      <a:pt x="130" y="362"/>
                    </a:lnTo>
                    <a:lnTo>
                      <a:pt x="0" y="418"/>
                    </a:lnTo>
                    <a:lnTo>
                      <a:pt x="0" y="452"/>
                    </a:lnTo>
                    <a:lnTo>
                      <a:pt x="88" y="499"/>
                    </a:lnTo>
                    <a:lnTo>
                      <a:pt x="163" y="452"/>
                    </a:lnTo>
                    <a:lnTo>
                      <a:pt x="317" y="428"/>
                    </a:lnTo>
                    <a:lnTo>
                      <a:pt x="414" y="404"/>
                    </a:lnTo>
                    <a:lnTo>
                      <a:pt x="501" y="404"/>
                    </a:lnTo>
                    <a:lnTo>
                      <a:pt x="534" y="437"/>
                    </a:lnTo>
                    <a:lnTo>
                      <a:pt x="619" y="409"/>
                    </a:lnTo>
                    <a:lnTo>
                      <a:pt x="718" y="409"/>
                    </a:lnTo>
                    <a:lnTo>
                      <a:pt x="903" y="33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2" name="Freeform 247"/>
              <p:cNvSpPr>
                <a:spLocks/>
              </p:cNvSpPr>
              <p:nvPr/>
            </p:nvSpPr>
            <p:spPr bwMode="auto">
              <a:xfrm>
                <a:off x="6563545" y="1847855"/>
                <a:ext cx="159924" cy="78099"/>
              </a:xfrm>
              <a:custGeom>
                <a:avLst/>
                <a:gdLst>
                  <a:gd name="T0" fmla="*/ 836 w 1030"/>
                  <a:gd name="T1" fmla="*/ 43 h 503"/>
                  <a:gd name="T2" fmla="*/ 912 w 1030"/>
                  <a:gd name="T3" fmla="*/ 52 h 503"/>
                  <a:gd name="T4" fmla="*/ 1030 w 1030"/>
                  <a:gd name="T5" fmla="*/ 149 h 503"/>
                  <a:gd name="T6" fmla="*/ 987 w 1030"/>
                  <a:gd name="T7" fmla="*/ 296 h 503"/>
                  <a:gd name="T8" fmla="*/ 933 w 1030"/>
                  <a:gd name="T9" fmla="*/ 319 h 503"/>
                  <a:gd name="T10" fmla="*/ 836 w 1030"/>
                  <a:gd name="T11" fmla="*/ 305 h 503"/>
                  <a:gd name="T12" fmla="*/ 836 w 1030"/>
                  <a:gd name="T13" fmla="*/ 347 h 503"/>
                  <a:gd name="T14" fmla="*/ 1009 w 1030"/>
                  <a:gd name="T15" fmla="*/ 423 h 503"/>
                  <a:gd name="T16" fmla="*/ 1009 w 1030"/>
                  <a:gd name="T17" fmla="*/ 461 h 503"/>
                  <a:gd name="T18" fmla="*/ 673 w 1030"/>
                  <a:gd name="T19" fmla="*/ 503 h 503"/>
                  <a:gd name="T20" fmla="*/ 619 w 1030"/>
                  <a:gd name="T21" fmla="*/ 499 h 503"/>
                  <a:gd name="T22" fmla="*/ 595 w 1030"/>
                  <a:gd name="T23" fmla="*/ 461 h 503"/>
                  <a:gd name="T24" fmla="*/ 326 w 1030"/>
                  <a:gd name="T25" fmla="*/ 399 h 503"/>
                  <a:gd name="T26" fmla="*/ 260 w 1030"/>
                  <a:gd name="T27" fmla="*/ 404 h 503"/>
                  <a:gd name="T28" fmla="*/ 172 w 1030"/>
                  <a:gd name="T29" fmla="*/ 371 h 503"/>
                  <a:gd name="T30" fmla="*/ 139 w 1030"/>
                  <a:gd name="T31" fmla="*/ 324 h 503"/>
                  <a:gd name="T32" fmla="*/ 151 w 1030"/>
                  <a:gd name="T33" fmla="*/ 258 h 503"/>
                  <a:gd name="T34" fmla="*/ 85 w 1030"/>
                  <a:gd name="T35" fmla="*/ 258 h 503"/>
                  <a:gd name="T36" fmla="*/ 0 w 1030"/>
                  <a:gd name="T37" fmla="*/ 215 h 503"/>
                  <a:gd name="T38" fmla="*/ 31 w 1030"/>
                  <a:gd name="T39" fmla="*/ 196 h 503"/>
                  <a:gd name="T40" fmla="*/ 64 w 1030"/>
                  <a:gd name="T41" fmla="*/ 149 h 503"/>
                  <a:gd name="T42" fmla="*/ 151 w 1030"/>
                  <a:gd name="T43" fmla="*/ 140 h 503"/>
                  <a:gd name="T44" fmla="*/ 163 w 1030"/>
                  <a:gd name="T45" fmla="*/ 73 h 503"/>
                  <a:gd name="T46" fmla="*/ 227 w 1030"/>
                  <a:gd name="T47" fmla="*/ 33 h 503"/>
                  <a:gd name="T48" fmla="*/ 281 w 1030"/>
                  <a:gd name="T49" fmla="*/ 43 h 503"/>
                  <a:gd name="T50" fmla="*/ 423 w 1030"/>
                  <a:gd name="T51" fmla="*/ 10 h 503"/>
                  <a:gd name="T52" fmla="*/ 640 w 1030"/>
                  <a:gd name="T53" fmla="*/ 0 h 503"/>
                  <a:gd name="T54" fmla="*/ 716 w 1030"/>
                  <a:gd name="T55" fmla="*/ 47 h 503"/>
                  <a:gd name="T56" fmla="*/ 650 w 1030"/>
                  <a:gd name="T57" fmla="*/ 92 h 503"/>
                  <a:gd name="T58" fmla="*/ 673 w 1030"/>
                  <a:gd name="T59" fmla="*/ 121 h 503"/>
                  <a:gd name="T60" fmla="*/ 758 w 1030"/>
                  <a:gd name="T61" fmla="*/ 99 h 503"/>
                  <a:gd name="T62" fmla="*/ 836 w 1030"/>
                  <a:gd name="T63" fmla="*/ 4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0" h="503">
                    <a:moveTo>
                      <a:pt x="836" y="43"/>
                    </a:moveTo>
                    <a:lnTo>
                      <a:pt x="912" y="52"/>
                    </a:lnTo>
                    <a:lnTo>
                      <a:pt x="1030" y="149"/>
                    </a:lnTo>
                    <a:lnTo>
                      <a:pt x="987" y="296"/>
                    </a:lnTo>
                    <a:lnTo>
                      <a:pt x="933" y="319"/>
                    </a:lnTo>
                    <a:lnTo>
                      <a:pt x="836" y="305"/>
                    </a:lnTo>
                    <a:lnTo>
                      <a:pt x="836" y="347"/>
                    </a:lnTo>
                    <a:lnTo>
                      <a:pt x="1009" y="423"/>
                    </a:lnTo>
                    <a:lnTo>
                      <a:pt x="1009" y="461"/>
                    </a:lnTo>
                    <a:lnTo>
                      <a:pt x="673" y="503"/>
                    </a:lnTo>
                    <a:lnTo>
                      <a:pt x="619" y="499"/>
                    </a:lnTo>
                    <a:lnTo>
                      <a:pt x="595" y="461"/>
                    </a:lnTo>
                    <a:lnTo>
                      <a:pt x="326" y="399"/>
                    </a:lnTo>
                    <a:lnTo>
                      <a:pt x="260" y="404"/>
                    </a:lnTo>
                    <a:lnTo>
                      <a:pt x="172" y="371"/>
                    </a:lnTo>
                    <a:lnTo>
                      <a:pt x="139" y="324"/>
                    </a:lnTo>
                    <a:lnTo>
                      <a:pt x="151" y="258"/>
                    </a:lnTo>
                    <a:lnTo>
                      <a:pt x="85" y="258"/>
                    </a:lnTo>
                    <a:lnTo>
                      <a:pt x="0" y="215"/>
                    </a:lnTo>
                    <a:lnTo>
                      <a:pt x="31" y="196"/>
                    </a:lnTo>
                    <a:lnTo>
                      <a:pt x="64" y="149"/>
                    </a:lnTo>
                    <a:lnTo>
                      <a:pt x="151" y="140"/>
                    </a:lnTo>
                    <a:lnTo>
                      <a:pt x="163" y="73"/>
                    </a:lnTo>
                    <a:lnTo>
                      <a:pt x="227" y="33"/>
                    </a:lnTo>
                    <a:lnTo>
                      <a:pt x="281" y="43"/>
                    </a:lnTo>
                    <a:lnTo>
                      <a:pt x="423" y="10"/>
                    </a:lnTo>
                    <a:lnTo>
                      <a:pt x="640" y="0"/>
                    </a:lnTo>
                    <a:lnTo>
                      <a:pt x="716" y="47"/>
                    </a:lnTo>
                    <a:lnTo>
                      <a:pt x="650" y="92"/>
                    </a:lnTo>
                    <a:lnTo>
                      <a:pt x="673" y="121"/>
                    </a:lnTo>
                    <a:lnTo>
                      <a:pt x="758" y="99"/>
                    </a:lnTo>
                    <a:lnTo>
                      <a:pt x="836" y="4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3" name="Freeform 248"/>
              <p:cNvSpPr>
                <a:spLocks/>
              </p:cNvSpPr>
              <p:nvPr/>
            </p:nvSpPr>
            <p:spPr bwMode="auto">
              <a:xfrm>
                <a:off x="6512928" y="1777520"/>
                <a:ext cx="158527" cy="75925"/>
              </a:xfrm>
              <a:custGeom>
                <a:avLst/>
                <a:gdLst>
                  <a:gd name="T0" fmla="*/ 1021 w 1021"/>
                  <a:gd name="T1" fmla="*/ 241 h 489"/>
                  <a:gd name="T2" fmla="*/ 912 w 1021"/>
                  <a:gd name="T3" fmla="*/ 302 h 489"/>
                  <a:gd name="T4" fmla="*/ 900 w 1021"/>
                  <a:gd name="T5" fmla="*/ 368 h 489"/>
                  <a:gd name="T6" fmla="*/ 921 w 1021"/>
                  <a:gd name="T7" fmla="*/ 411 h 489"/>
                  <a:gd name="T8" fmla="*/ 628 w 1021"/>
                  <a:gd name="T9" fmla="*/ 420 h 489"/>
                  <a:gd name="T10" fmla="*/ 520 w 1021"/>
                  <a:gd name="T11" fmla="*/ 444 h 489"/>
                  <a:gd name="T12" fmla="*/ 489 w 1021"/>
                  <a:gd name="T13" fmla="*/ 477 h 489"/>
                  <a:gd name="T14" fmla="*/ 326 w 1021"/>
                  <a:gd name="T15" fmla="*/ 489 h 489"/>
                  <a:gd name="T16" fmla="*/ 151 w 1021"/>
                  <a:gd name="T17" fmla="*/ 449 h 489"/>
                  <a:gd name="T18" fmla="*/ 151 w 1021"/>
                  <a:gd name="T19" fmla="*/ 406 h 489"/>
                  <a:gd name="T20" fmla="*/ 54 w 1021"/>
                  <a:gd name="T21" fmla="*/ 406 h 489"/>
                  <a:gd name="T22" fmla="*/ 0 w 1021"/>
                  <a:gd name="T23" fmla="*/ 378 h 489"/>
                  <a:gd name="T24" fmla="*/ 85 w 1021"/>
                  <a:gd name="T25" fmla="*/ 335 h 489"/>
                  <a:gd name="T26" fmla="*/ 194 w 1021"/>
                  <a:gd name="T27" fmla="*/ 326 h 489"/>
                  <a:gd name="T28" fmla="*/ 260 w 1021"/>
                  <a:gd name="T29" fmla="*/ 278 h 489"/>
                  <a:gd name="T30" fmla="*/ 172 w 1021"/>
                  <a:gd name="T31" fmla="*/ 222 h 489"/>
                  <a:gd name="T32" fmla="*/ 281 w 1021"/>
                  <a:gd name="T33" fmla="*/ 165 h 489"/>
                  <a:gd name="T34" fmla="*/ 565 w 1021"/>
                  <a:gd name="T35" fmla="*/ 80 h 489"/>
                  <a:gd name="T36" fmla="*/ 598 w 1021"/>
                  <a:gd name="T37" fmla="*/ 14 h 489"/>
                  <a:gd name="T38" fmla="*/ 683 w 1021"/>
                  <a:gd name="T39" fmla="*/ 0 h 489"/>
                  <a:gd name="T40" fmla="*/ 782 w 1021"/>
                  <a:gd name="T41" fmla="*/ 47 h 489"/>
                  <a:gd name="T42" fmla="*/ 836 w 1021"/>
                  <a:gd name="T43" fmla="*/ 156 h 489"/>
                  <a:gd name="T44" fmla="*/ 987 w 1021"/>
                  <a:gd name="T45" fmla="*/ 217 h 489"/>
                  <a:gd name="T46" fmla="*/ 1021 w 1021"/>
                  <a:gd name="T47" fmla="*/ 24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1" h="489">
                    <a:moveTo>
                      <a:pt x="1021" y="241"/>
                    </a:moveTo>
                    <a:lnTo>
                      <a:pt x="912" y="302"/>
                    </a:lnTo>
                    <a:lnTo>
                      <a:pt x="900" y="368"/>
                    </a:lnTo>
                    <a:lnTo>
                      <a:pt x="921" y="411"/>
                    </a:lnTo>
                    <a:lnTo>
                      <a:pt x="628" y="420"/>
                    </a:lnTo>
                    <a:lnTo>
                      <a:pt x="520" y="444"/>
                    </a:lnTo>
                    <a:lnTo>
                      <a:pt x="489" y="477"/>
                    </a:lnTo>
                    <a:lnTo>
                      <a:pt x="326" y="489"/>
                    </a:lnTo>
                    <a:lnTo>
                      <a:pt x="151" y="449"/>
                    </a:lnTo>
                    <a:lnTo>
                      <a:pt x="151" y="406"/>
                    </a:lnTo>
                    <a:lnTo>
                      <a:pt x="54" y="406"/>
                    </a:lnTo>
                    <a:lnTo>
                      <a:pt x="0" y="378"/>
                    </a:lnTo>
                    <a:lnTo>
                      <a:pt x="85" y="335"/>
                    </a:lnTo>
                    <a:lnTo>
                      <a:pt x="194" y="326"/>
                    </a:lnTo>
                    <a:lnTo>
                      <a:pt x="260" y="278"/>
                    </a:lnTo>
                    <a:lnTo>
                      <a:pt x="172" y="222"/>
                    </a:lnTo>
                    <a:lnTo>
                      <a:pt x="281" y="165"/>
                    </a:lnTo>
                    <a:lnTo>
                      <a:pt x="565" y="80"/>
                    </a:lnTo>
                    <a:lnTo>
                      <a:pt x="598" y="14"/>
                    </a:lnTo>
                    <a:lnTo>
                      <a:pt x="683" y="0"/>
                    </a:lnTo>
                    <a:lnTo>
                      <a:pt x="782" y="47"/>
                    </a:lnTo>
                    <a:lnTo>
                      <a:pt x="836" y="156"/>
                    </a:lnTo>
                    <a:lnTo>
                      <a:pt x="987" y="217"/>
                    </a:lnTo>
                    <a:lnTo>
                      <a:pt x="1021" y="24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4" name="Freeform 249"/>
              <p:cNvSpPr>
                <a:spLocks/>
              </p:cNvSpPr>
              <p:nvPr/>
            </p:nvSpPr>
            <p:spPr bwMode="auto">
              <a:xfrm>
                <a:off x="6507804" y="1852979"/>
                <a:ext cx="59001" cy="24687"/>
              </a:xfrm>
              <a:custGeom>
                <a:avLst/>
                <a:gdLst>
                  <a:gd name="T0" fmla="*/ 380 w 380"/>
                  <a:gd name="T1" fmla="*/ 59 h 159"/>
                  <a:gd name="T2" fmla="*/ 326 w 380"/>
                  <a:gd name="T3" fmla="*/ 36 h 159"/>
                  <a:gd name="T4" fmla="*/ 260 w 380"/>
                  <a:gd name="T5" fmla="*/ 31 h 159"/>
                  <a:gd name="T6" fmla="*/ 142 w 380"/>
                  <a:gd name="T7" fmla="*/ 0 h 159"/>
                  <a:gd name="T8" fmla="*/ 0 w 380"/>
                  <a:gd name="T9" fmla="*/ 0 h 159"/>
                  <a:gd name="T10" fmla="*/ 9 w 380"/>
                  <a:gd name="T11" fmla="*/ 19 h 159"/>
                  <a:gd name="T12" fmla="*/ 64 w 380"/>
                  <a:gd name="T13" fmla="*/ 40 h 159"/>
                  <a:gd name="T14" fmla="*/ 64 w 380"/>
                  <a:gd name="T15" fmla="*/ 107 h 159"/>
                  <a:gd name="T16" fmla="*/ 142 w 380"/>
                  <a:gd name="T17" fmla="*/ 111 h 159"/>
                  <a:gd name="T18" fmla="*/ 205 w 380"/>
                  <a:gd name="T19" fmla="*/ 126 h 159"/>
                  <a:gd name="T20" fmla="*/ 151 w 380"/>
                  <a:gd name="T21" fmla="*/ 144 h 159"/>
                  <a:gd name="T22" fmla="*/ 184 w 380"/>
                  <a:gd name="T23" fmla="*/ 159 h 159"/>
                  <a:gd name="T24" fmla="*/ 281 w 380"/>
                  <a:gd name="T25" fmla="*/ 116 h 159"/>
                  <a:gd name="T26" fmla="*/ 380 w 380"/>
                  <a:gd name="T27" fmla="*/ 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 h="159">
                    <a:moveTo>
                      <a:pt x="380" y="59"/>
                    </a:moveTo>
                    <a:lnTo>
                      <a:pt x="326" y="36"/>
                    </a:lnTo>
                    <a:lnTo>
                      <a:pt x="260" y="31"/>
                    </a:lnTo>
                    <a:lnTo>
                      <a:pt x="142" y="0"/>
                    </a:lnTo>
                    <a:lnTo>
                      <a:pt x="0" y="0"/>
                    </a:lnTo>
                    <a:lnTo>
                      <a:pt x="9" y="19"/>
                    </a:lnTo>
                    <a:lnTo>
                      <a:pt x="64" y="40"/>
                    </a:lnTo>
                    <a:lnTo>
                      <a:pt x="64" y="107"/>
                    </a:lnTo>
                    <a:lnTo>
                      <a:pt x="142" y="111"/>
                    </a:lnTo>
                    <a:lnTo>
                      <a:pt x="205" y="126"/>
                    </a:lnTo>
                    <a:lnTo>
                      <a:pt x="151" y="144"/>
                    </a:lnTo>
                    <a:lnTo>
                      <a:pt x="184" y="159"/>
                    </a:lnTo>
                    <a:lnTo>
                      <a:pt x="281" y="116"/>
                    </a:lnTo>
                    <a:lnTo>
                      <a:pt x="380" y="5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5" name="Freeform 250"/>
              <p:cNvSpPr>
                <a:spLocks/>
              </p:cNvSpPr>
              <p:nvPr/>
            </p:nvSpPr>
            <p:spPr bwMode="auto">
              <a:xfrm>
                <a:off x="5831774" y="1769446"/>
                <a:ext cx="57293" cy="38506"/>
              </a:xfrm>
              <a:custGeom>
                <a:avLst/>
                <a:gdLst>
                  <a:gd name="T0" fmla="*/ 232 w 369"/>
                  <a:gd name="T1" fmla="*/ 0 h 248"/>
                  <a:gd name="T2" fmla="*/ 211 w 369"/>
                  <a:gd name="T3" fmla="*/ 40 h 248"/>
                  <a:gd name="T4" fmla="*/ 114 w 369"/>
                  <a:gd name="T5" fmla="*/ 49 h 248"/>
                  <a:gd name="T6" fmla="*/ 50 w 369"/>
                  <a:gd name="T7" fmla="*/ 94 h 248"/>
                  <a:gd name="T8" fmla="*/ 64 w 369"/>
                  <a:gd name="T9" fmla="*/ 118 h 248"/>
                  <a:gd name="T10" fmla="*/ 0 w 369"/>
                  <a:gd name="T11" fmla="*/ 175 h 248"/>
                  <a:gd name="T12" fmla="*/ 64 w 369"/>
                  <a:gd name="T13" fmla="*/ 203 h 248"/>
                  <a:gd name="T14" fmla="*/ 93 w 369"/>
                  <a:gd name="T15" fmla="*/ 243 h 248"/>
                  <a:gd name="T16" fmla="*/ 145 w 369"/>
                  <a:gd name="T17" fmla="*/ 248 h 248"/>
                  <a:gd name="T18" fmla="*/ 201 w 369"/>
                  <a:gd name="T19" fmla="*/ 203 h 248"/>
                  <a:gd name="T20" fmla="*/ 218 w 369"/>
                  <a:gd name="T21" fmla="*/ 170 h 248"/>
                  <a:gd name="T22" fmla="*/ 369 w 369"/>
                  <a:gd name="T23" fmla="*/ 165 h 248"/>
                  <a:gd name="T24" fmla="*/ 369 w 369"/>
                  <a:gd name="T25" fmla="*/ 127 h 248"/>
                  <a:gd name="T26" fmla="*/ 303 w 369"/>
                  <a:gd name="T27" fmla="*/ 66 h 248"/>
                  <a:gd name="T28" fmla="*/ 348 w 369"/>
                  <a:gd name="T29" fmla="*/ 30 h 248"/>
                  <a:gd name="T30" fmla="*/ 310 w 369"/>
                  <a:gd name="T31" fmla="*/ 0 h 248"/>
                  <a:gd name="T32" fmla="*/ 232 w 369"/>
                  <a:gd name="T3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248">
                    <a:moveTo>
                      <a:pt x="232" y="0"/>
                    </a:moveTo>
                    <a:lnTo>
                      <a:pt x="211" y="40"/>
                    </a:lnTo>
                    <a:lnTo>
                      <a:pt x="114" y="49"/>
                    </a:lnTo>
                    <a:lnTo>
                      <a:pt x="50" y="94"/>
                    </a:lnTo>
                    <a:lnTo>
                      <a:pt x="64" y="118"/>
                    </a:lnTo>
                    <a:lnTo>
                      <a:pt x="0" y="175"/>
                    </a:lnTo>
                    <a:lnTo>
                      <a:pt x="64" y="203"/>
                    </a:lnTo>
                    <a:lnTo>
                      <a:pt x="93" y="243"/>
                    </a:lnTo>
                    <a:lnTo>
                      <a:pt x="145" y="248"/>
                    </a:lnTo>
                    <a:lnTo>
                      <a:pt x="201" y="203"/>
                    </a:lnTo>
                    <a:lnTo>
                      <a:pt x="218" y="170"/>
                    </a:lnTo>
                    <a:lnTo>
                      <a:pt x="369" y="165"/>
                    </a:lnTo>
                    <a:lnTo>
                      <a:pt x="369" y="127"/>
                    </a:lnTo>
                    <a:lnTo>
                      <a:pt x="303" y="66"/>
                    </a:lnTo>
                    <a:lnTo>
                      <a:pt x="348" y="30"/>
                    </a:lnTo>
                    <a:lnTo>
                      <a:pt x="310" y="0"/>
                    </a:lnTo>
                    <a:lnTo>
                      <a:pt x="232"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6" name="Freeform 251"/>
              <p:cNvSpPr>
                <a:spLocks/>
              </p:cNvSpPr>
              <p:nvPr/>
            </p:nvSpPr>
            <p:spPr bwMode="auto">
              <a:xfrm>
                <a:off x="5756315" y="1804226"/>
                <a:ext cx="63038" cy="26395"/>
              </a:xfrm>
              <a:custGeom>
                <a:avLst/>
                <a:gdLst>
                  <a:gd name="T0" fmla="*/ 399 w 406"/>
                  <a:gd name="T1" fmla="*/ 0 h 170"/>
                  <a:gd name="T2" fmla="*/ 406 w 406"/>
                  <a:gd name="T3" fmla="*/ 45 h 170"/>
                  <a:gd name="T4" fmla="*/ 283 w 406"/>
                  <a:gd name="T5" fmla="*/ 52 h 170"/>
                  <a:gd name="T6" fmla="*/ 276 w 406"/>
                  <a:gd name="T7" fmla="*/ 85 h 170"/>
                  <a:gd name="T8" fmla="*/ 333 w 406"/>
                  <a:gd name="T9" fmla="*/ 135 h 170"/>
                  <a:gd name="T10" fmla="*/ 305 w 406"/>
                  <a:gd name="T11" fmla="*/ 170 h 170"/>
                  <a:gd name="T12" fmla="*/ 66 w 406"/>
                  <a:gd name="T13" fmla="*/ 161 h 170"/>
                  <a:gd name="T14" fmla="*/ 0 w 406"/>
                  <a:gd name="T15" fmla="*/ 135 h 170"/>
                  <a:gd name="T16" fmla="*/ 0 w 406"/>
                  <a:gd name="T17" fmla="*/ 90 h 170"/>
                  <a:gd name="T18" fmla="*/ 52 w 406"/>
                  <a:gd name="T19" fmla="*/ 62 h 170"/>
                  <a:gd name="T20" fmla="*/ 52 w 406"/>
                  <a:gd name="T21" fmla="*/ 14 h 170"/>
                  <a:gd name="T22" fmla="*/ 283 w 406"/>
                  <a:gd name="T23" fmla="*/ 14 h 170"/>
                  <a:gd name="T24" fmla="*/ 333 w 406"/>
                  <a:gd name="T25" fmla="*/ 0 h 170"/>
                  <a:gd name="T26" fmla="*/ 399 w 40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170">
                    <a:moveTo>
                      <a:pt x="399" y="0"/>
                    </a:moveTo>
                    <a:lnTo>
                      <a:pt x="406" y="45"/>
                    </a:lnTo>
                    <a:lnTo>
                      <a:pt x="283" y="52"/>
                    </a:lnTo>
                    <a:lnTo>
                      <a:pt x="276" y="85"/>
                    </a:lnTo>
                    <a:lnTo>
                      <a:pt x="333" y="135"/>
                    </a:lnTo>
                    <a:lnTo>
                      <a:pt x="305" y="170"/>
                    </a:lnTo>
                    <a:lnTo>
                      <a:pt x="66" y="161"/>
                    </a:lnTo>
                    <a:lnTo>
                      <a:pt x="0" y="135"/>
                    </a:lnTo>
                    <a:lnTo>
                      <a:pt x="0" y="90"/>
                    </a:lnTo>
                    <a:lnTo>
                      <a:pt x="52" y="62"/>
                    </a:lnTo>
                    <a:lnTo>
                      <a:pt x="52" y="14"/>
                    </a:lnTo>
                    <a:lnTo>
                      <a:pt x="283" y="14"/>
                    </a:lnTo>
                    <a:lnTo>
                      <a:pt x="333" y="0"/>
                    </a:lnTo>
                    <a:lnTo>
                      <a:pt x="399"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7" name="Freeform 252"/>
              <p:cNvSpPr>
                <a:spLocks/>
              </p:cNvSpPr>
              <p:nvPr/>
            </p:nvSpPr>
            <p:spPr bwMode="auto">
              <a:xfrm>
                <a:off x="5689861" y="1759198"/>
                <a:ext cx="36022" cy="9161"/>
              </a:xfrm>
              <a:custGeom>
                <a:avLst/>
                <a:gdLst>
                  <a:gd name="T0" fmla="*/ 116 w 232"/>
                  <a:gd name="T1" fmla="*/ 0 h 59"/>
                  <a:gd name="T2" fmla="*/ 232 w 232"/>
                  <a:gd name="T3" fmla="*/ 30 h 59"/>
                  <a:gd name="T4" fmla="*/ 140 w 232"/>
                  <a:gd name="T5" fmla="*/ 59 h 59"/>
                  <a:gd name="T6" fmla="*/ 0 w 232"/>
                  <a:gd name="T7" fmla="*/ 47 h 59"/>
                  <a:gd name="T8" fmla="*/ 17 w 232"/>
                  <a:gd name="T9" fmla="*/ 26 h 59"/>
                  <a:gd name="T10" fmla="*/ 116 w 232"/>
                  <a:gd name="T11" fmla="*/ 0 h 59"/>
                </a:gdLst>
                <a:ahLst/>
                <a:cxnLst>
                  <a:cxn ang="0">
                    <a:pos x="T0" y="T1"/>
                  </a:cxn>
                  <a:cxn ang="0">
                    <a:pos x="T2" y="T3"/>
                  </a:cxn>
                  <a:cxn ang="0">
                    <a:pos x="T4" y="T5"/>
                  </a:cxn>
                  <a:cxn ang="0">
                    <a:pos x="T6" y="T7"/>
                  </a:cxn>
                  <a:cxn ang="0">
                    <a:pos x="T8" y="T9"/>
                  </a:cxn>
                  <a:cxn ang="0">
                    <a:pos x="T10" y="T11"/>
                  </a:cxn>
                </a:cxnLst>
                <a:rect l="0" t="0" r="r" b="b"/>
                <a:pathLst>
                  <a:path w="232" h="59">
                    <a:moveTo>
                      <a:pt x="116" y="0"/>
                    </a:moveTo>
                    <a:lnTo>
                      <a:pt x="232" y="30"/>
                    </a:lnTo>
                    <a:lnTo>
                      <a:pt x="140" y="59"/>
                    </a:lnTo>
                    <a:lnTo>
                      <a:pt x="0" y="47"/>
                    </a:lnTo>
                    <a:lnTo>
                      <a:pt x="17" y="26"/>
                    </a:lnTo>
                    <a:lnTo>
                      <a:pt x="116"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8" name="Freeform 253"/>
              <p:cNvSpPr>
                <a:spLocks/>
              </p:cNvSpPr>
              <p:nvPr/>
            </p:nvSpPr>
            <p:spPr bwMode="auto">
              <a:xfrm>
                <a:off x="5659894" y="1769446"/>
                <a:ext cx="51704" cy="10558"/>
              </a:xfrm>
              <a:custGeom>
                <a:avLst/>
                <a:gdLst>
                  <a:gd name="T0" fmla="*/ 158 w 333"/>
                  <a:gd name="T1" fmla="*/ 2 h 68"/>
                  <a:gd name="T2" fmla="*/ 224 w 333"/>
                  <a:gd name="T3" fmla="*/ 0 h 68"/>
                  <a:gd name="T4" fmla="*/ 333 w 333"/>
                  <a:gd name="T5" fmla="*/ 21 h 68"/>
                  <a:gd name="T6" fmla="*/ 333 w 333"/>
                  <a:gd name="T7" fmla="*/ 42 h 68"/>
                  <a:gd name="T8" fmla="*/ 179 w 333"/>
                  <a:gd name="T9" fmla="*/ 68 h 68"/>
                  <a:gd name="T10" fmla="*/ 35 w 333"/>
                  <a:gd name="T11" fmla="*/ 68 h 68"/>
                  <a:gd name="T12" fmla="*/ 0 w 333"/>
                  <a:gd name="T13" fmla="*/ 40 h 68"/>
                  <a:gd name="T14" fmla="*/ 56 w 333"/>
                  <a:gd name="T15" fmla="*/ 33 h 68"/>
                  <a:gd name="T16" fmla="*/ 101 w 333"/>
                  <a:gd name="T17" fmla="*/ 42 h 68"/>
                  <a:gd name="T18" fmla="*/ 158 w 333"/>
                  <a:gd name="T19"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68">
                    <a:moveTo>
                      <a:pt x="158" y="2"/>
                    </a:moveTo>
                    <a:lnTo>
                      <a:pt x="224" y="0"/>
                    </a:lnTo>
                    <a:lnTo>
                      <a:pt x="333" y="21"/>
                    </a:lnTo>
                    <a:lnTo>
                      <a:pt x="333" y="42"/>
                    </a:lnTo>
                    <a:lnTo>
                      <a:pt x="179" y="68"/>
                    </a:lnTo>
                    <a:lnTo>
                      <a:pt x="35" y="68"/>
                    </a:lnTo>
                    <a:lnTo>
                      <a:pt x="0" y="40"/>
                    </a:lnTo>
                    <a:lnTo>
                      <a:pt x="56" y="33"/>
                    </a:lnTo>
                    <a:lnTo>
                      <a:pt x="101" y="42"/>
                    </a:lnTo>
                    <a:lnTo>
                      <a:pt x="158" y="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9" name="Freeform 254"/>
              <p:cNvSpPr>
                <a:spLocks/>
              </p:cNvSpPr>
              <p:nvPr/>
            </p:nvSpPr>
            <p:spPr bwMode="auto">
              <a:xfrm>
                <a:off x="5675576" y="1790717"/>
                <a:ext cx="42543" cy="13819"/>
              </a:xfrm>
              <a:custGeom>
                <a:avLst/>
                <a:gdLst>
                  <a:gd name="T0" fmla="*/ 0 w 274"/>
                  <a:gd name="T1" fmla="*/ 0 h 89"/>
                  <a:gd name="T2" fmla="*/ 137 w 274"/>
                  <a:gd name="T3" fmla="*/ 4 h 89"/>
                  <a:gd name="T4" fmla="*/ 187 w 274"/>
                  <a:gd name="T5" fmla="*/ 16 h 89"/>
                  <a:gd name="T6" fmla="*/ 274 w 274"/>
                  <a:gd name="T7" fmla="*/ 59 h 89"/>
                  <a:gd name="T8" fmla="*/ 260 w 274"/>
                  <a:gd name="T9" fmla="*/ 89 h 89"/>
                  <a:gd name="T10" fmla="*/ 194 w 274"/>
                  <a:gd name="T11" fmla="*/ 75 h 89"/>
                  <a:gd name="T12" fmla="*/ 85 w 274"/>
                  <a:gd name="T13" fmla="*/ 30 h 89"/>
                  <a:gd name="T14" fmla="*/ 0 w 274"/>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89">
                    <a:moveTo>
                      <a:pt x="0" y="0"/>
                    </a:moveTo>
                    <a:lnTo>
                      <a:pt x="137" y="4"/>
                    </a:lnTo>
                    <a:lnTo>
                      <a:pt x="187" y="16"/>
                    </a:lnTo>
                    <a:lnTo>
                      <a:pt x="274" y="59"/>
                    </a:lnTo>
                    <a:lnTo>
                      <a:pt x="260" y="89"/>
                    </a:lnTo>
                    <a:lnTo>
                      <a:pt x="194" y="75"/>
                    </a:lnTo>
                    <a:lnTo>
                      <a:pt x="85" y="30"/>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0" name="Freeform 255"/>
              <p:cNvSpPr>
                <a:spLocks/>
              </p:cNvSpPr>
              <p:nvPr/>
            </p:nvSpPr>
            <p:spPr bwMode="auto">
              <a:xfrm>
                <a:off x="5638157" y="1789941"/>
                <a:ext cx="75615" cy="25308"/>
              </a:xfrm>
              <a:custGeom>
                <a:avLst/>
                <a:gdLst>
                  <a:gd name="T0" fmla="*/ 45 w 487"/>
                  <a:gd name="T1" fmla="*/ 0 h 163"/>
                  <a:gd name="T2" fmla="*/ 147 w 487"/>
                  <a:gd name="T3" fmla="*/ 21 h 163"/>
                  <a:gd name="T4" fmla="*/ 210 w 487"/>
                  <a:gd name="T5" fmla="*/ 31 h 163"/>
                  <a:gd name="T6" fmla="*/ 277 w 487"/>
                  <a:gd name="T7" fmla="*/ 59 h 163"/>
                  <a:gd name="T8" fmla="*/ 392 w 487"/>
                  <a:gd name="T9" fmla="*/ 90 h 163"/>
                  <a:gd name="T10" fmla="*/ 487 w 487"/>
                  <a:gd name="T11" fmla="*/ 118 h 163"/>
                  <a:gd name="T12" fmla="*/ 466 w 487"/>
                  <a:gd name="T13" fmla="*/ 144 h 163"/>
                  <a:gd name="T14" fmla="*/ 385 w 487"/>
                  <a:gd name="T15" fmla="*/ 163 h 163"/>
                  <a:gd name="T16" fmla="*/ 319 w 487"/>
                  <a:gd name="T17" fmla="*/ 118 h 163"/>
                  <a:gd name="T18" fmla="*/ 225 w 487"/>
                  <a:gd name="T19" fmla="*/ 116 h 163"/>
                  <a:gd name="T20" fmla="*/ 140 w 487"/>
                  <a:gd name="T21" fmla="*/ 83 h 163"/>
                  <a:gd name="T22" fmla="*/ 123 w 487"/>
                  <a:gd name="T23" fmla="*/ 64 h 163"/>
                  <a:gd name="T24" fmla="*/ 14 w 487"/>
                  <a:gd name="T25" fmla="*/ 38 h 163"/>
                  <a:gd name="T26" fmla="*/ 0 w 487"/>
                  <a:gd name="T27" fmla="*/ 2 h 163"/>
                  <a:gd name="T28" fmla="*/ 45 w 487"/>
                  <a:gd name="T2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163">
                    <a:moveTo>
                      <a:pt x="45" y="0"/>
                    </a:moveTo>
                    <a:lnTo>
                      <a:pt x="147" y="21"/>
                    </a:lnTo>
                    <a:lnTo>
                      <a:pt x="210" y="31"/>
                    </a:lnTo>
                    <a:lnTo>
                      <a:pt x="277" y="59"/>
                    </a:lnTo>
                    <a:lnTo>
                      <a:pt x="392" y="90"/>
                    </a:lnTo>
                    <a:lnTo>
                      <a:pt x="487" y="118"/>
                    </a:lnTo>
                    <a:lnTo>
                      <a:pt x="466" y="144"/>
                    </a:lnTo>
                    <a:lnTo>
                      <a:pt x="385" y="163"/>
                    </a:lnTo>
                    <a:lnTo>
                      <a:pt x="319" y="118"/>
                    </a:lnTo>
                    <a:lnTo>
                      <a:pt x="225" y="116"/>
                    </a:lnTo>
                    <a:lnTo>
                      <a:pt x="140" y="83"/>
                    </a:lnTo>
                    <a:lnTo>
                      <a:pt x="123" y="64"/>
                    </a:lnTo>
                    <a:lnTo>
                      <a:pt x="14" y="38"/>
                    </a:lnTo>
                    <a:lnTo>
                      <a:pt x="0" y="2"/>
                    </a:lnTo>
                    <a:lnTo>
                      <a:pt x="45"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1" name="Freeform 256"/>
              <p:cNvSpPr>
                <a:spLocks/>
              </p:cNvSpPr>
              <p:nvPr/>
            </p:nvSpPr>
            <p:spPr bwMode="auto">
              <a:xfrm>
                <a:off x="5628220" y="1800965"/>
                <a:ext cx="27948" cy="10248"/>
              </a:xfrm>
              <a:custGeom>
                <a:avLst/>
                <a:gdLst>
                  <a:gd name="T0" fmla="*/ 152 w 180"/>
                  <a:gd name="T1" fmla="*/ 16 h 66"/>
                  <a:gd name="T2" fmla="*/ 180 w 180"/>
                  <a:gd name="T3" fmla="*/ 35 h 66"/>
                  <a:gd name="T4" fmla="*/ 166 w 180"/>
                  <a:gd name="T5" fmla="*/ 54 h 66"/>
                  <a:gd name="T6" fmla="*/ 81 w 180"/>
                  <a:gd name="T7" fmla="*/ 66 h 66"/>
                  <a:gd name="T8" fmla="*/ 7 w 180"/>
                  <a:gd name="T9" fmla="*/ 38 h 66"/>
                  <a:gd name="T10" fmla="*/ 0 w 180"/>
                  <a:gd name="T11" fmla="*/ 0 h 66"/>
                  <a:gd name="T12" fmla="*/ 81 w 180"/>
                  <a:gd name="T13" fmla="*/ 2 h 66"/>
                  <a:gd name="T14" fmla="*/ 152 w 180"/>
                  <a:gd name="T15" fmla="*/ 1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66">
                    <a:moveTo>
                      <a:pt x="152" y="16"/>
                    </a:moveTo>
                    <a:lnTo>
                      <a:pt x="180" y="35"/>
                    </a:lnTo>
                    <a:lnTo>
                      <a:pt x="166" y="54"/>
                    </a:lnTo>
                    <a:lnTo>
                      <a:pt x="81" y="66"/>
                    </a:lnTo>
                    <a:lnTo>
                      <a:pt x="7" y="38"/>
                    </a:lnTo>
                    <a:lnTo>
                      <a:pt x="0" y="0"/>
                    </a:lnTo>
                    <a:lnTo>
                      <a:pt x="81" y="2"/>
                    </a:lnTo>
                    <a:lnTo>
                      <a:pt x="152" y="1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2" name="Freeform 257"/>
              <p:cNvSpPr>
                <a:spLocks/>
              </p:cNvSpPr>
              <p:nvPr/>
            </p:nvSpPr>
            <p:spPr bwMode="auto">
              <a:xfrm>
                <a:off x="5703524" y="1829223"/>
                <a:ext cx="43940" cy="20185"/>
              </a:xfrm>
              <a:custGeom>
                <a:avLst/>
                <a:gdLst>
                  <a:gd name="T0" fmla="*/ 115 w 283"/>
                  <a:gd name="T1" fmla="*/ 0 h 130"/>
                  <a:gd name="T2" fmla="*/ 0 w 283"/>
                  <a:gd name="T3" fmla="*/ 0 h 130"/>
                  <a:gd name="T4" fmla="*/ 14 w 283"/>
                  <a:gd name="T5" fmla="*/ 28 h 130"/>
                  <a:gd name="T6" fmla="*/ 7 w 283"/>
                  <a:gd name="T7" fmla="*/ 82 h 130"/>
                  <a:gd name="T8" fmla="*/ 28 w 283"/>
                  <a:gd name="T9" fmla="*/ 123 h 130"/>
                  <a:gd name="T10" fmla="*/ 80 w 283"/>
                  <a:gd name="T11" fmla="*/ 130 h 130"/>
                  <a:gd name="T12" fmla="*/ 80 w 283"/>
                  <a:gd name="T13" fmla="*/ 85 h 130"/>
                  <a:gd name="T14" fmla="*/ 196 w 283"/>
                  <a:gd name="T15" fmla="*/ 40 h 130"/>
                  <a:gd name="T16" fmla="*/ 283 w 283"/>
                  <a:gd name="T17" fmla="*/ 40 h 130"/>
                  <a:gd name="T18" fmla="*/ 267 w 283"/>
                  <a:gd name="T19" fmla="*/ 21 h 130"/>
                  <a:gd name="T20" fmla="*/ 182 w 283"/>
                  <a:gd name="T21" fmla="*/ 12 h 130"/>
                  <a:gd name="T22" fmla="*/ 115 w 283"/>
                  <a:gd name="T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130">
                    <a:moveTo>
                      <a:pt x="115" y="0"/>
                    </a:moveTo>
                    <a:lnTo>
                      <a:pt x="0" y="0"/>
                    </a:lnTo>
                    <a:lnTo>
                      <a:pt x="14" y="28"/>
                    </a:lnTo>
                    <a:lnTo>
                      <a:pt x="7" y="82"/>
                    </a:lnTo>
                    <a:lnTo>
                      <a:pt x="28" y="123"/>
                    </a:lnTo>
                    <a:lnTo>
                      <a:pt x="80" y="130"/>
                    </a:lnTo>
                    <a:lnTo>
                      <a:pt x="80" y="85"/>
                    </a:lnTo>
                    <a:lnTo>
                      <a:pt x="196" y="40"/>
                    </a:lnTo>
                    <a:lnTo>
                      <a:pt x="283" y="40"/>
                    </a:lnTo>
                    <a:lnTo>
                      <a:pt x="267" y="21"/>
                    </a:lnTo>
                    <a:lnTo>
                      <a:pt x="182" y="12"/>
                    </a:lnTo>
                    <a:lnTo>
                      <a:pt x="115"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3" name="Freeform 258"/>
              <p:cNvSpPr>
                <a:spLocks/>
              </p:cNvSpPr>
              <p:nvPr/>
            </p:nvSpPr>
            <p:spPr bwMode="auto">
              <a:xfrm>
                <a:off x="5736130" y="1851271"/>
                <a:ext cx="24532" cy="10869"/>
              </a:xfrm>
              <a:custGeom>
                <a:avLst/>
                <a:gdLst>
                  <a:gd name="T0" fmla="*/ 109 w 158"/>
                  <a:gd name="T1" fmla="*/ 0 h 70"/>
                  <a:gd name="T2" fmla="*/ 7 w 158"/>
                  <a:gd name="T3" fmla="*/ 9 h 70"/>
                  <a:gd name="T4" fmla="*/ 0 w 158"/>
                  <a:gd name="T5" fmla="*/ 28 h 70"/>
                  <a:gd name="T6" fmla="*/ 42 w 158"/>
                  <a:gd name="T7" fmla="*/ 56 h 70"/>
                  <a:gd name="T8" fmla="*/ 101 w 158"/>
                  <a:gd name="T9" fmla="*/ 70 h 70"/>
                  <a:gd name="T10" fmla="*/ 158 w 158"/>
                  <a:gd name="T11" fmla="*/ 49 h 70"/>
                  <a:gd name="T12" fmla="*/ 144 w 158"/>
                  <a:gd name="T13" fmla="*/ 16 h 70"/>
                  <a:gd name="T14" fmla="*/ 109 w 158"/>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70">
                    <a:moveTo>
                      <a:pt x="109" y="0"/>
                    </a:moveTo>
                    <a:lnTo>
                      <a:pt x="7" y="9"/>
                    </a:lnTo>
                    <a:lnTo>
                      <a:pt x="0" y="28"/>
                    </a:lnTo>
                    <a:lnTo>
                      <a:pt x="42" y="56"/>
                    </a:lnTo>
                    <a:lnTo>
                      <a:pt x="101" y="70"/>
                    </a:lnTo>
                    <a:lnTo>
                      <a:pt x="158" y="49"/>
                    </a:lnTo>
                    <a:lnTo>
                      <a:pt x="144" y="16"/>
                    </a:lnTo>
                    <a:lnTo>
                      <a:pt x="109"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4" name="Freeform 259"/>
              <p:cNvSpPr>
                <a:spLocks/>
              </p:cNvSpPr>
              <p:nvPr/>
            </p:nvSpPr>
            <p:spPr bwMode="auto">
              <a:xfrm>
                <a:off x="5668589" y="1833571"/>
                <a:ext cx="22358" cy="15837"/>
              </a:xfrm>
              <a:custGeom>
                <a:avLst/>
                <a:gdLst>
                  <a:gd name="T0" fmla="*/ 123 w 144"/>
                  <a:gd name="T1" fmla="*/ 0 h 102"/>
                  <a:gd name="T2" fmla="*/ 144 w 144"/>
                  <a:gd name="T3" fmla="*/ 21 h 102"/>
                  <a:gd name="T4" fmla="*/ 130 w 144"/>
                  <a:gd name="T5" fmla="*/ 95 h 102"/>
                  <a:gd name="T6" fmla="*/ 14 w 144"/>
                  <a:gd name="T7" fmla="*/ 102 h 102"/>
                  <a:gd name="T8" fmla="*/ 0 w 144"/>
                  <a:gd name="T9" fmla="*/ 69 h 102"/>
                  <a:gd name="T10" fmla="*/ 29 w 144"/>
                  <a:gd name="T11" fmla="*/ 10 h 102"/>
                  <a:gd name="T12" fmla="*/ 123 w 144"/>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144" h="102">
                    <a:moveTo>
                      <a:pt x="123" y="0"/>
                    </a:moveTo>
                    <a:lnTo>
                      <a:pt x="144" y="21"/>
                    </a:lnTo>
                    <a:lnTo>
                      <a:pt x="130" y="95"/>
                    </a:lnTo>
                    <a:lnTo>
                      <a:pt x="14" y="102"/>
                    </a:lnTo>
                    <a:lnTo>
                      <a:pt x="0" y="69"/>
                    </a:lnTo>
                    <a:lnTo>
                      <a:pt x="29" y="10"/>
                    </a:lnTo>
                    <a:lnTo>
                      <a:pt x="123"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5" name="Freeform 260"/>
              <p:cNvSpPr>
                <a:spLocks/>
              </p:cNvSpPr>
              <p:nvPr/>
            </p:nvSpPr>
            <p:spPr bwMode="auto">
              <a:xfrm>
                <a:off x="5582106" y="1833571"/>
                <a:ext cx="30432" cy="12111"/>
              </a:xfrm>
              <a:custGeom>
                <a:avLst/>
                <a:gdLst>
                  <a:gd name="T0" fmla="*/ 123 w 196"/>
                  <a:gd name="T1" fmla="*/ 0 h 78"/>
                  <a:gd name="T2" fmla="*/ 160 w 196"/>
                  <a:gd name="T3" fmla="*/ 0 h 78"/>
                  <a:gd name="T4" fmla="*/ 196 w 196"/>
                  <a:gd name="T5" fmla="*/ 28 h 78"/>
                  <a:gd name="T6" fmla="*/ 189 w 196"/>
                  <a:gd name="T7" fmla="*/ 69 h 78"/>
                  <a:gd name="T8" fmla="*/ 87 w 196"/>
                  <a:gd name="T9" fmla="*/ 78 h 78"/>
                  <a:gd name="T10" fmla="*/ 0 w 196"/>
                  <a:gd name="T11" fmla="*/ 40 h 78"/>
                  <a:gd name="T12" fmla="*/ 123 w 19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96" h="78">
                    <a:moveTo>
                      <a:pt x="123" y="0"/>
                    </a:moveTo>
                    <a:lnTo>
                      <a:pt x="160" y="0"/>
                    </a:lnTo>
                    <a:lnTo>
                      <a:pt x="196" y="28"/>
                    </a:lnTo>
                    <a:lnTo>
                      <a:pt x="189" y="69"/>
                    </a:lnTo>
                    <a:lnTo>
                      <a:pt x="87" y="78"/>
                    </a:lnTo>
                    <a:lnTo>
                      <a:pt x="0" y="40"/>
                    </a:lnTo>
                    <a:lnTo>
                      <a:pt x="123"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6" name="Freeform 261"/>
              <p:cNvSpPr>
                <a:spLocks/>
              </p:cNvSpPr>
              <p:nvPr/>
            </p:nvSpPr>
            <p:spPr bwMode="auto">
              <a:xfrm>
                <a:off x="5447024" y="1798325"/>
                <a:ext cx="114897" cy="59467"/>
              </a:xfrm>
              <a:custGeom>
                <a:avLst/>
                <a:gdLst>
                  <a:gd name="T0" fmla="*/ 652 w 740"/>
                  <a:gd name="T1" fmla="*/ 0 h 383"/>
                  <a:gd name="T2" fmla="*/ 681 w 740"/>
                  <a:gd name="T3" fmla="*/ 19 h 383"/>
                  <a:gd name="T4" fmla="*/ 589 w 740"/>
                  <a:gd name="T5" fmla="*/ 62 h 383"/>
                  <a:gd name="T6" fmla="*/ 596 w 740"/>
                  <a:gd name="T7" fmla="*/ 81 h 383"/>
                  <a:gd name="T8" fmla="*/ 733 w 740"/>
                  <a:gd name="T9" fmla="*/ 74 h 383"/>
                  <a:gd name="T10" fmla="*/ 740 w 740"/>
                  <a:gd name="T11" fmla="*/ 102 h 383"/>
                  <a:gd name="T12" fmla="*/ 740 w 740"/>
                  <a:gd name="T13" fmla="*/ 142 h 383"/>
                  <a:gd name="T14" fmla="*/ 704 w 740"/>
                  <a:gd name="T15" fmla="*/ 168 h 383"/>
                  <a:gd name="T16" fmla="*/ 589 w 740"/>
                  <a:gd name="T17" fmla="*/ 163 h 383"/>
                  <a:gd name="T18" fmla="*/ 530 w 740"/>
                  <a:gd name="T19" fmla="*/ 185 h 383"/>
                  <a:gd name="T20" fmla="*/ 544 w 740"/>
                  <a:gd name="T21" fmla="*/ 203 h 383"/>
                  <a:gd name="T22" fmla="*/ 589 w 740"/>
                  <a:gd name="T23" fmla="*/ 215 h 383"/>
                  <a:gd name="T24" fmla="*/ 565 w 740"/>
                  <a:gd name="T25" fmla="*/ 234 h 383"/>
                  <a:gd name="T26" fmla="*/ 341 w 740"/>
                  <a:gd name="T27" fmla="*/ 239 h 383"/>
                  <a:gd name="T28" fmla="*/ 364 w 740"/>
                  <a:gd name="T29" fmla="*/ 274 h 383"/>
                  <a:gd name="T30" fmla="*/ 334 w 740"/>
                  <a:gd name="T31" fmla="*/ 319 h 383"/>
                  <a:gd name="T32" fmla="*/ 218 w 740"/>
                  <a:gd name="T33" fmla="*/ 383 h 383"/>
                  <a:gd name="T34" fmla="*/ 154 w 740"/>
                  <a:gd name="T35" fmla="*/ 381 h 383"/>
                  <a:gd name="T36" fmla="*/ 154 w 740"/>
                  <a:gd name="T37" fmla="*/ 357 h 383"/>
                  <a:gd name="T38" fmla="*/ 211 w 740"/>
                  <a:gd name="T39" fmla="*/ 331 h 383"/>
                  <a:gd name="T40" fmla="*/ 182 w 740"/>
                  <a:gd name="T41" fmla="*/ 315 h 383"/>
                  <a:gd name="T42" fmla="*/ 74 w 740"/>
                  <a:gd name="T43" fmla="*/ 310 h 383"/>
                  <a:gd name="T44" fmla="*/ 8 w 740"/>
                  <a:gd name="T45" fmla="*/ 272 h 383"/>
                  <a:gd name="T46" fmla="*/ 45 w 740"/>
                  <a:gd name="T47" fmla="*/ 234 h 383"/>
                  <a:gd name="T48" fmla="*/ 140 w 740"/>
                  <a:gd name="T49" fmla="*/ 206 h 383"/>
                  <a:gd name="T50" fmla="*/ 0 w 740"/>
                  <a:gd name="T51" fmla="*/ 142 h 383"/>
                  <a:gd name="T52" fmla="*/ 8 w 740"/>
                  <a:gd name="T53" fmla="*/ 128 h 383"/>
                  <a:gd name="T54" fmla="*/ 386 w 740"/>
                  <a:gd name="T55" fmla="*/ 118 h 383"/>
                  <a:gd name="T56" fmla="*/ 407 w 740"/>
                  <a:gd name="T57" fmla="*/ 81 h 383"/>
                  <a:gd name="T58" fmla="*/ 473 w 740"/>
                  <a:gd name="T59" fmla="*/ 55 h 383"/>
                  <a:gd name="T60" fmla="*/ 530 w 740"/>
                  <a:gd name="T61" fmla="*/ 55 h 383"/>
                  <a:gd name="T62" fmla="*/ 473 w 740"/>
                  <a:gd name="T63" fmla="*/ 17 h 383"/>
                  <a:gd name="T64" fmla="*/ 501 w 740"/>
                  <a:gd name="T65" fmla="*/ 5 h 383"/>
                  <a:gd name="T66" fmla="*/ 652 w 740"/>
                  <a:gd name="T6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 h="383">
                    <a:moveTo>
                      <a:pt x="652" y="0"/>
                    </a:moveTo>
                    <a:lnTo>
                      <a:pt x="681" y="19"/>
                    </a:lnTo>
                    <a:lnTo>
                      <a:pt x="589" y="62"/>
                    </a:lnTo>
                    <a:lnTo>
                      <a:pt x="596" y="81"/>
                    </a:lnTo>
                    <a:lnTo>
                      <a:pt x="733" y="74"/>
                    </a:lnTo>
                    <a:lnTo>
                      <a:pt x="740" y="102"/>
                    </a:lnTo>
                    <a:lnTo>
                      <a:pt x="740" y="142"/>
                    </a:lnTo>
                    <a:lnTo>
                      <a:pt x="704" y="168"/>
                    </a:lnTo>
                    <a:lnTo>
                      <a:pt x="589" y="163"/>
                    </a:lnTo>
                    <a:lnTo>
                      <a:pt x="530" y="185"/>
                    </a:lnTo>
                    <a:lnTo>
                      <a:pt x="544" y="203"/>
                    </a:lnTo>
                    <a:lnTo>
                      <a:pt x="589" y="215"/>
                    </a:lnTo>
                    <a:lnTo>
                      <a:pt x="565" y="234"/>
                    </a:lnTo>
                    <a:lnTo>
                      <a:pt x="341" y="239"/>
                    </a:lnTo>
                    <a:lnTo>
                      <a:pt x="364" y="274"/>
                    </a:lnTo>
                    <a:lnTo>
                      <a:pt x="334" y="319"/>
                    </a:lnTo>
                    <a:lnTo>
                      <a:pt x="218" y="383"/>
                    </a:lnTo>
                    <a:lnTo>
                      <a:pt x="154" y="381"/>
                    </a:lnTo>
                    <a:lnTo>
                      <a:pt x="154" y="357"/>
                    </a:lnTo>
                    <a:lnTo>
                      <a:pt x="211" y="331"/>
                    </a:lnTo>
                    <a:lnTo>
                      <a:pt x="182" y="315"/>
                    </a:lnTo>
                    <a:lnTo>
                      <a:pt x="74" y="310"/>
                    </a:lnTo>
                    <a:lnTo>
                      <a:pt x="8" y="272"/>
                    </a:lnTo>
                    <a:lnTo>
                      <a:pt x="45" y="234"/>
                    </a:lnTo>
                    <a:lnTo>
                      <a:pt x="140" y="206"/>
                    </a:lnTo>
                    <a:lnTo>
                      <a:pt x="0" y="142"/>
                    </a:lnTo>
                    <a:lnTo>
                      <a:pt x="8" y="128"/>
                    </a:lnTo>
                    <a:lnTo>
                      <a:pt x="386" y="118"/>
                    </a:lnTo>
                    <a:lnTo>
                      <a:pt x="407" y="81"/>
                    </a:lnTo>
                    <a:lnTo>
                      <a:pt x="473" y="55"/>
                    </a:lnTo>
                    <a:lnTo>
                      <a:pt x="530" y="55"/>
                    </a:lnTo>
                    <a:lnTo>
                      <a:pt x="473" y="17"/>
                    </a:lnTo>
                    <a:lnTo>
                      <a:pt x="501" y="5"/>
                    </a:lnTo>
                    <a:lnTo>
                      <a:pt x="652"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7" name="Freeform 262"/>
              <p:cNvSpPr>
                <a:spLocks/>
              </p:cNvSpPr>
              <p:nvPr/>
            </p:nvSpPr>
            <p:spPr bwMode="auto">
              <a:xfrm>
                <a:off x="5390973" y="1800965"/>
                <a:ext cx="110084" cy="28569"/>
              </a:xfrm>
              <a:custGeom>
                <a:avLst/>
                <a:gdLst>
                  <a:gd name="T0" fmla="*/ 709 w 709"/>
                  <a:gd name="T1" fmla="*/ 64 h 184"/>
                  <a:gd name="T2" fmla="*/ 652 w 709"/>
                  <a:gd name="T3" fmla="*/ 19 h 184"/>
                  <a:gd name="T4" fmla="*/ 529 w 709"/>
                  <a:gd name="T5" fmla="*/ 7 h 184"/>
                  <a:gd name="T6" fmla="*/ 333 w 709"/>
                  <a:gd name="T7" fmla="*/ 7 h 184"/>
                  <a:gd name="T8" fmla="*/ 298 w 709"/>
                  <a:gd name="T9" fmla="*/ 0 h 184"/>
                  <a:gd name="T10" fmla="*/ 232 w 709"/>
                  <a:gd name="T11" fmla="*/ 28 h 184"/>
                  <a:gd name="T12" fmla="*/ 43 w 709"/>
                  <a:gd name="T13" fmla="*/ 64 h 184"/>
                  <a:gd name="T14" fmla="*/ 0 w 709"/>
                  <a:gd name="T15" fmla="*/ 85 h 184"/>
                  <a:gd name="T16" fmla="*/ 0 w 709"/>
                  <a:gd name="T17" fmla="*/ 106 h 184"/>
                  <a:gd name="T18" fmla="*/ 14 w 709"/>
                  <a:gd name="T19" fmla="*/ 125 h 184"/>
                  <a:gd name="T20" fmla="*/ 14 w 709"/>
                  <a:gd name="T21" fmla="*/ 144 h 184"/>
                  <a:gd name="T22" fmla="*/ 95 w 709"/>
                  <a:gd name="T23" fmla="*/ 151 h 184"/>
                  <a:gd name="T24" fmla="*/ 168 w 709"/>
                  <a:gd name="T25" fmla="*/ 175 h 184"/>
                  <a:gd name="T26" fmla="*/ 182 w 709"/>
                  <a:gd name="T27" fmla="*/ 165 h 184"/>
                  <a:gd name="T28" fmla="*/ 267 w 709"/>
                  <a:gd name="T29" fmla="*/ 184 h 184"/>
                  <a:gd name="T30" fmla="*/ 326 w 709"/>
                  <a:gd name="T31" fmla="*/ 163 h 184"/>
                  <a:gd name="T32" fmla="*/ 298 w 709"/>
                  <a:gd name="T33" fmla="*/ 130 h 184"/>
                  <a:gd name="T34" fmla="*/ 232 w 709"/>
                  <a:gd name="T35" fmla="*/ 132 h 184"/>
                  <a:gd name="T36" fmla="*/ 239 w 709"/>
                  <a:gd name="T37" fmla="*/ 97 h 184"/>
                  <a:gd name="T38" fmla="*/ 392 w 709"/>
                  <a:gd name="T39" fmla="*/ 31 h 184"/>
                  <a:gd name="T40" fmla="*/ 536 w 709"/>
                  <a:gd name="T41" fmla="*/ 35 h 184"/>
                  <a:gd name="T42" fmla="*/ 550 w 709"/>
                  <a:gd name="T43" fmla="*/ 66 h 184"/>
                  <a:gd name="T44" fmla="*/ 617 w 709"/>
                  <a:gd name="T45" fmla="*/ 75 h 184"/>
                  <a:gd name="T46" fmla="*/ 709 w 709"/>
                  <a:gd name="T47" fmla="*/ 6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9" h="184">
                    <a:moveTo>
                      <a:pt x="709" y="64"/>
                    </a:moveTo>
                    <a:lnTo>
                      <a:pt x="652" y="19"/>
                    </a:lnTo>
                    <a:lnTo>
                      <a:pt x="529" y="7"/>
                    </a:lnTo>
                    <a:lnTo>
                      <a:pt x="333" y="7"/>
                    </a:lnTo>
                    <a:lnTo>
                      <a:pt x="298" y="0"/>
                    </a:lnTo>
                    <a:lnTo>
                      <a:pt x="232" y="28"/>
                    </a:lnTo>
                    <a:lnTo>
                      <a:pt x="43" y="64"/>
                    </a:lnTo>
                    <a:lnTo>
                      <a:pt x="0" y="85"/>
                    </a:lnTo>
                    <a:lnTo>
                      <a:pt x="0" y="106"/>
                    </a:lnTo>
                    <a:lnTo>
                      <a:pt x="14" y="125"/>
                    </a:lnTo>
                    <a:lnTo>
                      <a:pt x="14" y="144"/>
                    </a:lnTo>
                    <a:lnTo>
                      <a:pt x="95" y="151"/>
                    </a:lnTo>
                    <a:lnTo>
                      <a:pt x="168" y="175"/>
                    </a:lnTo>
                    <a:lnTo>
                      <a:pt x="182" y="165"/>
                    </a:lnTo>
                    <a:lnTo>
                      <a:pt x="267" y="184"/>
                    </a:lnTo>
                    <a:lnTo>
                      <a:pt x="326" y="163"/>
                    </a:lnTo>
                    <a:lnTo>
                      <a:pt x="298" y="130"/>
                    </a:lnTo>
                    <a:lnTo>
                      <a:pt x="232" y="132"/>
                    </a:lnTo>
                    <a:lnTo>
                      <a:pt x="239" y="97"/>
                    </a:lnTo>
                    <a:lnTo>
                      <a:pt x="392" y="31"/>
                    </a:lnTo>
                    <a:lnTo>
                      <a:pt x="536" y="35"/>
                    </a:lnTo>
                    <a:lnTo>
                      <a:pt x="550" y="66"/>
                    </a:lnTo>
                    <a:lnTo>
                      <a:pt x="617" y="75"/>
                    </a:lnTo>
                    <a:lnTo>
                      <a:pt x="709" y="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8" name="Freeform 263"/>
              <p:cNvSpPr>
                <a:spLocks/>
              </p:cNvSpPr>
              <p:nvPr/>
            </p:nvSpPr>
            <p:spPr bwMode="auto">
              <a:xfrm>
                <a:off x="5613935" y="2012904"/>
                <a:ext cx="369379" cy="176383"/>
              </a:xfrm>
              <a:custGeom>
                <a:avLst/>
                <a:gdLst>
                  <a:gd name="T0" fmla="*/ 998 w 1007"/>
                  <a:gd name="T1" fmla="*/ 16 h 481"/>
                  <a:gd name="T2" fmla="*/ 980 w 1007"/>
                  <a:gd name="T3" fmla="*/ 64 h 481"/>
                  <a:gd name="T4" fmla="*/ 920 w 1007"/>
                  <a:gd name="T5" fmla="*/ 93 h 481"/>
                  <a:gd name="T6" fmla="*/ 750 w 1007"/>
                  <a:gd name="T7" fmla="*/ 133 h 481"/>
                  <a:gd name="T8" fmla="*/ 653 w 1007"/>
                  <a:gd name="T9" fmla="*/ 151 h 481"/>
                  <a:gd name="T10" fmla="*/ 589 w 1007"/>
                  <a:gd name="T11" fmla="*/ 179 h 481"/>
                  <a:gd name="T12" fmla="*/ 529 w 1007"/>
                  <a:gd name="T13" fmla="*/ 209 h 481"/>
                  <a:gd name="T14" fmla="*/ 451 w 1007"/>
                  <a:gd name="T15" fmla="*/ 260 h 481"/>
                  <a:gd name="T16" fmla="*/ 419 w 1007"/>
                  <a:gd name="T17" fmla="*/ 288 h 481"/>
                  <a:gd name="T18" fmla="*/ 350 w 1007"/>
                  <a:gd name="T19" fmla="*/ 310 h 481"/>
                  <a:gd name="T20" fmla="*/ 322 w 1007"/>
                  <a:gd name="T21" fmla="*/ 340 h 481"/>
                  <a:gd name="T22" fmla="*/ 272 w 1007"/>
                  <a:gd name="T23" fmla="*/ 362 h 481"/>
                  <a:gd name="T24" fmla="*/ 203 w 1007"/>
                  <a:gd name="T25" fmla="*/ 481 h 481"/>
                  <a:gd name="T26" fmla="*/ 138 w 1007"/>
                  <a:gd name="T27" fmla="*/ 459 h 481"/>
                  <a:gd name="T28" fmla="*/ 56 w 1007"/>
                  <a:gd name="T29" fmla="*/ 442 h 481"/>
                  <a:gd name="T30" fmla="*/ 120 w 1007"/>
                  <a:gd name="T31" fmla="*/ 417 h 481"/>
                  <a:gd name="T32" fmla="*/ 42 w 1007"/>
                  <a:gd name="T33" fmla="*/ 420 h 481"/>
                  <a:gd name="T34" fmla="*/ 19 w 1007"/>
                  <a:gd name="T35" fmla="*/ 387 h 481"/>
                  <a:gd name="T36" fmla="*/ 69 w 1007"/>
                  <a:gd name="T37" fmla="*/ 360 h 481"/>
                  <a:gd name="T38" fmla="*/ 125 w 1007"/>
                  <a:gd name="T39" fmla="*/ 360 h 481"/>
                  <a:gd name="T40" fmla="*/ 120 w 1007"/>
                  <a:gd name="T41" fmla="*/ 332 h 481"/>
                  <a:gd name="T42" fmla="*/ 171 w 1007"/>
                  <a:gd name="T43" fmla="*/ 304 h 481"/>
                  <a:gd name="T44" fmla="*/ 161 w 1007"/>
                  <a:gd name="T45" fmla="*/ 277 h 481"/>
                  <a:gd name="T46" fmla="*/ 143 w 1007"/>
                  <a:gd name="T47" fmla="*/ 257 h 481"/>
                  <a:gd name="T48" fmla="*/ 120 w 1007"/>
                  <a:gd name="T49" fmla="*/ 219 h 481"/>
                  <a:gd name="T50" fmla="*/ 184 w 1007"/>
                  <a:gd name="T51" fmla="*/ 219 h 481"/>
                  <a:gd name="T52" fmla="*/ 226 w 1007"/>
                  <a:gd name="T53" fmla="*/ 191 h 481"/>
                  <a:gd name="T54" fmla="*/ 304 w 1007"/>
                  <a:gd name="T55" fmla="*/ 155 h 481"/>
                  <a:gd name="T56" fmla="*/ 327 w 1007"/>
                  <a:gd name="T57" fmla="*/ 139 h 481"/>
                  <a:gd name="T58" fmla="*/ 423 w 1007"/>
                  <a:gd name="T59" fmla="*/ 109 h 481"/>
                  <a:gd name="T60" fmla="*/ 460 w 1007"/>
                  <a:gd name="T61" fmla="*/ 119 h 481"/>
                  <a:gd name="T62" fmla="*/ 474 w 1007"/>
                  <a:gd name="T63" fmla="*/ 101 h 481"/>
                  <a:gd name="T64" fmla="*/ 566 w 1007"/>
                  <a:gd name="T65" fmla="*/ 83 h 481"/>
                  <a:gd name="T66" fmla="*/ 639 w 1007"/>
                  <a:gd name="T67" fmla="*/ 79 h 481"/>
                  <a:gd name="T68" fmla="*/ 810 w 1007"/>
                  <a:gd name="T69" fmla="*/ 20 h 481"/>
                  <a:gd name="T70" fmla="*/ 915 w 1007"/>
                  <a:gd name="T7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7" h="481">
                    <a:moveTo>
                      <a:pt x="915" y="0"/>
                    </a:moveTo>
                    <a:cubicBezTo>
                      <a:pt x="998" y="16"/>
                      <a:pt x="998" y="16"/>
                      <a:pt x="998" y="16"/>
                    </a:cubicBezTo>
                    <a:cubicBezTo>
                      <a:pt x="1007" y="46"/>
                      <a:pt x="1007" y="46"/>
                      <a:pt x="1007" y="46"/>
                    </a:cubicBezTo>
                    <a:cubicBezTo>
                      <a:pt x="980" y="64"/>
                      <a:pt x="980" y="64"/>
                      <a:pt x="980" y="64"/>
                    </a:cubicBezTo>
                    <a:cubicBezTo>
                      <a:pt x="984" y="85"/>
                      <a:pt x="984" y="85"/>
                      <a:pt x="984" y="85"/>
                    </a:cubicBezTo>
                    <a:cubicBezTo>
                      <a:pt x="920" y="93"/>
                      <a:pt x="920" y="93"/>
                      <a:pt x="920" y="93"/>
                    </a:cubicBezTo>
                    <a:cubicBezTo>
                      <a:pt x="837" y="123"/>
                      <a:pt x="837" y="123"/>
                      <a:pt x="837" y="123"/>
                    </a:cubicBezTo>
                    <a:cubicBezTo>
                      <a:pt x="750" y="133"/>
                      <a:pt x="750" y="133"/>
                      <a:pt x="750" y="133"/>
                    </a:cubicBezTo>
                    <a:cubicBezTo>
                      <a:pt x="722" y="143"/>
                      <a:pt x="722" y="143"/>
                      <a:pt x="722" y="143"/>
                    </a:cubicBezTo>
                    <a:cubicBezTo>
                      <a:pt x="653" y="151"/>
                      <a:pt x="653" y="151"/>
                      <a:pt x="653" y="151"/>
                    </a:cubicBezTo>
                    <a:cubicBezTo>
                      <a:pt x="644" y="165"/>
                      <a:pt x="644" y="165"/>
                      <a:pt x="644" y="165"/>
                    </a:cubicBezTo>
                    <a:cubicBezTo>
                      <a:pt x="589" y="179"/>
                      <a:pt x="589" y="179"/>
                      <a:pt x="589" y="179"/>
                    </a:cubicBezTo>
                    <a:cubicBezTo>
                      <a:pt x="557" y="189"/>
                      <a:pt x="557" y="189"/>
                      <a:pt x="557" y="189"/>
                    </a:cubicBezTo>
                    <a:cubicBezTo>
                      <a:pt x="529" y="209"/>
                      <a:pt x="529" y="209"/>
                      <a:pt x="529" y="209"/>
                    </a:cubicBezTo>
                    <a:cubicBezTo>
                      <a:pt x="451" y="235"/>
                      <a:pt x="451" y="235"/>
                      <a:pt x="451" y="235"/>
                    </a:cubicBezTo>
                    <a:cubicBezTo>
                      <a:pt x="451" y="260"/>
                      <a:pt x="451" y="260"/>
                      <a:pt x="451" y="260"/>
                    </a:cubicBezTo>
                    <a:cubicBezTo>
                      <a:pt x="423" y="266"/>
                      <a:pt x="423" y="266"/>
                      <a:pt x="423" y="266"/>
                    </a:cubicBezTo>
                    <a:cubicBezTo>
                      <a:pt x="419" y="288"/>
                      <a:pt x="419" y="288"/>
                      <a:pt x="419" y="288"/>
                    </a:cubicBezTo>
                    <a:cubicBezTo>
                      <a:pt x="359" y="288"/>
                      <a:pt x="359" y="288"/>
                      <a:pt x="359" y="288"/>
                    </a:cubicBezTo>
                    <a:cubicBezTo>
                      <a:pt x="350" y="310"/>
                      <a:pt x="350" y="310"/>
                      <a:pt x="350" y="310"/>
                    </a:cubicBezTo>
                    <a:cubicBezTo>
                      <a:pt x="322" y="310"/>
                      <a:pt x="322" y="310"/>
                      <a:pt x="322" y="310"/>
                    </a:cubicBezTo>
                    <a:cubicBezTo>
                      <a:pt x="322" y="340"/>
                      <a:pt x="322" y="340"/>
                      <a:pt x="322" y="340"/>
                    </a:cubicBezTo>
                    <a:cubicBezTo>
                      <a:pt x="299" y="360"/>
                      <a:pt x="299" y="360"/>
                      <a:pt x="299" y="360"/>
                    </a:cubicBezTo>
                    <a:cubicBezTo>
                      <a:pt x="272" y="362"/>
                      <a:pt x="272" y="362"/>
                      <a:pt x="272" y="362"/>
                    </a:cubicBezTo>
                    <a:cubicBezTo>
                      <a:pt x="267" y="406"/>
                      <a:pt x="267" y="406"/>
                      <a:pt x="267" y="406"/>
                    </a:cubicBezTo>
                    <a:cubicBezTo>
                      <a:pt x="203" y="481"/>
                      <a:pt x="203" y="481"/>
                      <a:pt x="203" y="481"/>
                    </a:cubicBezTo>
                    <a:cubicBezTo>
                      <a:pt x="152" y="467"/>
                      <a:pt x="152" y="467"/>
                      <a:pt x="152" y="467"/>
                    </a:cubicBezTo>
                    <a:cubicBezTo>
                      <a:pt x="138" y="459"/>
                      <a:pt x="138" y="459"/>
                      <a:pt x="138" y="459"/>
                    </a:cubicBezTo>
                    <a:cubicBezTo>
                      <a:pt x="65" y="461"/>
                      <a:pt x="65" y="461"/>
                      <a:pt x="65" y="461"/>
                    </a:cubicBezTo>
                    <a:cubicBezTo>
                      <a:pt x="56" y="442"/>
                      <a:pt x="56" y="442"/>
                      <a:pt x="56" y="442"/>
                    </a:cubicBezTo>
                    <a:cubicBezTo>
                      <a:pt x="83" y="426"/>
                      <a:pt x="83" y="426"/>
                      <a:pt x="83" y="426"/>
                    </a:cubicBezTo>
                    <a:cubicBezTo>
                      <a:pt x="120" y="417"/>
                      <a:pt x="120" y="417"/>
                      <a:pt x="120" y="417"/>
                    </a:cubicBezTo>
                    <a:cubicBezTo>
                      <a:pt x="115" y="409"/>
                      <a:pt x="115" y="409"/>
                      <a:pt x="115" y="409"/>
                    </a:cubicBezTo>
                    <a:cubicBezTo>
                      <a:pt x="42" y="420"/>
                      <a:pt x="42" y="420"/>
                      <a:pt x="42" y="420"/>
                    </a:cubicBezTo>
                    <a:cubicBezTo>
                      <a:pt x="0" y="401"/>
                      <a:pt x="0" y="401"/>
                      <a:pt x="0" y="401"/>
                    </a:cubicBezTo>
                    <a:cubicBezTo>
                      <a:pt x="19" y="387"/>
                      <a:pt x="19" y="387"/>
                      <a:pt x="19" y="387"/>
                    </a:cubicBezTo>
                    <a:cubicBezTo>
                      <a:pt x="56" y="384"/>
                      <a:pt x="56" y="384"/>
                      <a:pt x="56" y="384"/>
                    </a:cubicBezTo>
                    <a:cubicBezTo>
                      <a:pt x="69" y="360"/>
                      <a:pt x="69" y="360"/>
                      <a:pt x="69" y="360"/>
                    </a:cubicBezTo>
                    <a:cubicBezTo>
                      <a:pt x="88" y="351"/>
                      <a:pt x="88" y="351"/>
                      <a:pt x="88" y="351"/>
                    </a:cubicBezTo>
                    <a:cubicBezTo>
                      <a:pt x="88" y="351"/>
                      <a:pt x="111" y="354"/>
                      <a:pt x="125" y="360"/>
                    </a:cubicBezTo>
                    <a:cubicBezTo>
                      <a:pt x="138" y="365"/>
                      <a:pt x="152" y="354"/>
                      <a:pt x="152" y="354"/>
                    </a:cubicBezTo>
                    <a:cubicBezTo>
                      <a:pt x="120" y="332"/>
                      <a:pt x="120" y="332"/>
                      <a:pt x="120" y="332"/>
                    </a:cubicBezTo>
                    <a:cubicBezTo>
                      <a:pt x="129" y="310"/>
                      <a:pt x="129" y="310"/>
                      <a:pt x="129" y="310"/>
                    </a:cubicBezTo>
                    <a:cubicBezTo>
                      <a:pt x="171" y="304"/>
                      <a:pt x="171" y="304"/>
                      <a:pt x="171" y="304"/>
                    </a:cubicBezTo>
                    <a:cubicBezTo>
                      <a:pt x="143" y="288"/>
                      <a:pt x="143" y="288"/>
                      <a:pt x="143" y="288"/>
                    </a:cubicBezTo>
                    <a:cubicBezTo>
                      <a:pt x="161" y="277"/>
                      <a:pt x="161" y="277"/>
                      <a:pt x="161" y="277"/>
                    </a:cubicBezTo>
                    <a:cubicBezTo>
                      <a:pt x="180" y="268"/>
                      <a:pt x="180" y="268"/>
                      <a:pt x="180" y="268"/>
                    </a:cubicBezTo>
                    <a:cubicBezTo>
                      <a:pt x="143" y="257"/>
                      <a:pt x="143" y="257"/>
                      <a:pt x="143" y="257"/>
                    </a:cubicBezTo>
                    <a:cubicBezTo>
                      <a:pt x="138" y="230"/>
                      <a:pt x="138" y="230"/>
                      <a:pt x="138" y="230"/>
                    </a:cubicBezTo>
                    <a:cubicBezTo>
                      <a:pt x="120" y="219"/>
                      <a:pt x="120" y="219"/>
                      <a:pt x="120" y="219"/>
                    </a:cubicBezTo>
                    <a:cubicBezTo>
                      <a:pt x="148" y="211"/>
                      <a:pt x="148" y="211"/>
                      <a:pt x="148" y="211"/>
                    </a:cubicBezTo>
                    <a:cubicBezTo>
                      <a:pt x="184" y="219"/>
                      <a:pt x="184" y="219"/>
                      <a:pt x="184" y="219"/>
                    </a:cubicBezTo>
                    <a:cubicBezTo>
                      <a:pt x="226" y="205"/>
                      <a:pt x="226" y="205"/>
                      <a:pt x="226" y="205"/>
                    </a:cubicBezTo>
                    <a:cubicBezTo>
                      <a:pt x="226" y="191"/>
                      <a:pt x="226" y="191"/>
                      <a:pt x="226" y="191"/>
                    </a:cubicBezTo>
                    <a:cubicBezTo>
                      <a:pt x="286" y="191"/>
                      <a:pt x="286" y="191"/>
                      <a:pt x="286" y="191"/>
                    </a:cubicBezTo>
                    <a:cubicBezTo>
                      <a:pt x="304" y="155"/>
                      <a:pt x="304" y="155"/>
                      <a:pt x="304" y="155"/>
                    </a:cubicBezTo>
                    <a:cubicBezTo>
                      <a:pt x="327" y="155"/>
                      <a:pt x="327" y="155"/>
                      <a:pt x="327" y="155"/>
                    </a:cubicBezTo>
                    <a:cubicBezTo>
                      <a:pt x="327" y="139"/>
                      <a:pt x="327" y="139"/>
                      <a:pt x="327" y="139"/>
                    </a:cubicBezTo>
                    <a:cubicBezTo>
                      <a:pt x="387" y="133"/>
                      <a:pt x="387" y="133"/>
                      <a:pt x="387" y="133"/>
                    </a:cubicBezTo>
                    <a:cubicBezTo>
                      <a:pt x="423" y="109"/>
                      <a:pt x="423" y="109"/>
                      <a:pt x="423" y="109"/>
                    </a:cubicBezTo>
                    <a:cubicBezTo>
                      <a:pt x="460" y="107"/>
                      <a:pt x="460" y="107"/>
                      <a:pt x="460" y="107"/>
                    </a:cubicBezTo>
                    <a:cubicBezTo>
                      <a:pt x="460" y="119"/>
                      <a:pt x="460" y="119"/>
                      <a:pt x="460" y="119"/>
                    </a:cubicBezTo>
                    <a:cubicBezTo>
                      <a:pt x="502" y="113"/>
                      <a:pt x="502" y="113"/>
                      <a:pt x="502" y="113"/>
                    </a:cubicBezTo>
                    <a:cubicBezTo>
                      <a:pt x="474" y="101"/>
                      <a:pt x="474" y="101"/>
                      <a:pt x="474" y="101"/>
                    </a:cubicBezTo>
                    <a:cubicBezTo>
                      <a:pt x="492" y="85"/>
                      <a:pt x="492" y="85"/>
                      <a:pt x="492" y="85"/>
                    </a:cubicBezTo>
                    <a:cubicBezTo>
                      <a:pt x="566" y="83"/>
                      <a:pt x="566" y="83"/>
                      <a:pt x="566" y="83"/>
                    </a:cubicBezTo>
                    <a:cubicBezTo>
                      <a:pt x="571" y="95"/>
                      <a:pt x="571" y="95"/>
                      <a:pt x="571" y="95"/>
                    </a:cubicBezTo>
                    <a:cubicBezTo>
                      <a:pt x="639" y="79"/>
                      <a:pt x="639" y="79"/>
                      <a:pt x="639" y="79"/>
                    </a:cubicBezTo>
                    <a:cubicBezTo>
                      <a:pt x="800" y="50"/>
                      <a:pt x="800" y="50"/>
                      <a:pt x="800" y="50"/>
                    </a:cubicBezTo>
                    <a:cubicBezTo>
                      <a:pt x="810" y="20"/>
                      <a:pt x="810" y="20"/>
                      <a:pt x="810" y="20"/>
                    </a:cubicBezTo>
                    <a:cubicBezTo>
                      <a:pt x="860" y="14"/>
                      <a:pt x="860" y="14"/>
                      <a:pt x="860" y="14"/>
                    </a:cubicBezTo>
                    <a:lnTo>
                      <a:pt x="915"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9" name="Freeform 264"/>
              <p:cNvSpPr>
                <a:spLocks/>
              </p:cNvSpPr>
              <p:nvPr/>
            </p:nvSpPr>
            <p:spPr bwMode="auto">
              <a:xfrm>
                <a:off x="5565182" y="2189286"/>
                <a:ext cx="140050" cy="128405"/>
              </a:xfrm>
              <a:custGeom>
                <a:avLst/>
                <a:gdLst>
                  <a:gd name="T0" fmla="*/ 749 w 902"/>
                  <a:gd name="T1" fmla="*/ 64 h 827"/>
                  <a:gd name="T2" fmla="*/ 619 w 902"/>
                  <a:gd name="T3" fmla="*/ 0 h 827"/>
                  <a:gd name="T4" fmla="*/ 305 w 902"/>
                  <a:gd name="T5" fmla="*/ 8 h 827"/>
                  <a:gd name="T6" fmla="*/ 250 w 902"/>
                  <a:gd name="T7" fmla="*/ 97 h 827"/>
                  <a:gd name="T8" fmla="*/ 196 w 902"/>
                  <a:gd name="T9" fmla="*/ 112 h 827"/>
                  <a:gd name="T10" fmla="*/ 151 w 902"/>
                  <a:gd name="T11" fmla="*/ 163 h 827"/>
                  <a:gd name="T12" fmla="*/ 206 w 902"/>
                  <a:gd name="T13" fmla="*/ 208 h 827"/>
                  <a:gd name="T14" fmla="*/ 196 w 902"/>
                  <a:gd name="T15" fmla="*/ 293 h 827"/>
                  <a:gd name="T16" fmla="*/ 142 w 902"/>
                  <a:gd name="T17" fmla="*/ 345 h 827"/>
                  <a:gd name="T18" fmla="*/ 45 w 902"/>
                  <a:gd name="T19" fmla="*/ 357 h 827"/>
                  <a:gd name="T20" fmla="*/ 0 w 902"/>
                  <a:gd name="T21" fmla="*/ 475 h 827"/>
                  <a:gd name="T22" fmla="*/ 33 w 902"/>
                  <a:gd name="T23" fmla="*/ 527 h 827"/>
                  <a:gd name="T24" fmla="*/ 97 w 902"/>
                  <a:gd name="T25" fmla="*/ 553 h 827"/>
                  <a:gd name="T26" fmla="*/ 163 w 902"/>
                  <a:gd name="T27" fmla="*/ 501 h 827"/>
                  <a:gd name="T28" fmla="*/ 175 w 902"/>
                  <a:gd name="T29" fmla="*/ 546 h 827"/>
                  <a:gd name="T30" fmla="*/ 284 w 902"/>
                  <a:gd name="T31" fmla="*/ 572 h 827"/>
                  <a:gd name="T32" fmla="*/ 380 w 902"/>
                  <a:gd name="T33" fmla="*/ 593 h 827"/>
                  <a:gd name="T34" fmla="*/ 314 w 902"/>
                  <a:gd name="T35" fmla="*/ 683 h 827"/>
                  <a:gd name="T36" fmla="*/ 326 w 902"/>
                  <a:gd name="T37" fmla="*/ 756 h 827"/>
                  <a:gd name="T38" fmla="*/ 456 w 902"/>
                  <a:gd name="T39" fmla="*/ 761 h 827"/>
                  <a:gd name="T40" fmla="*/ 598 w 902"/>
                  <a:gd name="T41" fmla="*/ 827 h 827"/>
                  <a:gd name="T42" fmla="*/ 761 w 902"/>
                  <a:gd name="T43" fmla="*/ 794 h 827"/>
                  <a:gd name="T44" fmla="*/ 879 w 902"/>
                  <a:gd name="T45" fmla="*/ 775 h 827"/>
                  <a:gd name="T46" fmla="*/ 902 w 902"/>
                  <a:gd name="T47" fmla="*/ 716 h 827"/>
                  <a:gd name="T48" fmla="*/ 631 w 902"/>
                  <a:gd name="T49" fmla="*/ 546 h 827"/>
                  <a:gd name="T50" fmla="*/ 586 w 902"/>
                  <a:gd name="T51" fmla="*/ 456 h 827"/>
                  <a:gd name="T52" fmla="*/ 598 w 902"/>
                  <a:gd name="T53" fmla="*/ 208 h 827"/>
                  <a:gd name="T54" fmla="*/ 685 w 902"/>
                  <a:gd name="T55" fmla="*/ 201 h 827"/>
                  <a:gd name="T56" fmla="*/ 749 w 902"/>
                  <a:gd name="T57" fmla="*/ 6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2" h="827">
                    <a:moveTo>
                      <a:pt x="749" y="64"/>
                    </a:moveTo>
                    <a:lnTo>
                      <a:pt x="619" y="0"/>
                    </a:lnTo>
                    <a:lnTo>
                      <a:pt x="305" y="8"/>
                    </a:lnTo>
                    <a:lnTo>
                      <a:pt x="250" y="97"/>
                    </a:lnTo>
                    <a:lnTo>
                      <a:pt x="196" y="112"/>
                    </a:lnTo>
                    <a:lnTo>
                      <a:pt x="151" y="163"/>
                    </a:lnTo>
                    <a:lnTo>
                      <a:pt x="206" y="208"/>
                    </a:lnTo>
                    <a:lnTo>
                      <a:pt x="196" y="293"/>
                    </a:lnTo>
                    <a:lnTo>
                      <a:pt x="142" y="345"/>
                    </a:lnTo>
                    <a:lnTo>
                      <a:pt x="45" y="357"/>
                    </a:lnTo>
                    <a:lnTo>
                      <a:pt x="0" y="475"/>
                    </a:lnTo>
                    <a:lnTo>
                      <a:pt x="33" y="527"/>
                    </a:lnTo>
                    <a:lnTo>
                      <a:pt x="97" y="553"/>
                    </a:lnTo>
                    <a:lnTo>
                      <a:pt x="163" y="501"/>
                    </a:lnTo>
                    <a:lnTo>
                      <a:pt x="175" y="546"/>
                    </a:lnTo>
                    <a:lnTo>
                      <a:pt x="284" y="572"/>
                    </a:lnTo>
                    <a:lnTo>
                      <a:pt x="380" y="593"/>
                    </a:lnTo>
                    <a:lnTo>
                      <a:pt x="314" y="683"/>
                    </a:lnTo>
                    <a:lnTo>
                      <a:pt x="326" y="756"/>
                    </a:lnTo>
                    <a:lnTo>
                      <a:pt x="456" y="761"/>
                    </a:lnTo>
                    <a:lnTo>
                      <a:pt x="598" y="827"/>
                    </a:lnTo>
                    <a:lnTo>
                      <a:pt x="761" y="794"/>
                    </a:lnTo>
                    <a:lnTo>
                      <a:pt x="879" y="775"/>
                    </a:lnTo>
                    <a:lnTo>
                      <a:pt x="902" y="716"/>
                    </a:lnTo>
                    <a:lnTo>
                      <a:pt x="631" y="546"/>
                    </a:lnTo>
                    <a:lnTo>
                      <a:pt x="586" y="456"/>
                    </a:lnTo>
                    <a:lnTo>
                      <a:pt x="598" y="208"/>
                    </a:lnTo>
                    <a:lnTo>
                      <a:pt x="685" y="201"/>
                    </a:lnTo>
                    <a:lnTo>
                      <a:pt x="749" y="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0" name="Freeform 265"/>
              <p:cNvSpPr>
                <a:spLocks/>
              </p:cNvSpPr>
              <p:nvPr/>
            </p:nvSpPr>
            <p:spPr bwMode="auto">
              <a:xfrm>
                <a:off x="5480872" y="2359148"/>
                <a:ext cx="53878" cy="31209"/>
              </a:xfrm>
              <a:custGeom>
                <a:avLst/>
                <a:gdLst>
                  <a:gd name="T0" fmla="*/ 54 w 347"/>
                  <a:gd name="T1" fmla="*/ 12 h 201"/>
                  <a:gd name="T2" fmla="*/ 184 w 347"/>
                  <a:gd name="T3" fmla="*/ 0 h 201"/>
                  <a:gd name="T4" fmla="*/ 250 w 347"/>
                  <a:gd name="T5" fmla="*/ 59 h 201"/>
                  <a:gd name="T6" fmla="*/ 347 w 347"/>
                  <a:gd name="T7" fmla="*/ 78 h 201"/>
                  <a:gd name="T8" fmla="*/ 326 w 347"/>
                  <a:gd name="T9" fmla="*/ 156 h 201"/>
                  <a:gd name="T10" fmla="*/ 196 w 347"/>
                  <a:gd name="T11" fmla="*/ 201 h 201"/>
                  <a:gd name="T12" fmla="*/ 0 w 347"/>
                  <a:gd name="T13" fmla="*/ 182 h 201"/>
                  <a:gd name="T14" fmla="*/ 12 w 347"/>
                  <a:gd name="T15" fmla="*/ 118 h 201"/>
                  <a:gd name="T16" fmla="*/ 54 w 347"/>
                  <a:gd name="T17" fmla="*/ 1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7" h="201">
                    <a:moveTo>
                      <a:pt x="54" y="12"/>
                    </a:moveTo>
                    <a:lnTo>
                      <a:pt x="184" y="0"/>
                    </a:lnTo>
                    <a:lnTo>
                      <a:pt x="250" y="59"/>
                    </a:lnTo>
                    <a:lnTo>
                      <a:pt x="347" y="78"/>
                    </a:lnTo>
                    <a:lnTo>
                      <a:pt x="326" y="156"/>
                    </a:lnTo>
                    <a:lnTo>
                      <a:pt x="196" y="201"/>
                    </a:lnTo>
                    <a:lnTo>
                      <a:pt x="0" y="182"/>
                    </a:lnTo>
                    <a:lnTo>
                      <a:pt x="12" y="118"/>
                    </a:lnTo>
                    <a:lnTo>
                      <a:pt x="54" y="1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1" name="Freeform 266"/>
              <p:cNvSpPr>
                <a:spLocks/>
              </p:cNvSpPr>
              <p:nvPr/>
            </p:nvSpPr>
            <p:spPr bwMode="auto">
              <a:xfrm>
                <a:off x="5374049" y="4874930"/>
                <a:ext cx="166601" cy="344691"/>
              </a:xfrm>
              <a:custGeom>
                <a:avLst/>
                <a:gdLst>
                  <a:gd name="T0" fmla="*/ 898 w 1073"/>
                  <a:gd name="T1" fmla="*/ 14 h 2220"/>
                  <a:gd name="T2" fmla="*/ 933 w 1073"/>
                  <a:gd name="T3" fmla="*/ 0 h 2220"/>
                  <a:gd name="T4" fmla="*/ 971 w 1073"/>
                  <a:gd name="T5" fmla="*/ 57 h 2220"/>
                  <a:gd name="T6" fmla="*/ 985 w 1073"/>
                  <a:gd name="T7" fmla="*/ 217 h 2220"/>
                  <a:gd name="T8" fmla="*/ 1073 w 1073"/>
                  <a:gd name="T9" fmla="*/ 498 h 2220"/>
                  <a:gd name="T10" fmla="*/ 1056 w 1073"/>
                  <a:gd name="T11" fmla="*/ 593 h 2220"/>
                  <a:gd name="T12" fmla="*/ 978 w 1073"/>
                  <a:gd name="T13" fmla="*/ 607 h 2220"/>
                  <a:gd name="T14" fmla="*/ 971 w 1073"/>
                  <a:gd name="T15" fmla="*/ 824 h 2220"/>
                  <a:gd name="T16" fmla="*/ 941 w 1073"/>
                  <a:gd name="T17" fmla="*/ 874 h 2220"/>
                  <a:gd name="T18" fmla="*/ 825 w 1073"/>
                  <a:gd name="T19" fmla="*/ 1273 h 2220"/>
                  <a:gd name="T20" fmla="*/ 761 w 1073"/>
                  <a:gd name="T21" fmla="*/ 1498 h 2220"/>
                  <a:gd name="T22" fmla="*/ 688 w 1073"/>
                  <a:gd name="T23" fmla="*/ 1677 h 2220"/>
                  <a:gd name="T24" fmla="*/ 638 w 1073"/>
                  <a:gd name="T25" fmla="*/ 1996 h 2220"/>
                  <a:gd name="T26" fmla="*/ 544 w 1073"/>
                  <a:gd name="T27" fmla="*/ 2126 h 2220"/>
                  <a:gd name="T28" fmla="*/ 421 w 1073"/>
                  <a:gd name="T29" fmla="*/ 2140 h 2220"/>
                  <a:gd name="T30" fmla="*/ 312 w 1073"/>
                  <a:gd name="T31" fmla="*/ 2220 h 2220"/>
                  <a:gd name="T32" fmla="*/ 196 w 1073"/>
                  <a:gd name="T33" fmla="*/ 2168 h 2220"/>
                  <a:gd name="T34" fmla="*/ 109 w 1073"/>
                  <a:gd name="T35" fmla="*/ 2069 h 2220"/>
                  <a:gd name="T36" fmla="*/ 74 w 1073"/>
                  <a:gd name="T37" fmla="*/ 1845 h 2220"/>
                  <a:gd name="T38" fmla="*/ 0 w 1073"/>
                  <a:gd name="T39" fmla="*/ 1750 h 2220"/>
                  <a:gd name="T40" fmla="*/ 0 w 1073"/>
                  <a:gd name="T41" fmla="*/ 1592 h 2220"/>
                  <a:gd name="T42" fmla="*/ 130 w 1073"/>
                  <a:gd name="T43" fmla="*/ 1396 h 2220"/>
                  <a:gd name="T44" fmla="*/ 166 w 1073"/>
                  <a:gd name="T45" fmla="*/ 1120 h 2220"/>
                  <a:gd name="T46" fmla="*/ 109 w 1073"/>
                  <a:gd name="T47" fmla="*/ 1020 h 2220"/>
                  <a:gd name="T48" fmla="*/ 152 w 1073"/>
                  <a:gd name="T49" fmla="*/ 765 h 2220"/>
                  <a:gd name="T50" fmla="*/ 204 w 1073"/>
                  <a:gd name="T51" fmla="*/ 694 h 2220"/>
                  <a:gd name="T52" fmla="*/ 284 w 1073"/>
                  <a:gd name="T53" fmla="*/ 657 h 2220"/>
                  <a:gd name="T54" fmla="*/ 319 w 1073"/>
                  <a:gd name="T55" fmla="*/ 621 h 2220"/>
                  <a:gd name="T56" fmla="*/ 400 w 1073"/>
                  <a:gd name="T57" fmla="*/ 607 h 2220"/>
                  <a:gd name="T58" fmla="*/ 501 w 1073"/>
                  <a:gd name="T59" fmla="*/ 534 h 2220"/>
                  <a:gd name="T60" fmla="*/ 593 w 1073"/>
                  <a:gd name="T61" fmla="*/ 505 h 2220"/>
                  <a:gd name="T62" fmla="*/ 638 w 1073"/>
                  <a:gd name="T63" fmla="*/ 439 h 2220"/>
                  <a:gd name="T64" fmla="*/ 702 w 1073"/>
                  <a:gd name="T65" fmla="*/ 390 h 2220"/>
                  <a:gd name="T66" fmla="*/ 702 w 1073"/>
                  <a:gd name="T67" fmla="*/ 295 h 2220"/>
                  <a:gd name="T68" fmla="*/ 782 w 1073"/>
                  <a:gd name="T69" fmla="*/ 260 h 2220"/>
                  <a:gd name="T70" fmla="*/ 863 w 1073"/>
                  <a:gd name="T71" fmla="*/ 109 h 2220"/>
                  <a:gd name="T72" fmla="*/ 898 w 1073"/>
                  <a:gd name="T73" fmla="*/ 14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2220">
                    <a:moveTo>
                      <a:pt x="898" y="14"/>
                    </a:moveTo>
                    <a:lnTo>
                      <a:pt x="933" y="0"/>
                    </a:lnTo>
                    <a:lnTo>
                      <a:pt x="971" y="57"/>
                    </a:lnTo>
                    <a:lnTo>
                      <a:pt x="985" y="217"/>
                    </a:lnTo>
                    <a:lnTo>
                      <a:pt x="1073" y="498"/>
                    </a:lnTo>
                    <a:lnTo>
                      <a:pt x="1056" y="593"/>
                    </a:lnTo>
                    <a:lnTo>
                      <a:pt x="978" y="607"/>
                    </a:lnTo>
                    <a:lnTo>
                      <a:pt x="971" y="824"/>
                    </a:lnTo>
                    <a:lnTo>
                      <a:pt x="941" y="874"/>
                    </a:lnTo>
                    <a:lnTo>
                      <a:pt x="825" y="1273"/>
                    </a:lnTo>
                    <a:lnTo>
                      <a:pt x="761" y="1498"/>
                    </a:lnTo>
                    <a:lnTo>
                      <a:pt x="688" y="1677"/>
                    </a:lnTo>
                    <a:lnTo>
                      <a:pt x="638" y="1996"/>
                    </a:lnTo>
                    <a:lnTo>
                      <a:pt x="544" y="2126"/>
                    </a:lnTo>
                    <a:lnTo>
                      <a:pt x="421" y="2140"/>
                    </a:lnTo>
                    <a:lnTo>
                      <a:pt x="312" y="2220"/>
                    </a:lnTo>
                    <a:lnTo>
                      <a:pt x="196" y="2168"/>
                    </a:lnTo>
                    <a:lnTo>
                      <a:pt x="109" y="2069"/>
                    </a:lnTo>
                    <a:lnTo>
                      <a:pt x="74" y="1845"/>
                    </a:lnTo>
                    <a:lnTo>
                      <a:pt x="0" y="1750"/>
                    </a:lnTo>
                    <a:lnTo>
                      <a:pt x="0" y="1592"/>
                    </a:lnTo>
                    <a:lnTo>
                      <a:pt x="130" y="1396"/>
                    </a:lnTo>
                    <a:lnTo>
                      <a:pt x="166" y="1120"/>
                    </a:lnTo>
                    <a:lnTo>
                      <a:pt x="109" y="1020"/>
                    </a:lnTo>
                    <a:lnTo>
                      <a:pt x="152" y="765"/>
                    </a:lnTo>
                    <a:lnTo>
                      <a:pt x="204" y="694"/>
                    </a:lnTo>
                    <a:lnTo>
                      <a:pt x="284" y="657"/>
                    </a:lnTo>
                    <a:lnTo>
                      <a:pt x="319" y="621"/>
                    </a:lnTo>
                    <a:lnTo>
                      <a:pt x="400" y="607"/>
                    </a:lnTo>
                    <a:lnTo>
                      <a:pt x="501" y="534"/>
                    </a:lnTo>
                    <a:lnTo>
                      <a:pt x="593" y="505"/>
                    </a:lnTo>
                    <a:lnTo>
                      <a:pt x="638" y="439"/>
                    </a:lnTo>
                    <a:lnTo>
                      <a:pt x="702" y="390"/>
                    </a:lnTo>
                    <a:lnTo>
                      <a:pt x="702" y="295"/>
                    </a:lnTo>
                    <a:lnTo>
                      <a:pt x="782" y="260"/>
                    </a:lnTo>
                    <a:lnTo>
                      <a:pt x="863" y="109"/>
                    </a:lnTo>
                    <a:lnTo>
                      <a:pt x="898" y="1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2" name="Freeform 267"/>
              <p:cNvSpPr>
                <a:spLocks/>
              </p:cNvSpPr>
              <p:nvPr/>
            </p:nvSpPr>
            <p:spPr bwMode="auto">
              <a:xfrm>
                <a:off x="8227535" y="2839697"/>
                <a:ext cx="29345" cy="32606"/>
              </a:xfrm>
              <a:custGeom>
                <a:avLst/>
                <a:gdLst>
                  <a:gd name="T0" fmla="*/ 0 w 189"/>
                  <a:gd name="T1" fmla="*/ 205 h 210"/>
                  <a:gd name="T2" fmla="*/ 5 w 189"/>
                  <a:gd name="T3" fmla="*/ 163 h 210"/>
                  <a:gd name="T4" fmla="*/ 50 w 189"/>
                  <a:gd name="T5" fmla="*/ 130 h 210"/>
                  <a:gd name="T6" fmla="*/ 59 w 189"/>
                  <a:gd name="T7" fmla="*/ 59 h 210"/>
                  <a:gd name="T8" fmla="*/ 180 w 189"/>
                  <a:gd name="T9" fmla="*/ 0 h 210"/>
                  <a:gd name="T10" fmla="*/ 189 w 189"/>
                  <a:gd name="T11" fmla="*/ 118 h 210"/>
                  <a:gd name="T12" fmla="*/ 59 w 189"/>
                  <a:gd name="T13" fmla="*/ 210 h 210"/>
                  <a:gd name="T14" fmla="*/ 0 w 189"/>
                  <a:gd name="T15" fmla="*/ 205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210">
                    <a:moveTo>
                      <a:pt x="0" y="205"/>
                    </a:moveTo>
                    <a:lnTo>
                      <a:pt x="5" y="163"/>
                    </a:lnTo>
                    <a:lnTo>
                      <a:pt x="50" y="130"/>
                    </a:lnTo>
                    <a:lnTo>
                      <a:pt x="59" y="59"/>
                    </a:lnTo>
                    <a:lnTo>
                      <a:pt x="180" y="0"/>
                    </a:lnTo>
                    <a:lnTo>
                      <a:pt x="189" y="118"/>
                    </a:lnTo>
                    <a:lnTo>
                      <a:pt x="59" y="210"/>
                    </a:lnTo>
                    <a:lnTo>
                      <a:pt x="0" y="20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3" name="Freeform 268"/>
              <p:cNvSpPr>
                <a:spLocks/>
              </p:cNvSpPr>
              <p:nvPr/>
            </p:nvSpPr>
            <p:spPr bwMode="auto">
              <a:xfrm>
                <a:off x="8281568" y="3006609"/>
                <a:ext cx="29345" cy="32606"/>
              </a:xfrm>
              <a:custGeom>
                <a:avLst/>
                <a:gdLst>
                  <a:gd name="T0" fmla="*/ 0 w 189"/>
                  <a:gd name="T1" fmla="*/ 59 h 210"/>
                  <a:gd name="T2" fmla="*/ 28 w 189"/>
                  <a:gd name="T3" fmla="*/ 0 h 210"/>
                  <a:gd name="T4" fmla="*/ 92 w 189"/>
                  <a:gd name="T5" fmla="*/ 37 h 210"/>
                  <a:gd name="T6" fmla="*/ 184 w 189"/>
                  <a:gd name="T7" fmla="*/ 172 h 210"/>
                  <a:gd name="T8" fmla="*/ 189 w 189"/>
                  <a:gd name="T9" fmla="*/ 210 h 210"/>
                  <a:gd name="T10" fmla="*/ 87 w 189"/>
                  <a:gd name="T11" fmla="*/ 172 h 210"/>
                  <a:gd name="T12" fmla="*/ 0 w 189"/>
                  <a:gd name="T13" fmla="*/ 59 h 210"/>
                </a:gdLst>
                <a:ahLst/>
                <a:cxnLst>
                  <a:cxn ang="0">
                    <a:pos x="T0" y="T1"/>
                  </a:cxn>
                  <a:cxn ang="0">
                    <a:pos x="T2" y="T3"/>
                  </a:cxn>
                  <a:cxn ang="0">
                    <a:pos x="T4" y="T5"/>
                  </a:cxn>
                  <a:cxn ang="0">
                    <a:pos x="T6" y="T7"/>
                  </a:cxn>
                  <a:cxn ang="0">
                    <a:pos x="T8" y="T9"/>
                  </a:cxn>
                  <a:cxn ang="0">
                    <a:pos x="T10" y="T11"/>
                  </a:cxn>
                  <a:cxn ang="0">
                    <a:pos x="T12" y="T13"/>
                  </a:cxn>
                </a:cxnLst>
                <a:rect l="0" t="0" r="r" b="b"/>
                <a:pathLst>
                  <a:path w="189" h="210">
                    <a:moveTo>
                      <a:pt x="0" y="59"/>
                    </a:moveTo>
                    <a:lnTo>
                      <a:pt x="28" y="0"/>
                    </a:lnTo>
                    <a:lnTo>
                      <a:pt x="92" y="37"/>
                    </a:lnTo>
                    <a:lnTo>
                      <a:pt x="184" y="172"/>
                    </a:lnTo>
                    <a:lnTo>
                      <a:pt x="189" y="210"/>
                    </a:lnTo>
                    <a:lnTo>
                      <a:pt x="87" y="172"/>
                    </a:lnTo>
                    <a:lnTo>
                      <a:pt x="0" y="5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4" name="Freeform 269"/>
              <p:cNvSpPr>
                <a:spLocks/>
              </p:cNvSpPr>
              <p:nvPr/>
            </p:nvSpPr>
            <p:spPr bwMode="auto">
              <a:xfrm>
                <a:off x="8320385" y="3024154"/>
                <a:ext cx="24222" cy="20961"/>
              </a:xfrm>
              <a:custGeom>
                <a:avLst/>
                <a:gdLst>
                  <a:gd name="T0" fmla="*/ 0 w 156"/>
                  <a:gd name="T1" fmla="*/ 16 h 135"/>
                  <a:gd name="T2" fmla="*/ 64 w 156"/>
                  <a:gd name="T3" fmla="*/ 0 h 135"/>
                  <a:gd name="T4" fmla="*/ 156 w 156"/>
                  <a:gd name="T5" fmla="*/ 109 h 135"/>
                  <a:gd name="T6" fmla="*/ 92 w 156"/>
                  <a:gd name="T7" fmla="*/ 135 h 135"/>
                  <a:gd name="T8" fmla="*/ 16 w 156"/>
                  <a:gd name="T9" fmla="*/ 71 h 135"/>
                  <a:gd name="T10" fmla="*/ 0 w 156"/>
                  <a:gd name="T11" fmla="*/ 16 h 135"/>
                </a:gdLst>
                <a:ahLst/>
                <a:cxnLst>
                  <a:cxn ang="0">
                    <a:pos x="T0" y="T1"/>
                  </a:cxn>
                  <a:cxn ang="0">
                    <a:pos x="T2" y="T3"/>
                  </a:cxn>
                  <a:cxn ang="0">
                    <a:pos x="T4" y="T5"/>
                  </a:cxn>
                  <a:cxn ang="0">
                    <a:pos x="T6" y="T7"/>
                  </a:cxn>
                  <a:cxn ang="0">
                    <a:pos x="T8" y="T9"/>
                  </a:cxn>
                  <a:cxn ang="0">
                    <a:pos x="T10" y="T11"/>
                  </a:cxn>
                </a:cxnLst>
                <a:rect l="0" t="0" r="r" b="b"/>
                <a:pathLst>
                  <a:path w="156" h="135">
                    <a:moveTo>
                      <a:pt x="0" y="16"/>
                    </a:moveTo>
                    <a:lnTo>
                      <a:pt x="64" y="0"/>
                    </a:lnTo>
                    <a:lnTo>
                      <a:pt x="156" y="109"/>
                    </a:lnTo>
                    <a:lnTo>
                      <a:pt x="92" y="135"/>
                    </a:lnTo>
                    <a:lnTo>
                      <a:pt x="16" y="71"/>
                    </a:lnTo>
                    <a:lnTo>
                      <a:pt x="0" y="1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5" name="Freeform 270"/>
              <p:cNvSpPr>
                <a:spLocks/>
              </p:cNvSpPr>
              <p:nvPr/>
            </p:nvSpPr>
            <p:spPr bwMode="auto">
              <a:xfrm>
                <a:off x="8895802" y="3096042"/>
                <a:ext cx="24998" cy="19408"/>
              </a:xfrm>
              <a:custGeom>
                <a:avLst/>
                <a:gdLst>
                  <a:gd name="T0" fmla="*/ 161 w 161"/>
                  <a:gd name="T1" fmla="*/ 38 h 125"/>
                  <a:gd name="T2" fmla="*/ 154 w 161"/>
                  <a:gd name="T3" fmla="*/ 7 h 125"/>
                  <a:gd name="T4" fmla="*/ 123 w 161"/>
                  <a:gd name="T5" fmla="*/ 0 h 125"/>
                  <a:gd name="T6" fmla="*/ 7 w 161"/>
                  <a:gd name="T7" fmla="*/ 94 h 125"/>
                  <a:gd name="T8" fmla="*/ 0 w 161"/>
                  <a:gd name="T9" fmla="*/ 125 h 125"/>
                  <a:gd name="T10" fmla="*/ 52 w 161"/>
                  <a:gd name="T11" fmla="*/ 116 h 125"/>
                  <a:gd name="T12" fmla="*/ 161 w 161"/>
                  <a:gd name="T13" fmla="*/ 38 h 125"/>
                </a:gdLst>
                <a:ahLst/>
                <a:cxnLst>
                  <a:cxn ang="0">
                    <a:pos x="T0" y="T1"/>
                  </a:cxn>
                  <a:cxn ang="0">
                    <a:pos x="T2" y="T3"/>
                  </a:cxn>
                  <a:cxn ang="0">
                    <a:pos x="T4" y="T5"/>
                  </a:cxn>
                  <a:cxn ang="0">
                    <a:pos x="T6" y="T7"/>
                  </a:cxn>
                  <a:cxn ang="0">
                    <a:pos x="T8" y="T9"/>
                  </a:cxn>
                  <a:cxn ang="0">
                    <a:pos x="T10" y="T11"/>
                  </a:cxn>
                  <a:cxn ang="0">
                    <a:pos x="T12" y="T13"/>
                  </a:cxn>
                </a:cxnLst>
                <a:rect l="0" t="0" r="r" b="b"/>
                <a:pathLst>
                  <a:path w="161" h="125">
                    <a:moveTo>
                      <a:pt x="161" y="38"/>
                    </a:moveTo>
                    <a:lnTo>
                      <a:pt x="154" y="7"/>
                    </a:lnTo>
                    <a:lnTo>
                      <a:pt x="123" y="0"/>
                    </a:lnTo>
                    <a:lnTo>
                      <a:pt x="7" y="94"/>
                    </a:lnTo>
                    <a:lnTo>
                      <a:pt x="0" y="125"/>
                    </a:lnTo>
                    <a:lnTo>
                      <a:pt x="52" y="116"/>
                    </a:lnTo>
                    <a:lnTo>
                      <a:pt x="161" y="3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6" name="Freeform 271"/>
              <p:cNvSpPr>
                <a:spLocks/>
              </p:cNvSpPr>
              <p:nvPr/>
            </p:nvSpPr>
            <p:spPr bwMode="auto">
              <a:xfrm>
                <a:off x="8859936" y="3109550"/>
                <a:ext cx="25930" cy="24998"/>
              </a:xfrm>
              <a:custGeom>
                <a:avLst/>
                <a:gdLst>
                  <a:gd name="T0" fmla="*/ 167 w 167"/>
                  <a:gd name="T1" fmla="*/ 22 h 161"/>
                  <a:gd name="T2" fmla="*/ 21 w 167"/>
                  <a:gd name="T3" fmla="*/ 161 h 161"/>
                  <a:gd name="T4" fmla="*/ 0 w 167"/>
                  <a:gd name="T5" fmla="*/ 137 h 161"/>
                  <a:gd name="T6" fmla="*/ 42 w 167"/>
                  <a:gd name="T7" fmla="*/ 74 h 161"/>
                  <a:gd name="T8" fmla="*/ 52 w 167"/>
                  <a:gd name="T9" fmla="*/ 22 h 161"/>
                  <a:gd name="T10" fmla="*/ 115 w 167"/>
                  <a:gd name="T11" fmla="*/ 0 h 161"/>
                  <a:gd name="T12" fmla="*/ 167 w 167"/>
                  <a:gd name="T13" fmla="*/ 22 h 161"/>
                </a:gdLst>
                <a:ahLst/>
                <a:cxnLst>
                  <a:cxn ang="0">
                    <a:pos x="T0" y="T1"/>
                  </a:cxn>
                  <a:cxn ang="0">
                    <a:pos x="T2" y="T3"/>
                  </a:cxn>
                  <a:cxn ang="0">
                    <a:pos x="T4" y="T5"/>
                  </a:cxn>
                  <a:cxn ang="0">
                    <a:pos x="T6" y="T7"/>
                  </a:cxn>
                  <a:cxn ang="0">
                    <a:pos x="T8" y="T9"/>
                  </a:cxn>
                  <a:cxn ang="0">
                    <a:pos x="T10" y="T11"/>
                  </a:cxn>
                  <a:cxn ang="0">
                    <a:pos x="T12" y="T13"/>
                  </a:cxn>
                </a:cxnLst>
                <a:rect l="0" t="0" r="r" b="b"/>
                <a:pathLst>
                  <a:path w="167" h="161">
                    <a:moveTo>
                      <a:pt x="167" y="22"/>
                    </a:moveTo>
                    <a:lnTo>
                      <a:pt x="21" y="161"/>
                    </a:lnTo>
                    <a:lnTo>
                      <a:pt x="0" y="137"/>
                    </a:lnTo>
                    <a:lnTo>
                      <a:pt x="42" y="74"/>
                    </a:lnTo>
                    <a:lnTo>
                      <a:pt x="52" y="22"/>
                    </a:lnTo>
                    <a:lnTo>
                      <a:pt x="115" y="0"/>
                    </a:lnTo>
                    <a:lnTo>
                      <a:pt x="167" y="2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7" name="Freeform 272"/>
              <p:cNvSpPr>
                <a:spLocks/>
              </p:cNvSpPr>
              <p:nvPr/>
            </p:nvSpPr>
            <p:spPr bwMode="auto">
              <a:xfrm>
                <a:off x="8709482" y="3154733"/>
                <a:ext cx="26861" cy="18011"/>
              </a:xfrm>
              <a:custGeom>
                <a:avLst/>
                <a:gdLst>
                  <a:gd name="T0" fmla="*/ 173 w 173"/>
                  <a:gd name="T1" fmla="*/ 7 h 116"/>
                  <a:gd name="T2" fmla="*/ 159 w 173"/>
                  <a:gd name="T3" fmla="*/ 50 h 116"/>
                  <a:gd name="T4" fmla="*/ 57 w 173"/>
                  <a:gd name="T5" fmla="*/ 116 h 116"/>
                  <a:gd name="T6" fmla="*/ 0 w 173"/>
                  <a:gd name="T7" fmla="*/ 101 h 116"/>
                  <a:gd name="T8" fmla="*/ 14 w 173"/>
                  <a:gd name="T9" fmla="*/ 71 h 116"/>
                  <a:gd name="T10" fmla="*/ 116 w 173"/>
                  <a:gd name="T11" fmla="*/ 21 h 116"/>
                  <a:gd name="T12" fmla="*/ 130 w 173"/>
                  <a:gd name="T13" fmla="*/ 0 h 116"/>
                  <a:gd name="T14" fmla="*/ 173 w 173"/>
                  <a:gd name="T15" fmla="*/ 7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16">
                    <a:moveTo>
                      <a:pt x="173" y="7"/>
                    </a:moveTo>
                    <a:lnTo>
                      <a:pt x="159" y="50"/>
                    </a:lnTo>
                    <a:lnTo>
                      <a:pt x="57" y="116"/>
                    </a:lnTo>
                    <a:lnTo>
                      <a:pt x="0" y="101"/>
                    </a:lnTo>
                    <a:lnTo>
                      <a:pt x="14" y="71"/>
                    </a:lnTo>
                    <a:lnTo>
                      <a:pt x="116" y="21"/>
                    </a:lnTo>
                    <a:lnTo>
                      <a:pt x="130" y="0"/>
                    </a:lnTo>
                    <a:lnTo>
                      <a:pt x="173" y="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8" name="Freeform 273"/>
              <p:cNvSpPr>
                <a:spLocks/>
              </p:cNvSpPr>
              <p:nvPr/>
            </p:nvSpPr>
            <p:spPr bwMode="auto">
              <a:xfrm>
                <a:off x="8734170" y="3165757"/>
                <a:ext cx="21272" cy="5900"/>
              </a:xfrm>
              <a:custGeom>
                <a:avLst/>
                <a:gdLst>
                  <a:gd name="T0" fmla="*/ 0 w 137"/>
                  <a:gd name="T1" fmla="*/ 38 h 38"/>
                  <a:gd name="T2" fmla="*/ 28 w 137"/>
                  <a:gd name="T3" fmla="*/ 0 h 38"/>
                  <a:gd name="T4" fmla="*/ 137 w 137"/>
                  <a:gd name="T5" fmla="*/ 0 h 38"/>
                  <a:gd name="T6" fmla="*/ 137 w 137"/>
                  <a:gd name="T7" fmla="*/ 30 h 38"/>
                  <a:gd name="T8" fmla="*/ 0 w 137"/>
                  <a:gd name="T9" fmla="*/ 38 h 38"/>
                </a:gdLst>
                <a:ahLst/>
                <a:cxnLst>
                  <a:cxn ang="0">
                    <a:pos x="T0" y="T1"/>
                  </a:cxn>
                  <a:cxn ang="0">
                    <a:pos x="T2" y="T3"/>
                  </a:cxn>
                  <a:cxn ang="0">
                    <a:pos x="T4" y="T5"/>
                  </a:cxn>
                  <a:cxn ang="0">
                    <a:pos x="T6" y="T7"/>
                  </a:cxn>
                  <a:cxn ang="0">
                    <a:pos x="T8" y="T9"/>
                  </a:cxn>
                </a:cxnLst>
                <a:rect l="0" t="0" r="r" b="b"/>
                <a:pathLst>
                  <a:path w="137" h="38">
                    <a:moveTo>
                      <a:pt x="0" y="38"/>
                    </a:moveTo>
                    <a:lnTo>
                      <a:pt x="28" y="0"/>
                    </a:lnTo>
                    <a:lnTo>
                      <a:pt x="137" y="0"/>
                    </a:lnTo>
                    <a:lnTo>
                      <a:pt x="137" y="30"/>
                    </a:lnTo>
                    <a:lnTo>
                      <a:pt x="0" y="3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9" name="Freeform 274"/>
              <p:cNvSpPr>
                <a:spLocks/>
              </p:cNvSpPr>
              <p:nvPr/>
            </p:nvSpPr>
            <p:spPr bwMode="auto">
              <a:xfrm>
                <a:off x="8636197" y="3173831"/>
                <a:ext cx="23756" cy="11024"/>
              </a:xfrm>
              <a:custGeom>
                <a:avLst/>
                <a:gdLst>
                  <a:gd name="T0" fmla="*/ 21 w 153"/>
                  <a:gd name="T1" fmla="*/ 7 h 71"/>
                  <a:gd name="T2" fmla="*/ 73 w 153"/>
                  <a:gd name="T3" fmla="*/ 0 h 71"/>
                  <a:gd name="T4" fmla="*/ 153 w 153"/>
                  <a:gd name="T5" fmla="*/ 21 h 71"/>
                  <a:gd name="T6" fmla="*/ 153 w 153"/>
                  <a:gd name="T7" fmla="*/ 71 h 71"/>
                  <a:gd name="T8" fmla="*/ 0 w 153"/>
                  <a:gd name="T9" fmla="*/ 56 h 71"/>
                  <a:gd name="T10" fmla="*/ 21 w 153"/>
                  <a:gd name="T11" fmla="*/ 7 h 71"/>
                </a:gdLst>
                <a:ahLst/>
                <a:cxnLst>
                  <a:cxn ang="0">
                    <a:pos x="T0" y="T1"/>
                  </a:cxn>
                  <a:cxn ang="0">
                    <a:pos x="T2" y="T3"/>
                  </a:cxn>
                  <a:cxn ang="0">
                    <a:pos x="T4" y="T5"/>
                  </a:cxn>
                  <a:cxn ang="0">
                    <a:pos x="T6" y="T7"/>
                  </a:cxn>
                  <a:cxn ang="0">
                    <a:pos x="T8" y="T9"/>
                  </a:cxn>
                  <a:cxn ang="0">
                    <a:pos x="T10" y="T11"/>
                  </a:cxn>
                </a:cxnLst>
                <a:rect l="0" t="0" r="r" b="b"/>
                <a:pathLst>
                  <a:path w="153" h="71">
                    <a:moveTo>
                      <a:pt x="21" y="7"/>
                    </a:moveTo>
                    <a:lnTo>
                      <a:pt x="73" y="0"/>
                    </a:lnTo>
                    <a:lnTo>
                      <a:pt x="153" y="21"/>
                    </a:lnTo>
                    <a:lnTo>
                      <a:pt x="153" y="71"/>
                    </a:lnTo>
                    <a:lnTo>
                      <a:pt x="0" y="56"/>
                    </a:lnTo>
                    <a:lnTo>
                      <a:pt x="21" y="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0" name="Freeform 275"/>
              <p:cNvSpPr>
                <a:spLocks/>
              </p:cNvSpPr>
              <p:nvPr/>
            </p:nvSpPr>
            <p:spPr bwMode="auto">
              <a:xfrm>
                <a:off x="8664455" y="3173831"/>
                <a:ext cx="14595" cy="15682"/>
              </a:xfrm>
              <a:custGeom>
                <a:avLst/>
                <a:gdLst>
                  <a:gd name="T0" fmla="*/ 49 w 94"/>
                  <a:gd name="T1" fmla="*/ 0 h 101"/>
                  <a:gd name="T2" fmla="*/ 28 w 94"/>
                  <a:gd name="T3" fmla="*/ 49 h 101"/>
                  <a:gd name="T4" fmla="*/ 0 w 94"/>
                  <a:gd name="T5" fmla="*/ 87 h 101"/>
                  <a:gd name="T6" fmla="*/ 21 w 94"/>
                  <a:gd name="T7" fmla="*/ 101 h 101"/>
                  <a:gd name="T8" fmla="*/ 94 w 94"/>
                  <a:gd name="T9" fmla="*/ 35 h 101"/>
                  <a:gd name="T10" fmla="*/ 94 w 94"/>
                  <a:gd name="T11" fmla="*/ 14 h 101"/>
                  <a:gd name="T12" fmla="*/ 49 w 94"/>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94" h="101">
                    <a:moveTo>
                      <a:pt x="49" y="0"/>
                    </a:moveTo>
                    <a:lnTo>
                      <a:pt x="28" y="49"/>
                    </a:lnTo>
                    <a:lnTo>
                      <a:pt x="0" y="87"/>
                    </a:lnTo>
                    <a:lnTo>
                      <a:pt x="21" y="101"/>
                    </a:lnTo>
                    <a:lnTo>
                      <a:pt x="94" y="35"/>
                    </a:lnTo>
                    <a:lnTo>
                      <a:pt x="94" y="14"/>
                    </a:lnTo>
                    <a:lnTo>
                      <a:pt x="49"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1" name="Freeform 276"/>
              <p:cNvSpPr>
                <a:spLocks/>
              </p:cNvSpPr>
              <p:nvPr/>
            </p:nvSpPr>
            <p:spPr bwMode="auto">
              <a:xfrm>
                <a:off x="8564308" y="3179265"/>
                <a:ext cx="19098" cy="13663"/>
              </a:xfrm>
              <a:custGeom>
                <a:avLst/>
                <a:gdLst>
                  <a:gd name="T0" fmla="*/ 52 w 123"/>
                  <a:gd name="T1" fmla="*/ 0 h 88"/>
                  <a:gd name="T2" fmla="*/ 123 w 123"/>
                  <a:gd name="T3" fmla="*/ 66 h 88"/>
                  <a:gd name="T4" fmla="*/ 73 w 123"/>
                  <a:gd name="T5" fmla="*/ 88 h 88"/>
                  <a:gd name="T6" fmla="*/ 7 w 123"/>
                  <a:gd name="T7" fmla="*/ 29 h 88"/>
                  <a:gd name="T8" fmla="*/ 0 w 123"/>
                  <a:gd name="T9" fmla="*/ 0 h 88"/>
                  <a:gd name="T10" fmla="*/ 52 w 123"/>
                  <a:gd name="T11" fmla="*/ 0 h 88"/>
                </a:gdLst>
                <a:ahLst/>
                <a:cxnLst>
                  <a:cxn ang="0">
                    <a:pos x="T0" y="T1"/>
                  </a:cxn>
                  <a:cxn ang="0">
                    <a:pos x="T2" y="T3"/>
                  </a:cxn>
                  <a:cxn ang="0">
                    <a:pos x="T4" y="T5"/>
                  </a:cxn>
                  <a:cxn ang="0">
                    <a:pos x="T6" y="T7"/>
                  </a:cxn>
                  <a:cxn ang="0">
                    <a:pos x="T8" y="T9"/>
                  </a:cxn>
                  <a:cxn ang="0">
                    <a:pos x="T10" y="T11"/>
                  </a:cxn>
                </a:cxnLst>
                <a:rect l="0" t="0" r="r" b="b"/>
                <a:pathLst>
                  <a:path w="123" h="88">
                    <a:moveTo>
                      <a:pt x="52" y="0"/>
                    </a:moveTo>
                    <a:lnTo>
                      <a:pt x="123" y="66"/>
                    </a:lnTo>
                    <a:lnTo>
                      <a:pt x="73" y="88"/>
                    </a:lnTo>
                    <a:lnTo>
                      <a:pt x="7" y="29"/>
                    </a:lnTo>
                    <a:lnTo>
                      <a:pt x="0" y="0"/>
                    </a:lnTo>
                    <a:lnTo>
                      <a:pt x="52"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2" name="Freeform 277"/>
              <p:cNvSpPr>
                <a:spLocks/>
              </p:cNvSpPr>
              <p:nvPr/>
            </p:nvSpPr>
            <p:spPr bwMode="auto">
              <a:xfrm>
                <a:off x="8528286" y="3159080"/>
                <a:ext cx="16924" cy="12577"/>
              </a:xfrm>
              <a:custGeom>
                <a:avLst/>
                <a:gdLst>
                  <a:gd name="T0" fmla="*/ 66 w 109"/>
                  <a:gd name="T1" fmla="*/ 0 h 81"/>
                  <a:gd name="T2" fmla="*/ 109 w 109"/>
                  <a:gd name="T3" fmla="*/ 7 h 81"/>
                  <a:gd name="T4" fmla="*/ 95 w 109"/>
                  <a:gd name="T5" fmla="*/ 57 h 81"/>
                  <a:gd name="T6" fmla="*/ 52 w 109"/>
                  <a:gd name="T7" fmla="*/ 81 h 81"/>
                  <a:gd name="T8" fmla="*/ 0 w 109"/>
                  <a:gd name="T9" fmla="*/ 64 h 81"/>
                  <a:gd name="T10" fmla="*/ 36 w 109"/>
                  <a:gd name="T11" fmla="*/ 36 h 81"/>
                  <a:gd name="T12" fmla="*/ 66 w 109"/>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09" h="81">
                    <a:moveTo>
                      <a:pt x="66" y="0"/>
                    </a:moveTo>
                    <a:lnTo>
                      <a:pt x="109" y="7"/>
                    </a:lnTo>
                    <a:lnTo>
                      <a:pt x="95" y="57"/>
                    </a:lnTo>
                    <a:lnTo>
                      <a:pt x="52" y="81"/>
                    </a:lnTo>
                    <a:lnTo>
                      <a:pt x="0" y="64"/>
                    </a:lnTo>
                    <a:lnTo>
                      <a:pt x="36" y="36"/>
                    </a:lnTo>
                    <a:lnTo>
                      <a:pt x="66"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3" name="Freeform 278"/>
              <p:cNvSpPr>
                <a:spLocks/>
              </p:cNvSpPr>
              <p:nvPr/>
            </p:nvSpPr>
            <p:spPr bwMode="auto">
              <a:xfrm>
                <a:off x="8416029" y="3126475"/>
                <a:ext cx="22514" cy="12421"/>
              </a:xfrm>
              <a:custGeom>
                <a:avLst/>
                <a:gdLst>
                  <a:gd name="T0" fmla="*/ 8 w 145"/>
                  <a:gd name="T1" fmla="*/ 0 h 80"/>
                  <a:gd name="T2" fmla="*/ 102 w 145"/>
                  <a:gd name="T3" fmla="*/ 21 h 80"/>
                  <a:gd name="T4" fmla="*/ 145 w 145"/>
                  <a:gd name="T5" fmla="*/ 66 h 80"/>
                  <a:gd name="T6" fmla="*/ 86 w 145"/>
                  <a:gd name="T7" fmla="*/ 80 h 80"/>
                  <a:gd name="T8" fmla="*/ 0 w 145"/>
                  <a:gd name="T9" fmla="*/ 38 h 80"/>
                  <a:gd name="T10" fmla="*/ 8 w 145"/>
                  <a:gd name="T11" fmla="*/ 0 h 80"/>
                </a:gdLst>
                <a:ahLst/>
                <a:cxnLst>
                  <a:cxn ang="0">
                    <a:pos x="T0" y="T1"/>
                  </a:cxn>
                  <a:cxn ang="0">
                    <a:pos x="T2" y="T3"/>
                  </a:cxn>
                  <a:cxn ang="0">
                    <a:pos x="T4" y="T5"/>
                  </a:cxn>
                  <a:cxn ang="0">
                    <a:pos x="T6" y="T7"/>
                  </a:cxn>
                  <a:cxn ang="0">
                    <a:pos x="T8" y="T9"/>
                  </a:cxn>
                  <a:cxn ang="0">
                    <a:pos x="T10" y="T11"/>
                  </a:cxn>
                </a:cxnLst>
                <a:rect l="0" t="0" r="r" b="b"/>
                <a:pathLst>
                  <a:path w="145" h="80">
                    <a:moveTo>
                      <a:pt x="8" y="0"/>
                    </a:moveTo>
                    <a:lnTo>
                      <a:pt x="102" y="21"/>
                    </a:lnTo>
                    <a:lnTo>
                      <a:pt x="145" y="66"/>
                    </a:lnTo>
                    <a:lnTo>
                      <a:pt x="86" y="80"/>
                    </a:lnTo>
                    <a:lnTo>
                      <a:pt x="0" y="38"/>
                    </a:lnTo>
                    <a:lnTo>
                      <a:pt x="8"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4" name="Freeform 279"/>
              <p:cNvSpPr>
                <a:spLocks/>
              </p:cNvSpPr>
              <p:nvPr/>
            </p:nvSpPr>
            <p:spPr bwMode="auto">
              <a:xfrm>
                <a:off x="8432953" y="3147746"/>
                <a:ext cx="18011" cy="6987"/>
              </a:xfrm>
              <a:custGeom>
                <a:avLst/>
                <a:gdLst>
                  <a:gd name="T0" fmla="*/ 0 w 116"/>
                  <a:gd name="T1" fmla="*/ 0 h 45"/>
                  <a:gd name="T2" fmla="*/ 78 w 116"/>
                  <a:gd name="T3" fmla="*/ 7 h 45"/>
                  <a:gd name="T4" fmla="*/ 116 w 116"/>
                  <a:gd name="T5" fmla="*/ 45 h 45"/>
                  <a:gd name="T6" fmla="*/ 36 w 116"/>
                  <a:gd name="T7" fmla="*/ 45 h 45"/>
                  <a:gd name="T8" fmla="*/ 0 w 116"/>
                  <a:gd name="T9" fmla="*/ 0 h 45"/>
                </a:gdLst>
                <a:ahLst/>
                <a:cxnLst>
                  <a:cxn ang="0">
                    <a:pos x="T0" y="T1"/>
                  </a:cxn>
                  <a:cxn ang="0">
                    <a:pos x="T2" y="T3"/>
                  </a:cxn>
                  <a:cxn ang="0">
                    <a:pos x="T4" y="T5"/>
                  </a:cxn>
                  <a:cxn ang="0">
                    <a:pos x="T6" y="T7"/>
                  </a:cxn>
                  <a:cxn ang="0">
                    <a:pos x="T8" y="T9"/>
                  </a:cxn>
                </a:cxnLst>
                <a:rect l="0" t="0" r="r" b="b"/>
                <a:pathLst>
                  <a:path w="116" h="45">
                    <a:moveTo>
                      <a:pt x="0" y="0"/>
                    </a:moveTo>
                    <a:lnTo>
                      <a:pt x="78" y="7"/>
                    </a:lnTo>
                    <a:lnTo>
                      <a:pt x="116" y="45"/>
                    </a:lnTo>
                    <a:lnTo>
                      <a:pt x="36" y="45"/>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5" name="Freeform 280"/>
              <p:cNvSpPr>
                <a:spLocks/>
              </p:cNvSpPr>
              <p:nvPr/>
            </p:nvSpPr>
            <p:spPr bwMode="auto">
              <a:xfrm>
                <a:off x="5366441" y="3512001"/>
                <a:ext cx="94247" cy="74062"/>
              </a:xfrm>
              <a:custGeom>
                <a:avLst/>
                <a:gdLst>
                  <a:gd name="T0" fmla="*/ 607 w 607"/>
                  <a:gd name="T1" fmla="*/ 456 h 477"/>
                  <a:gd name="T2" fmla="*/ 456 w 607"/>
                  <a:gd name="T3" fmla="*/ 304 h 477"/>
                  <a:gd name="T4" fmla="*/ 401 w 607"/>
                  <a:gd name="T5" fmla="*/ 205 h 477"/>
                  <a:gd name="T6" fmla="*/ 347 w 607"/>
                  <a:gd name="T7" fmla="*/ 118 h 477"/>
                  <a:gd name="T8" fmla="*/ 184 w 607"/>
                  <a:gd name="T9" fmla="*/ 64 h 477"/>
                  <a:gd name="T10" fmla="*/ 0 w 607"/>
                  <a:gd name="T11" fmla="*/ 0 h 477"/>
                  <a:gd name="T12" fmla="*/ 108 w 607"/>
                  <a:gd name="T13" fmla="*/ 151 h 477"/>
                  <a:gd name="T14" fmla="*/ 130 w 607"/>
                  <a:gd name="T15" fmla="*/ 271 h 477"/>
                  <a:gd name="T16" fmla="*/ 217 w 607"/>
                  <a:gd name="T17" fmla="*/ 326 h 477"/>
                  <a:gd name="T18" fmla="*/ 248 w 607"/>
                  <a:gd name="T19" fmla="*/ 380 h 477"/>
                  <a:gd name="T20" fmla="*/ 335 w 607"/>
                  <a:gd name="T21" fmla="*/ 368 h 477"/>
                  <a:gd name="T22" fmla="*/ 517 w 607"/>
                  <a:gd name="T23" fmla="*/ 477 h 477"/>
                  <a:gd name="T24" fmla="*/ 607 w 607"/>
                  <a:gd name="T25" fmla="*/ 45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7" h="477">
                    <a:moveTo>
                      <a:pt x="607" y="456"/>
                    </a:moveTo>
                    <a:lnTo>
                      <a:pt x="456" y="304"/>
                    </a:lnTo>
                    <a:lnTo>
                      <a:pt x="401" y="205"/>
                    </a:lnTo>
                    <a:lnTo>
                      <a:pt x="347" y="118"/>
                    </a:lnTo>
                    <a:lnTo>
                      <a:pt x="184" y="64"/>
                    </a:lnTo>
                    <a:lnTo>
                      <a:pt x="0" y="0"/>
                    </a:lnTo>
                    <a:lnTo>
                      <a:pt x="108" y="151"/>
                    </a:lnTo>
                    <a:lnTo>
                      <a:pt x="130" y="271"/>
                    </a:lnTo>
                    <a:lnTo>
                      <a:pt x="217" y="326"/>
                    </a:lnTo>
                    <a:lnTo>
                      <a:pt x="248" y="380"/>
                    </a:lnTo>
                    <a:lnTo>
                      <a:pt x="335" y="368"/>
                    </a:lnTo>
                    <a:lnTo>
                      <a:pt x="517" y="477"/>
                    </a:lnTo>
                    <a:lnTo>
                      <a:pt x="607" y="45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6" name="Freeform 281"/>
              <p:cNvSpPr>
                <a:spLocks/>
              </p:cNvSpPr>
              <p:nvPr/>
            </p:nvSpPr>
            <p:spPr bwMode="auto">
              <a:xfrm>
                <a:off x="5266294" y="3635593"/>
                <a:ext cx="138653" cy="124990"/>
              </a:xfrm>
              <a:custGeom>
                <a:avLst/>
                <a:gdLst>
                  <a:gd name="T0" fmla="*/ 0 w 893"/>
                  <a:gd name="T1" fmla="*/ 805 h 805"/>
                  <a:gd name="T2" fmla="*/ 28 w 893"/>
                  <a:gd name="T3" fmla="*/ 737 h 805"/>
                  <a:gd name="T4" fmla="*/ 347 w 893"/>
                  <a:gd name="T5" fmla="*/ 527 h 805"/>
                  <a:gd name="T6" fmla="*/ 404 w 893"/>
                  <a:gd name="T7" fmla="*/ 347 h 805"/>
                  <a:gd name="T8" fmla="*/ 333 w 893"/>
                  <a:gd name="T9" fmla="*/ 203 h 805"/>
                  <a:gd name="T10" fmla="*/ 515 w 893"/>
                  <a:gd name="T11" fmla="*/ 75 h 805"/>
                  <a:gd name="T12" fmla="*/ 621 w 893"/>
                  <a:gd name="T13" fmla="*/ 0 h 805"/>
                  <a:gd name="T14" fmla="*/ 737 w 893"/>
                  <a:gd name="T15" fmla="*/ 21 h 805"/>
                  <a:gd name="T16" fmla="*/ 796 w 893"/>
                  <a:gd name="T17" fmla="*/ 94 h 805"/>
                  <a:gd name="T18" fmla="*/ 893 w 893"/>
                  <a:gd name="T19" fmla="*/ 73 h 805"/>
                  <a:gd name="T20" fmla="*/ 0 w 893"/>
                  <a:gd name="T21" fmla="*/ 80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805">
                    <a:moveTo>
                      <a:pt x="0" y="805"/>
                    </a:moveTo>
                    <a:lnTo>
                      <a:pt x="28" y="737"/>
                    </a:lnTo>
                    <a:lnTo>
                      <a:pt x="347" y="527"/>
                    </a:lnTo>
                    <a:lnTo>
                      <a:pt x="404" y="347"/>
                    </a:lnTo>
                    <a:lnTo>
                      <a:pt x="333" y="203"/>
                    </a:lnTo>
                    <a:lnTo>
                      <a:pt x="515" y="75"/>
                    </a:lnTo>
                    <a:lnTo>
                      <a:pt x="621" y="0"/>
                    </a:lnTo>
                    <a:lnTo>
                      <a:pt x="737" y="21"/>
                    </a:lnTo>
                    <a:lnTo>
                      <a:pt x="796" y="94"/>
                    </a:lnTo>
                    <a:lnTo>
                      <a:pt x="893" y="73"/>
                    </a:lnTo>
                    <a:lnTo>
                      <a:pt x="0" y="805"/>
                    </a:lnTo>
                    <a:close/>
                  </a:path>
                </a:pathLst>
              </a:custGeom>
              <a:grpFill/>
              <a:ln w="3175">
                <a:solidFill>
                  <a:srgbClr val="C6D55E"/>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77" name="Freeform 282"/>
              <p:cNvSpPr>
                <a:spLocks/>
              </p:cNvSpPr>
              <p:nvPr/>
            </p:nvSpPr>
            <p:spPr bwMode="auto">
              <a:xfrm>
                <a:off x="5266294" y="3635593"/>
                <a:ext cx="138653" cy="124990"/>
              </a:xfrm>
              <a:custGeom>
                <a:avLst/>
                <a:gdLst>
                  <a:gd name="T0" fmla="*/ 0 w 893"/>
                  <a:gd name="T1" fmla="*/ 805 h 805"/>
                  <a:gd name="T2" fmla="*/ 28 w 893"/>
                  <a:gd name="T3" fmla="*/ 737 h 805"/>
                  <a:gd name="T4" fmla="*/ 347 w 893"/>
                  <a:gd name="T5" fmla="*/ 527 h 805"/>
                  <a:gd name="T6" fmla="*/ 404 w 893"/>
                  <a:gd name="T7" fmla="*/ 347 h 805"/>
                  <a:gd name="T8" fmla="*/ 333 w 893"/>
                  <a:gd name="T9" fmla="*/ 203 h 805"/>
                  <a:gd name="T10" fmla="*/ 515 w 893"/>
                  <a:gd name="T11" fmla="*/ 75 h 805"/>
                  <a:gd name="T12" fmla="*/ 621 w 893"/>
                  <a:gd name="T13" fmla="*/ 0 h 805"/>
                  <a:gd name="T14" fmla="*/ 737 w 893"/>
                  <a:gd name="T15" fmla="*/ 21 h 805"/>
                  <a:gd name="T16" fmla="*/ 796 w 893"/>
                  <a:gd name="T17" fmla="*/ 94 h 805"/>
                  <a:gd name="T18" fmla="*/ 893 w 893"/>
                  <a:gd name="T19" fmla="*/ 7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3" h="805">
                    <a:moveTo>
                      <a:pt x="0" y="805"/>
                    </a:moveTo>
                    <a:lnTo>
                      <a:pt x="28" y="737"/>
                    </a:lnTo>
                    <a:lnTo>
                      <a:pt x="347" y="527"/>
                    </a:lnTo>
                    <a:lnTo>
                      <a:pt x="404" y="347"/>
                    </a:lnTo>
                    <a:lnTo>
                      <a:pt x="333" y="203"/>
                    </a:lnTo>
                    <a:lnTo>
                      <a:pt x="515" y="75"/>
                    </a:lnTo>
                    <a:lnTo>
                      <a:pt x="621" y="0"/>
                    </a:lnTo>
                    <a:lnTo>
                      <a:pt x="737" y="21"/>
                    </a:lnTo>
                    <a:lnTo>
                      <a:pt x="796" y="94"/>
                    </a:lnTo>
                    <a:lnTo>
                      <a:pt x="893" y="73"/>
                    </a:ln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278" name="Freeform 283"/>
              <p:cNvSpPr>
                <a:spLocks/>
              </p:cNvSpPr>
              <p:nvPr/>
            </p:nvSpPr>
            <p:spPr bwMode="auto">
              <a:xfrm>
                <a:off x="5213503" y="3639941"/>
                <a:ext cx="132753" cy="36332"/>
              </a:xfrm>
              <a:custGeom>
                <a:avLst/>
                <a:gdLst>
                  <a:gd name="T0" fmla="*/ 0 w 855"/>
                  <a:gd name="T1" fmla="*/ 234 h 234"/>
                  <a:gd name="T2" fmla="*/ 7 w 855"/>
                  <a:gd name="T3" fmla="*/ 144 h 234"/>
                  <a:gd name="T4" fmla="*/ 231 w 855"/>
                  <a:gd name="T5" fmla="*/ 95 h 234"/>
                  <a:gd name="T6" fmla="*/ 312 w 855"/>
                  <a:gd name="T7" fmla="*/ 116 h 234"/>
                  <a:gd name="T8" fmla="*/ 491 w 855"/>
                  <a:gd name="T9" fmla="*/ 88 h 234"/>
                  <a:gd name="T10" fmla="*/ 680 w 855"/>
                  <a:gd name="T11" fmla="*/ 21 h 234"/>
                  <a:gd name="T12" fmla="*/ 817 w 855"/>
                  <a:gd name="T13" fmla="*/ 0 h 234"/>
                  <a:gd name="T14" fmla="*/ 855 w 855"/>
                  <a:gd name="T15" fmla="*/ 47 h 234"/>
                  <a:gd name="T16" fmla="*/ 0 w 855"/>
                  <a:gd name="T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5" h="234">
                    <a:moveTo>
                      <a:pt x="0" y="234"/>
                    </a:moveTo>
                    <a:lnTo>
                      <a:pt x="7" y="144"/>
                    </a:lnTo>
                    <a:lnTo>
                      <a:pt x="231" y="95"/>
                    </a:lnTo>
                    <a:lnTo>
                      <a:pt x="312" y="116"/>
                    </a:lnTo>
                    <a:lnTo>
                      <a:pt x="491" y="88"/>
                    </a:lnTo>
                    <a:lnTo>
                      <a:pt x="680" y="21"/>
                    </a:lnTo>
                    <a:lnTo>
                      <a:pt x="817" y="0"/>
                    </a:lnTo>
                    <a:lnTo>
                      <a:pt x="855" y="47"/>
                    </a:lnTo>
                    <a:lnTo>
                      <a:pt x="0" y="234"/>
                    </a:lnTo>
                    <a:close/>
                  </a:path>
                </a:pathLst>
              </a:custGeom>
              <a:grpFill/>
              <a:ln w="3175">
                <a:solidFill>
                  <a:srgbClr val="C6D55E"/>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79" name="Freeform 284"/>
              <p:cNvSpPr>
                <a:spLocks/>
              </p:cNvSpPr>
              <p:nvPr/>
            </p:nvSpPr>
            <p:spPr bwMode="auto">
              <a:xfrm>
                <a:off x="5213503" y="3639941"/>
                <a:ext cx="132753" cy="36332"/>
              </a:xfrm>
              <a:custGeom>
                <a:avLst/>
                <a:gdLst>
                  <a:gd name="T0" fmla="*/ 0 w 855"/>
                  <a:gd name="T1" fmla="*/ 234 h 234"/>
                  <a:gd name="T2" fmla="*/ 7 w 855"/>
                  <a:gd name="T3" fmla="*/ 144 h 234"/>
                  <a:gd name="T4" fmla="*/ 231 w 855"/>
                  <a:gd name="T5" fmla="*/ 95 h 234"/>
                  <a:gd name="T6" fmla="*/ 312 w 855"/>
                  <a:gd name="T7" fmla="*/ 116 h 234"/>
                  <a:gd name="T8" fmla="*/ 491 w 855"/>
                  <a:gd name="T9" fmla="*/ 88 h 234"/>
                  <a:gd name="T10" fmla="*/ 680 w 855"/>
                  <a:gd name="T11" fmla="*/ 21 h 234"/>
                  <a:gd name="T12" fmla="*/ 817 w 855"/>
                  <a:gd name="T13" fmla="*/ 0 h 234"/>
                  <a:gd name="T14" fmla="*/ 855 w 855"/>
                  <a:gd name="T15" fmla="*/ 47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5" h="234">
                    <a:moveTo>
                      <a:pt x="0" y="234"/>
                    </a:moveTo>
                    <a:lnTo>
                      <a:pt x="7" y="144"/>
                    </a:lnTo>
                    <a:lnTo>
                      <a:pt x="231" y="95"/>
                    </a:lnTo>
                    <a:lnTo>
                      <a:pt x="312" y="116"/>
                    </a:lnTo>
                    <a:lnTo>
                      <a:pt x="491" y="88"/>
                    </a:lnTo>
                    <a:lnTo>
                      <a:pt x="680" y="21"/>
                    </a:lnTo>
                    <a:lnTo>
                      <a:pt x="817" y="0"/>
                    </a:lnTo>
                    <a:lnTo>
                      <a:pt x="855" y="47"/>
                    </a:ln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280" name="Freeform 285"/>
              <p:cNvSpPr>
                <a:spLocks/>
              </p:cNvSpPr>
              <p:nvPr/>
            </p:nvSpPr>
            <p:spPr bwMode="auto">
              <a:xfrm>
                <a:off x="5663155" y="3375522"/>
                <a:ext cx="402295" cy="265506"/>
              </a:xfrm>
              <a:custGeom>
                <a:avLst/>
                <a:gdLst>
                  <a:gd name="T0" fmla="*/ 1897 w 2591"/>
                  <a:gd name="T1" fmla="*/ 1710 h 1710"/>
                  <a:gd name="T2" fmla="*/ 1904 w 2591"/>
                  <a:gd name="T3" fmla="*/ 1580 h 1710"/>
                  <a:gd name="T4" fmla="*/ 1939 w 2591"/>
                  <a:gd name="T5" fmla="*/ 1465 h 1710"/>
                  <a:gd name="T6" fmla="*/ 1890 w 2591"/>
                  <a:gd name="T7" fmla="*/ 1391 h 1710"/>
                  <a:gd name="T8" fmla="*/ 1838 w 2591"/>
                  <a:gd name="T9" fmla="*/ 1219 h 1710"/>
                  <a:gd name="T10" fmla="*/ 1953 w 2591"/>
                  <a:gd name="T11" fmla="*/ 1191 h 1710"/>
                  <a:gd name="T12" fmla="*/ 2083 w 2591"/>
                  <a:gd name="T13" fmla="*/ 1162 h 1710"/>
                  <a:gd name="T14" fmla="*/ 2090 w 2591"/>
                  <a:gd name="T15" fmla="*/ 1016 h 1710"/>
                  <a:gd name="T16" fmla="*/ 2265 w 2591"/>
                  <a:gd name="T17" fmla="*/ 966 h 1710"/>
                  <a:gd name="T18" fmla="*/ 2367 w 2591"/>
                  <a:gd name="T19" fmla="*/ 1002 h 1710"/>
                  <a:gd name="T20" fmla="*/ 2301 w 2591"/>
                  <a:gd name="T21" fmla="*/ 1068 h 1710"/>
                  <a:gd name="T22" fmla="*/ 2286 w 2591"/>
                  <a:gd name="T23" fmla="*/ 1153 h 1710"/>
                  <a:gd name="T24" fmla="*/ 2440 w 2591"/>
                  <a:gd name="T25" fmla="*/ 1124 h 1710"/>
                  <a:gd name="T26" fmla="*/ 2591 w 2591"/>
                  <a:gd name="T27" fmla="*/ 1030 h 1710"/>
                  <a:gd name="T28" fmla="*/ 2591 w 2591"/>
                  <a:gd name="T29" fmla="*/ 952 h 1710"/>
                  <a:gd name="T30" fmla="*/ 2468 w 2591"/>
                  <a:gd name="T31" fmla="*/ 945 h 1710"/>
                  <a:gd name="T32" fmla="*/ 2431 w 2591"/>
                  <a:gd name="T33" fmla="*/ 850 h 1710"/>
                  <a:gd name="T34" fmla="*/ 2279 w 2591"/>
                  <a:gd name="T35" fmla="*/ 843 h 1710"/>
                  <a:gd name="T36" fmla="*/ 2166 w 2591"/>
                  <a:gd name="T37" fmla="*/ 820 h 1710"/>
                  <a:gd name="T38" fmla="*/ 2232 w 2591"/>
                  <a:gd name="T39" fmla="*/ 761 h 1710"/>
                  <a:gd name="T40" fmla="*/ 2317 w 2591"/>
                  <a:gd name="T41" fmla="*/ 756 h 1710"/>
                  <a:gd name="T42" fmla="*/ 2360 w 2591"/>
                  <a:gd name="T43" fmla="*/ 669 h 1710"/>
                  <a:gd name="T44" fmla="*/ 2164 w 2591"/>
                  <a:gd name="T45" fmla="*/ 713 h 1710"/>
                  <a:gd name="T46" fmla="*/ 2062 w 2591"/>
                  <a:gd name="T47" fmla="*/ 813 h 1710"/>
                  <a:gd name="T48" fmla="*/ 2041 w 2591"/>
                  <a:gd name="T49" fmla="*/ 898 h 1710"/>
                  <a:gd name="T50" fmla="*/ 1968 w 2591"/>
                  <a:gd name="T51" fmla="*/ 924 h 1710"/>
                  <a:gd name="T52" fmla="*/ 1897 w 2591"/>
                  <a:gd name="T53" fmla="*/ 980 h 1710"/>
                  <a:gd name="T54" fmla="*/ 1838 w 2591"/>
                  <a:gd name="T55" fmla="*/ 987 h 1710"/>
                  <a:gd name="T56" fmla="*/ 1750 w 2591"/>
                  <a:gd name="T57" fmla="*/ 893 h 1710"/>
                  <a:gd name="T58" fmla="*/ 1694 w 2591"/>
                  <a:gd name="T59" fmla="*/ 886 h 1710"/>
                  <a:gd name="T60" fmla="*/ 1592 w 2591"/>
                  <a:gd name="T61" fmla="*/ 626 h 1710"/>
                  <a:gd name="T62" fmla="*/ 1497 w 2591"/>
                  <a:gd name="T63" fmla="*/ 654 h 1710"/>
                  <a:gd name="T64" fmla="*/ 1427 w 2591"/>
                  <a:gd name="T65" fmla="*/ 496 h 1710"/>
                  <a:gd name="T66" fmla="*/ 1301 w 2591"/>
                  <a:gd name="T67" fmla="*/ 416 h 1710"/>
                  <a:gd name="T68" fmla="*/ 1231 w 2591"/>
                  <a:gd name="T69" fmla="*/ 423 h 1710"/>
                  <a:gd name="T70" fmla="*/ 1077 w 2591"/>
                  <a:gd name="T71" fmla="*/ 409 h 1710"/>
                  <a:gd name="T72" fmla="*/ 975 w 2591"/>
                  <a:gd name="T73" fmla="*/ 423 h 1710"/>
                  <a:gd name="T74" fmla="*/ 862 w 2591"/>
                  <a:gd name="T75" fmla="*/ 288 h 1710"/>
                  <a:gd name="T76" fmla="*/ 439 w 2591"/>
                  <a:gd name="T77" fmla="*/ 0 h 1710"/>
                  <a:gd name="T78" fmla="*/ 0 w 2591"/>
                  <a:gd name="T79" fmla="*/ 234 h 1710"/>
                  <a:gd name="T80" fmla="*/ 28 w 2591"/>
                  <a:gd name="T81" fmla="*/ 798 h 1710"/>
                  <a:gd name="T82" fmla="*/ 279 w 2591"/>
                  <a:gd name="T83" fmla="*/ 857 h 1710"/>
                  <a:gd name="T84" fmla="*/ 321 w 2591"/>
                  <a:gd name="T85" fmla="*/ 699 h 1710"/>
                  <a:gd name="T86" fmla="*/ 416 w 2591"/>
                  <a:gd name="T87" fmla="*/ 647 h 1710"/>
                  <a:gd name="T88" fmla="*/ 460 w 2591"/>
                  <a:gd name="T89" fmla="*/ 654 h 1710"/>
                  <a:gd name="T90" fmla="*/ 475 w 2591"/>
                  <a:gd name="T91" fmla="*/ 619 h 1710"/>
                  <a:gd name="T92" fmla="*/ 524 w 2591"/>
                  <a:gd name="T93" fmla="*/ 619 h 1710"/>
                  <a:gd name="T94" fmla="*/ 612 w 2591"/>
                  <a:gd name="T95" fmla="*/ 661 h 1710"/>
                  <a:gd name="T96" fmla="*/ 654 w 2591"/>
                  <a:gd name="T97" fmla="*/ 713 h 1710"/>
                  <a:gd name="T98" fmla="*/ 673 w 2591"/>
                  <a:gd name="T99" fmla="*/ 791 h 1710"/>
                  <a:gd name="T100" fmla="*/ 652 w 2591"/>
                  <a:gd name="T101" fmla="*/ 857 h 1710"/>
                  <a:gd name="T102" fmla="*/ 860 w 2591"/>
                  <a:gd name="T103" fmla="*/ 945 h 1710"/>
                  <a:gd name="T104" fmla="*/ 968 w 2591"/>
                  <a:gd name="T105" fmla="*/ 973 h 1710"/>
                  <a:gd name="T106" fmla="*/ 1056 w 2591"/>
                  <a:gd name="T107" fmla="*/ 1082 h 1710"/>
                  <a:gd name="T108" fmla="*/ 1115 w 2591"/>
                  <a:gd name="T109" fmla="*/ 1285 h 1710"/>
                  <a:gd name="T110" fmla="*/ 1238 w 2591"/>
                  <a:gd name="T111" fmla="*/ 1429 h 1710"/>
                  <a:gd name="T112" fmla="*/ 1375 w 2591"/>
                  <a:gd name="T113" fmla="*/ 1486 h 1710"/>
                  <a:gd name="T114" fmla="*/ 1512 w 2591"/>
                  <a:gd name="T115" fmla="*/ 1559 h 1710"/>
                  <a:gd name="T116" fmla="*/ 1613 w 2591"/>
                  <a:gd name="T117" fmla="*/ 1580 h 1710"/>
                  <a:gd name="T118" fmla="*/ 1672 w 2591"/>
                  <a:gd name="T119" fmla="*/ 1668 h 1710"/>
                  <a:gd name="T120" fmla="*/ 1897 w 2591"/>
                  <a:gd name="T121" fmla="*/ 171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1" h="1710">
                    <a:moveTo>
                      <a:pt x="1897" y="1710"/>
                    </a:moveTo>
                    <a:lnTo>
                      <a:pt x="1904" y="1580"/>
                    </a:lnTo>
                    <a:lnTo>
                      <a:pt x="1939" y="1465"/>
                    </a:lnTo>
                    <a:lnTo>
                      <a:pt x="1890" y="1391"/>
                    </a:lnTo>
                    <a:lnTo>
                      <a:pt x="1838" y="1219"/>
                    </a:lnTo>
                    <a:lnTo>
                      <a:pt x="1953" y="1191"/>
                    </a:lnTo>
                    <a:lnTo>
                      <a:pt x="2083" y="1162"/>
                    </a:lnTo>
                    <a:lnTo>
                      <a:pt x="2090" y="1016"/>
                    </a:lnTo>
                    <a:lnTo>
                      <a:pt x="2265" y="966"/>
                    </a:lnTo>
                    <a:lnTo>
                      <a:pt x="2367" y="1002"/>
                    </a:lnTo>
                    <a:lnTo>
                      <a:pt x="2301" y="1068"/>
                    </a:lnTo>
                    <a:lnTo>
                      <a:pt x="2286" y="1153"/>
                    </a:lnTo>
                    <a:lnTo>
                      <a:pt x="2440" y="1124"/>
                    </a:lnTo>
                    <a:lnTo>
                      <a:pt x="2591" y="1030"/>
                    </a:lnTo>
                    <a:lnTo>
                      <a:pt x="2591" y="952"/>
                    </a:lnTo>
                    <a:lnTo>
                      <a:pt x="2468" y="945"/>
                    </a:lnTo>
                    <a:lnTo>
                      <a:pt x="2431" y="850"/>
                    </a:lnTo>
                    <a:lnTo>
                      <a:pt x="2279" y="843"/>
                    </a:lnTo>
                    <a:lnTo>
                      <a:pt x="2166" y="820"/>
                    </a:lnTo>
                    <a:lnTo>
                      <a:pt x="2232" y="761"/>
                    </a:lnTo>
                    <a:lnTo>
                      <a:pt x="2317" y="756"/>
                    </a:lnTo>
                    <a:lnTo>
                      <a:pt x="2360" y="669"/>
                    </a:lnTo>
                    <a:lnTo>
                      <a:pt x="2164" y="713"/>
                    </a:lnTo>
                    <a:lnTo>
                      <a:pt x="2062" y="813"/>
                    </a:lnTo>
                    <a:lnTo>
                      <a:pt x="2041" y="898"/>
                    </a:lnTo>
                    <a:lnTo>
                      <a:pt x="1968" y="924"/>
                    </a:lnTo>
                    <a:lnTo>
                      <a:pt x="1897" y="980"/>
                    </a:lnTo>
                    <a:lnTo>
                      <a:pt x="1838" y="987"/>
                    </a:lnTo>
                    <a:lnTo>
                      <a:pt x="1750" y="893"/>
                    </a:lnTo>
                    <a:lnTo>
                      <a:pt x="1694" y="886"/>
                    </a:lnTo>
                    <a:lnTo>
                      <a:pt x="1592" y="626"/>
                    </a:lnTo>
                    <a:lnTo>
                      <a:pt x="1497" y="654"/>
                    </a:lnTo>
                    <a:lnTo>
                      <a:pt x="1427" y="496"/>
                    </a:lnTo>
                    <a:lnTo>
                      <a:pt x="1301" y="416"/>
                    </a:lnTo>
                    <a:lnTo>
                      <a:pt x="1231" y="423"/>
                    </a:lnTo>
                    <a:lnTo>
                      <a:pt x="1077" y="409"/>
                    </a:lnTo>
                    <a:lnTo>
                      <a:pt x="975" y="423"/>
                    </a:lnTo>
                    <a:lnTo>
                      <a:pt x="862" y="288"/>
                    </a:lnTo>
                    <a:lnTo>
                      <a:pt x="439" y="0"/>
                    </a:lnTo>
                    <a:lnTo>
                      <a:pt x="0" y="234"/>
                    </a:lnTo>
                    <a:lnTo>
                      <a:pt x="28" y="798"/>
                    </a:lnTo>
                    <a:lnTo>
                      <a:pt x="279" y="857"/>
                    </a:lnTo>
                    <a:lnTo>
                      <a:pt x="321" y="699"/>
                    </a:lnTo>
                    <a:lnTo>
                      <a:pt x="416" y="647"/>
                    </a:lnTo>
                    <a:lnTo>
                      <a:pt x="460" y="654"/>
                    </a:lnTo>
                    <a:lnTo>
                      <a:pt x="475" y="619"/>
                    </a:lnTo>
                    <a:lnTo>
                      <a:pt x="524" y="619"/>
                    </a:lnTo>
                    <a:lnTo>
                      <a:pt x="612" y="661"/>
                    </a:lnTo>
                    <a:lnTo>
                      <a:pt x="654" y="713"/>
                    </a:lnTo>
                    <a:lnTo>
                      <a:pt x="673" y="791"/>
                    </a:lnTo>
                    <a:lnTo>
                      <a:pt x="652" y="857"/>
                    </a:lnTo>
                    <a:lnTo>
                      <a:pt x="860" y="945"/>
                    </a:lnTo>
                    <a:lnTo>
                      <a:pt x="968" y="973"/>
                    </a:lnTo>
                    <a:lnTo>
                      <a:pt x="1056" y="1082"/>
                    </a:lnTo>
                    <a:lnTo>
                      <a:pt x="1115" y="1285"/>
                    </a:lnTo>
                    <a:lnTo>
                      <a:pt x="1238" y="1429"/>
                    </a:lnTo>
                    <a:lnTo>
                      <a:pt x="1375" y="1486"/>
                    </a:lnTo>
                    <a:lnTo>
                      <a:pt x="1512" y="1559"/>
                    </a:lnTo>
                    <a:lnTo>
                      <a:pt x="1613" y="1580"/>
                    </a:lnTo>
                    <a:lnTo>
                      <a:pt x="1672" y="1668"/>
                    </a:lnTo>
                    <a:lnTo>
                      <a:pt x="1897" y="171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1" name="Freeform 286"/>
              <p:cNvSpPr>
                <a:spLocks/>
              </p:cNvSpPr>
              <p:nvPr/>
            </p:nvSpPr>
            <p:spPr bwMode="auto">
              <a:xfrm>
                <a:off x="5948534" y="3525509"/>
                <a:ext cx="179643" cy="126853"/>
              </a:xfrm>
              <a:custGeom>
                <a:avLst/>
                <a:gdLst>
                  <a:gd name="T0" fmla="*/ 1081 w 1157"/>
                  <a:gd name="T1" fmla="*/ 716 h 817"/>
                  <a:gd name="T2" fmla="*/ 1157 w 1157"/>
                  <a:gd name="T3" fmla="*/ 565 h 817"/>
                  <a:gd name="T4" fmla="*/ 1126 w 1157"/>
                  <a:gd name="T5" fmla="*/ 456 h 817"/>
                  <a:gd name="T6" fmla="*/ 985 w 1157"/>
                  <a:gd name="T7" fmla="*/ 435 h 817"/>
                  <a:gd name="T8" fmla="*/ 952 w 1157"/>
                  <a:gd name="T9" fmla="*/ 281 h 817"/>
                  <a:gd name="T10" fmla="*/ 810 w 1157"/>
                  <a:gd name="T11" fmla="*/ 326 h 817"/>
                  <a:gd name="T12" fmla="*/ 680 w 1157"/>
                  <a:gd name="T13" fmla="*/ 326 h 817"/>
                  <a:gd name="T14" fmla="*/ 673 w 1157"/>
                  <a:gd name="T15" fmla="*/ 267 h 817"/>
                  <a:gd name="T16" fmla="*/ 536 w 1157"/>
                  <a:gd name="T17" fmla="*/ 274 h 817"/>
                  <a:gd name="T18" fmla="*/ 491 w 1157"/>
                  <a:gd name="T19" fmla="*/ 295 h 817"/>
                  <a:gd name="T20" fmla="*/ 406 w 1157"/>
                  <a:gd name="T21" fmla="*/ 295 h 817"/>
                  <a:gd name="T22" fmla="*/ 326 w 1157"/>
                  <a:gd name="T23" fmla="*/ 333 h 817"/>
                  <a:gd name="T24" fmla="*/ 297 w 1157"/>
                  <a:gd name="T25" fmla="*/ 274 h 817"/>
                  <a:gd name="T26" fmla="*/ 448 w 1157"/>
                  <a:gd name="T27" fmla="*/ 187 h 817"/>
                  <a:gd name="T28" fmla="*/ 463 w 1157"/>
                  <a:gd name="T29" fmla="*/ 102 h 817"/>
                  <a:gd name="T30" fmla="*/ 529 w 1157"/>
                  <a:gd name="T31" fmla="*/ 36 h 817"/>
                  <a:gd name="T32" fmla="*/ 427 w 1157"/>
                  <a:gd name="T33" fmla="*/ 0 h 817"/>
                  <a:gd name="T34" fmla="*/ 252 w 1157"/>
                  <a:gd name="T35" fmla="*/ 50 h 817"/>
                  <a:gd name="T36" fmla="*/ 245 w 1157"/>
                  <a:gd name="T37" fmla="*/ 194 h 817"/>
                  <a:gd name="T38" fmla="*/ 115 w 1157"/>
                  <a:gd name="T39" fmla="*/ 225 h 817"/>
                  <a:gd name="T40" fmla="*/ 0 w 1157"/>
                  <a:gd name="T41" fmla="*/ 253 h 817"/>
                  <a:gd name="T42" fmla="*/ 52 w 1157"/>
                  <a:gd name="T43" fmla="*/ 425 h 817"/>
                  <a:gd name="T44" fmla="*/ 101 w 1157"/>
                  <a:gd name="T45" fmla="*/ 499 h 817"/>
                  <a:gd name="T46" fmla="*/ 66 w 1157"/>
                  <a:gd name="T47" fmla="*/ 614 h 817"/>
                  <a:gd name="T48" fmla="*/ 59 w 1157"/>
                  <a:gd name="T49" fmla="*/ 744 h 817"/>
                  <a:gd name="T50" fmla="*/ 167 w 1157"/>
                  <a:gd name="T51" fmla="*/ 758 h 817"/>
                  <a:gd name="T52" fmla="*/ 392 w 1157"/>
                  <a:gd name="T53" fmla="*/ 666 h 817"/>
                  <a:gd name="T54" fmla="*/ 456 w 1157"/>
                  <a:gd name="T55" fmla="*/ 565 h 817"/>
                  <a:gd name="T56" fmla="*/ 543 w 1157"/>
                  <a:gd name="T57" fmla="*/ 463 h 817"/>
                  <a:gd name="T58" fmla="*/ 616 w 1157"/>
                  <a:gd name="T59" fmla="*/ 527 h 817"/>
                  <a:gd name="T60" fmla="*/ 637 w 1157"/>
                  <a:gd name="T61" fmla="*/ 680 h 817"/>
                  <a:gd name="T62" fmla="*/ 616 w 1157"/>
                  <a:gd name="T63" fmla="*/ 817 h 817"/>
                  <a:gd name="T64" fmla="*/ 796 w 1157"/>
                  <a:gd name="T65" fmla="*/ 803 h 817"/>
                  <a:gd name="T66" fmla="*/ 940 w 1157"/>
                  <a:gd name="T67" fmla="*/ 688 h 817"/>
                  <a:gd name="T68" fmla="*/ 1027 w 1157"/>
                  <a:gd name="T69" fmla="*/ 688 h 817"/>
                  <a:gd name="T70" fmla="*/ 1081 w 1157"/>
                  <a:gd name="T71" fmla="*/ 716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7" h="817">
                    <a:moveTo>
                      <a:pt x="1081" y="716"/>
                    </a:moveTo>
                    <a:lnTo>
                      <a:pt x="1157" y="565"/>
                    </a:lnTo>
                    <a:lnTo>
                      <a:pt x="1126" y="456"/>
                    </a:lnTo>
                    <a:lnTo>
                      <a:pt x="985" y="435"/>
                    </a:lnTo>
                    <a:lnTo>
                      <a:pt x="952" y="281"/>
                    </a:lnTo>
                    <a:lnTo>
                      <a:pt x="810" y="326"/>
                    </a:lnTo>
                    <a:lnTo>
                      <a:pt x="680" y="326"/>
                    </a:lnTo>
                    <a:lnTo>
                      <a:pt x="673" y="267"/>
                    </a:lnTo>
                    <a:lnTo>
                      <a:pt x="536" y="274"/>
                    </a:lnTo>
                    <a:lnTo>
                      <a:pt x="491" y="295"/>
                    </a:lnTo>
                    <a:lnTo>
                      <a:pt x="406" y="295"/>
                    </a:lnTo>
                    <a:lnTo>
                      <a:pt x="326" y="333"/>
                    </a:lnTo>
                    <a:lnTo>
                      <a:pt x="297" y="274"/>
                    </a:lnTo>
                    <a:lnTo>
                      <a:pt x="448" y="187"/>
                    </a:lnTo>
                    <a:lnTo>
                      <a:pt x="463" y="102"/>
                    </a:lnTo>
                    <a:lnTo>
                      <a:pt x="529" y="36"/>
                    </a:lnTo>
                    <a:lnTo>
                      <a:pt x="427" y="0"/>
                    </a:lnTo>
                    <a:lnTo>
                      <a:pt x="252" y="50"/>
                    </a:lnTo>
                    <a:lnTo>
                      <a:pt x="245" y="194"/>
                    </a:lnTo>
                    <a:lnTo>
                      <a:pt x="115" y="225"/>
                    </a:lnTo>
                    <a:lnTo>
                      <a:pt x="0" y="253"/>
                    </a:lnTo>
                    <a:lnTo>
                      <a:pt x="52" y="425"/>
                    </a:lnTo>
                    <a:lnTo>
                      <a:pt x="101" y="499"/>
                    </a:lnTo>
                    <a:lnTo>
                      <a:pt x="66" y="614"/>
                    </a:lnTo>
                    <a:lnTo>
                      <a:pt x="59" y="744"/>
                    </a:lnTo>
                    <a:lnTo>
                      <a:pt x="167" y="758"/>
                    </a:lnTo>
                    <a:lnTo>
                      <a:pt x="392" y="666"/>
                    </a:lnTo>
                    <a:lnTo>
                      <a:pt x="456" y="565"/>
                    </a:lnTo>
                    <a:lnTo>
                      <a:pt x="543" y="463"/>
                    </a:lnTo>
                    <a:lnTo>
                      <a:pt x="616" y="527"/>
                    </a:lnTo>
                    <a:lnTo>
                      <a:pt x="637" y="680"/>
                    </a:lnTo>
                    <a:lnTo>
                      <a:pt x="616" y="817"/>
                    </a:lnTo>
                    <a:lnTo>
                      <a:pt x="796" y="803"/>
                    </a:lnTo>
                    <a:lnTo>
                      <a:pt x="940" y="688"/>
                    </a:lnTo>
                    <a:lnTo>
                      <a:pt x="1027" y="688"/>
                    </a:lnTo>
                    <a:lnTo>
                      <a:pt x="1081" y="71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2" name="Freeform 287"/>
              <p:cNvSpPr>
                <a:spLocks/>
              </p:cNvSpPr>
              <p:nvPr/>
            </p:nvSpPr>
            <p:spPr bwMode="auto">
              <a:xfrm>
                <a:off x="5994649" y="3445547"/>
                <a:ext cx="256811" cy="131666"/>
              </a:xfrm>
              <a:custGeom>
                <a:avLst/>
                <a:gdLst>
                  <a:gd name="T0" fmla="*/ 655 w 1654"/>
                  <a:gd name="T1" fmla="*/ 796 h 848"/>
                  <a:gd name="T2" fmla="*/ 699 w 1654"/>
                  <a:gd name="T3" fmla="*/ 699 h 848"/>
                  <a:gd name="T4" fmla="*/ 926 w 1654"/>
                  <a:gd name="T5" fmla="*/ 569 h 848"/>
                  <a:gd name="T6" fmla="*/ 1014 w 1654"/>
                  <a:gd name="T7" fmla="*/ 645 h 848"/>
                  <a:gd name="T8" fmla="*/ 1110 w 1654"/>
                  <a:gd name="T9" fmla="*/ 633 h 848"/>
                  <a:gd name="T10" fmla="*/ 1132 w 1654"/>
                  <a:gd name="T11" fmla="*/ 503 h 848"/>
                  <a:gd name="T12" fmla="*/ 1231 w 1654"/>
                  <a:gd name="T13" fmla="*/ 494 h 848"/>
                  <a:gd name="T14" fmla="*/ 1361 w 1654"/>
                  <a:gd name="T15" fmla="*/ 395 h 848"/>
                  <a:gd name="T16" fmla="*/ 1536 w 1654"/>
                  <a:gd name="T17" fmla="*/ 362 h 848"/>
                  <a:gd name="T18" fmla="*/ 1654 w 1654"/>
                  <a:gd name="T19" fmla="*/ 222 h 848"/>
                  <a:gd name="T20" fmla="*/ 1578 w 1654"/>
                  <a:gd name="T21" fmla="*/ 161 h 848"/>
                  <a:gd name="T22" fmla="*/ 1375 w 1654"/>
                  <a:gd name="T23" fmla="*/ 102 h 848"/>
                  <a:gd name="T24" fmla="*/ 1122 w 1654"/>
                  <a:gd name="T25" fmla="*/ 59 h 848"/>
                  <a:gd name="T26" fmla="*/ 905 w 1654"/>
                  <a:gd name="T27" fmla="*/ 130 h 848"/>
                  <a:gd name="T28" fmla="*/ 839 w 1654"/>
                  <a:gd name="T29" fmla="*/ 38 h 848"/>
                  <a:gd name="T30" fmla="*/ 761 w 1654"/>
                  <a:gd name="T31" fmla="*/ 0 h 848"/>
                  <a:gd name="T32" fmla="*/ 600 w 1654"/>
                  <a:gd name="T33" fmla="*/ 95 h 848"/>
                  <a:gd name="T34" fmla="*/ 638 w 1654"/>
                  <a:gd name="T35" fmla="*/ 189 h 848"/>
                  <a:gd name="T36" fmla="*/ 463 w 1654"/>
                  <a:gd name="T37" fmla="*/ 210 h 848"/>
                  <a:gd name="T38" fmla="*/ 390 w 1654"/>
                  <a:gd name="T39" fmla="*/ 144 h 848"/>
                  <a:gd name="T40" fmla="*/ 281 w 1654"/>
                  <a:gd name="T41" fmla="*/ 144 h 848"/>
                  <a:gd name="T42" fmla="*/ 225 w 1654"/>
                  <a:gd name="T43" fmla="*/ 218 h 848"/>
                  <a:gd name="T44" fmla="*/ 182 w 1654"/>
                  <a:gd name="T45" fmla="*/ 305 h 848"/>
                  <a:gd name="T46" fmla="*/ 97 w 1654"/>
                  <a:gd name="T47" fmla="*/ 310 h 848"/>
                  <a:gd name="T48" fmla="*/ 31 w 1654"/>
                  <a:gd name="T49" fmla="*/ 369 h 848"/>
                  <a:gd name="T50" fmla="*/ 144 w 1654"/>
                  <a:gd name="T51" fmla="*/ 392 h 848"/>
                  <a:gd name="T52" fmla="*/ 296 w 1654"/>
                  <a:gd name="T53" fmla="*/ 399 h 848"/>
                  <a:gd name="T54" fmla="*/ 333 w 1654"/>
                  <a:gd name="T55" fmla="*/ 494 h 848"/>
                  <a:gd name="T56" fmla="*/ 456 w 1654"/>
                  <a:gd name="T57" fmla="*/ 501 h 848"/>
                  <a:gd name="T58" fmla="*/ 456 w 1654"/>
                  <a:gd name="T59" fmla="*/ 579 h 848"/>
                  <a:gd name="T60" fmla="*/ 303 w 1654"/>
                  <a:gd name="T61" fmla="*/ 673 h 848"/>
                  <a:gd name="T62" fmla="*/ 151 w 1654"/>
                  <a:gd name="T63" fmla="*/ 702 h 848"/>
                  <a:gd name="T64" fmla="*/ 0 w 1654"/>
                  <a:gd name="T65" fmla="*/ 789 h 848"/>
                  <a:gd name="T66" fmla="*/ 29 w 1654"/>
                  <a:gd name="T67" fmla="*/ 848 h 848"/>
                  <a:gd name="T68" fmla="*/ 109 w 1654"/>
                  <a:gd name="T69" fmla="*/ 810 h 848"/>
                  <a:gd name="T70" fmla="*/ 194 w 1654"/>
                  <a:gd name="T71" fmla="*/ 810 h 848"/>
                  <a:gd name="T72" fmla="*/ 239 w 1654"/>
                  <a:gd name="T73" fmla="*/ 789 h 848"/>
                  <a:gd name="T74" fmla="*/ 376 w 1654"/>
                  <a:gd name="T75" fmla="*/ 782 h 848"/>
                  <a:gd name="T76" fmla="*/ 383 w 1654"/>
                  <a:gd name="T77" fmla="*/ 841 h 848"/>
                  <a:gd name="T78" fmla="*/ 513 w 1654"/>
                  <a:gd name="T79" fmla="*/ 841 h 848"/>
                  <a:gd name="T80" fmla="*/ 655 w 1654"/>
                  <a:gd name="T81" fmla="*/ 796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4" h="848">
                    <a:moveTo>
                      <a:pt x="655" y="796"/>
                    </a:moveTo>
                    <a:lnTo>
                      <a:pt x="699" y="699"/>
                    </a:lnTo>
                    <a:lnTo>
                      <a:pt x="926" y="569"/>
                    </a:lnTo>
                    <a:lnTo>
                      <a:pt x="1014" y="645"/>
                    </a:lnTo>
                    <a:lnTo>
                      <a:pt x="1110" y="633"/>
                    </a:lnTo>
                    <a:lnTo>
                      <a:pt x="1132" y="503"/>
                    </a:lnTo>
                    <a:lnTo>
                      <a:pt x="1231" y="494"/>
                    </a:lnTo>
                    <a:lnTo>
                      <a:pt x="1361" y="395"/>
                    </a:lnTo>
                    <a:lnTo>
                      <a:pt x="1536" y="362"/>
                    </a:lnTo>
                    <a:lnTo>
                      <a:pt x="1654" y="222"/>
                    </a:lnTo>
                    <a:lnTo>
                      <a:pt x="1578" y="161"/>
                    </a:lnTo>
                    <a:lnTo>
                      <a:pt x="1375" y="102"/>
                    </a:lnTo>
                    <a:lnTo>
                      <a:pt x="1122" y="59"/>
                    </a:lnTo>
                    <a:lnTo>
                      <a:pt x="905" y="130"/>
                    </a:lnTo>
                    <a:lnTo>
                      <a:pt x="839" y="38"/>
                    </a:lnTo>
                    <a:lnTo>
                      <a:pt x="761" y="0"/>
                    </a:lnTo>
                    <a:lnTo>
                      <a:pt x="600" y="95"/>
                    </a:lnTo>
                    <a:lnTo>
                      <a:pt x="638" y="189"/>
                    </a:lnTo>
                    <a:lnTo>
                      <a:pt x="463" y="210"/>
                    </a:lnTo>
                    <a:lnTo>
                      <a:pt x="390" y="144"/>
                    </a:lnTo>
                    <a:lnTo>
                      <a:pt x="281" y="144"/>
                    </a:lnTo>
                    <a:lnTo>
                      <a:pt x="225" y="218"/>
                    </a:lnTo>
                    <a:lnTo>
                      <a:pt x="182" y="305"/>
                    </a:lnTo>
                    <a:lnTo>
                      <a:pt x="97" y="310"/>
                    </a:lnTo>
                    <a:lnTo>
                      <a:pt x="31" y="369"/>
                    </a:lnTo>
                    <a:lnTo>
                      <a:pt x="144" y="392"/>
                    </a:lnTo>
                    <a:lnTo>
                      <a:pt x="296" y="399"/>
                    </a:lnTo>
                    <a:lnTo>
                      <a:pt x="333" y="494"/>
                    </a:lnTo>
                    <a:lnTo>
                      <a:pt x="456" y="501"/>
                    </a:lnTo>
                    <a:lnTo>
                      <a:pt x="456" y="579"/>
                    </a:lnTo>
                    <a:lnTo>
                      <a:pt x="303" y="673"/>
                    </a:lnTo>
                    <a:lnTo>
                      <a:pt x="151" y="702"/>
                    </a:lnTo>
                    <a:lnTo>
                      <a:pt x="0" y="789"/>
                    </a:lnTo>
                    <a:lnTo>
                      <a:pt x="29" y="848"/>
                    </a:lnTo>
                    <a:lnTo>
                      <a:pt x="109" y="810"/>
                    </a:lnTo>
                    <a:lnTo>
                      <a:pt x="194" y="810"/>
                    </a:lnTo>
                    <a:lnTo>
                      <a:pt x="239" y="789"/>
                    </a:lnTo>
                    <a:lnTo>
                      <a:pt x="376" y="782"/>
                    </a:lnTo>
                    <a:lnTo>
                      <a:pt x="383" y="841"/>
                    </a:lnTo>
                    <a:lnTo>
                      <a:pt x="513" y="841"/>
                    </a:lnTo>
                    <a:lnTo>
                      <a:pt x="655" y="79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3" name="Freeform 288"/>
              <p:cNvSpPr>
                <a:spLocks/>
              </p:cNvSpPr>
              <p:nvPr/>
            </p:nvSpPr>
            <p:spPr bwMode="auto">
              <a:xfrm>
                <a:off x="5780847" y="3597398"/>
                <a:ext cx="340810" cy="263332"/>
              </a:xfrm>
              <a:custGeom>
                <a:avLst/>
                <a:gdLst>
                  <a:gd name="T0" fmla="*/ 66 w 2195"/>
                  <a:gd name="T1" fmla="*/ 1642 h 1696"/>
                  <a:gd name="T2" fmla="*/ 262 w 2195"/>
                  <a:gd name="T3" fmla="*/ 1654 h 1696"/>
                  <a:gd name="T4" fmla="*/ 338 w 2195"/>
                  <a:gd name="T5" fmla="*/ 1663 h 1696"/>
                  <a:gd name="T6" fmla="*/ 664 w 2195"/>
                  <a:gd name="T7" fmla="*/ 1696 h 1696"/>
                  <a:gd name="T8" fmla="*/ 881 w 2195"/>
                  <a:gd name="T9" fmla="*/ 1642 h 1696"/>
                  <a:gd name="T10" fmla="*/ 881 w 2195"/>
                  <a:gd name="T11" fmla="*/ 1491 h 1696"/>
                  <a:gd name="T12" fmla="*/ 902 w 2195"/>
                  <a:gd name="T13" fmla="*/ 1382 h 1696"/>
                  <a:gd name="T14" fmla="*/ 1032 w 2195"/>
                  <a:gd name="T15" fmla="*/ 1361 h 1696"/>
                  <a:gd name="T16" fmla="*/ 1141 w 2195"/>
                  <a:gd name="T17" fmla="*/ 1273 h 1696"/>
                  <a:gd name="T18" fmla="*/ 1325 w 2195"/>
                  <a:gd name="T19" fmla="*/ 1306 h 1696"/>
                  <a:gd name="T20" fmla="*/ 1325 w 2195"/>
                  <a:gd name="T21" fmla="*/ 1143 h 1696"/>
                  <a:gd name="T22" fmla="*/ 1467 w 2195"/>
                  <a:gd name="T23" fmla="*/ 893 h 1696"/>
                  <a:gd name="T24" fmla="*/ 1597 w 2195"/>
                  <a:gd name="T25" fmla="*/ 914 h 1696"/>
                  <a:gd name="T26" fmla="*/ 1727 w 2195"/>
                  <a:gd name="T27" fmla="*/ 688 h 1696"/>
                  <a:gd name="T28" fmla="*/ 1673 w 2195"/>
                  <a:gd name="T29" fmla="*/ 491 h 1696"/>
                  <a:gd name="T30" fmla="*/ 2029 w 2195"/>
                  <a:gd name="T31" fmla="*/ 340 h 1696"/>
                  <a:gd name="T32" fmla="*/ 2138 w 2195"/>
                  <a:gd name="T33" fmla="*/ 340 h 1696"/>
                  <a:gd name="T34" fmla="*/ 2195 w 2195"/>
                  <a:gd name="T35" fmla="*/ 307 h 1696"/>
                  <a:gd name="T36" fmla="*/ 2161 w 2195"/>
                  <a:gd name="T37" fmla="*/ 253 h 1696"/>
                  <a:gd name="T38" fmla="*/ 2107 w 2195"/>
                  <a:gd name="T39" fmla="*/ 225 h 1696"/>
                  <a:gd name="T40" fmla="*/ 2022 w 2195"/>
                  <a:gd name="T41" fmla="*/ 225 h 1696"/>
                  <a:gd name="T42" fmla="*/ 1876 w 2195"/>
                  <a:gd name="T43" fmla="*/ 340 h 1696"/>
                  <a:gd name="T44" fmla="*/ 1696 w 2195"/>
                  <a:gd name="T45" fmla="*/ 354 h 1696"/>
                  <a:gd name="T46" fmla="*/ 1717 w 2195"/>
                  <a:gd name="T47" fmla="*/ 217 h 1696"/>
                  <a:gd name="T48" fmla="*/ 1696 w 2195"/>
                  <a:gd name="T49" fmla="*/ 64 h 1696"/>
                  <a:gd name="T50" fmla="*/ 1623 w 2195"/>
                  <a:gd name="T51" fmla="*/ 0 h 1696"/>
                  <a:gd name="T52" fmla="*/ 1536 w 2195"/>
                  <a:gd name="T53" fmla="*/ 102 h 1696"/>
                  <a:gd name="T54" fmla="*/ 1472 w 2195"/>
                  <a:gd name="T55" fmla="*/ 203 h 1696"/>
                  <a:gd name="T56" fmla="*/ 1247 w 2195"/>
                  <a:gd name="T57" fmla="*/ 295 h 1696"/>
                  <a:gd name="T58" fmla="*/ 1139 w 2195"/>
                  <a:gd name="T59" fmla="*/ 281 h 1696"/>
                  <a:gd name="T60" fmla="*/ 914 w 2195"/>
                  <a:gd name="T61" fmla="*/ 239 h 1696"/>
                  <a:gd name="T62" fmla="*/ 730 w 2195"/>
                  <a:gd name="T63" fmla="*/ 253 h 1696"/>
                  <a:gd name="T64" fmla="*/ 664 w 2195"/>
                  <a:gd name="T65" fmla="*/ 404 h 1696"/>
                  <a:gd name="T66" fmla="*/ 371 w 2195"/>
                  <a:gd name="T67" fmla="*/ 579 h 1696"/>
                  <a:gd name="T68" fmla="*/ 338 w 2195"/>
                  <a:gd name="T69" fmla="*/ 676 h 1696"/>
                  <a:gd name="T70" fmla="*/ 250 w 2195"/>
                  <a:gd name="T71" fmla="*/ 612 h 1696"/>
                  <a:gd name="T72" fmla="*/ 121 w 2195"/>
                  <a:gd name="T73" fmla="*/ 579 h 1696"/>
                  <a:gd name="T74" fmla="*/ 121 w 2195"/>
                  <a:gd name="T75" fmla="*/ 721 h 1696"/>
                  <a:gd name="T76" fmla="*/ 0 w 2195"/>
                  <a:gd name="T77" fmla="*/ 881 h 1696"/>
                  <a:gd name="T78" fmla="*/ 45 w 2195"/>
                  <a:gd name="T79" fmla="*/ 1132 h 1696"/>
                  <a:gd name="T80" fmla="*/ 33 w 2195"/>
                  <a:gd name="T81" fmla="*/ 1262 h 1696"/>
                  <a:gd name="T82" fmla="*/ 78 w 2195"/>
                  <a:gd name="T83" fmla="*/ 1349 h 1696"/>
                  <a:gd name="T84" fmla="*/ 142 w 2195"/>
                  <a:gd name="T85" fmla="*/ 1295 h 1696"/>
                  <a:gd name="T86" fmla="*/ 208 w 2195"/>
                  <a:gd name="T87" fmla="*/ 1392 h 1696"/>
                  <a:gd name="T88" fmla="*/ 121 w 2195"/>
                  <a:gd name="T89" fmla="*/ 1524 h 1696"/>
                  <a:gd name="T90" fmla="*/ 66 w 2195"/>
                  <a:gd name="T91" fmla="*/ 1642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95" h="1696">
                    <a:moveTo>
                      <a:pt x="66" y="1642"/>
                    </a:moveTo>
                    <a:lnTo>
                      <a:pt x="262" y="1654"/>
                    </a:lnTo>
                    <a:lnTo>
                      <a:pt x="338" y="1663"/>
                    </a:lnTo>
                    <a:lnTo>
                      <a:pt x="664" y="1696"/>
                    </a:lnTo>
                    <a:lnTo>
                      <a:pt x="881" y="1642"/>
                    </a:lnTo>
                    <a:lnTo>
                      <a:pt x="881" y="1491"/>
                    </a:lnTo>
                    <a:lnTo>
                      <a:pt x="902" y="1382"/>
                    </a:lnTo>
                    <a:lnTo>
                      <a:pt x="1032" y="1361"/>
                    </a:lnTo>
                    <a:lnTo>
                      <a:pt x="1141" y="1273"/>
                    </a:lnTo>
                    <a:lnTo>
                      <a:pt x="1325" y="1306"/>
                    </a:lnTo>
                    <a:lnTo>
                      <a:pt x="1325" y="1143"/>
                    </a:lnTo>
                    <a:lnTo>
                      <a:pt x="1467" y="893"/>
                    </a:lnTo>
                    <a:lnTo>
                      <a:pt x="1597" y="914"/>
                    </a:lnTo>
                    <a:lnTo>
                      <a:pt x="1727" y="688"/>
                    </a:lnTo>
                    <a:lnTo>
                      <a:pt x="1673" y="491"/>
                    </a:lnTo>
                    <a:lnTo>
                      <a:pt x="2029" y="340"/>
                    </a:lnTo>
                    <a:lnTo>
                      <a:pt x="2138" y="340"/>
                    </a:lnTo>
                    <a:lnTo>
                      <a:pt x="2195" y="307"/>
                    </a:lnTo>
                    <a:lnTo>
                      <a:pt x="2161" y="253"/>
                    </a:lnTo>
                    <a:lnTo>
                      <a:pt x="2107" y="225"/>
                    </a:lnTo>
                    <a:lnTo>
                      <a:pt x="2022" y="225"/>
                    </a:lnTo>
                    <a:lnTo>
                      <a:pt x="1876" y="340"/>
                    </a:lnTo>
                    <a:lnTo>
                      <a:pt x="1696" y="354"/>
                    </a:lnTo>
                    <a:lnTo>
                      <a:pt x="1717" y="217"/>
                    </a:lnTo>
                    <a:lnTo>
                      <a:pt x="1696" y="64"/>
                    </a:lnTo>
                    <a:lnTo>
                      <a:pt x="1623" y="0"/>
                    </a:lnTo>
                    <a:lnTo>
                      <a:pt x="1536" y="102"/>
                    </a:lnTo>
                    <a:lnTo>
                      <a:pt x="1472" y="203"/>
                    </a:lnTo>
                    <a:lnTo>
                      <a:pt x="1247" y="295"/>
                    </a:lnTo>
                    <a:lnTo>
                      <a:pt x="1139" y="281"/>
                    </a:lnTo>
                    <a:lnTo>
                      <a:pt x="914" y="239"/>
                    </a:lnTo>
                    <a:lnTo>
                      <a:pt x="730" y="253"/>
                    </a:lnTo>
                    <a:lnTo>
                      <a:pt x="664" y="404"/>
                    </a:lnTo>
                    <a:lnTo>
                      <a:pt x="371" y="579"/>
                    </a:lnTo>
                    <a:lnTo>
                      <a:pt x="338" y="676"/>
                    </a:lnTo>
                    <a:lnTo>
                      <a:pt x="250" y="612"/>
                    </a:lnTo>
                    <a:lnTo>
                      <a:pt x="121" y="579"/>
                    </a:lnTo>
                    <a:lnTo>
                      <a:pt x="121" y="721"/>
                    </a:lnTo>
                    <a:lnTo>
                      <a:pt x="0" y="881"/>
                    </a:lnTo>
                    <a:lnTo>
                      <a:pt x="45" y="1132"/>
                    </a:lnTo>
                    <a:lnTo>
                      <a:pt x="33" y="1262"/>
                    </a:lnTo>
                    <a:lnTo>
                      <a:pt x="78" y="1349"/>
                    </a:lnTo>
                    <a:lnTo>
                      <a:pt x="142" y="1295"/>
                    </a:lnTo>
                    <a:lnTo>
                      <a:pt x="208" y="1392"/>
                    </a:lnTo>
                    <a:lnTo>
                      <a:pt x="121" y="1524"/>
                    </a:lnTo>
                    <a:lnTo>
                      <a:pt x="66" y="164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4" name="Freeform 289"/>
              <p:cNvSpPr>
                <a:spLocks/>
              </p:cNvSpPr>
              <p:nvPr/>
            </p:nvSpPr>
            <p:spPr bwMode="auto">
              <a:xfrm>
                <a:off x="5157297" y="3810113"/>
                <a:ext cx="9937" cy="15371"/>
              </a:xfrm>
              <a:custGeom>
                <a:avLst/>
                <a:gdLst>
                  <a:gd name="T0" fmla="*/ 45 w 64"/>
                  <a:gd name="T1" fmla="*/ 0 h 99"/>
                  <a:gd name="T2" fmla="*/ 0 w 64"/>
                  <a:gd name="T3" fmla="*/ 55 h 99"/>
                  <a:gd name="T4" fmla="*/ 17 w 64"/>
                  <a:gd name="T5" fmla="*/ 99 h 99"/>
                  <a:gd name="T6" fmla="*/ 64 w 64"/>
                  <a:gd name="T7" fmla="*/ 45 h 99"/>
                  <a:gd name="T8" fmla="*/ 45 w 64"/>
                  <a:gd name="T9" fmla="*/ 0 h 99"/>
                </a:gdLst>
                <a:ahLst/>
                <a:cxnLst>
                  <a:cxn ang="0">
                    <a:pos x="T0" y="T1"/>
                  </a:cxn>
                  <a:cxn ang="0">
                    <a:pos x="T2" y="T3"/>
                  </a:cxn>
                  <a:cxn ang="0">
                    <a:pos x="T4" y="T5"/>
                  </a:cxn>
                  <a:cxn ang="0">
                    <a:pos x="T6" y="T7"/>
                  </a:cxn>
                  <a:cxn ang="0">
                    <a:pos x="T8" y="T9"/>
                  </a:cxn>
                </a:cxnLst>
                <a:rect l="0" t="0" r="r" b="b"/>
                <a:pathLst>
                  <a:path w="64" h="99">
                    <a:moveTo>
                      <a:pt x="45" y="0"/>
                    </a:moveTo>
                    <a:lnTo>
                      <a:pt x="0" y="55"/>
                    </a:lnTo>
                    <a:lnTo>
                      <a:pt x="17" y="99"/>
                    </a:lnTo>
                    <a:lnTo>
                      <a:pt x="64" y="45"/>
                    </a:lnTo>
                    <a:lnTo>
                      <a:pt x="45"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5" name="Freeform 290"/>
              <p:cNvSpPr>
                <a:spLocks/>
              </p:cNvSpPr>
              <p:nvPr/>
            </p:nvSpPr>
            <p:spPr bwMode="auto">
              <a:xfrm>
                <a:off x="5157297" y="3818652"/>
                <a:ext cx="2640" cy="6832"/>
              </a:xfrm>
              <a:custGeom>
                <a:avLst/>
                <a:gdLst>
                  <a:gd name="T0" fmla="*/ 0 w 17"/>
                  <a:gd name="T1" fmla="*/ 0 h 44"/>
                  <a:gd name="T2" fmla="*/ 17 w 17"/>
                  <a:gd name="T3" fmla="*/ 44 h 44"/>
                  <a:gd name="T4" fmla="*/ 0 w 17"/>
                  <a:gd name="T5" fmla="*/ 0 h 44"/>
                </a:gdLst>
                <a:ahLst/>
                <a:cxnLst>
                  <a:cxn ang="0">
                    <a:pos x="T0" y="T1"/>
                  </a:cxn>
                  <a:cxn ang="0">
                    <a:pos x="T2" y="T3"/>
                  </a:cxn>
                  <a:cxn ang="0">
                    <a:pos x="T4" y="T5"/>
                  </a:cxn>
                </a:cxnLst>
                <a:rect l="0" t="0" r="r" b="b"/>
                <a:pathLst>
                  <a:path w="17" h="44">
                    <a:moveTo>
                      <a:pt x="0" y="0"/>
                    </a:moveTo>
                    <a:lnTo>
                      <a:pt x="17" y="44"/>
                    </a:lnTo>
                    <a:lnTo>
                      <a:pt x="0" y="0"/>
                    </a:lnTo>
                    <a:close/>
                  </a:path>
                </a:pathLst>
              </a:custGeom>
              <a:grpFill/>
              <a:ln w="3175">
                <a:solidFill>
                  <a:srgbClr val="C6D55E"/>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86" name="Line 291"/>
              <p:cNvSpPr>
                <a:spLocks noChangeShapeType="1"/>
              </p:cNvSpPr>
              <p:nvPr/>
            </p:nvSpPr>
            <p:spPr bwMode="auto">
              <a:xfrm>
                <a:off x="5157297" y="3818652"/>
                <a:ext cx="2640" cy="6832"/>
              </a:xfrm>
              <a:prstGeom prst="line">
                <a:avLst/>
              </a:pr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287" name="Freeform 292"/>
              <p:cNvSpPr>
                <a:spLocks/>
              </p:cNvSpPr>
              <p:nvPr/>
            </p:nvSpPr>
            <p:spPr bwMode="auto">
              <a:xfrm>
                <a:off x="4071363" y="3991774"/>
                <a:ext cx="397172" cy="361150"/>
              </a:xfrm>
              <a:custGeom>
                <a:avLst/>
                <a:gdLst>
                  <a:gd name="T0" fmla="*/ 1162 w 2558"/>
                  <a:gd name="T1" fmla="*/ 0 h 2326"/>
                  <a:gd name="T2" fmla="*/ 824 w 2558"/>
                  <a:gd name="T3" fmla="*/ 7 h 2326"/>
                  <a:gd name="T4" fmla="*/ 1011 w 2558"/>
                  <a:gd name="T5" fmla="*/ 1469 h 2326"/>
                  <a:gd name="T6" fmla="*/ 468 w 2558"/>
                  <a:gd name="T7" fmla="*/ 1478 h 2326"/>
                  <a:gd name="T8" fmla="*/ 423 w 2558"/>
                  <a:gd name="T9" fmla="*/ 1448 h 2326"/>
                  <a:gd name="T10" fmla="*/ 359 w 2558"/>
                  <a:gd name="T11" fmla="*/ 1490 h 2326"/>
                  <a:gd name="T12" fmla="*/ 250 w 2558"/>
                  <a:gd name="T13" fmla="*/ 1478 h 2326"/>
                  <a:gd name="T14" fmla="*/ 163 w 2558"/>
                  <a:gd name="T15" fmla="*/ 1544 h 2326"/>
                  <a:gd name="T16" fmla="*/ 97 w 2558"/>
                  <a:gd name="T17" fmla="*/ 1469 h 2326"/>
                  <a:gd name="T18" fmla="*/ 33 w 2558"/>
                  <a:gd name="T19" fmla="*/ 1478 h 2326"/>
                  <a:gd name="T20" fmla="*/ 0 w 2558"/>
                  <a:gd name="T21" fmla="*/ 1587 h 2326"/>
                  <a:gd name="T22" fmla="*/ 33 w 2558"/>
                  <a:gd name="T23" fmla="*/ 1828 h 2326"/>
                  <a:gd name="T24" fmla="*/ 130 w 2558"/>
                  <a:gd name="T25" fmla="*/ 1904 h 2326"/>
                  <a:gd name="T26" fmla="*/ 130 w 2558"/>
                  <a:gd name="T27" fmla="*/ 2010 h 2326"/>
                  <a:gd name="T28" fmla="*/ 293 w 2558"/>
                  <a:gd name="T29" fmla="*/ 2088 h 2326"/>
                  <a:gd name="T30" fmla="*/ 401 w 2558"/>
                  <a:gd name="T31" fmla="*/ 2076 h 2326"/>
                  <a:gd name="T32" fmla="*/ 446 w 2558"/>
                  <a:gd name="T33" fmla="*/ 2022 h 2326"/>
                  <a:gd name="T34" fmla="*/ 522 w 2558"/>
                  <a:gd name="T35" fmla="*/ 2097 h 2326"/>
                  <a:gd name="T36" fmla="*/ 631 w 2558"/>
                  <a:gd name="T37" fmla="*/ 2326 h 2326"/>
                  <a:gd name="T38" fmla="*/ 770 w 2558"/>
                  <a:gd name="T39" fmla="*/ 2305 h 2326"/>
                  <a:gd name="T40" fmla="*/ 857 w 2558"/>
                  <a:gd name="T41" fmla="*/ 2218 h 2326"/>
                  <a:gd name="T42" fmla="*/ 945 w 2558"/>
                  <a:gd name="T43" fmla="*/ 2293 h 2326"/>
                  <a:gd name="T44" fmla="*/ 1042 w 2558"/>
                  <a:gd name="T45" fmla="*/ 2305 h 2326"/>
                  <a:gd name="T46" fmla="*/ 1065 w 2558"/>
                  <a:gd name="T47" fmla="*/ 2121 h 2326"/>
                  <a:gd name="T48" fmla="*/ 1120 w 2558"/>
                  <a:gd name="T49" fmla="*/ 2088 h 2326"/>
                  <a:gd name="T50" fmla="*/ 1108 w 2558"/>
                  <a:gd name="T51" fmla="*/ 2010 h 2326"/>
                  <a:gd name="T52" fmla="*/ 1249 w 2558"/>
                  <a:gd name="T53" fmla="*/ 1880 h 2326"/>
                  <a:gd name="T54" fmla="*/ 1271 w 2558"/>
                  <a:gd name="T55" fmla="*/ 1816 h 2326"/>
                  <a:gd name="T56" fmla="*/ 1379 w 2558"/>
                  <a:gd name="T57" fmla="*/ 1837 h 2326"/>
                  <a:gd name="T58" fmla="*/ 1521 w 2558"/>
                  <a:gd name="T59" fmla="*/ 1653 h 2326"/>
                  <a:gd name="T60" fmla="*/ 1597 w 2558"/>
                  <a:gd name="T61" fmla="*/ 1653 h 2326"/>
                  <a:gd name="T62" fmla="*/ 1660 w 2558"/>
                  <a:gd name="T63" fmla="*/ 1554 h 2326"/>
                  <a:gd name="T64" fmla="*/ 1835 w 2558"/>
                  <a:gd name="T65" fmla="*/ 1544 h 2326"/>
                  <a:gd name="T66" fmla="*/ 1878 w 2558"/>
                  <a:gd name="T67" fmla="*/ 1587 h 2326"/>
                  <a:gd name="T68" fmla="*/ 2107 w 2558"/>
                  <a:gd name="T69" fmla="*/ 1578 h 2326"/>
                  <a:gd name="T70" fmla="*/ 2194 w 2558"/>
                  <a:gd name="T71" fmla="*/ 1533 h 2326"/>
                  <a:gd name="T72" fmla="*/ 2357 w 2558"/>
                  <a:gd name="T73" fmla="*/ 1511 h 2326"/>
                  <a:gd name="T74" fmla="*/ 2558 w 2558"/>
                  <a:gd name="T75" fmla="*/ 897 h 2326"/>
                  <a:gd name="T76" fmla="*/ 2303 w 2558"/>
                  <a:gd name="T77" fmla="*/ 918 h 2326"/>
                  <a:gd name="T78" fmla="*/ 2294 w 2558"/>
                  <a:gd name="T79" fmla="*/ 845 h 2326"/>
                  <a:gd name="T80" fmla="*/ 2286 w 2558"/>
                  <a:gd name="T81" fmla="*/ 760 h 2326"/>
                  <a:gd name="T82" fmla="*/ 2208 w 2558"/>
                  <a:gd name="T83" fmla="*/ 737 h 2326"/>
                  <a:gd name="T84" fmla="*/ 2100 w 2558"/>
                  <a:gd name="T85" fmla="*/ 744 h 2326"/>
                  <a:gd name="T86" fmla="*/ 2034 w 2558"/>
                  <a:gd name="T87" fmla="*/ 628 h 2326"/>
                  <a:gd name="T88" fmla="*/ 1162 w 2558"/>
                  <a:gd name="T89" fmla="*/ 0 h 2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58" h="2326">
                    <a:moveTo>
                      <a:pt x="1162" y="0"/>
                    </a:moveTo>
                    <a:lnTo>
                      <a:pt x="824" y="7"/>
                    </a:lnTo>
                    <a:lnTo>
                      <a:pt x="1011" y="1469"/>
                    </a:lnTo>
                    <a:lnTo>
                      <a:pt x="468" y="1478"/>
                    </a:lnTo>
                    <a:lnTo>
                      <a:pt x="423" y="1448"/>
                    </a:lnTo>
                    <a:lnTo>
                      <a:pt x="359" y="1490"/>
                    </a:lnTo>
                    <a:lnTo>
                      <a:pt x="250" y="1478"/>
                    </a:lnTo>
                    <a:lnTo>
                      <a:pt x="163" y="1544"/>
                    </a:lnTo>
                    <a:lnTo>
                      <a:pt x="97" y="1469"/>
                    </a:lnTo>
                    <a:lnTo>
                      <a:pt x="33" y="1478"/>
                    </a:lnTo>
                    <a:lnTo>
                      <a:pt x="0" y="1587"/>
                    </a:lnTo>
                    <a:lnTo>
                      <a:pt x="33" y="1828"/>
                    </a:lnTo>
                    <a:lnTo>
                      <a:pt x="130" y="1904"/>
                    </a:lnTo>
                    <a:lnTo>
                      <a:pt x="130" y="2010"/>
                    </a:lnTo>
                    <a:lnTo>
                      <a:pt x="293" y="2088"/>
                    </a:lnTo>
                    <a:lnTo>
                      <a:pt x="401" y="2076"/>
                    </a:lnTo>
                    <a:lnTo>
                      <a:pt x="446" y="2022"/>
                    </a:lnTo>
                    <a:lnTo>
                      <a:pt x="522" y="2097"/>
                    </a:lnTo>
                    <a:lnTo>
                      <a:pt x="631" y="2326"/>
                    </a:lnTo>
                    <a:lnTo>
                      <a:pt x="770" y="2305"/>
                    </a:lnTo>
                    <a:lnTo>
                      <a:pt x="857" y="2218"/>
                    </a:lnTo>
                    <a:lnTo>
                      <a:pt x="945" y="2293"/>
                    </a:lnTo>
                    <a:lnTo>
                      <a:pt x="1042" y="2305"/>
                    </a:lnTo>
                    <a:lnTo>
                      <a:pt x="1065" y="2121"/>
                    </a:lnTo>
                    <a:lnTo>
                      <a:pt x="1120" y="2088"/>
                    </a:lnTo>
                    <a:lnTo>
                      <a:pt x="1108" y="2010"/>
                    </a:lnTo>
                    <a:lnTo>
                      <a:pt x="1249" y="1880"/>
                    </a:lnTo>
                    <a:lnTo>
                      <a:pt x="1271" y="1816"/>
                    </a:lnTo>
                    <a:lnTo>
                      <a:pt x="1379" y="1837"/>
                    </a:lnTo>
                    <a:lnTo>
                      <a:pt x="1521" y="1653"/>
                    </a:lnTo>
                    <a:lnTo>
                      <a:pt x="1597" y="1653"/>
                    </a:lnTo>
                    <a:lnTo>
                      <a:pt x="1660" y="1554"/>
                    </a:lnTo>
                    <a:lnTo>
                      <a:pt x="1835" y="1544"/>
                    </a:lnTo>
                    <a:lnTo>
                      <a:pt x="1878" y="1587"/>
                    </a:lnTo>
                    <a:lnTo>
                      <a:pt x="2107" y="1578"/>
                    </a:lnTo>
                    <a:lnTo>
                      <a:pt x="2194" y="1533"/>
                    </a:lnTo>
                    <a:lnTo>
                      <a:pt x="2357" y="1511"/>
                    </a:lnTo>
                    <a:lnTo>
                      <a:pt x="2558" y="897"/>
                    </a:lnTo>
                    <a:lnTo>
                      <a:pt x="2303" y="918"/>
                    </a:lnTo>
                    <a:lnTo>
                      <a:pt x="2294" y="845"/>
                    </a:lnTo>
                    <a:lnTo>
                      <a:pt x="2286" y="760"/>
                    </a:lnTo>
                    <a:lnTo>
                      <a:pt x="2208" y="737"/>
                    </a:lnTo>
                    <a:lnTo>
                      <a:pt x="2100" y="744"/>
                    </a:lnTo>
                    <a:lnTo>
                      <a:pt x="2034" y="628"/>
                    </a:lnTo>
                    <a:lnTo>
                      <a:pt x="1162"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8" name="Freeform 293"/>
              <p:cNvSpPr>
                <a:spLocks/>
              </p:cNvSpPr>
              <p:nvPr/>
            </p:nvSpPr>
            <p:spPr bwMode="auto">
              <a:xfrm>
                <a:off x="4233151" y="4231506"/>
                <a:ext cx="183680" cy="135082"/>
              </a:xfrm>
              <a:custGeom>
                <a:avLst/>
                <a:gdLst>
                  <a:gd name="T0" fmla="*/ 836 w 1183"/>
                  <a:gd name="T1" fmla="*/ 43 h 870"/>
                  <a:gd name="T2" fmla="*/ 848 w 1183"/>
                  <a:gd name="T3" fmla="*/ 152 h 870"/>
                  <a:gd name="T4" fmla="*/ 911 w 1183"/>
                  <a:gd name="T5" fmla="*/ 230 h 870"/>
                  <a:gd name="T6" fmla="*/ 989 w 1183"/>
                  <a:gd name="T7" fmla="*/ 230 h 870"/>
                  <a:gd name="T8" fmla="*/ 1011 w 1183"/>
                  <a:gd name="T9" fmla="*/ 336 h 870"/>
                  <a:gd name="T10" fmla="*/ 1141 w 1183"/>
                  <a:gd name="T11" fmla="*/ 435 h 870"/>
                  <a:gd name="T12" fmla="*/ 1166 w 1183"/>
                  <a:gd name="T13" fmla="*/ 494 h 870"/>
                  <a:gd name="T14" fmla="*/ 1183 w 1183"/>
                  <a:gd name="T15" fmla="*/ 532 h 870"/>
                  <a:gd name="T16" fmla="*/ 923 w 1183"/>
                  <a:gd name="T17" fmla="*/ 674 h 870"/>
                  <a:gd name="T18" fmla="*/ 826 w 1183"/>
                  <a:gd name="T19" fmla="*/ 641 h 870"/>
                  <a:gd name="T20" fmla="*/ 727 w 1183"/>
                  <a:gd name="T21" fmla="*/ 608 h 870"/>
                  <a:gd name="T22" fmla="*/ 652 w 1183"/>
                  <a:gd name="T23" fmla="*/ 619 h 870"/>
                  <a:gd name="T24" fmla="*/ 543 w 1183"/>
                  <a:gd name="T25" fmla="*/ 574 h 870"/>
                  <a:gd name="T26" fmla="*/ 446 w 1183"/>
                  <a:gd name="T27" fmla="*/ 598 h 870"/>
                  <a:gd name="T28" fmla="*/ 370 w 1183"/>
                  <a:gd name="T29" fmla="*/ 804 h 870"/>
                  <a:gd name="T30" fmla="*/ 207 w 1183"/>
                  <a:gd name="T31" fmla="*/ 804 h 870"/>
                  <a:gd name="T32" fmla="*/ 120 w 1183"/>
                  <a:gd name="T33" fmla="*/ 870 h 870"/>
                  <a:gd name="T34" fmla="*/ 0 w 1183"/>
                  <a:gd name="T35" fmla="*/ 761 h 870"/>
                  <a:gd name="T36" fmla="*/ 21 w 1183"/>
                  <a:gd name="T37" fmla="*/ 574 h 870"/>
                  <a:gd name="T38" fmla="*/ 78 w 1183"/>
                  <a:gd name="T39" fmla="*/ 544 h 870"/>
                  <a:gd name="T40" fmla="*/ 66 w 1183"/>
                  <a:gd name="T41" fmla="*/ 468 h 870"/>
                  <a:gd name="T42" fmla="*/ 207 w 1183"/>
                  <a:gd name="T43" fmla="*/ 336 h 870"/>
                  <a:gd name="T44" fmla="*/ 229 w 1183"/>
                  <a:gd name="T45" fmla="*/ 272 h 870"/>
                  <a:gd name="T46" fmla="*/ 337 w 1183"/>
                  <a:gd name="T47" fmla="*/ 293 h 870"/>
                  <a:gd name="T48" fmla="*/ 479 w 1183"/>
                  <a:gd name="T49" fmla="*/ 109 h 870"/>
                  <a:gd name="T50" fmla="*/ 555 w 1183"/>
                  <a:gd name="T51" fmla="*/ 109 h 870"/>
                  <a:gd name="T52" fmla="*/ 618 w 1183"/>
                  <a:gd name="T53" fmla="*/ 12 h 870"/>
                  <a:gd name="T54" fmla="*/ 793 w 1183"/>
                  <a:gd name="T55" fmla="*/ 0 h 870"/>
                  <a:gd name="T56" fmla="*/ 836 w 1183"/>
                  <a:gd name="T57" fmla="*/ 43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3" h="870">
                    <a:moveTo>
                      <a:pt x="836" y="43"/>
                    </a:moveTo>
                    <a:lnTo>
                      <a:pt x="848" y="152"/>
                    </a:lnTo>
                    <a:lnTo>
                      <a:pt x="911" y="230"/>
                    </a:lnTo>
                    <a:lnTo>
                      <a:pt x="989" y="230"/>
                    </a:lnTo>
                    <a:lnTo>
                      <a:pt x="1011" y="336"/>
                    </a:lnTo>
                    <a:lnTo>
                      <a:pt x="1141" y="435"/>
                    </a:lnTo>
                    <a:lnTo>
                      <a:pt x="1166" y="494"/>
                    </a:lnTo>
                    <a:lnTo>
                      <a:pt x="1183" y="532"/>
                    </a:lnTo>
                    <a:lnTo>
                      <a:pt x="923" y="674"/>
                    </a:lnTo>
                    <a:lnTo>
                      <a:pt x="826" y="641"/>
                    </a:lnTo>
                    <a:lnTo>
                      <a:pt x="727" y="608"/>
                    </a:lnTo>
                    <a:lnTo>
                      <a:pt x="652" y="619"/>
                    </a:lnTo>
                    <a:lnTo>
                      <a:pt x="543" y="574"/>
                    </a:lnTo>
                    <a:lnTo>
                      <a:pt x="446" y="598"/>
                    </a:lnTo>
                    <a:lnTo>
                      <a:pt x="370" y="804"/>
                    </a:lnTo>
                    <a:lnTo>
                      <a:pt x="207" y="804"/>
                    </a:lnTo>
                    <a:lnTo>
                      <a:pt x="120" y="870"/>
                    </a:lnTo>
                    <a:lnTo>
                      <a:pt x="0" y="761"/>
                    </a:lnTo>
                    <a:lnTo>
                      <a:pt x="21" y="574"/>
                    </a:lnTo>
                    <a:lnTo>
                      <a:pt x="78" y="544"/>
                    </a:lnTo>
                    <a:lnTo>
                      <a:pt x="66" y="468"/>
                    </a:lnTo>
                    <a:lnTo>
                      <a:pt x="207" y="336"/>
                    </a:lnTo>
                    <a:lnTo>
                      <a:pt x="229" y="272"/>
                    </a:lnTo>
                    <a:lnTo>
                      <a:pt x="337" y="293"/>
                    </a:lnTo>
                    <a:lnTo>
                      <a:pt x="479" y="109"/>
                    </a:lnTo>
                    <a:lnTo>
                      <a:pt x="555" y="109"/>
                    </a:lnTo>
                    <a:lnTo>
                      <a:pt x="618" y="12"/>
                    </a:lnTo>
                    <a:lnTo>
                      <a:pt x="793" y="0"/>
                    </a:lnTo>
                    <a:lnTo>
                      <a:pt x="836" y="4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9" name="Freeform 294"/>
              <p:cNvSpPr>
                <a:spLocks/>
              </p:cNvSpPr>
              <p:nvPr/>
            </p:nvSpPr>
            <p:spPr bwMode="auto">
              <a:xfrm>
                <a:off x="4636223" y="4702895"/>
                <a:ext cx="32916" cy="23445"/>
              </a:xfrm>
              <a:custGeom>
                <a:avLst/>
                <a:gdLst>
                  <a:gd name="T0" fmla="*/ 0 w 212"/>
                  <a:gd name="T1" fmla="*/ 80 h 151"/>
                  <a:gd name="T2" fmla="*/ 177 w 212"/>
                  <a:gd name="T3" fmla="*/ 0 h 151"/>
                  <a:gd name="T4" fmla="*/ 205 w 212"/>
                  <a:gd name="T5" fmla="*/ 7 h 151"/>
                  <a:gd name="T6" fmla="*/ 212 w 212"/>
                  <a:gd name="T7" fmla="*/ 59 h 151"/>
                  <a:gd name="T8" fmla="*/ 191 w 212"/>
                  <a:gd name="T9" fmla="*/ 109 h 151"/>
                  <a:gd name="T10" fmla="*/ 70 w 212"/>
                  <a:gd name="T11" fmla="*/ 151 h 151"/>
                  <a:gd name="T12" fmla="*/ 0 w 212"/>
                  <a:gd name="T13" fmla="*/ 80 h 151"/>
                </a:gdLst>
                <a:ahLst/>
                <a:cxnLst>
                  <a:cxn ang="0">
                    <a:pos x="T0" y="T1"/>
                  </a:cxn>
                  <a:cxn ang="0">
                    <a:pos x="T2" y="T3"/>
                  </a:cxn>
                  <a:cxn ang="0">
                    <a:pos x="T4" y="T5"/>
                  </a:cxn>
                  <a:cxn ang="0">
                    <a:pos x="T6" y="T7"/>
                  </a:cxn>
                  <a:cxn ang="0">
                    <a:pos x="T8" y="T9"/>
                  </a:cxn>
                  <a:cxn ang="0">
                    <a:pos x="T10" y="T11"/>
                  </a:cxn>
                  <a:cxn ang="0">
                    <a:pos x="T12" y="T13"/>
                  </a:cxn>
                </a:cxnLst>
                <a:rect l="0" t="0" r="r" b="b"/>
                <a:pathLst>
                  <a:path w="212" h="151">
                    <a:moveTo>
                      <a:pt x="0" y="80"/>
                    </a:moveTo>
                    <a:lnTo>
                      <a:pt x="177" y="0"/>
                    </a:lnTo>
                    <a:lnTo>
                      <a:pt x="205" y="7"/>
                    </a:lnTo>
                    <a:lnTo>
                      <a:pt x="212" y="59"/>
                    </a:lnTo>
                    <a:lnTo>
                      <a:pt x="191" y="109"/>
                    </a:lnTo>
                    <a:lnTo>
                      <a:pt x="70" y="151"/>
                    </a:lnTo>
                    <a:lnTo>
                      <a:pt x="0" y="8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0" name="Freeform 295"/>
              <p:cNvSpPr>
                <a:spLocks/>
              </p:cNvSpPr>
              <p:nvPr/>
            </p:nvSpPr>
            <p:spPr bwMode="auto">
              <a:xfrm>
                <a:off x="4881854" y="4781304"/>
                <a:ext cx="259761" cy="238489"/>
              </a:xfrm>
              <a:custGeom>
                <a:avLst/>
                <a:gdLst>
                  <a:gd name="T0" fmla="*/ 123 w 1673"/>
                  <a:gd name="T1" fmla="*/ 1413 h 1536"/>
                  <a:gd name="T2" fmla="*/ 220 w 1673"/>
                  <a:gd name="T3" fmla="*/ 1451 h 1536"/>
                  <a:gd name="T4" fmla="*/ 395 w 1673"/>
                  <a:gd name="T5" fmla="*/ 1463 h 1536"/>
                  <a:gd name="T6" fmla="*/ 492 w 1673"/>
                  <a:gd name="T7" fmla="*/ 1484 h 1536"/>
                  <a:gd name="T8" fmla="*/ 544 w 1673"/>
                  <a:gd name="T9" fmla="*/ 1536 h 1536"/>
                  <a:gd name="T10" fmla="*/ 688 w 1673"/>
                  <a:gd name="T11" fmla="*/ 1536 h 1536"/>
                  <a:gd name="T12" fmla="*/ 768 w 1673"/>
                  <a:gd name="T13" fmla="*/ 1427 h 1536"/>
                  <a:gd name="T14" fmla="*/ 853 w 1673"/>
                  <a:gd name="T15" fmla="*/ 1399 h 1536"/>
                  <a:gd name="T16" fmla="*/ 962 w 1673"/>
                  <a:gd name="T17" fmla="*/ 1326 h 1536"/>
                  <a:gd name="T18" fmla="*/ 976 w 1673"/>
                  <a:gd name="T19" fmla="*/ 1245 h 1536"/>
                  <a:gd name="T20" fmla="*/ 1028 w 1673"/>
                  <a:gd name="T21" fmla="*/ 1196 h 1536"/>
                  <a:gd name="T22" fmla="*/ 1172 w 1673"/>
                  <a:gd name="T23" fmla="*/ 1167 h 1536"/>
                  <a:gd name="T24" fmla="*/ 1193 w 1673"/>
                  <a:gd name="T25" fmla="*/ 1059 h 1536"/>
                  <a:gd name="T26" fmla="*/ 1266 w 1673"/>
                  <a:gd name="T27" fmla="*/ 1028 h 1536"/>
                  <a:gd name="T28" fmla="*/ 1375 w 1673"/>
                  <a:gd name="T29" fmla="*/ 964 h 1536"/>
                  <a:gd name="T30" fmla="*/ 1477 w 1673"/>
                  <a:gd name="T31" fmla="*/ 971 h 1536"/>
                  <a:gd name="T32" fmla="*/ 1600 w 1673"/>
                  <a:gd name="T33" fmla="*/ 912 h 1536"/>
                  <a:gd name="T34" fmla="*/ 1628 w 1673"/>
                  <a:gd name="T35" fmla="*/ 638 h 1536"/>
                  <a:gd name="T36" fmla="*/ 1673 w 1673"/>
                  <a:gd name="T37" fmla="*/ 596 h 1536"/>
                  <a:gd name="T38" fmla="*/ 1656 w 1673"/>
                  <a:gd name="T39" fmla="*/ 319 h 1536"/>
                  <a:gd name="T40" fmla="*/ 1564 w 1673"/>
                  <a:gd name="T41" fmla="*/ 182 h 1536"/>
                  <a:gd name="T42" fmla="*/ 1411 w 1673"/>
                  <a:gd name="T43" fmla="*/ 116 h 1536"/>
                  <a:gd name="T44" fmla="*/ 1281 w 1673"/>
                  <a:gd name="T45" fmla="*/ 0 h 1536"/>
                  <a:gd name="T46" fmla="*/ 1122 w 1673"/>
                  <a:gd name="T47" fmla="*/ 60 h 1536"/>
                  <a:gd name="T48" fmla="*/ 1035 w 1673"/>
                  <a:gd name="T49" fmla="*/ 95 h 1536"/>
                  <a:gd name="T50" fmla="*/ 969 w 1673"/>
                  <a:gd name="T51" fmla="*/ 168 h 1536"/>
                  <a:gd name="T52" fmla="*/ 898 w 1673"/>
                  <a:gd name="T53" fmla="*/ 530 h 1536"/>
                  <a:gd name="T54" fmla="*/ 976 w 1673"/>
                  <a:gd name="T55" fmla="*/ 624 h 1536"/>
                  <a:gd name="T56" fmla="*/ 1042 w 1673"/>
                  <a:gd name="T57" fmla="*/ 631 h 1536"/>
                  <a:gd name="T58" fmla="*/ 1092 w 1673"/>
                  <a:gd name="T59" fmla="*/ 565 h 1536"/>
                  <a:gd name="T60" fmla="*/ 1144 w 1673"/>
                  <a:gd name="T61" fmla="*/ 596 h 1536"/>
                  <a:gd name="T62" fmla="*/ 1137 w 1673"/>
                  <a:gd name="T63" fmla="*/ 804 h 1536"/>
                  <a:gd name="T64" fmla="*/ 1063 w 1673"/>
                  <a:gd name="T65" fmla="*/ 849 h 1536"/>
                  <a:gd name="T66" fmla="*/ 709 w 1673"/>
                  <a:gd name="T67" fmla="*/ 523 h 1536"/>
                  <a:gd name="T68" fmla="*/ 643 w 1673"/>
                  <a:gd name="T69" fmla="*/ 501 h 1536"/>
                  <a:gd name="T70" fmla="*/ 622 w 1673"/>
                  <a:gd name="T71" fmla="*/ 572 h 1536"/>
                  <a:gd name="T72" fmla="*/ 558 w 1673"/>
                  <a:gd name="T73" fmla="*/ 572 h 1536"/>
                  <a:gd name="T74" fmla="*/ 520 w 1673"/>
                  <a:gd name="T75" fmla="*/ 515 h 1536"/>
                  <a:gd name="T76" fmla="*/ 456 w 1673"/>
                  <a:gd name="T77" fmla="*/ 471 h 1536"/>
                  <a:gd name="T78" fmla="*/ 418 w 1673"/>
                  <a:gd name="T79" fmla="*/ 501 h 1536"/>
                  <a:gd name="T80" fmla="*/ 362 w 1673"/>
                  <a:gd name="T81" fmla="*/ 494 h 1536"/>
                  <a:gd name="T82" fmla="*/ 312 w 1673"/>
                  <a:gd name="T83" fmla="*/ 515 h 1536"/>
                  <a:gd name="T84" fmla="*/ 281 w 1673"/>
                  <a:gd name="T85" fmla="*/ 740 h 1536"/>
                  <a:gd name="T86" fmla="*/ 0 w 1673"/>
                  <a:gd name="T87" fmla="*/ 747 h 1536"/>
                  <a:gd name="T88" fmla="*/ 14 w 1673"/>
                  <a:gd name="T89" fmla="*/ 1312 h 1536"/>
                  <a:gd name="T90" fmla="*/ 123 w 1673"/>
                  <a:gd name="T91" fmla="*/ 1413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73" h="1536">
                    <a:moveTo>
                      <a:pt x="123" y="1413"/>
                    </a:moveTo>
                    <a:lnTo>
                      <a:pt x="220" y="1451"/>
                    </a:lnTo>
                    <a:lnTo>
                      <a:pt x="395" y="1463"/>
                    </a:lnTo>
                    <a:lnTo>
                      <a:pt x="492" y="1484"/>
                    </a:lnTo>
                    <a:lnTo>
                      <a:pt x="544" y="1536"/>
                    </a:lnTo>
                    <a:lnTo>
                      <a:pt x="688" y="1536"/>
                    </a:lnTo>
                    <a:lnTo>
                      <a:pt x="768" y="1427"/>
                    </a:lnTo>
                    <a:lnTo>
                      <a:pt x="853" y="1399"/>
                    </a:lnTo>
                    <a:lnTo>
                      <a:pt x="962" y="1326"/>
                    </a:lnTo>
                    <a:lnTo>
                      <a:pt x="976" y="1245"/>
                    </a:lnTo>
                    <a:lnTo>
                      <a:pt x="1028" y="1196"/>
                    </a:lnTo>
                    <a:lnTo>
                      <a:pt x="1172" y="1167"/>
                    </a:lnTo>
                    <a:lnTo>
                      <a:pt x="1193" y="1059"/>
                    </a:lnTo>
                    <a:lnTo>
                      <a:pt x="1266" y="1028"/>
                    </a:lnTo>
                    <a:lnTo>
                      <a:pt x="1375" y="964"/>
                    </a:lnTo>
                    <a:lnTo>
                      <a:pt x="1477" y="971"/>
                    </a:lnTo>
                    <a:lnTo>
                      <a:pt x="1600" y="912"/>
                    </a:lnTo>
                    <a:lnTo>
                      <a:pt x="1628" y="638"/>
                    </a:lnTo>
                    <a:lnTo>
                      <a:pt x="1673" y="596"/>
                    </a:lnTo>
                    <a:lnTo>
                      <a:pt x="1656" y="319"/>
                    </a:lnTo>
                    <a:lnTo>
                      <a:pt x="1564" y="182"/>
                    </a:lnTo>
                    <a:lnTo>
                      <a:pt x="1411" y="116"/>
                    </a:lnTo>
                    <a:lnTo>
                      <a:pt x="1281" y="0"/>
                    </a:lnTo>
                    <a:lnTo>
                      <a:pt x="1122" y="60"/>
                    </a:lnTo>
                    <a:lnTo>
                      <a:pt x="1035" y="95"/>
                    </a:lnTo>
                    <a:lnTo>
                      <a:pt x="969" y="168"/>
                    </a:lnTo>
                    <a:lnTo>
                      <a:pt x="898" y="530"/>
                    </a:lnTo>
                    <a:lnTo>
                      <a:pt x="976" y="624"/>
                    </a:lnTo>
                    <a:lnTo>
                      <a:pt x="1042" y="631"/>
                    </a:lnTo>
                    <a:lnTo>
                      <a:pt x="1092" y="565"/>
                    </a:lnTo>
                    <a:lnTo>
                      <a:pt x="1144" y="596"/>
                    </a:lnTo>
                    <a:lnTo>
                      <a:pt x="1137" y="804"/>
                    </a:lnTo>
                    <a:lnTo>
                      <a:pt x="1063" y="849"/>
                    </a:lnTo>
                    <a:lnTo>
                      <a:pt x="709" y="523"/>
                    </a:lnTo>
                    <a:lnTo>
                      <a:pt x="643" y="501"/>
                    </a:lnTo>
                    <a:lnTo>
                      <a:pt x="622" y="572"/>
                    </a:lnTo>
                    <a:lnTo>
                      <a:pt x="558" y="572"/>
                    </a:lnTo>
                    <a:lnTo>
                      <a:pt x="520" y="515"/>
                    </a:lnTo>
                    <a:lnTo>
                      <a:pt x="456" y="471"/>
                    </a:lnTo>
                    <a:lnTo>
                      <a:pt x="418" y="501"/>
                    </a:lnTo>
                    <a:lnTo>
                      <a:pt x="362" y="494"/>
                    </a:lnTo>
                    <a:lnTo>
                      <a:pt x="312" y="515"/>
                    </a:lnTo>
                    <a:lnTo>
                      <a:pt x="281" y="740"/>
                    </a:lnTo>
                    <a:lnTo>
                      <a:pt x="0" y="747"/>
                    </a:lnTo>
                    <a:lnTo>
                      <a:pt x="14" y="1312"/>
                    </a:lnTo>
                    <a:lnTo>
                      <a:pt x="123" y="141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1" name="Freeform 296"/>
              <p:cNvSpPr>
                <a:spLocks/>
              </p:cNvSpPr>
              <p:nvPr/>
            </p:nvSpPr>
            <p:spPr bwMode="auto">
              <a:xfrm>
                <a:off x="5043642" y="4608648"/>
                <a:ext cx="40369" cy="39282"/>
              </a:xfrm>
              <a:custGeom>
                <a:avLst/>
                <a:gdLst>
                  <a:gd name="T0" fmla="*/ 7 w 260"/>
                  <a:gd name="T1" fmla="*/ 71 h 253"/>
                  <a:gd name="T2" fmla="*/ 95 w 260"/>
                  <a:gd name="T3" fmla="*/ 42 h 253"/>
                  <a:gd name="T4" fmla="*/ 144 w 260"/>
                  <a:gd name="T5" fmla="*/ 0 h 253"/>
                  <a:gd name="T6" fmla="*/ 203 w 260"/>
                  <a:gd name="T7" fmla="*/ 14 h 253"/>
                  <a:gd name="T8" fmla="*/ 260 w 260"/>
                  <a:gd name="T9" fmla="*/ 78 h 253"/>
                  <a:gd name="T10" fmla="*/ 239 w 260"/>
                  <a:gd name="T11" fmla="*/ 137 h 253"/>
                  <a:gd name="T12" fmla="*/ 189 w 260"/>
                  <a:gd name="T13" fmla="*/ 158 h 253"/>
                  <a:gd name="T14" fmla="*/ 175 w 260"/>
                  <a:gd name="T15" fmla="*/ 231 h 253"/>
                  <a:gd name="T16" fmla="*/ 116 w 260"/>
                  <a:gd name="T17" fmla="*/ 231 h 253"/>
                  <a:gd name="T18" fmla="*/ 95 w 260"/>
                  <a:gd name="T19" fmla="*/ 253 h 253"/>
                  <a:gd name="T20" fmla="*/ 57 w 260"/>
                  <a:gd name="T21" fmla="*/ 253 h 253"/>
                  <a:gd name="T22" fmla="*/ 50 w 260"/>
                  <a:gd name="T23" fmla="*/ 217 h 253"/>
                  <a:gd name="T24" fmla="*/ 0 w 260"/>
                  <a:gd name="T25" fmla="*/ 217 h 253"/>
                  <a:gd name="T26" fmla="*/ 7 w 260"/>
                  <a:gd name="T27" fmla="*/ 7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53">
                    <a:moveTo>
                      <a:pt x="7" y="71"/>
                    </a:moveTo>
                    <a:lnTo>
                      <a:pt x="95" y="42"/>
                    </a:lnTo>
                    <a:lnTo>
                      <a:pt x="144" y="0"/>
                    </a:lnTo>
                    <a:lnTo>
                      <a:pt x="203" y="14"/>
                    </a:lnTo>
                    <a:lnTo>
                      <a:pt x="260" y="78"/>
                    </a:lnTo>
                    <a:lnTo>
                      <a:pt x="239" y="137"/>
                    </a:lnTo>
                    <a:lnTo>
                      <a:pt x="189" y="158"/>
                    </a:lnTo>
                    <a:lnTo>
                      <a:pt x="175" y="231"/>
                    </a:lnTo>
                    <a:lnTo>
                      <a:pt x="116" y="231"/>
                    </a:lnTo>
                    <a:lnTo>
                      <a:pt x="95" y="253"/>
                    </a:lnTo>
                    <a:lnTo>
                      <a:pt x="57" y="253"/>
                    </a:lnTo>
                    <a:lnTo>
                      <a:pt x="50" y="217"/>
                    </a:lnTo>
                    <a:lnTo>
                      <a:pt x="0" y="217"/>
                    </a:lnTo>
                    <a:lnTo>
                      <a:pt x="7" y="7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2" name="Freeform 297"/>
              <p:cNvSpPr>
                <a:spLocks/>
              </p:cNvSpPr>
              <p:nvPr/>
            </p:nvSpPr>
            <p:spPr bwMode="auto">
              <a:xfrm>
                <a:off x="5124691" y="4809563"/>
                <a:ext cx="68628" cy="190046"/>
              </a:xfrm>
              <a:custGeom>
                <a:avLst/>
                <a:gdLst>
                  <a:gd name="T0" fmla="*/ 0 w 442"/>
                  <a:gd name="T1" fmla="*/ 0 h 1224"/>
                  <a:gd name="T2" fmla="*/ 92 w 442"/>
                  <a:gd name="T3" fmla="*/ 137 h 1224"/>
                  <a:gd name="T4" fmla="*/ 109 w 442"/>
                  <a:gd name="T5" fmla="*/ 414 h 1224"/>
                  <a:gd name="T6" fmla="*/ 64 w 442"/>
                  <a:gd name="T7" fmla="*/ 456 h 1224"/>
                  <a:gd name="T8" fmla="*/ 36 w 442"/>
                  <a:gd name="T9" fmla="*/ 730 h 1224"/>
                  <a:gd name="T10" fmla="*/ 109 w 442"/>
                  <a:gd name="T11" fmla="*/ 737 h 1224"/>
                  <a:gd name="T12" fmla="*/ 158 w 442"/>
                  <a:gd name="T13" fmla="*/ 796 h 1224"/>
                  <a:gd name="T14" fmla="*/ 246 w 442"/>
                  <a:gd name="T15" fmla="*/ 811 h 1224"/>
                  <a:gd name="T16" fmla="*/ 253 w 442"/>
                  <a:gd name="T17" fmla="*/ 933 h 1224"/>
                  <a:gd name="T18" fmla="*/ 253 w 442"/>
                  <a:gd name="T19" fmla="*/ 1056 h 1224"/>
                  <a:gd name="T20" fmla="*/ 267 w 442"/>
                  <a:gd name="T21" fmla="*/ 1151 h 1224"/>
                  <a:gd name="T22" fmla="*/ 369 w 442"/>
                  <a:gd name="T23" fmla="*/ 1224 h 1224"/>
                  <a:gd name="T24" fmla="*/ 404 w 442"/>
                  <a:gd name="T25" fmla="*/ 1210 h 1224"/>
                  <a:gd name="T26" fmla="*/ 376 w 442"/>
                  <a:gd name="T27" fmla="*/ 1078 h 1224"/>
                  <a:gd name="T28" fmla="*/ 442 w 442"/>
                  <a:gd name="T29" fmla="*/ 962 h 1224"/>
                  <a:gd name="T30" fmla="*/ 442 w 442"/>
                  <a:gd name="T31" fmla="*/ 789 h 1224"/>
                  <a:gd name="T32" fmla="*/ 383 w 442"/>
                  <a:gd name="T33" fmla="*/ 667 h 1224"/>
                  <a:gd name="T34" fmla="*/ 288 w 442"/>
                  <a:gd name="T35" fmla="*/ 558 h 1224"/>
                  <a:gd name="T36" fmla="*/ 310 w 442"/>
                  <a:gd name="T37" fmla="*/ 355 h 1224"/>
                  <a:gd name="T38" fmla="*/ 288 w 442"/>
                  <a:gd name="T39" fmla="*/ 166 h 1224"/>
                  <a:gd name="T40" fmla="*/ 224 w 442"/>
                  <a:gd name="T41" fmla="*/ 29 h 1224"/>
                  <a:gd name="T42" fmla="*/ 123 w 442"/>
                  <a:gd name="T43" fmla="*/ 0 h 1224"/>
                  <a:gd name="T44" fmla="*/ 0 w 442"/>
                  <a:gd name="T45"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2" h="1224">
                    <a:moveTo>
                      <a:pt x="0" y="0"/>
                    </a:moveTo>
                    <a:lnTo>
                      <a:pt x="92" y="137"/>
                    </a:lnTo>
                    <a:lnTo>
                      <a:pt x="109" y="414"/>
                    </a:lnTo>
                    <a:lnTo>
                      <a:pt x="64" y="456"/>
                    </a:lnTo>
                    <a:lnTo>
                      <a:pt x="36" y="730"/>
                    </a:lnTo>
                    <a:lnTo>
                      <a:pt x="109" y="737"/>
                    </a:lnTo>
                    <a:lnTo>
                      <a:pt x="158" y="796"/>
                    </a:lnTo>
                    <a:lnTo>
                      <a:pt x="246" y="811"/>
                    </a:lnTo>
                    <a:lnTo>
                      <a:pt x="253" y="933"/>
                    </a:lnTo>
                    <a:lnTo>
                      <a:pt x="253" y="1056"/>
                    </a:lnTo>
                    <a:lnTo>
                      <a:pt x="267" y="1151"/>
                    </a:lnTo>
                    <a:lnTo>
                      <a:pt x="369" y="1224"/>
                    </a:lnTo>
                    <a:lnTo>
                      <a:pt x="404" y="1210"/>
                    </a:lnTo>
                    <a:lnTo>
                      <a:pt x="376" y="1078"/>
                    </a:lnTo>
                    <a:lnTo>
                      <a:pt x="442" y="962"/>
                    </a:lnTo>
                    <a:lnTo>
                      <a:pt x="442" y="789"/>
                    </a:lnTo>
                    <a:lnTo>
                      <a:pt x="383" y="667"/>
                    </a:lnTo>
                    <a:lnTo>
                      <a:pt x="288" y="558"/>
                    </a:lnTo>
                    <a:lnTo>
                      <a:pt x="310" y="355"/>
                    </a:lnTo>
                    <a:lnTo>
                      <a:pt x="288" y="166"/>
                    </a:lnTo>
                    <a:lnTo>
                      <a:pt x="224" y="29"/>
                    </a:lnTo>
                    <a:lnTo>
                      <a:pt x="123" y="0"/>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3" name="Freeform 298"/>
              <p:cNvSpPr>
                <a:spLocks/>
              </p:cNvSpPr>
              <p:nvPr/>
            </p:nvSpPr>
            <p:spPr bwMode="auto">
              <a:xfrm>
                <a:off x="4990851" y="5292597"/>
                <a:ext cx="61641" cy="56206"/>
              </a:xfrm>
              <a:custGeom>
                <a:avLst/>
                <a:gdLst>
                  <a:gd name="T0" fmla="*/ 383 w 397"/>
                  <a:gd name="T1" fmla="*/ 22 h 362"/>
                  <a:gd name="T2" fmla="*/ 397 w 397"/>
                  <a:gd name="T3" fmla="*/ 152 h 362"/>
                  <a:gd name="T4" fmla="*/ 274 w 397"/>
                  <a:gd name="T5" fmla="*/ 253 h 362"/>
                  <a:gd name="T6" fmla="*/ 253 w 397"/>
                  <a:gd name="T7" fmla="*/ 312 h 362"/>
                  <a:gd name="T8" fmla="*/ 109 w 397"/>
                  <a:gd name="T9" fmla="*/ 362 h 362"/>
                  <a:gd name="T10" fmla="*/ 0 w 397"/>
                  <a:gd name="T11" fmla="*/ 232 h 362"/>
                  <a:gd name="T12" fmla="*/ 0 w 397"/>
                  <a:gd name="T13" fmla="*/ 159 h 362"/>
                  <a:gd name="T14" fmla="*/ 165 w 397"/>
                  <a:gd name="T15" fmla="*/ 0 h 362"/>
                  <a:gd name="T16" fmla="*/ 383 w 397"/>
                  <a:gd name="T17" fmla="*/ 2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62">
                    <a:moveTo>
                      <a:pt x="383" y="22"/>
                    </a:moveTo>
                    <a:lnTo>
                      <a:pt x="397" y="152"/>
                    </a:lnTo>
                    <a:lnTo>
                      <a:pt x="274" y="253"/>
                    </a:lnTo>
                    <a:lnTo>
                      <a:pt x="253" y="312"/>
                    </a:lnTo>
                    <a:lnTo>
                      <a:pt x="109" y="362"/>
                    </a:lnTo>
                    <a:lnTo>
                      <a:pt x="0" y="232"/>
                    </a:lnTo>
                    <a:lnTo>
                      <a:pt x="0" y="159"/>
                    </a:lnTo>
                    <a:lnTo>
                      <a:pt x="165" y="0"/>
                    </a:lnTo>
                    <a:lnTo>
                      <a:pt x="383" y="2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4" name="Freeform 299"/>
              <p:cNvSpPr>
                <a:spLocks/>
              </p:cNvSpPr>
              <p:nvPr/>
            </p:nvSpPr>
            <p:spPr bwMode="auto">
              <a:xfrm>
                <a:off x="5063826" y="4833163"/>
                <a:ext cx="248271" cy="411146"/>
              </a:xfrm>
              <a:custGeom>
                <a:avLst/>
                <a:gdLst>
                  <a:gd name="T0" fmla="*/ 399 w 1599"/>
                  <a:gd name="T1" fmla="*/ 2648 h 2648"/>
                  <a:gd name="T2" fmla="*/ 406 w 1599"/>
                  <a:gd name="T3" fmla="*/ 2572 h 2648"/>
                  <a:gd name="T4" fmla="*/ 373 w 1599"/>
                  <a:gd name="T5" fmla="*/ 2518 h 2648"/>
                  <a:gd name="T6" fmla="*/ 449 w 1599"/>
                  <a:gd name="T7" fmla="*/ 2409 h 2648"/>
                  <a:gd name="T8" fmla="*/ 742 w 1599"/>
                  <a:gd name="T9" fmla="*/ 2324 h 2648"/>
                  <a:gd name="T10" fmla="*/ 796 w 1599"/>
                  <a:gd name="T11" fmla="*/ 2116 h 2648"/>
                  <a:gd name="T12" fmla="*/ 775 w 1599"/>
                  <a:gd name="T13" fmla="*/ 1814 h 2648"/>
                  <a:gd name="T14" fmla="*/ 687 w 1599"/>
                  <a:gd name="T15" fmla="*/ 1552 h 2648"/>
                  <a:gd name="T16" fmla="*/ 687 w 1599"/>
                  <a:gd name="T17" fmla="*/ 1455 h 2648"/>
                  <a:gd name="T18" fmla="*/ 841 w 1599"/>
                  <a:gd name="T19" fmla="*/ 1346 h 2648"/>
                  <a:gd name="T20" fmla="*/ 905 w 1599"/>
                  <a:gd name="T21" fmla="*/ 1318 h 2648"/>
                  <a:gd name="T22" fmla="*/ 980 w 1599"/>
                  <a:gd name="T23" fmla="*/ 1226 h 2648"/>
                  <a:gd name="T24" fmla="*/ 1122 w 1599"/>
                  <a:gd name="T25" fmla="*/ 1107 h 2648"/>
                  <a:gd name="T26" fmla="*/ 1382 w 1599"/>
                  <a:gd name="T27" fmla="*/ 1020 h 2648"/>
                  <a:gd name="T28" fmla="*/ 1590 w 1599"/>
                  <a:gd name="T29" fmla="*/ 748 h 2648"/>
                  <a:gd name="T30" fmla="*/ 1599 w 1599"/>
                  <a:gd name="T31" fmla="*/ 422 h 2648"/>
                  <a:gd name="T32" fmla="*/ 1568 w 1599"/>
                  <a:gd name="T33" fmla="*/ 271 h 2648"/>
                  <a:gd name="T34" fmla="*/ 1557 w 1599"/>
                  <a:gd name="T35" fmla="*/ 0 h 2648"/>
                  <a:gd name="T36" fmla="*/ 1469 w 1599"/>
                  <a:gd name="T37" fmla="*/ 37 h 2648"/>
                  <a:gd name="T38" fmla="*/ 1427 w 1599"/>
                  <a:gd name="T39" fmla="*/ 94 h 2648"/>
                  <a:gd name="T40" fmla="*/ 1332 w 1599"/>
                  <a:gd name="T41" fmla="*/ 139 h 2648"/>
                  <a:gd name="T42" fmla="*/ 1252 w 1599"/>
                  <a:gd name="T43" fmla="*/ 203 h 2648"/>
                  <a:gd name="T44" fmla="*/ 1122 w 1599"/>
                  <a:gd name="T45" fmla="*/ 224 h 2648"/>
                  <a:gd name="T46" fmla="*/ 1020 w 1599"/>
                  <a:gd name="T47" fmla="*/ 252 h 2648"/>
                  <a:gd name="T48" fmla="*/ 919 w 1599"/>
                  <a:gd name="T49" fmla="*/ 217 h 2648"/>
                  <a:gd name="T50" fmla="*/ 702 w 1599"/>
                  <a:gd name="T51" fmla="*/ 203 h 2648"/>
                  <a:gd name="T52" fmla="*/ 680 w 1599"/>
                  <a:gd name="T53" fmla="*/ 406 h 2648"/>
                  <a:gd name="T54" fmla="*/ 775 w 1599"/>
                  <a:gd name="T55" fmla="*/ 515 h 2648"/>
                  <a:gd name="T56" fmla="*/ 834 w 1599"/>
                  <a:gd name="T57" fmla="*/ 637 h 2648"/>
                  <a:gd name="T58" fmla="*/ 834 w 1599"/>
                  <a:gd name="T59" fmla="*/ 810 h 2648"/>
                  <a:gd name="T60" fmla="*/ 768 w 1599"/>
                  <a:gd name="T61" fmla="*/ 926 h 2648"/>
                  <a:gd name="T62" fmla="*/ 796 w 1599"/>
                  <a:gd name="T63" fmla="*/ 1058 h 2648"/>
                  <a:gd name="T64" fmla="*/ 761 w 1599"/>
                  <a:gd name="T65" fmla="*/ 1072 h 2648"/>
                  <a:gd name="T66" fmla="*/ 659 w 1599"/>
                  <a:gd name="T67" fmla="*/ 999 h 2648"/>
                  <a:gd name="T68" fmla="*/ 645 w 1599"/>
                  <a:gd name="T69" fmla="*/ 904 h 2648"/>
                  <a:gd name="T70" fmla="*/ 645 w 1599"/>
                  <a:gd name="T71" fmla="*/ 781 h 2648"/>
                  <a:gd name="T72" fmla="*/ 638 w 1599"/>
                  <a:gd name="T73" fmla="*/ 659 h 2648"/>
                  <a:gd name="T74" fmla="*/ 550 w 1599"/>
                  <a:gd name="T75" fmla="*/ 644 h 2648"/>
                  <a:gd name="T76" fmla="*/ 501 w 1599"/>
                  <a:gd name="T77" fmla="*/ 585 h 2648"/>
                  <a:gd name="T78" fmla="*/ 428 w 1599"/>
                  <a:gd name="T79" fmla="*/ 581 h 2648"/>
                  <a:gd name="T80" fmla="*/ 305 w 1599"/>
                  <a:gd name="T81" fmla="*/ 637 h 2648"/>
                  <a:gd name="T82" fmla="*/ 203 w 1599"/>
                  <a:gd name="T83" fmla="*/ 630 h 2648"/>
                  <a:gd name="T84" fmla="*/ 94 w 1599"/>
                  <a:gd name="T85" fmla="*/ 694 h 2648"/>
                  <a:gd name="T86" fmla="*/ 21 w 1599"/>
                  <a:gd name="T87" fmla="*/ 725 h 2648"/>
                  <a:gd name="T88" fmla="*/ 0 w 1599"/>
                  <a:gd name="T89" fmla="*/ 833 h 2648"/>
                  <a:gd name="T90" fmla="*/ 347 w 1599"/>
                  <a:gd name="T91" fmla="*/ 956 h 2648"/>
                  <a:gd name="T92" fmla="*/ 413 w 1599"/>
                  <a:gd name="T93" fmla="*/ 1034 h 2648"/>
                  <a:gd name="T94" fmla="*/ 428 w 1599"/>
                  <a:gd name="T95" fmla="*/ 1259 h 2648"/>
                  <a:gd name="T96" fmla="*/ 385 w 1599"/>
                  <a:gd name="T97" fmla="*/ 1304 h 2648"/>
                  <a:gd name="T98" fmla="*/ 385 w 1599"/>
                  <a:gd name="T99" fmla="*/ 1398 h 2648"/>
                  <a:gd name="T100" fmla="*/ 456 w 1599"/>
                  <a:gd name="T101" fmla="*/ 1497 h 2648"/>
                  <a:gd name="T102" fmla="*/ 435 w 1599"/>
                  <a:gd name="T103" fmla="*/ 1549 h 2648"/>
                  <a:gd name="T104" fmla="*/ 298 w 1599"/>
                  <a:gd name="T105" fmla="*/ 1644 h 2648"/>
                  <a:gd name="T106" fmla="*/ 276 w 1599"/>
                  <a:gd name="T107" fmla="*/ 1816 h 2648"/>
                  <a:gd name="T108" fmla="*/ 196 w 1599"/>
                  <a:gd name="T109" fmla="*/ 1889 h 2648"/>
                  <a:gd name="T110" fmla="*/ 260 w 1599"/>
                  <a:gd name="T111" fmla="*/ 2272 h 2648"/>
                  <a:gd name="T112" fmla="*/ 239 w 1599"/>
                  <a:gd name="T113" fmla="*/ 2437 h 2648"/>
                  <a:gd name="T114" fmla="*/ 276 w 1599"/>
                  <a:gd name="T115" fmla="*/ 2641 h 2648"/>
                  <a:gd name="T116" fmla="*/ 399 w 1599"/>
                  <a:gd name="T117" fmla="*/ 2648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9" h="2648">
                    <a:moveTo>
                      <a:pt x="399" y="2648"/>
                    </a:moveTo>
                    <a:lnTo>
                      <a:pt x="406" y="2572"/>
                    </a:lnTo>
                    <a:lnTo>
                      <a:pt x="373" y="2518"/>
                    </a:lnTo>
                    <a:lnTo>
                      <a:pt x="449" y="2409"/>
                    </a:lnTo>
                    <a:lnTo>
                      <a:pt x="742" y="2324"/>
                    </a:lnTo>
                    <a:lnTo>
                      <a:pt x="796" y="2116"/>
                    </a:lnTo>
                    <a:lnTo>
                      <a:pt x="775" y="1814"/>
                    </a:lnTo>
                    <a:lnTo>
                      <a:pt x="687" y="1552"/>
                    </a:lnTo>
                    <a:lnTo>
                      <a:pt x="687" y="1455"/>
                    </a:lnTo>
                    <a:lnTo>
                      <a:pt x="841" y="1346"/>
                    </a:lnTo>
                    <a:lnTo>
                      <a:pt x="905" y="1318"/>
                    </a:lnTo>
                    <a:lnTo>
                      <a:pt x="980" y="1226"/>
                    </a:lnTo>
                    <a:lnTo>
                      <a:pt x="1122" y="1107"/>
                    </a:lnTo>
                    <a:lnTo>
                      <a:pt x="1382" y="1020"/>
                    </a:lnTo>
                    <a:lnTo>
                      <a:pt x="1590" y="748"/>
                    </a:lnTo>
                    <a:lnTo>
                      <a:pt x="1599" y="422"/>
                    </a:lnTo>
                    <a:lnTo>
                      <a:pt x="1568" y="271"/>
                    </a:lnTo>
                    <a:lnTo>
                      <a:pt x="1557" y="0"/>
                    </a:lnTo>
                    <a:lnTo>
                      <a:pt x="1469" y="37"/>
                    </a:lnTo>
                    <a:lnTo>
                      <a:pt x="1427" y="94"/>
                    </a:lnTo>
                    <a:lnTo>
                      <a:pt x="1332" y="139"/>
                    </a:lnTo>
                    <a:lnTo>
                      <a:pt x="1252" y="203"/>
                    </a:lnTo>
                    <a:lnTo>
                      <a:pt x="1122" y="224"/>
                    </a:lnTo>
                    <a:lnTo>
                      <a:pt x="1020" y="252"/>
                    </a:lnTo>
                    <a:lnTo>
                      <a:pt x="919" y="217"/>
                    </a:lnTo>
                    <a:lnTo>
                      <a:pt x="702" y="203"/>
                    </a:lnTo>
                    <a:lnTo>
                      <a:pt x="680" y="406"/>
                    </a:lnTo>
                    <a:lnTo>
                      <a:pt x="775" y="515"/>
                    </a:lnTo>
                    <a:lnTo>
                      <a:pt x="834" y="637"/>
                    </a:lnTo>
                    <a:lnTo>
                      <a:pt x="834" y="810"/>
                    </a:lnTo>
                    <a:lnTo>
                      <a:pt x="768" y="926"/>
                    </a:lnTo>
                    <a:lnTo>
                      <a:pt x="796" y="1058"/>
                    </a:lnTo>
                    <a:lnTo>
                      <a:pt x="761" y="1072"/>
                    </a:lnTo>
                    <a:lnTo>
                      <a:pt x="659" y="999"/>
                    </a:lnTo>
                    <a:lnTo>
                      <a:pt x="645" y="904"/>
                    </a:lnTo>
                    <a:lnTo>
                      <a:pt x="645" y="781"/>
                    </a:lnTo>
                    <a:lnTo>
                      <a:pt x="638" y="659"/>
                    </a:lnTo>
                    <a:lnTo>
                      <a:pt x="550" y="644"/>
                    </a:lnTo>
                    <a:lnTo>
                      <a:pt x="501" y="585"/>
                    </a:lnTo>
                    <a:lnTo>
                      <a:pt x="428" y="581"/>
                    </a:lnTo>
                    <a:lnTo>
                      <a:pt x="305" y="637"/>
                    </a:lnTo>
                    <a:lnTo>
                      <a:pt x="203" y="630"/>
                    </a:lnTo>
                    <a:lnTo>
                      <a:pt x="94" y="694"/>
                    </a:lnTo>
                    <a:lnTo>
                      <a:pt x="21" y="725"/>
                    </a:lnTo>
                    <a:lnTo>
                      <a:pt x="0" y="833"/>
                    </a:lnTo>
                    <a:lnTo>
                      <a:pt x="347" y="956"/>
                    </a:lnTo>
                    <a:lnTo>
                      <a:pt x="413" y="1034"/>
                    </a:lnTo>
                    <a:lnTo>
                      <a:pt x="428" y="1259"/>
                    </a:lnTo>
                    <a:lnTo>
                      <a:pt x="385" y="1304"/>
                    </a:lnTo>
                    <a:lnTo>
                      <a:pt x="385" y="1398"/>
                    </a:lnTo>
                    <a:lnTo>
                      <a:pt x="456" y="1497"/>
                    </a:lnTo>
                    <a:lnTo>
                      <a:pt x="435" y="1549"/>
                    </a:lnTo>
                    <a:lnTo>
                      <a:pt x="298" y="1644"/>
                    </a:lnTo>
                    <a:lnTo>
                      <a:pt x="276" y="1816"/>
                    </a:lnTo>
                    <a:lnTo>
                      <a:pt x="196" y="1889"/>
                    </a:lnTo>
                    <a:lnTo>
                      <a:pt x="260" y="2272"/>
                    </a:lnTo>
                    <a:lnTo>
                      <a:pt x="239" y="2437"/>
                    </a:lnTo>
                    <a:lnTo>
                      <a:pt x="276" y="2641"/>
                    </a:lnTo>
                    <a:lnTo>
                      <a:pt x="399" y="264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5" name="Freeform 300"/>
              <p:cNvSpPr>
                <a:spLocks/>
              </p:cNvSpPr>
              <p:nvPr/>
            </p:nvSpPr>
            <p:spPr bwMode="auto">
              <a:xfrm>
                <a:off x="5152173" y="4477758"/>
                <a:ext cx="187096" cy="217062"/>
              </a:xfrm>
              <a:custGeom>
                <a:avLst/>
                <a:gdLst>
                  <a:gd name="T0" fmla="*/ 836 w 1205"/>
                  <a:gd name="T1" fmla="*/ 1398 h 1398"/>
                  <a:gd name="T2" fmla="*/ 900 w 1205"/>
                  <a:gd name="T3" fmla="*/ 1247 h 1398"/>
                  <a:gd name="T4" fmla="*/ 933 w 1205"/>
                  <a:gd name="T5" fmla="*/ 1129 h 1398"/>
                  <a:gd name="T6" fmla="*/ 1042 w 1205"/>
                  <a:gd name="T7" fmla="*/ 1096 h 1398"/>
                  <a:gd name="T8" fmla="*/ 1042 w 1205"/>
                  <a:gd name="T9" fmla="*/ 1029 h 1398"/>
                  <a:gd name="T10" fmla="*/ 1118 w 1205"/>
                  <a:gd name="T11" fmla="*/ 999 h 1398"/>
                  <a:gd name="T12" fmla="*/ 1193 w 1205"/>
                  <a:gd name="T13" fmla="*/ 904 h 1398"/>
                  <a:gd name="T14" fmla="*/ 1108 w 1205"/>
                  <a:gd name="T15" fmla="*/ 843 h 1398"/>
                  <a:gd name="T16" fmla="*/ 1108 w 1205"/>
                  <a:gd name="T17" fmla="*/ 179 h 1398"/>
                  <a:gd name="T18" fmla="*/ 1205 w 1205"/>
                  <a:gd name="T19" fmla="*/ 96 h 1398"/>
                  <a:gd name="T20" fmla="*/ 945 w 1205"/>
                  <a:gd name="T21" fmla="*/ 75 h 1398"/>
                  <a:gd name="T22" fmla="*/ 803 w 1205"/>
                  <a:gd name="T23" fmla="*/ 163 h 1398"/>
                  <a:gd name="T24" fmla="*/ 640 w 1205"/>
                  <a:gd name="T25" fmla="*/ 139 h 1398"/>
                  <a:gd name="T26" fmla="*/ 381 w 1205"/>
                  <a:gd name="T27" fmla="*/ 21 h 1398"/>
                  <a:gd name="T28" fmla="*/ 281 w 1205"/>
                  <a:gd name="T29" fmla="*/ 0 h 1398"/>
                  <a:gd name="T30" fmla="*/ 0 w 1205"/>
                  <a:gd name="T31" fmla="*/ 33 h 1398"/>
                  <a:gd name="T32" fmla="*/ 40 w 1205"/>
                  <a:gd name="T33" fmla="*/ 139 h 1398"/>
                  <a:gd name="T34" fmla="*/ 170 w 1205"/>
                  <a:gd name="T35" fmla="*/ 356 h 1398"/>
                  <a:gd name="T36" fmla="*/ 170 w 1205"/>
                  <a:gd name="T37" fmla="*/ 481 h 1398"/>
                  <a:gd name="T38" fmla="*/ 24 w 1205"/>
                  <a:gd name="T39" fmla="*/ 595 h 1398"/>
                  <a:gd name="T40" fmla="*/ 3 w 1205"/>
                  <a:gd name="T41" fmla="*/ 836 h 1398"/>
                  <a:gd name="T42" fmla="*/ 227 w 1205"/>
                  <a:gd name="T43" fmla="*/ 987 h 1398"/>
                  <a:gd name="T44" fmla="*/ 553 w 1205"/>
                  <a:gd name="T45" fmla="*/ 1110 h 1398"/>
                  <a:gd name="T46" fmla="*/ 560 w 1205"/>
                  <a:gd name="T47" fmla="*/ 1169 h 1398"/>
                  <a:gd name="T48" fmla="*/ 546 w 1205"/>
                  <a:gd name="T49" fmla="*/ 1254 h 1398"/>
                  <a:gd name="T50" fmla="*/ 836 w 1205"/>
                  <a:gd name="T51" fmla="*/ 1398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5" h="1398">
                    <a:moveTo>
                      <a:pt x="836" y="1398"/>
                    </a:moveTo>
                    <a:lnTo>
                      <a:pt x="900" y="1247"/>
                    </a:lnTo>
                    <a:lnTo>
                      <a:pt x="933" y="1129"/>
                    </a:lnTo>
                    <a:lnTo>
                      <a:pt x="1042" y="1096"/>
                    </a:lnTo>
                    <a:lnTo>
                      <a:pt x="1042" y="1029"/>
                    </a:lnTo>
                    <a:lnTo>
                      <a:pt x="1118" y="999"/>
                    </a:lnTo>
                    <a:lnTo>
                      <a:pt x="1193" y="904"/>
                    </a:lnTo>
                    <a:lnTo>
                      <a:pt x="1108" y="843"/>
                    </a:lnTo>
                    <a:lnTo>
                      <a:pt x="1108" y="179"/>
                    </a:lnTo>
                    <a:lnTo>
                      <a:pt x="1205" y="96"/>
                    </a:lnTo>
                    <a:lnTo>
                      <a:pt x="945" y="75"/>
                    </a:lnTo>
                    <a:lnTo>
                      <a:pt x="803" y="163"/>
                    </a:lnTo>
                    <a:lnTo>
                      <a:pt x="640" y="139"/>
                    </a:lnTo>
                    <a:lnTo>
                      <a:pt x="381" y="21"/>
                    </a:lnTo>
                    <a:lnTo>
                      <a:pt x="281" y="0"/>
                    </a:lnTo>
                    <a:lnTo>
                      <a:pt x="0" y="33"/>
                    </a:lnTo>
                    <a:lnTo>
                      <a:pt x="40" y="139"/>
                    </a:lnTo>
                    <a:lnTo>
                      <a:pt x="170" y="356"/>
                    </a:lnTo>
                    <a:lnTo>
                      <a:pt x="170" y="481"/>
                    </a:lnTo>
                    <a:lnTo>
                      <a:pt x="24" y="595"/>
                    </a:lnTo>
                    <a:lnTo>
                      <a:pt x="3" y="836"/>
                    </a:lnTo>
                    <a:lnTo>
                      <a:pt x="227" y="987"/>
                    </a:lnTo>
                    <a:lnTo>
                      <a:pt x="553" y="1110"/>
                    </a:lnTo>
                    <a:lnTo>
                      <a:pt x="560" y="1169"/>
                    </a:lnTo>
                    <a:lnTo>
                      <a:pt x="546" y="1254"/>
                    </a:lnTo>
                    <a:lnTo>
                      <a:pt x="836" y="139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6" name="Freeform 301"/>
              <p:cNvSpPr>
                <a:spLocks/>
              </p:cNvSpPr>
              <p:nvPr/>
            </p:nvSpPr>
            <p:spPr bwMode="auto">
              <a:xfrm>
                <a:off x="5336008" y="4283986"/>
                <a:ext cx="42077" cy="47046"/>
              </a:xfrm>
              <a:custGeom>
                <a:avLst/>
                <a:gdLst>
                  <a:gd name="T0" fmla="*/ 21 w 271"/>
                  <a:gd name="T1" fmla="*/ 107 h 303"/>
                  <a:gd name="T2" fmla="*/ 0 w 271"/>
                  <a:gd name="T3" fmla="*/ 227 h 303"/>
                  <a:gd name="T4" fmla="*/ 54 w 271"/>
                  <a:gd name="T5" fmla="*/ 293 h 303"/>
                  <a:gd name="T6" fmla="*/ 151 w 271"/>
                  <a:gd name="T7" fmla="*/ 303 h 303"/>
                  <a:gd name="T8" fmla="*/ 248 w 271"/>
                  <a:gd name="T9" fmla="*/ 248 h 303"/>
                  <a:gd name="T10" fmla="*/ 151 w 271"/>
                  <a:gd name="T11" fmla="*/ 173 h 303"/>
                  <a:gd name="T12" fmla="*/ 271 w 271"/>
                  <a:gd name="T13" fmla="*/ 107 h 303"/>
                  <a:gd name="T14" fmla="*/ 238 w 271"/>
                  <a:gd name="T15" fmla="*/ 43 h 303"/>
                  <a:gd name="T16" fmla="*/ 196 w 271"/>
                  <a:gd name="T17" fmla="*/ 0 h 303"/>
                  <a:gd name="T18" fmla="*/ 141 w 271"/>
                  <a:gd name="T19" fmla="*/ 0 h 303"/>
                  <a:gd name="T20" fmla="*/ 87 w 271"/>
                  <a:gd name="T21" fmla="*/ 85 h 303"/>
                  <a:gd name="T22" fmla="*/ 21 w 271"/>
                  <a:gd name="T23"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303">
                    <a:moveTo>
                      <a:pt x="21" y="107"/>
                    </a:moveTo>
                    <a:lnTo>
                      <a:pt x="0" y="227"/>
                    </a:lnTo>
                    <a:lnTo>
                      <a:pt x="54" y="293"/>
                    </a:lnTo>
                    <a:lnTo>
                      <a:pt x="151" y="303"/>
                    </a:lnTo>
                    <a:lnTo>
                      <a:pt x="248" y="248"/>
                    </a:lnTo>
                    <a:lnTo>
                      <a:pt x="151" y="173"/>
                    </a:lnTo>
                    <a:lnTo>
                      <a:pt x="271" y="107"/>
                    </a:lnTo>
                    <a:lnTo>
                      <a:pt x="238" y="43"/>
                    </a:lnTo>
                    <a:lnTo>
                      <a:pt x="196" y="0"/>
                    </a:lnTo>
                    <a:lnTo>
                      <a:pt x="141" y="0"/>
                    </a:lnTo>
                    <a:lnTo>
                      <a:pt x="87" y="85"/>
                    </a:lnTo>
                    <a:lnTo>
                      <a:pt x="21" y="10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7" name="Freeform 302"/>
              <p:cNvSpPr>
                <a:spLocks/>
              </p:cNvSpPr>
              <p:nvPr/>
            </p:nvSpPr>
            <p:spPr bwMode="auto">
              <a:xfrm>
                <a:off x="4941321" y="3811976"/>
                <a:ext cx="247961" cy="253861"/>
              </a:xfrm>
              <a:custGeom>
                <a:avLst/>
                <a:gdLst>
                  <a:gd name="T0" fmla="*/ 80 w 1597"/>
                  <a:gd name="T1" fmla="*/ 43 h 1635"/>
                  <a:gd name="T2" fmla="*/ 144 w 1597"/>
                  <a:gd name="T3" fmla="*/ 14 h 1635"/>
                  <a:gd name="T4" fmla="*/ 269 w 1597"/>
                  <a:gd name="T5" fmla="*/ 21 h 1635"/>
                  <a:gd name="T6" fmla="*/ 428 w 1597"/>
                  <a:gd name="T7" fmla="*/ 57 h 1635"/>
                  <a:gd name="T8" fmla="*/ 600 w 1597"/>
                  <a:gd name="T9" fmla="*/ 109 h 1635"/>
                  <a:gd name="T10" fmla="*/ 702 w 1597"/>
                  <a:gd name="T11" fmla="*/ 102 h 1635"/>
                  <a:gd name="T12" fmla="*/ 768 w 1597"/>
                  <a:gd name="T13" fmla="*/ 50 h 1635"/>
                  <a:gd name="T14" fmla="*/ 810 w 1597"/>
                  <a:gd name="T15" fmla="*/ 43 h 1635"/>
                  <a:gd name="T16" fmla="*/ 869 w 1597"/>
                  <a:gd name="T17" fmla="*/ 0 h 1635"/>
                  <a:gd name="T18" fmla="*/ 964 w 1597"/>
                  <a:gd name="T19" fmla="*/ 7 h 1635"/>
                  <a:gd name="T20" fmla="*/ 1065 w 1597"/>
                  <a:gd name="T21" fmla="*/ 80 h 1635"/>
                  <a:gd name="T22" fmla="*/ 1103 w 1597"/>
                  <a:gd name="T23" fmla="*/ 71 h 1635"/>
                  <a:gd name="T24" fmla="*/ 1110 w 1597"/>
                  <a:gd name="T25" fmla="*/ 76 h 1635"/>
                  <a:gd name="T26" fmla="*/ 1117 w 1597"/>
                  <a:gd name="T27" fmla="*/ 66 h 1635"/>
                  <a:gd name="T28" fmla="*/ 1150 w 1597"/>
                  <a:gd name="T29" fmla="*/ 57 h 1635"/>
                  <a:gd name="T30" fmla="*/ 1224 w 1597"/>
                  <a:gd name="T31" fmla="*/ 73 h 1635"/>
                  <a:gd name="T32" fmla="*/ 1391 w 1597"/>
                  <a:gd name="T33" fmla="*/ 43 h 1635"/>
                  <a:gd name="T34" fmla="*/ 1408 w 1597"/>
                  <a:gd name="T35" fmla="*/ 87 h 1635"/>
                  <a:gd name="T36" fmla="*/ 1436 w 1597"/>
                  <a:gd name="T37" fmla="*/ 180 h 1635"/>
                  <a:gd name="T38" fmla="*/ 1476 w 1597"/>
                  <a:gd name="T39" fmla="*/ 312 h 1635"/>
                  <a:gd name="T40" fmla="*/ 1434 w 1597"/>
                  <a:gd name="T41" fmla="*/ 506 h 1635"/>
                  <a:gd name="T42" fmla="*/ 1434 w 1597"/>
                  <a:gd name="T43" fmla="*/ 593 h 1635"/>
                  <a:gd name="T44" fmla="*/ 1368 w 1597"/>
                  <a:gd name="T45" fmla="*/ 619 h 1635"/>
                  <a:gd name="T46" fmla="*/ 1271 w 1597"/>
                  <a:gd name="T47" fmla="*/ 510 h 1635"/>
                  <a:gd name="T48" fmla="*/ 1195 w 1597"/>
                  <a:gd name="T49" fmla="*/ 402 h 1635"/>
                  <a:gd name="T50" fmla="*/ 1183 w 1597"/>
                  <a:gd name="T51" fmla="*/ 260 h 1635"/>
                  <a:gd name="T52" fmla="*/ 1146 w 1597"/>
                  <a:gd name="T53" fmla="*/ 222 h 1635"/>
                  <a:gd name="T54" fmla="*/ 1139 w 1597"/>
                  <a:gd name="T55" fmla="*/ 224 h 1635"/>
                  <a:gd name="T56" fmla="*/ 1120 w 1597"/>
                  <a:gd name="T57" fmla="*/ 281 h 1635"/>
                  <a:gd name="T58" fmla="*/ 1141 w 1597"/>
                  <a:gd name="T59" fmla="*/ 465 h 1635"/>
                  <a:gd name="T60" fmla="*/ 1271 w 1597"/>
                  <a:gd name="T61" fmla="*/ 586 h 1635"/>
                  <a:gd name="T62" fmla="*/ 1292 w 1597"/>
                  <a:gd name="T63" fmla="*/ 673 h 1635"/>
                  <a:gd name="T64" fmla="*/ 1380 w 1597"/>
                  <a:gd name="T65" fmla="*/ 813 h 1635"/>
                  <a:gd name="T66" fmla="*/ 1455 w 1597"/>
                  <a:gd name="T67" fmla="*/ 999 h 1635"/>
                  <a:gd name="T68" fmla="*/ 1564 w 1597"/>
                  <a:gd name="T69" fmla="*/ 1214 h 1635"/>
                  <a:gd name="T70" fmla="*/ 1597 w 1597"/>
                  <a:gd name="T71" fmla="*/ 1410 h 1635"/>
                  <a:gd name="T72" fmla="*/ 1498 w 1597"/>
                  <a:gd name="T73" fmla="*/ 1498 h 1635"/>
                  <a:gd name="T74" fmla="*/ 1361 w 1597"/>
                  <a:gd name="T75" fmla="*/ 1533 h 1635"/>
                  <a:gd name="T76" fmla="*/ 1361 w 1597"/>
                  <a:gd name="T77" fmla="*/ 1635 h 1635"/>
                  <a:gd name="T78" fmla="*/ 1276 w 1597"/>
                  <a:gd name="T79" fmla="*/ 1613 h 1635"/>
                  <a:gd name="T80" fmla="*/ 1224 w 1597"/>
                  <a:gd name="T81" fmla="*/ 1562 h 1635"/>
                  <a:gd name="T82" fmla="*/ 508 w 1597"/>
                  <a:gd name="T83" fmla="*/ 1599 h 1635"/>
                  <a:gd name="T84" fmla="*/ 66 w 1597"/>
                  <a:gd name="T85" fmla="*/ 1562 h 1635"/>
                  <a:gd name="T86" fmla="*/ 73 w 1597"/>
                  <a:gd name="T87" fmla="*/ 1186 h 1635"/>
                  <a:gd name="T88" fmla="*/ 80 w 1597"/>
                  <a:gd name="T89" fmla="*/ 513 h 1635"/>
                  <a:gd name="T90" fmla="*/ 0 w 1597"/>
                  <a:gd name="T91" fmla="*/ 203 h 1635"/>
                  <a:gd name="T92" fmla="*/ 66 w 1597"/>
                  <a:gd name="T93" fmla="*/ 151 h 1635"/>
                  <a:gd name="T94" fmla="*/ 80 w 1597"/>
                  <a:gd name="T95" fmla="*/ 43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7" h="1635">
                    <a:moveTo>
                      <a:pt x="80" y="43"/>
                    </a:moveTo>
                    <a:lnTo>
                      <a:pt x="144" y="14"/>
                    </a:lnTo>
                    <a:lnTo>
                      <a:pt x="269" y="21"/>
                    </a:lnTo>
                    <a:lnTo>
                      <a:pt x="428" y="57"/>
                    </a:lnTo>
                    <a:lnTo>
                      <a:pt x="600" y="109"/>
                    </a:lnTo>
                    <a:lnTo>
                      <a:pt x="702" y="102"/>
                    </a:lnTo>
                    <a:lnTo>
                      <a:pt x="768" y="50"/>
                    </a:lnTo>
                    <a:lnTo>
                      <a:pt x="810" y="43"/>
                    </a:lnTo>
                    <a:lnTo>
                      <a:pt x="869" y="0"/>
                    </a:lnTo>
                    <a:lnTo>
                      <a:pt x="964" y="7"/>
                    </a:lnTo>
                    <a:lnTo>
                      <a:pt x="1065" y="80"/>
                    </a:lnTo>
                    <a:lnTo>
                      <a:pt x="1103" y="71"/>
                    </a:lnTo>
                    <a:lnTo>
                      <a:pt x="1110" y="76"/>
                    </a:lnTo>
                    <a:lnTo>
                      <a:pt x="1117" y="66"/>
                    </a:lnTo>
                    <a:lnTo>
                      <a:pt x="1150" y="57"/>
                    </a:lnTo>
                    <a:lnTo>
                      <a:pt x="1224" y="73"/>
                    </a:lnTo>
                    <a:lnTo>
                      <a:pt x="1391" y="43"/>
                    </a:lnTo>
                    <a:lnTo>
                      <a:pt x="1408" y="87"/>
                    </a:lnTo>
                    <a:lnTo>
                      <a:pt x="1436" y="180"/>
                    </a:lnTo>
                    <a:lnTo>
                      <a:pt x="1476" y="312"/>
                    </a:lnTo>
                    <a:lnTo>
                      <a:pt x="1434" y="506"/>
                    </a:lnTo>
                    <a:lnTo>
                      <a:pt x="1434" y="593"/>
                    </a:lnTo>
                    <a:lnTo>
                      <a:pt x="1368" y="619"/>
                    </a:lnTo>
                    <a:lnTo>
                      <a:pt x="1271" y="510"/>
                    </a:lnTo>
                    <a:lnTo>
                      <a:pt x="1195" y="402"/>
                    </a:lnTo>
                    <a:lnTo>
                      <a:pt x="1183" y="260"/>
                    </a:lnTo>
                    <a:lnTo>
                      <a:pt x="1146" y="222"/>
                    </a:lnTo>
                    <a:lnTo>
                      <a:pt x="1139" y="224"/>
                    </a:lnTo>
                    <a:lnTo>
                      <a:pt x="1120" y="281"/>
                    </a:lnTo>
                    <a:lnTo>
                      <a:pt x="1141" y="465"/>
                    </a:lnTo>
                    <a:lnTo>
                      <a:pt x="1271" y="586"/>
                    </a:lnTo>
                    <a:lnTo>
                      <a:pt x="1292" y="673"/>
                    </a:lnTo>
                    <a:lnTo>
                      <a:pt x="1380" y="813"/>
                    </a:lnTo>
                    <a:lnTo>
                      <a:pt x="1455" y="999"/>
                    </a:lnTo>
                    <a:lnTo>
                      <a:pt x="1564" y="1214"/>
                    </a:lnTo>
                    <a:lnTo>
                      <a:pt x="1597" y="1410"/>
                    </a:lnTo>
                    <a:lnTo>
                      <a:pt x="1498" y="1498"/>
                    </a:lnTo>
                    <a:lnTo>
                      <a:pt x="1361" y="1533"/>
                    </a:lnTo>
                    <a:lnTo>
                      <a:pt x="1361" y="1635"/>
                    </a:lnTo>
                    <a:lnTo>
                      <a:pt x="1276" y="1613"/>
                    </a:lnTo>
                    <a:lnTo>
                      <a:pt x="1224" y="1562"/>
                    </a:lnTo>
                    <a:lnTo>
                      <a:pt x="508" y="1599"/>
                    </a:lnTo>
                    <a:lnTo>
                      <a:pt x="66" y="1562"/>
                    </a:lnTo>
                    <a:lnTo>
                      <a:pt x="73" y="1186"/>
                    </a:lnTo>
                    <a:lnTo>
                      <a:pt x="80" y="513"/>
                    </a:lnTo>
                    <a:lnTo>
                      <a:pt x="0" y="203"/>
                    </a:lnTo>
                    <a:lnTo>
                      <a:pt x="66" y="151"/>
                    </a:lnTo>
                    <a:lnTo>
                      <a:pt x="80" y="4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8" name="Freeform 303"/>
              <p:cNvSpPr>
                <a:spLocks/>
              </p:cNvSpPr>
              <p:nvPr/>
            </p:nvSpPr>
            <p:spPr bwMode="auto">
              <a:xfrm>
                <a:off x="4580482" y="3767570"/>
                <a:ext cx="373261" cy="343294"/>
              </a:xfrm>
              <a:custGeom>
                <a:avLst/>
                <a:gdLst>
                  <a:gd name="T0" fmla="*/ 2390 w 2404"/>
                  <a:gd name="T1" fmla="*/ 1848 h 2211"/>
                  <a:gd name="T2" fmla="*/ 2369 w 2404"/>
                  <a:gd name="T3" fmla="*/ 2181 h 2211"/>
                  <a:gd name="T4" fmla="*/ 2229 w 2404"/>
                  <a:gd name="T5" fmla="*/ 2211 h 2211"/>
                  <a:gd name="T6" fmla="*/ 1065 w 2404"/>
                  <a:gd name="T7" fmla="*/ 1616 h 2211"/>
                  <a:gd name="T8" fmla="*/ 833 w 2404"/>
                  <a:gd name="T9" fmla="*/ 1762 h 2211"/>
                  <a:gd name="T10" fmla="*/ 406 w 2404"/>
                  <a:gd name="T11" fmla="*/ 1647 h 2211"/>
                  <a:gd name="T12" fmla="*/ 311 w 2404"/>
                  <a:gd name="T13" fmla="*/ 1458 h 2211"/>
                  <a:gd name="T14" fmla="*/ 160 w 2404"/>
                  <a:gd name="T15" fmla="*/ 1479 h 2211"/>
                  <a:gd name="T16" fmla="*/ 21 w 2404"/>
                  <a:gd name="T17" fmla="*/ 1299 h 2211"/>
                  <a:gd name="T18" fmla="*/ 0 w 2404"/>
                  <a:gd name="T19" fmla="*/ 1132 h 2211"/>
                  <a:gd name="T20" fmla="*/ 94 w 2404"/>
                  <a:gd name="T21" fmla="*/ 1023 h 2211"/>
                  <a:gd name="T22" fmla="*/ 94 w 2404"/>
                  <a:gd name="T23" fmla="*/ 879 h 2211"/>
                  <a:gd name="T24" fmla="*/ 59 w 2404"/>
                  <a:gd name="T25" fmla="*/ 777 h 2211"/>
                  <a:gd name="T26" fmla="*/ 66 w 2404"/>
                  <a:gd name="T27" fmla="*/ 707 h 2211"/>
                  <a:gd name="T28" fmla="*/ 7 w 2404"/>
                  <a:gd name="T29" fmla="*/ 444 h 2211"/>
                  <a:gd name="T30" fmla="*/ 59 w 2404"/>
                  <a:gd name="T31" fmla="*/ 444 h 2211"/>
                  <a:gd name="T32" fmla="*/ 139 w 2404"/>
                  <a:gd name="T33" fmla="*/ 381 h 2211"/>
                  <a:gd name="T34" fmla="*/ 146 w 2404"/>
                  <a:gd name="T35" fmla="*/ 206 h 2211"/>
                  <a:gd name="T36" fmla="*/ 255 w 2404"/>
                  <a:gd name="T37" fmla="*/ 192 h 2211"/>
                  <a:gd name="T38" fmla="*/ 318 w 2404"/>
                  <a:gd name="T39" fmla="*/ 133 h 2211"/>
                  <a:gd name="T40" fmla="*/ 311 w 2404"/>
                  <a:gd name="T41" fmla="*/ 0 h 2211"/>
                  <a:gd name="T42" fmla="*/ 479 w 2404"/>
                  <a:gd name="T43" fmla="*/ 81 h 2211"/>
                  <a:gd name="T44" fmla="*/ 696 w 2404"/>
                  <a:gd name="T45" fmla="*/ 81 h 2211"/>
                  <a:gd name="T46" fmla="*/ 793 w 2404"/>
                  <a:gd name="T47" fmla="*/ 111 h 2211"/>
                  <a:gd name="T48" fmla="*/ 869 w 2404"/>
                  <a:gd name="T49" fmla="*/ 123 h 2211"/>
                  <a:gd name="T50" fmla="*/ 966 w 2404"/>
                  <a:gd name="T51" fmla="*/ 329 h 2211"/>
                  <a:gd name="T52" fmla="*/ 1216 w 2404"/>
                  <a:gd name="T53" fmla="*/ 371 h 2211"/>
                  <a:gd name="T54" fmla="*/ 1488 w 2404"/>
                  <a:gd name="T55" fmla="*/ 525 h 2211"/>
                  <a:gd name="T56" fmla="*/ 1608 w 2404"/>
                  <a:gd name="T57" fmla="*/ 459 h 2211"/>
                  <a:gd name="T58" fmla="*/ 1663 w 2404"/>
                  <a:gd name="T59" fmla="*/ 383 h 2211"/>
                  <a:gd name="T60" fmla="*/ 1608 w 2404"/>
                  <a:gd name="T61" fmla="*/ 296 h 2211"/>
                  <a:gd name="T62" fmla="*/ 1618 w 2404"/>
                  <a:gd name="T63" fmla="*/ 177 h 2211"/>
                  <a:gd name="T64" fmla="*/ 1814 w 2404"/>
                  <a:gd name="T65" fmla="*/ 69 h 2211"/>
                  <a:gd name="T66" fmla="*/ 1944 w 2404"/>
                  <a:gd name="T67" fmla="*/ 47 h 2211"/>
                  <a:gd name="T68" fmla="*/ 2092 w 2404"/>
                  <a:gd name="T69" fmla="*/ 76 h 2211"/>
                  <a:gd name="T70" fmla="*/ 2107 w 2404"/>
                  <a:gd name="T71" fmla="*/ 156 h 2211"/>
                  <a:gd name="T72" fmla="*/ 2222 w 2404"/>
                  <a:gd name="T73" fmla="*/ 206 h 2211"/>
                  <a:gd name="T74" fmla="*/ 2338 w 2404"/>
                  <a:gd name="T75" fmla="*/ 241 h 2211"/>
                  <a:gd name="T76" fmla="*/ 2404 w 2404"/>
                  <a:gd name="T77" fmla="*/ 329 h 2211"/>
                  <a:gd name="T78" fmla="*/ 2390 w 2404"/>
                  <a:gd name="T79" fmla="*/ 437 h 2211"/>
                  <a:gd name="T80" fmla="*/ 2324 w 2404"/>
                  <a:gd name="T81" fmla="*/ 489 h 2211"/>
                  <a:gd name="T82" fmla="*/ 2404 w 2404"/>
                  <a:gd name="T83" fmla="*/ 799 h 2211"/>
                  <a:gd name="T84" fmla="*/ 2397 w 2404"/>
                  <a:gd name="T85" fmla="*/ 1472 h 2211"/>
                  <a:gd name="T86" fmla="*/ 2390 w 2404"/>
                  <a:gd name="T87" fmla="*/ 1848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4" h="2211">
                    <a:moveTo>
                      <a:pt x="2390" y="1848"/>
                    </a:moveTo>
                    <a:lnTo>
                      <a:pt x="2369" y="2181"/>
                    </a:lnTo>
                    <a:lnTo>
                      <a:pt x="2229" y="2211"/>
                    </a:lnTo>
                    <a:lnTo>
                      <a:pt x="1065" y="1616"/>
                    </a:lnTo>
                    <a:lnTo>
                      <a:pt x="833" y="1762"/>
                    </a:lnTo>
                    <a:lnTo>
                      <a:pt x="406" y="1647"/>
                    </a:lnTo>
                    <a:lnTo>
                      <a:pt x="311" y="1458"/>
                    </a:lnTo>
                    <a:lnTo>
                      <a:pt x="160" y="1479"/>
                    </a:lnTo>
                    <a:lnTo>
                      <a:pt x="21" y="1299"/>
                    </a:lnTo>
                    <a:lnTo>
                      <a:pt x="0" y="1132"/>
                    </a:lnTo>
                    <a:lnTo>
                      <a:pt x="94" y="1023"/>
                    </a:lnTo>
                    <a:lnTo>
                      <a:pt x="94" y="879"/>
                    </a:lnTo>
                    <a:lnTo>
                      <a:pt x="59" y="777"/>
                    </a:lnTo>
                    <a:lnTo>
                      <a:pt x="66" y="707"/>
                    </a:lnTo>
                    <a:lnTo>
                      <a:pt x="7" y="444"/>
                    </a:lnTo>
                    <a:lnTo>
                      <a:pt x="59" y="444"/>
                    </a:lnTo>
                    <a:lnTo>
                      <a:pt x="139" y="381"/>
                    </a:lnTo>
                    <a:lnTo>
                      <a:pt x="146" y="206"/>
                    </a:lnTo>
                    <a:lnTo>
                      <a:pt x="255" y="192"/>
                    </a:lnTo>
                    <a:lnTo>
                      <a:pt x="318" y="133"/>
                    </a:lnTo>
                    <a:lnTo>
                      <a:pt x="311" y="0"/>
                    </a:lnTo>
                    <a:lnTo>
                      <a:pt x="479" y="81"/>
                    </a:lnTo>
                    <a:lnTo>
                      <a:pt x="696" y="81"/>
                    </a:lnTo>
                    <a:lnTo>
                      <a:pt x="793" y="111"/>
                    </a:lnTo>
                    <a:lnTo>
                      <a:pt x="869" y="123"/>
                    </a:lnTo>
                    <a:lnTo>
                      <a:pt x="966" y="329"/>
                    </a:lnTo>
                    <a:lnTo>
                      <a:pt x="1216" y="371"/>
                    </a:lnTo>
                    <a:lnTo>
                      <a:pt x="1488" y="525"/>
                    </a:lnTo>
                    <a:lnTo>
                      <a:pt x="1608" y="459"/>
                    </a:lnTo>
                    <a:lnTo>
                      <a:pt x="1663" y="383"/>
                    </a:lnTo>
                    <a:lnTo>
                      <a:pt x="1608" y="296"/>
                    </a:lnTo>
                    <a:lnTo>
                      <a:pt x="1618" y="177"/>
                    </a:lnTo>
                    <a:lnTo>
                      <a:pt x="1814" y="69"/>
                    </a:lnTo>
                    <a:lnTo>
                      <a:pt x="1944" y="47"/>
                    </a:lnTo>
                    <a:lnTo>
                      <a:pt x="2092" y="76"/>
                    </a:lnTo>
                    <a:lnTo>
                      <a:pt x="2107" y="156"/>
                    </a:lnTo>
                    <a:lnTo>
                      <a:pt x="2222" y="206"/>
                    </a:lnTo>
                    <a:lnTo>
                      <a:pt x="2338" y="241"/>
                    </a:lnTo>
                    <a:lnTo>
                      <a:pt x="2404" y="329"/>
                    </a:lnTo>
                    <a:lnTo>
                      <a:pt x="2390" y="437"/>
                    </a:lnTo>
                    <a:lnTo>
                      <a:pt x="2324" y="489"/>
                    </a:lnTo>
                    <a:lnTo>
                      <a:pt x="2404" y="799"/>
                    </a:lnTo>
                    <a:lnTo>
                      <a:pt x="2397" y="1472"/>
                    </a:lnTo>
                    <a:lnTo>
                      <a:pt x="2390" y="184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9" name="Freeform 304"/>
              <p:cNvSpPr>
                <a:spLocks/>
              </p:cNvSpPr>
              <p:nvPr/>
            </p:nvSpPr>
            <p:spPr bwMode="auto">
              <a:xfrm>
                <a:off x="4880767" y="4030901"/>
                <a:ext cx="380713" cy="472165"/>
              </a:xfrm>
              <a:custGeom>
                <a:avLst/>
                <a:gdLst>
                  <a:gd name="T0" fmla="*/ 295 w 2452"/>
                  <a:gd name="T1" fmla="*/ 515 h 3041"/>
                  <a:gd name="T2" fmla="*/ 432 w 2452"/>
                  <a:gd name="T3" fmla="*/ 485 h 3041"/>
                  <a:gd name="T4" fmla="*/ 456 w 2452"/>
                  <a:gd name="T5" fmla="*/ 152 h 3041"/>
                  <a:gd name="T6" fmla="*/ 898 w 2452"/>
                  <a:gd name="T7" fmla="*/ 189 h 3041"/>
                  <a:gd name="T8" fmla="*/ 1614 w 2452"/>
                  <a:gd name="T9" fmla="*/ 152 h 3041"/>
                  <a:gd name="T10" fmla="*/ 1666 w 2452"/>
                  <a:gd name="T11" fmla="*/ 203 h 3041"/>
                  <a:gd name="T12" fmla="*/ 1751 w 2452"/>
                  <a:gd name="T13" fmla="*/ 225 h 3041"/>
                  <a:gd name="T14" fmla="*/ 1751 w 2452"/>
                  <a:gd name="T15" fmla="*/ 123 h 3041"/>
                  <a:gd name="T16" fmla="*/ 1888 w 2452"/>
                  <a:gd name="T17" fmla="*/ 88 h 3041"/>
                  <a:gd name="T18" fmla="*/ 1987 w 2452"/>
                  <a:gd name="T19" fmla="*/ 0 h 3041"/>
                  <a:gd name="T20" fmla="*/ 2150 w 2452"/>
                  <a:gd name="T21" fmla="*/ 130 h 3041"/>
                  <a:gd name="T22" fmla="*/ 2214 w 2452"/>
                  <a:gd name="T23" fmla="*/ 251 h 3041"/>
                  <a:gd name="T24" fmla="*/ 2225 w 2452"/>
                  <a:gd name="T25" fmla="*/ 511 h 3041"/>
                  <a:gd name="T26" fmla="*/ 2225 w 2452"/>
                  <a:gd name="T27" fmla="*/ 619 h 3041"/>
                  <a:gd name="T28" fmla="*/ 2452 w 2452"/>
                  <a:gd name="T29" fmla="*/ 837 h 3041"/>
                  <a:gd name="T30" fmla="*/ 2214 w 2452"/>
                  <a:gd name="T31" fmla="*/ 978 h 3041"/>
                  <a:gd name="T32" fmla="*/ 2129 w 2452"/>
                  <a:gd name="T33" fmla="*/ 1141 h 3041"/>
                  <a:gd name="T34" fmla="*/ 2105 w 2452"/>
                  <a:gd name="T35" fmla="*/ 1401 h 3041"/>
                  <a:gd name="T36" fmla="*/ 2084 w 2452"/>
                  <a:gd name="T37" fmla="*/ 1706 h 3041"/>
                  <a:gd name="T38" fmla="*/ 1933 w 2452"/>
                  <a:gd name="T39" fmla="*/ 1737 h 3041"/>
                  <a:gd name="T40" fmla="*/ 1911 w 2452"/>
                  <a:gd name="T41" fmla="*/ 1900 h 3041"/>
                  <a:gd name="T42" fmla="*/ 1779 w 2452"/>
                  <a:gd name="T43" fmla="*/ 1966 h 3041"/>
                  <a:gd name="T44" fmla="*/ 1770 w 2452"/>
                  <a:gd name="T45" fmla="*/ 2171 h 3041"/>
                  <a:gd name="T46" fmla="*/ 1661 w 2452"/>
                  <a:gd name="T47" fmla="*/ 2322 h 3041"/>
                  <a:gd name="T48" fmla="*/ 1845 w 2452"/>
                  <a:gd name="T49" fmla="*/ 2585 h 3041"/>
                  <a:gd name="T50" fmla="*/ 1911 w 2452"/>
                  <a:gd name="T51" fmla="*/ 2748 h 3041"/>
                  <a:gd name="T52" fmla="*/ 2029 w 2452"/>
                  <a:gd name="T53" fmla="*/ 2878 h 3041"/>
                  <a:gd name="T54" fmla="*/ 1748 w 2452"/>
                  <a:gd name="T55" fmla="*/ 2911 h 3041"/>
                  <a:gd name="T56" fmla="*/ 1649 w 2452"/>
                  <a:gd name="T57" fmla="*/ 3029 h 3041"/>
                  <a:gd name="T58" fmla="*/ 1432 w 2452"/>
                  <a:gd name="T59" fmla="*/ 3041 h 3041"/>
                  <a:gd name="T60" fmla="*/ 1323 w 2452"/>
                  <a:gd name="T61" fmla="*/ 3007 h 3041"/>
                  <a:gd name="T62" fmla="*/ 1259 w 2452"/>
                  <a:gd name="T63" fmla="*/ 3041 h 3041"/>
                  <a:gd name="T64" fmla="*/ 1139 w 2452"/>
                  <a:gd name="T65" fmla="*/ 2899 h 3041"/>
                  <a:gd name="T66" fmla="*/ 1063 w 2452"/>
                  <a:gd name="T67" fmla="*/ 2911 h 3041"/>
                  <a:gd name="T68" fmla="*/ 966 w 2452"/>
                  <a:gd name="T69" fmla="*/ 2878 h 3041"/>
                  <a:gd name="T70" fmla="*/ 933 w 2452"/>
                  <a:gd name="T71" fmla="*/ 2911 h 3041"/>
                  <a:gd name="T72" fmla="*/ 858 w 2452"/>
                  <a:gd name="T73" fmla="*/ 2911 h 3041"/>
                  <a:gd name="T74" fmla="*/ 799 w 2452"/>
                  <a:gd name="T75" fmla="*/ 2814 h 3041"/>
                  <a:gd name="T76" fmla="*/ 758 w 2452"/>
                  <a:gd name="T77" fmla="*/ 2748 h 3041"/>
                  <a:gd name="T78" fmla="*/ 595 w 2452"/>
                  <a:gd name="T79" fmla="*/ 2639 h 3041"/>
                  <a:gd name="T80" fmla="*/ 586 w 2452"/>
                  <a:gd name="T81" fmla="*/ 2530 h 3041"/>
                  <a:gd name="T82" fmla="*/ 466 w 2452"/>
                  <a:gd name="T83" fmla="*/ 2410 h 3041"/>
                  <a:gd name="T84" fmla="*/ 390 w 2452"/>
                  <a:gd name="T85" fmla="*/ 2389 h 3041"/>
                  <a:gd name="T86" fmla="*/ 336 w 2452"/>
                  <a:gd name="T87" fmla="*/ 2301 h 3041"/>
                  <a:gd name="T88" fmla="*/ 248 w 2452"/>
                  <a:gd name="T89" fmla="*/ 2268 h 3041"/>
                  <a:gd name="T90" fmla="*/ 260 w 2452"/>
                  <a:gd name="T91" fmla="*/ 2084 h 3041"/>
                  <a:gd name="T92" fmla="*/ 173 w 2452"/>
                  <a:gd name="T93" fmla="*/ 1966 h 3041"/>
                  <a:gd name="T94" fmla="*/ 194 w 2452"/>
                  <a:gd name="T95" fmla="*/ 1923 h 3041"/>
                  <a:gd name="T96" fmla="*/ 184 w 2452"/>
                  <a:gd name="T97" fmla="*/ 1869 h 3041"/>
                  <a:gd name="T98" fmla="*/ 76 w 2452"/>
                  <a:gd name="T99" fmla="*/ 1791 h 3041"/>
                  <a:gd name="T100" fmla="*/ 76 w 2452"/>
                  <a:gd name="T101" fmla="*/ 1706 h 3041"/>
                  <a:gd name="T102" fmla="*/ 0 w 2452"/>
                  <a:gd name="T103" fmla="*/ 1630 h 3041"/>
                  <a:gd name="T104" fmla="*/ 31 w 2452"/>
                  <a:gd name="T105" fmla="*/ 1576 h 3041"/>
                  <a:gd name="T106" fmla="*/ 76 w 2452"/>
                  <a:gd name="T107" fmla="*/ 1359 h 3041"/>
                  <a:gd name="T108" fmla="*/ 109 w 2452"/>
                  <a:gd name="T109" fmla="*/ 1302 h 3041"/>
                  <a:gd name="T110" fmla="*/ 97 w 2452"/>
                  <a:gd name="T111" fmla="*/ 1196 h 3041"/>
                  <a:gd name="T112" fmla="*/ 293 w 2452"/>
                  <a:gd name="T113" fmla="*/ 1163 h 3041"/>
                  <a:gd name="T114" fmla="*/ 295 w 2452"/>
                  <a:gd name="T115" fmla="*/ 515 h 3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52" h="3041">
                    <a:moveTo>
                      <a:pt x="295" y="515"/>
                    </a:moveTo>
                    <a:lnTo>
                      <a:pt x="432" y="485"/>
                    </a:lnTo>
                    <a:lnTo>
                      <a:pt x="456" y="152"/>
                    </a:lnTo>
                    <a:lnTo>
                      <a:pt x="898" y="189"/>
                    </a:lnTo>
                    <a:lnTo>
                      <a:pt x="1614" y="152"/>
                    </a:lnTo>
                    <a:lnTo>
                      <a:pt x="1666" y="203"/>
                    </a:lnTo>
                    <a:lnTo>
                      <a:pt x="1751" y="225"/>
                    </a:lnTo>
                    <a:lnTo>
                      <a:pt x="1751" y="123"/>
                    </a:lnTo>
                    <a:lnTo>
                      <a:pt x="1888" y="88"/>
                    </a:lnTo>
                    <a:lnTo>
                      <a:pt x="1987" y="0"/>
                    </a:lnTo>
                    <a:lnTo>
                      <a:pt x="2150" y="130"/>
                    </a:lnTo>
                    <a:lnTo>
                      <a:pt x="2214" y="251"/>
                    </a:lnTo>
                    <a:lnTo>
                      <a:pt x="2225" y="511"/>
                    </a:lnTo>
                    <a:lnTo>
                      <a:pt x="2225" y="619"/>
                    </a:lnTo>
                    <a:lnTo>
                      <a:pt x="2452" y="837"/>
                    </a:lnTo>
                    <a:lnTo>
                      <a:pt x="2214" y="978"/>
                    </a:lnTo>
                    <a:lnTo>
                      <a:pt x="2129" y="1141"/>
                    </a:lnTo>
                    <a:lnTo>
                      <a:pt x="2105" y="1401"/>
                    </a:lnTo>
                    <a:lnTo>
                      <a:pt x="2084" y="1706"/>
                    </a:lnTo>
                    <a:lnTo>
                      <a:pt x="1933" y="1737"/>
                    </a:lnTo>
                    <a:lnTo>
                      <a:pt x="1911" y="1900"/>
                    </a:lnTo>
                    <a:lnTo>
                      <a:pt x="1779" y="1966"/>
                    </a:lnTo>
                    <a:lnTo>
                      <a:pt x="1770" y="2171"/>
                    </a:lnTo>
                    <a:lnTo>
                      <a:pt x="1661" y="2322"/>
                    </a:lnTo>
                    <a:lnTo>
                      <a:pt x="1845" y="2585"/>
                    </a:lnTo>
                    <a:lnTo>
                      <a:pt x="1911" y="2748"/>
                    </a:lnTo>
                    <a:lnTo>
                      <a:pt x="2029" y="2878"/>
                    </a:lnTo>
                    <a:lnTo>
                      <a:pt x="1748" y="2911"/>
                    </a:lnTo>
                    <a:lnTo>
                      <a:pt x="1649" y="3029"/>
                    </a:lnTo>
                    <a:lnTo>
                      <a:pt x="1432" y="3041"/>
                    </a:lnTo>
                    <a:lnTo>
                      <a:pt x="1323" y="3007"/>
                    </a:lnTo>
                    <a:lnTo>
                      <a:pt x="1259" y="3041"/>
                    </a:lnTo>
                    <a:lnTo>
                      <a:pt x="1139" y="2899"/>
                    </a:lnTo>
                    <a:lnTo>
                      <a:pt x="1063" y="2911"/>
                    </a:lnTo>
                    <a:lnTo>
                      <a:pt x="966" y="2878"/>
                    </a:lnTo>
                    <a:lnTo>
                      <a:pt x="933" y="2911"/>
                    </a:lnTo>
                    <a:lnTo>
                      <a:pt x="858" y="2911"/>
                    </a:lnTo>
                    <a:lnTo>
                      <a:pt x="799" y="2814"/>
                    </a:lnTo>
                    <a:lnTo>
                      <a:pt x="758" y="2748"/>
                    </a:lnTo>
                    <a:lnTo>
                      <a:pt x="595" y="2639"/>
                    </a:lnTo>
                    <a:lnTo>
                      <a:pt x="586" y="2530"/>
                    </a:lnTo>
                    <a:lnTo>
                      <a:pt x="466" y="2410"/>
                    </a:lnTo>
                    <a:lnTo>
                      <a:pt x="390" y="2389"/>
                    </a:lnTo>
                    <a:lnTo>
                      <a:pt x="336" y="2301"/>
                    </a:lnTo>
                    <a:lnTo>
                      <a:pt x="248" y="2268"/>
                    </a:lnTo>
                    <a:lnTo>
                      <a:pt x="260" y="2084"/>
                    </a:lnTo>
                    <a:lnTo>
                      <a:pt x="173" y="1966"/>
                    </a:lnTo>
                    <a:lnTo>
                      <a:pt x="194" y="1923"/>
                    </a:lnTo>
                    <a:lnTo>
                      <a:pt x="184" y="1869"/>
                    </a:lnTo>
                    <a:lnTo>
                      <a:pt x="76" y="1791"/>
                    </a:lnTo>
                    <a:lnTo>
                      <a:pt x="76" y="1706"/>
                    </a:lnTo>
                    <a:lnTo>
                      <a:pt x="0" y="1630"/>
                    </a:lnTo>
                    <a:lnTo>
                      <a:pt x="31" y="1576"/>
                    </a:lnTo>
                    <a:lnTo>
                      <a:pt x="76" y="1359"/>
                    </a:lnTo>
                    <a:lnTo>
                      <a:pt x="109" y="1302"/>
                    </a:lnTo>
                    <a:lnTo>
                      <a:pt x="97" y="1196"/>
                    </a:lnTo>
                    <a:lnTo>
                      <a:pt x="293" y="1163"/>
                    </a:lnTo>
                    <a:lnTo>
                      <a:pt x="295" y="51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0" name="Freeform 305"/>
              <p:cNvSpPr>
                <a:spLocks/>
              </p:cNvSpPr>
              <p:nvPr/>
            </p:nvSpPr>
            <p:spPr bwMode="auto">
              <a:xfrm>
                <a:off x="5207603" y="4160860"/>
                <a:ext cx="150298" cy="139740"/>
              </a:xfrm>
              <a:custGeom>
                <a:avLst/>
                <a:gdLst>
                  <a:gd name="T0" fmla="*/ 968 w 968"/>
                  <a:gd name="T1" fmla="*/ 793 h 900"/>
                  <a:gd name="T2" fmla="*/ 914 w 968"/>
                  <a:gd name="T3" fmla="*/ 878 h 900"/>
                  <a:gd name="T4" fmla="*/ 848 w 968"/>
                  <a:gd name="T5" fmla="*/ 900 h 900"/>
                  <a:gd name="T6" fmla="*/ 706 w 968"/>
                  <a:gd name="T7" fmla="*/ 682 h 900"/>
                  <a:gd name="T8" fmla="*/ 534 w 968"/>
                  <a:gd name="T9" fmla="*/ 585 h 900"/>
                  <a:gd name="T10" fmla="*/ 404 w 968"/>
                  <a:gd name="T11" fmla="*/ 531 h 900"/>
                  <a:gd name="T12" fmla="*/ 0 w 968"/>
                  <a:gd name="T13" fmla="*/ 564 h 900"/>
                  <a:gd name="T14" fmla="*/ 24 w 968"/>
                  <a:gd name="T15" fmla="*/ 304 h 900"/>
                  <a:gd name="T16" fmla="*/ 109 w 968"/>
                  <a:gd name="T17" fmla="*/ 141 h 900"/>
                  <a:gd name="T18" fmla="*/ 350 w 968"/>
                  <a:gd name="T19" fmla="*/ 0 h 900"/>
                  <a:gd name="T20" fmla="*/ 404 w 968"/>
                  <a:gd name="T21" fmla="*/ 196 h 900"/>
                  <a:gd name="T22" fmla="*/ 501 w 968"/>
                  <a:gd name="T23" fmla="*/ 401 h 900"/>
                  <a:gd name="T24" fmla="*/ 576 w 968"/>
                  <a:gd name="T25" fmla="*/ 434 h 900"/>
                  <a:gd name="T26" fmla="*/ 772 w 968"/>
                  <a:gd name="T27" fmla="*/ 564 h 900"/>
                  <a:gd name="T28" fmla="*/ 968 w 968"/>
                  <a:gd name="T29" fmla="*/ 79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8" h="900">
                    <a:moveTo>
                      <a:pt x="968" y="793"/>
                    </a:moveTo>
                    <a:lnTo>
                      <a:pt x="914" y="878"/>
                    </a:lnTo>
                    <a:lnTo>
                      <a:pt x="848" y="900"/>
                    </a:lnTo>
                    <a:lnTo>
                      <a:pt x="706" y="682"/>
                    </a:lnTo>
                    <a:lnTo>
                      <a:pt x="534" y="585"/>
                    </a:lnTo>
                    <a:lnTo>
                      <a:pt x="404" y="531"/>
                    </a:lnTo>
                    <a:lnTo>
                      <a:pt x="0" y="564"/>
                    </a:lnTo>
                    <a:lnTo>
                      <a:pt x="24" y="304"/>
                    </a:lnTo>
                    <a:lnTo>
                      <a:pt x="109" y="141"/>
                    </a:lnTo>
                    <a:lnTo>
                      <a:pt x="350" y="0"/>
                    </a:lnTo>
                    <a:lnTo>
                      <a:pt x="404" y="196"/>
                    </a:lnTo>
                    <a:lnTo>
                      <a:pt x="501" y="401"/>
                    </a:lnTo>
                    <a:lnTo>
                      <a:pt x="576" y="434"/>
                    </a:lnTo>
                    <a:lnTo>
                      <a:pt x="772" y="564"/>
                    </a:lnTo>
                    <a:lnTo>
                      <a:pt x="968" y="79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1" name="Freeform 306"/>
              <p:cNvSpPr>
                <a:spLocks/>
              </p:cNvSpPr>
              <p:nvPr/>
            </p:nvSpPr>
            <p:spPr bwMode="auto">
              <a:xfrm>
                <a:off x="5138665" y="4243306"/>
                <a:ext cx="352455" cy="259761"/>
              </a:xfrm>
              <a:custGeom>
                <a:avLst/>
                <a:gdLst>
                  <a:gd name="T0" fmla="*/ 368 w 2270"/>
                  <a:gd name="T1" fmla="*/ 1510 h 1673"/>
                  <a:gd name="T2" fmla="*/ 250 w 2270"/>
                  <a:gd name="T3" fmla="*/ 1380 h 1673"/>
                  <a:gd name="T4" fmla="*/ 184 w 2270"/>
                  <a:gd name="T5" fmla="*/ 1217 h 1673"/>
                  <a:gd name="T6" fmla="*/ 0 w 2270"/>
                  <a:gd name="T7" fmla="*/ 954 h 1673"/>
                  <a:gd name="T8" fmla="*/ 109 w 2270"/>
                  <a:gd name="T9" fmla="*/ 803 h 1673"/>
                  <a:gd name="T10" fmla="*/ 118 w 2270"/>
                  <a:gd name="T11" fmla="*/ 598 h 1673"/>
                  <a:gd name="T12" fmla="*/ 250 w 2270"/>
                  <a:gd name="T13" fmla="*/ 532 h 1673"/>
                  <a:gd name="T14" fmla="*/ 272 w 2270"/>
                  <a:gd name="T15" fmla="*/ 369 h 1673"/>
                  <a:gd name="T16" fmla="*/ 423 w 2270"/>
                  <a:gd name="T17" fmla="*/ 338 h 1673"/>
                  <a:gd name="T18" fmla="*/ 444 w 2270"/>
                  <a:gd name="T19" fmla="*/ 33 h 1673"/>
                  <a:gd name="T20" fmla="*/ 848 w 2270"/>
                  <a:gd name="T21" fmla="*/ 0 h 1673"/>
                  <a:gd name="T22" fmla="*/ 978 w 2270"/>
                  <a:gd name="T23" fmla="*/ 54 h 1673"/>
                  <a:gd name="T24" fmla="*/ 1150 w 2270"/>
                  <a:gd name="T25" fmla="*/ 154 h 1673"/>
                  <a:gd name="T26" fmla="*/ 1292 w 2270"/>
                  <a:gd name="T27" fmla="*/ 369 h 1673"/>
                  <a:gd name="T28" fmla="*/ 1271 w 2270"/>
                  <a:gd name="T29" fmla="*/ 489 h 1673"/>
                  <a:gd name="T30" fmla="*/ 1325 w 2270"/>
                  <a:gd name="T31" fmla="*/ 555 h 1673"/>
                  <a:gd name="T32" fmla="*/ 1422 w 2270"/>
                  <a:gd name="T33" fmla="*/ 565 h 1673"/>
                  <a:gd name="T34" fmla="*/ 1434 w 2270"/>
                  <a:gd name="T35" fmla="*/ 706 h 1673"/>
                  <a:gd name="T36" fmla="*/ 1531 w 2270"/>
                  <a:gd name="T37" fmla="*/ 815 h 1673"/>
                  <a:gd name="T38" fmla="*/ 1606 w 2270"/>
                  <a:gd name="T39" fmla="*/ 824 h 1673"/>
                  <a:gd name="T40" fmla="*/ 1781 w 2270"/>
                  <a:gd name="T41" fmla="*/ 912 h 1673"/>
                  <a:gd name="T42" fmla="*/ 2149 w 2270"/>
                  <a:gd name="T43" fmla="*/ 966 h 1673"/>
                  <a:gd name="T44" fmla="*/ 2270 w 2270"/>
                  <a:gd name="T45" fmla="*/ 954 h 1673"/>
                  <a:gd name="T46" fmla="*/ 2225 w 2270"/>
                  <a:gd name="T47" fmla="*/ 1075 h 1673"/>
                  <a:gd name="T48" fmla="*/ 1738 w 2270"/>
                  <a:gd name="T49" fmla="*/ 1443 h 1673"/>
                  <a:gd name="T50" fmla="*/ 1412 w 2270"/>
                  <a:gd name="T51" fmla="*/ 1519 h 1673"/>
                  <a:gd name="T52" fmla="*/ 1292 w 2270"/>
                  <a:gd name="T53" fmla="*/ 1606 h 1673"/>
                  <a:gd name="T54" fmla="*/ 1032 w 2270"/>
                  <a:gd name="T55" fmla="*/ 1585 h 1673"/>
                  <a:gd name="T56" fmla="*/ 890 w 2270"/>
                  <a:gd name="T57" fmla="*/ 1673 h 1673"/>
                  <a:gd name="T58" fmla="*/ 727 w 2270"/>
                  <a:gd name="T59" fmla="*/ 1651 h 1673"/>
                  <a:gd name="T60" fmla="*/ 468 w 2270"/>
                  <a:gd name="T61" fmla="*/ 1531 h 1673"/>
                  <a:gd name="T62" fmla="*/ 368 w 2270"/>
                  <a:gd name="T63" fmla="*/ 1510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0" h="1673">
                    <a:moveTo>
                      <a:pt x="368" y="1510"/>
                    </a:moveTo>
                    <a:lnTo>
                      <a:pt x="250" y="1380"/>
                    </a:lnTo>
                    <a:lnTo>
                      <a:pt x="184" y="1217"/>
                    </a:lnTo>
                    <a:lnTo>
                      <a:pt x="0" y="954"/>
                    </a:lnTo>
                    <a:lnTo>
                      <a:pt x="109" y="803"/>
                    </a:lnTo>
                    <a:lnTo>
                      <a:pt x="118" y="598"/>
                    </a:lnTo>
                    <a:lnTo>
                      <a:pt x="250" y="532"/>
                    </a:lnTo>
                    <a:lnTo>
                      <a:pt x="272" y="369"/>
                    </a:lnTo>
                    <a:lnTo>
                      <a:pt x="423" y="338"/>
                    </a:lnTo>
                    <a:lnTo>
                      <a:pt x="444" y="33"/>
                    </a:lnTo>
                    <a:lnTo>
                      <a:pt x="848" y="0"/>
                    </a:lnTo>
                    <a:lnTo>
                      <a:pt x="978" y="54"/>
                    </a:lnTo>
                    <a:lnTo>
                      <a:pt x="1150" y="154"/>
                    </a:lnTo>
                    <a:lnTo>
                      <a:pt x="1292" y="369"/>
                    </a:lnTo>
                    <a:lnTo>
                      <a:pt x="1271" y="489"/>
                    </a:lnTo>
                    <a:lnTo>
                      <a:pt x="1325" y="555"/>
                    </a:lnTo>
                    <a:lnTo>
                      <a:pt x="1422" y="565"/>
                    </a:lnTo>
                    <a:lnTo>
                      <a:pt x="1434" y="706"/>
                    </a:lnTo>
                    <a:lnTo>
                      <a:pt x="1531" y="815"/>
                    </a:lnTo>
                    <a:lnTo>
                      <a:pt x="1606" y="824"/>
                    </a:lnTo>
                    <a:lnTo>
                      <a:pt x="1781" y="912"/>
                    </a:lnTo>
                    <a:lnTo>
                      <a:pt x="2149" y="966"/>
                    </a:lnTo>
                    <a:lnTo>
                      <a:pt x="2270" y="954"/>
                    </a:lnTo>
                    <a:lnTo>
                      <a:pt x="2225" y="1075"/>
                    </a:lnTo>
                    <a:lnTo>
                      <a:pt x="1738" y="1443"/>
                    </a:lnTo>
                    <a:lnTo>
                      <a:pt x="1412" y="1519"/>
                    </a:lnTo>
                    <a:lnTo>
                      <a:pt x="1292" y="1606"/>
                    </a:lnTo>
                    <a:lnTo>
                      <a:pt x="1032" y="1585"/>
                    </a:lnTo>
                    <a:lnTo>
                      <a:pt x="890" y="1673"/>
                    </a:lnTo>
                    <a:lnTo>
                      <a:pt x="727" y="1651"/>
                    </a:lnTo>
                    <a:lnTo>
                      <a:pt x="468" y="1531"/>
                    </a:lnTo>
                    <a:lnTo>
                      <a:pt x="368" y="151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2" name="Freeform 308"/>
              <p:cNvSpPr>
                <a:spLocks/>
              </p:cNvSpPr>
              <p:nvPr/>
            </p:nvSpPr>
            <p:spPr bwMode="auto">
              <a:xfrm>
                <a:off x="5324208" y="4302307"/>
                <a:ext cx="232589" cy="315812"/>
              </a:xfrm>
              <a:custGeom>
                <a:avLst/>
                <a:gdLst>
                  <a:gd name="T0" fmla="*/ 85 w 1498"/>
                  <a:gd name="T1" fmla="*/ 2034 h 2034"/>
                  <a:gd name="T2" fmla="*/ 239 w 1498"/>
                  <a:gd name="T3" fmla="*/ 1857 h 2034"/>
                  <a:gd name="T4" fmla="*/ 314 w 1498"/>
                  <a:gd name="T5" fmla="*/ 1748 h 2034"/>
                  <a:gd name="T6" fmla="*/ 487 w 1498"/>
                  <a:gd name="T7" fmla="*/ 1619 h 2034"/>
                  <a:gd name="T8" fmla="*/ 673 w 1498"/>
                  <a:gd name="T9" fmla="*/ 1477 h 2034"/>
                  <a:gd name="T10" fmla="*/ 813 w 1498"/>
                  <a:gd name="T11" fmla="*/ 1411 h 2034"/>
                  <a:gd name="T12" fmla="*/ 933 w 1498"/>
                  <a:gd name="T13" fmla="*/ 1271 h 2034"/>
                  <a:gd name="T14" fmla="*/ 1084 w 1498"/>
                  <a:gd name="T15" fmla="*/ 1054 h 2034"/>
                  <a:gd name="T16" fmla="*/ 1139 w 1498"/>
                  <a:gd name="T17" fmla="*/ 955 h 2034"/>
                  <a:gd name="T18" fmla="*/ 1205 w 1498"/>
                  <a:gd name="T19" fmla="*/ 837 h 2034"/>
                  <a:gd name="T20" fmla="*/ 1238 w 1498"/>
                  <a:gd name="T21" fmla="*/ 749 h 2034"/>
                  <a:gd name="T22" fmla="*/ 1432 w 1498"/>
                  <a:gd name="T23" fmla="*/ 489 h 2034"/>
                  <a:gd name="T24" fmla="*/ 1477 w 1498"/>
                  <a:gd name="T25" fmla="*/ 315 h 2034"/>
                  <a:gd name="T26" fmla="*/ 1498 w 1498"/>
                  <a:gd name="T27" fmla="*/ 55 h 2034"/>
                  <a:gd name="T28" fmla="*/ 1455 w 1498"/>
                  <a:gd name="T29" fmla="*/ 0 h 2034"/>
                  <a:gd name="T30" fmla="*/ 1410 w 1498"/>
                  <a:gd name="T31" fmla="*/ 0 h 2034"/>
                  <a:gd name="T32" fmla="*/ 1325 w 1498"/>
                  <a:gd name="T33" fmla="*/ 55 h 2034"/>
                  <a:gd name="T34" fmla="*/ 1117 w 1498"/>
                  <a:gd name="T35" fmla="*/ 109 h 2034"/>
                  <a:gd name="T36" fmla="*/ 1075 w 1498"/>
                  <a:gd name="T37" fmla="*/ 142 h 2034"/>
                  <a:gd name="T38" fmla="*/ 954 w 1498"/>
                  <a:gd name="T39" fmla="*/ 142 h 2034"/>
                  <a:gd name="T40" fmla="*/ 836 w 1498"/>
                  <a:gd name="T41" fmla="*/ 196 h 2034"/>
                  <a:gd name="T42" fmla="*/ 619 w 1498"/>
                  <a:gd name="T43" fmla="*/ 239 h 2034"/>
                  <a:gd name="T44" fmla="*/ 541 w 1498"/>
                  <a:gd name="T45" fmla="*/ 272 h 2034"/>
                  <a:gd name="T46" fmla="*/ 444 w 1498"/>
                  <a:gd name="T47" fmla="*/ 251 h 2034"/>
                  <a:gd name="T48" fmla="*/ 326 w 1498"/>
                  <a:gd name="T49" fmla="*/ 130 h 2034"/>
                  <a:gd name="T50" fmla="*/ 227 w 1498"/>
                  <a:gd name="T51" fmla="*/ 185 h 2034"/>
                  <a:gd name="T52" fmla="*/ 239 w 1498"/>
                  <a:gd name="T53" fmla="*/ 326 h 2034"/>
                  <a:gd name="T54" fmla="*/ 336 w 1498"/>
                  <a:gd name="T55" fmla="*/ 435 h 2034"/>
                  <a:gd name="T56" fmla="*/ 411 w 1498"/>
                  <a:gd name="T57" fmla="*/ 444 h 2034"/>
                  <a:gd name="T58" fmla="*/ 586 w 1498"/>
                  <a:gd name="T59" fmla="*/ 532 h 2034"/>
                  <a:gd name="T60" fmla="*/ 954 w 1498"/>
                  <a:gd name="T61" fmla="*/ 586 h 2034"/>
                  <a:gd name="T62" fmla="*/ 1075 w 1498"/>
                  <a:gd name="T63" fmla="*/ 574 h 2034"/>
                  <a:gd name="T64" fmla="*/ 1030 w 1498"/>
                  <a:gd name="T65" fmla="*/ 695 h 2034"/>
                  <a:gd name="T66" fmla="*/ 541 w 1498"/>
                  <a:gd name="T67" fmla="*/ 1063 h 2034"/>
                  <a:gd name="T68" fmla="*/ 217 w 1498"/>
                  <a:gd name="T69" fmla="*/ 1139 h 2034"/>
                  <a:gd name="T70" fmla="*/ 97 w 1498"/>
                  <a:gd name="T71" fmla="*/ 1226 h 2034"/>
                  <a:gd name="T72" fmla="*/ 0 w 1498"/>
                  <a:gd name="T73" fmla="*/ 1309 h 2034"/>
                  <a:gd name="T74" fmla="*/ 0 w 1498"/>
                  <a:gd name="T75" fmla="*/ 1970 h 2034"/>
                  <a:gd name="T76" fmla="*/ 85 w 1498"/>
                  <a:gd name="T77" fmla="*/ 2034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8" h="2034">
                    <a:moveTo>
                      <a:pt x="85" y="2034"/>
                    </a:moveTo>
                    <a:lnTo>
                      <a:pt x="239" y="1857"/>
                    </a:lnTo>
                    <a:lnTo>
                      <a:pt x="314" y="1748"/>
                    </a:lnTo>
                    <a:lnTo>
                      <a:pt x="487" y="1619"/>
                    </a:lnTo>
                    <a:lnTo>
                      <a:pt x="673" y="1477"/>
                    </a:lnTo>
                    <a:lnTo>
                      <a:pt x="813" y="1411"/>
                    </a:lnTo>
                    <a:lnTo>
                      <a:pt x="933" y="1271"/>
                    </a:lnTo>
                    <a:lnTo>
                      <a:pt x="1084" y="1054"/>
                    </a:lnTo>
                    <a:lnTo>
                      <a:pt x="1139" y="955"/>
                    </a:lnTo>
                    <a:lnTo>
                      <a:pt x="1205" y="837"/>
                    </a:lnTo>
                    <a:lnTo>
                      <a:pt x="1238" y="749"/>
                    </a:lnTo>
                    <a:lnTo>
                      <a:pt x="1432" y="489"/>
                    </a:lnTo>
                    <a:lnTo>
                      <a:pt x="1477" y="315"/>
                    </a:lnTo>
                    <a:lnTo>
                      <a:pt x="1498" y="55"/>
                    </a:lnTo>
                    <a:lnTo>
                      <a:pt x="1455" y="0"/>
                    </a:lnTo>
                    <a:lnTo>
                      <a:pt x="1410" y="0"/>
                    </a:lnTo>
                    <a:lnTo>
                      <a:pt x="1325" y="55"/>
                    </a:lnTo>
                    <a:lnTo>
                      <a:pt x="1117" y="109"/>
                    </a:lnTo>
                    <a:lnTo>
                      <a:pt x="1075" y="142"/>
                    </a:lnTo>
                    <a:lnTo>
                      <a:pt x="954" y="142"/>
                    </a:lnTo>
                    <a:lnTo>
                      <a:pt x="836" y="196"/>
                    </a:lnTo>
                    <a:lnTo>
                      <a:pt x="619" y="239"/>
                    </a:lnTo>
                    <a:lnTo>
                      <a:pt x="541" y="272"/>
                    </a:lnTo>
                    <a:lnTo>
                      <a:pt x="444" y="251"/>
                    </a:lnTo>
                    <a:lnTo>
                      <a:pt x="326" y="130"/>
                    </a:lnTo>
                    <a:lnTo>
                      <a:pt x="227" y="185"/>
                    </a:lnTo>
                    <a:lnTo>
                      <a:pt x="239" y="326"/>
                    </a:lnTo>
                    <a:lnTo>
                      <a:pt x="336" y="435"/>
                    </a:lnTo>
                    <a:lnTo>
                      <a:pt x="411" y="444"/>
                    </a:lnTo>
                    <a:lnTo>
                      <a:pt x="586" y="532"/>
                    </a:lnTo>
                    <a:lnTo>
                      <a:pt x="954" y="586"/>
                    </a:lnTo>
                    <a:lnTo>
                      <a:pt x="1075" y="574"/>
                    </a:lnTo>
                    <a:lnTo>
                      <a:pt x="1030" y="695"/>
                    </a:lnTo>
                    <a:lnTo>
                      <a:pt x="541" y="1063"/>
                    </a:lnTo>
                    <a:lnTo>
                      <a:pt x="217" y="1139"/>
                    </a:lnTo>
                    <a:lnTo>
                      <a:pt x="97" y="1226"/>
                    </a:lnTo>
                    <a:lnTo>
                      <a:pt x="0" y="1309"/>
                    </a:lnTo>
                    <a:lnTo>
                      <a:pt x="0" y="1970"/>
                    </a:lnTo>
                    <a:lnTo>
                      <a:pt x="85" y="2034"/>
                    </a:lnTo>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3" name="Freeform 309"/>
              <p:cNvSpPr>
                <a:spLocks/>
              </p:cNvSpPr>
              <p:nvPr/>
            </p:nvSpPr>
            <p:spPr bwMode="auto">
              <a:xfrm>
                <a:off x="4154586" y="3659038"/>
                <a:ext cx="488934" cy="475270"/>
              </a:xfrm>
              <a:custGeom>
                <a:avLst/>
                <a:gdLst>
                  <a:gd name="T0" fmla="*/ 2750 w 3149"/>
                  <a:gd name="T1" fmla="*/ 1143 h 3061"/>
                  <a:gd name="T2" fmla="*/ 2634 w 3149"/>
                  <a:gd name="T3" fmla="*/ 869 h 3061"/>
                  <a:gd name="T4" fmla="*/ 2556 w 3149"/>
                  <a:gd name="T5" fmla="*/ 775 h 3061"/>
                  <a:gd name="T6" fmla="*/ 2440 w 3149"/>
                  <a:gd name="T7" fmla="*/ 645 h 3061"/>
                  <a:gd name="T8" fmla="*/ 2440 w 3149"/>
                  <a:gd name="T9" fmla="*/ 543 h 3061"/>
                  <a:gd name="T10" fmla="*/ 2556 w 3149"/>
                  <a:gd name="T11" fmla="*/ 376 h 3061"/>
                  <a:gd name="T12" fmla="*/ 2570 w 3149"/>
                  <a:gd name="T13" fmla="*/ 246 h 3061"/>
                  <a:gd name="T14" fmla="*/ 2549 w 3149"/>
                  <a:gd name="T15" fmla="*/ 196 h 3061"/>
                  <a:gd name="T16" fmla="*/ 2542 w 3149"/>
                  <a:gd name="T17" fmla="*/ 35 h 3061"/>
                  <a:gd name="T18" fmla="*/ 2426 w 3149"/>
                  <a:gd name="T19" fmla="*/ 0 h 3061"/>
                  <a:gd name="T20" fmla="*/ 2251 w 3149"/>
                  <a:gd name="T21" fmla="*/ 28 h 3061"/>
                  <a:gd name="T22" fmla="*/ 2143 w 3149"/>
                  <a:gd name="T23" fmla="*/ 45 h 3061"/>
                  <a:gd name="T24" fmla="*/ 2041 w 3149"/>
                  <a:gd name="T25" fmla="*/ 45 h 3061"/>
                  <a:gd name="T26" fmla="*/ 1968 w 3149"/>
                  <a:gd name="T27" fmla="*/ 28 h 3061"/>
                  <a:gd name="T28" fmla="*/ 1795 w 3149"/>
                  <a:gd name="T29" fmla="*/ 45 h 3061"/>
                  <a:gd name="T30" fmla="*/ 1722 w 3149"/>
                  <a:gd name="T31" fmla="*/ 80 h 3061"/>
                  <a:gd name="T32" fmla="*/ 1571 w 3149"/>
                  <a:gd name="T33" fmla="*/ 87 h 3061"/>
                  <a:gd name="T34" fmla="*/ 1462 w 3149"/>
                  <a:gd name="T35" fmla="*/ 123 h 3061"/>
                  <a:gd name="T36" fmla="*/ 1382 w 3149"/>
                  <a:gd name="T37" fmla="*/ 168 h 3061"/>
                  <a:gd name="T38" fmla="*/ 1273 w 3149"/>
                  <a:gd name="T39" fmla="*/ 260 h 3061"/>
                  <a:gd name="T40" fmla="*/ 1217 w 3149"/>
                  <a:gd name="T41" fmla="*/ 283 h 3061"/>
                  <a:gd name="T42" fmla="*/ 1115 w 3149"/>
                  <a:gd name="T43" fmla="*/ 333 h 3061"/>
                  <a:gd name="T44" fmla="*/ 1056 w 3149"/>
                  <a:gd name="T45" fmla="*/ 392 h 3061"/>
                  <a:gd name="T46" fmla="*/ 1115 w 3149"/>
                  <a:gd name="T47" fmla="*/ 687 h 3061"/>
                  <a:gd name="T48" fmla="*/ 1136 w 3149"/>
                  <a:gd name="T49" fmla="*/ 761 h 3061"/>
                  <a:gd name="T50" fmla="*/ 1077 w 3149"/>
                  <a:gd name="T51" fmla="*/ 933 h 3061"/>
                  <a:gd name="T52" fmla="*/ 961 w 3149"/>
                  <a:gd name="T53" fmla="*/ 954 h 3061"/>
                  <a:gd name="T54" fmla="*/ 839 w 3149"/>
                  <a:gd name="T55" fmla="*/ 950 h 3061"/>
                  <a:gd name="T56" fmla="*/ 803 w 3149"/>
                  <a:gd name="T57" fmla="*/ 1101 h 3061"/>
                  <a:gd name="T58" fmla="*/ 730 w 3149"/>
                  <a:gd name="T59" fmla="*/ 1115 h 3061"/>
                  <a:gd name="T60" fmla="*/ 652 w 3149"/>
                  <a:gd name="T61" fmla="*/ 1158 h 3061"/>
                  <a:gd name="T62" fmla="*/ 593 w 3149"/>
                  <a:gd name="T63" fmla="*/ 1158 h 3061"/>
                  <a:gd name="T64" fmla="*/ 536 w 3149"/>
                  <a:gd name="T65" fmla="*/ 1224 h 3061"/>
                  <a:gd name="T66" fmla="*/ 522 w 3149"/>
                  <a:gd name="T67" fmla="*/ 1273 h 3061"/>
                  <a:gd name="T68" fmla="*/ 144 w 3149"/>
                  <a:gd name="T69" fmla="*/ 1375 h 3061"/>
                  <a:gd name="T70" fmla="*/ 0 w 3149"/>
                  <a:gd name="T71" fmla="*/ 1483 h 3061"/>
                  <a:gd name="T72" fmla="*/ 9 w 3149"/>
                  <a:gd name="T73" fmla="*/ 1602 h 3061"/>
                  <a:gd name="T74" fmla="*/ 28 w 3149"/>
                  <a:gd name="T75" fmla="*/ 1708 h 3061"/>
                  <a:gd name="T76" fmla="*/ 626 w 3149"/>
                  <a:gd name="T77" fmla="*/ 2143 h 3061"/>
                  <a:gd name="T78" fmla="*/ 1498 w 3149"/>
                  <a:gd name="T79" fmla="*/ 2771 h 3061"/>
                  <a:gd name="T80" fmla="*/ 1564 w 3149"/>
                  <a:gd name="T81" fmla="*/ 2887 h 3061"/>
                  <a:gd name="T82" fmla="*/ 1672 w 3149"/>
                  <a:gd name="T83" fmla="*/ 2880 h 3061"/>
                  <a:gd name="T84" fmla="*/ 1750 w 3149"/>
                  <a:gd name="T85" fmla="*/ 2903 h 3061"/>
                  <a:gd name="T86" fmla="*/ 1760 w 3149"/>
                  <a:gd name="T87" fmla="*/ 2988 h 3061"/>
                  <a:gd name="T88" fmla="*/ 1767 w 3149"/>
                  <a:gd name="T89" fmla="*/ 3061 h 3061"/>
                  <a:gd name="T90" fmla="*/ 2022 w 3149"/>
                  <a:gd name="T91" fmla="*/ 3040 h 3061"/>
                  <a:gd name="T92" fmla="*/ 2192 w 3149"/>
                  <a:gd name="T93" fmla="*/ 3033 h 3061"/>
                  <a:gd name="T94" fmla="*/ 3149 w 3149"/>
                  <a:gd name="T95" fmla="*/ 2346 h 3061"/>
                  <a:gd name="T96" fmla="*/ 3054 w 3149"/>
                  <a:gd name="T97" fmla="*/ 2157 h 3061"/>
                  <a:gd name="T98" fmla="*/ 2903 w 3149"/>
                  <a:gd name="T99" fmla="*/ 2178 h 3061"/>
                  <a:gd name="T100" fmla="*/ 2764 w 3149"/>
                  <a:gd name="T101" fmla="*/ 1998 h 3061"/>
                  <a:gd name="T102" fmla="*/ 2743 w 3149"/>
                  <a:gd name="T103" fmla="*/ 1831 h 3061"/>
                  <a:gd name="T104" fmla="*/ 2837 w 3149"/>
                  <a:gd name="T105" fmla="*/ 1722 h 3061"/>
                  <a:gd name="T106" fmla="*/ 2837 w 3149"/>
                  <a:gd name="T107" fmla="*/ 1578 h 3061"/>
                  <a:gd name="T108" fmla="*/ 2802 w 3149"/>
                  <a:gd name="T109" fmla="*/ 1476 h 3061"/>
                  <a:gd name="T110" fmla="*/ 2809 w 3149"/>
                  <a:gd name="T111" fmla="*/ 1406 h 3061"/>
                  <a:gd name="T112" fmla="*/ 2750 w 3149"/>
                  <a:gd name="T113" fmla="*/ 1143 h 3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49" h="3061">
                    <a:moveTo>
                      <a:pt x="2750" y="1143"/>
                    </a:moveTo>
                    <a:lnTo>
                      <a:pt x="2634" y="869"/>
                    </a:lnTo>
                    <a:lnTo>
                      <a:pt x="2556" y="775"/>
                    </a:lnTo>
                    <a:lnTo>
                      <a:pt x="2440" y="645"/>
                    </a:lnTo>
                    <a:lnTo>
                      <a:pt x="2440" y="543"/>
                    </a:lnTo>
                    <a:lnTo>
                      <a:pt x="2556" y="376"/>
                    </a:lnTo>
                    <a:lnTo>
                      <a:pt x="2570" y="246"/>
                    </a:lnTo>
                    <a:lnTo>
                      <a:pt x="2549" y="196"/>
                    </a:lnTo>
                    <a:lnTo>
                      <a:pt x="2542" y="35"/>
                    </a:lnTo>
                    <a:lnTo>
                      <a:pt x="2426" y="0"/>
                    </a:lnTo>
                    <a:lnTo>
                      <a:pt x="2251" y="28"/>
                    </a:lnTo>
                    <a:lnTo>
                      <a:pt x="2143" y="45"/>
                    </a:lnTo>
                    <a:lnTo>
                      <a:pt x="2041" y="45"/>
                    </a:lnTo>
                    <a:lnTo>
                      <a:pt x="1968" y="28"/>
                    </a:lnTo>
                    <a:lnTo>
                      <a:pt x="1795" y="45"/>
                    </a:lnTo>
                    <a:lnTo>
                      <a:pt x="1722" y="80"/>
                    </a:lnTo>
                    <a:lnTo>
                      <a:pt x="1571" y="87"/>
                    </a:lnTo>
                    <a:lnTo>
                      <a:pt x="1462" y="123"/>
                    </a:lnTo>
                    <a:lnTo>
                      <a:pt x="1382" y="168"/>
                    </a:lnTo>
                    <a:lnTo>
                      <a:pt x="1273" y="260"/>
                    </a:lnTo>
                    <a:lnTo>
                      <a:pt x="1217" y="283"/>
                    </a:lnTo>
                    <a:lnTo>
                      <a:pt x="1115" y="333"/>
                    </a:lnTo>
                    <a:lnTo>
                      <a:pt x="1056" y="392"/>
                    </a:lnTo>
                    <a:lnTo>
                      <a:pt x="1115" y="687"/>
                    </a:lnTo>
                    <a:lnTo>
                      <a:pt x="1136" y="761"/>
                    </a:lnTo>
                    <a:lnTo>
                      <a:pt x="1077" y="933"/>
                    </a:lnTo>
                    <a:lnTo>
                      <a:pt x="961" y="954"/>
                    </a:lnTo>
                    <a:lnTo>
                      <a:pt x="839" y="950"/>
                    </a:lnTo>
                    <a:lnTo>
                      <a:pt x="803" y="1101"/>
                    </a:lnTo>
                    <a:lnTo>
                      <a:pt x="730" y="1115"/>
                    </a:lnTo>
                    <a:lnTo>
                      <a:pt x="652" y="1158"/>
                    </a:lnTo>
                    <a:lnTo>
                      <a:pt x="593" y="1158"/>
                    </a:lnTo>
                    <a:lnTo>
                      <a:pt x="536" y="1224"/>
                    </a:lnTo>
                    <a:lnTo>
                      <a:pt x="522" y="1273"/>
                    </a:lnTo>
                    <a:lnTo>
                      <a:pt x="144" y="1375"/>
                    </a:lnTo>
                    <a:lnTo>
                      <a:pt x="0" y="1483"/>
                    </a:lnTo>
                    <a:lnTo>
                      <a:pt x="9" y="1602"/>
                    </a:lnTo>
                    <a:lnTo>
                      <a:pt x="28" y="1708"/>
                    </a:lnTo>
                    <a:lnTo>
                      <a:pt x="626" y="2143"/>
                    </a:lnTo>
                    <a:lnTo>
                      <a:pt x="1498" y="2771"/>
                    </a:lnTo>
                    <a:lnTo>
                      <a:pt x="1564" y="2887"/>
                    </a:lnTo>
                    <a:lnTo>
                      <a:pt x="1672" y="2880"/>
                    </a:lnTo>
                    <a:lnTo>
                      <a:pt x="1750" y="2903"/>
                    </a:lnTo>
                    <a:lnTo>
                      <a:pt x="1760" y="2988"/>
                    </a:lnTo>
                    <a:lnTo>
                      <a:pt x="1767" y="3061"/>
                    </a:lnTo>
                    <a:lnTo>
                      <a:pt x="2022" y="3040"/>
                    </a:lnTo>
                    <a:lnTo>
                      <a:pt x="2192" y="3033"/>
                    </a:lnTo>
                    <a:lnTo>
                      <a:pt x="3149" y="2346"/>
                    </a:lnTo>
                    <a:lnTo>
                      <a:pt x="3054" y="2157"/>
                    </a:lnTo>
                    <a:lnTo>
                      <a:pt x="2903" y="2178"/>
                    </a:lnTo>
                    <a:lnTo>
                      <a:pt x="2764" y="1998"/>
                    </a:lnTo>
                    <a:lnTo>
                      <a:pt x="2743" y="1831"/>
                    </a:lnTo>
                    <a:lnTo>
                      <a:pt x="2837" y="1722"/>
                    </a:lnTo>
                    <a:lnTo>
                      <a:pt x="2837" y="1578"/>
                    </a:lnTo>
                    <a:lnTo>
                      <a:pt x="2802" y="1476"/>
                    </a:lnTo>
                    <a:lnTo>
                      <a:pt x="2809" y="1406"/>
                    </a:lnTo>
                    <a:lnTo>
                      <a:pt x="2750" y="114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4" name="Freeform 310"/>
              <p:cNvSpPr>
                <a:spLocks/>
              </p:cNvSpPr>
              <p:nvPr/>
            </p:nvSpPr>
            <p:spPr bwMode="auto">
              <a:xfrm>
                <a:off x="4362953" y="4023293"/>
                <a:ext cx="377763" cy="284914"/>
              </a:xfrm>
              <a:custGeom>
                <a:avLst/>
                <a:gdLst>
                  <a:gd name="T0" fmla="*/ 1807 w 2433"/>
                  <a:gd name="T1" fmla="*/ 0 h 1835"/>
                  <a:gd name="T2" fmla="*/ 850 w 2433"/>
                  <a:gd name="T3" fmla="*/ 687 h 1835"/>
                  <a:gd name="T4" fmla="*/ 680 w 2433"/>
                  <a:gd name="T5" fmla="*/ 694 h 1835"/>
                  <a:gd name="T6" fmla="*/ 479 w 2433"/>
                  <a:gd name="T7" fmla="*/ 1308 h 1835"/>
                  <a:gd name="T8" fmla="*/ 316 w 2433"/>
                  <a:gd name="T9" fmla="*/ 1330 h 1835"/>
                  <a:gd name="T10" fmla="*/ 229 w 2433"/>
                  <a:gd name="T11" fmla="*/ 1375 h 1835"/>
                  <a:gd name="T12" fmla="*/ 0 w 2433"/>
                  <a:gd name="T13" fmla="*/ 1384 h 1835"/>
                  <a:gd name="T14" fmla="*/ 12 w 2433"/>
                  <a:gd name="T15" fmla="*/ 1493 h 1835"/>
                  <a:gd name="T16" fmla="*/ 75 w 2433"/>
                  <a:gd name="T17" fmla="*/ 1571 h 1835"/>
                  <a:gd name="T18" fmla="*/ 153 w 2433"/>
                  <a:gd name="T19" fmla="*/ 1571 h 1835"/>
                  <a:gd name="T20" fmla="*/ 175 w 2433"/>
                  <a:gd name="T21" fmla="*/ 1677 h 1835"/>
                  <a:gd name="T22" fmla="*/ 305 w 2433"/>
                  <a:gd name="T23" fmla="*/ 1776 h 1835"/>
                  <a:gd name="T24" fmla="*/ 330 w 2433"/>
                  <a:gd name="T25" fmla="*/ 1835 h 1835"/>
                  <a:gd name="T26" fmla="*/ 458 w 2433"/>
                  <a:gd name="T27" fmla="*/ 1819 h 1835"/>
                  <a:gd name="T28" fmla="*/ 510 w 2433"/>
                  <a:gd name="T29" fmla="*/ 1809 h 1835"/>
                  <a:gd name="T30" fmla="*/ 588 w 2433"/>
                  <a:gd name="T31" fmla="*/ 1613 h 1835"/>
                  <a:gd name="T32" fmla="*/ 694 w 2433"/>
                  <a:gd name="T33" fmla="*/ 1526 h 1835"/>
                  <a:gd name="T34" fmla="*/ 935 w 2433"/>
                  <a:gd name="T35" fmla="*/ 1547 h 1835"/>
                  <a:gd name="T36" fmla="*/ 1053 w 2433"/>
                  <a:gd name="T37" fmla="*/ 1677 h 1835"/>
                  <a:gd name="T38" fmla="*/ 1207 w 2433"/>
                  <a:gd name="T39" fmla="*/ 1677 h 1835"/>
                  <a:gd name="T40" fmla="*/ 1337 w 2433"/>
                  <a:gd name="T41" fmla="*/ 1710 h 1835"/>
                  <a:gd name="T42" fmla="*/ 1445 w 2433"/>
                  <a:gd name="T43" fmla="*/ 1689 h 1835"/>
                  <a:gd name="T44" fmla="*/ 1521 w 2433"/>
                  <a:gd name="T45" fmla="*/ 1592 h 1835"/>
                  <a:gd name="T46" fmla="*/ 1814 w 2433"/>
                  <a:gd name="T47" fmla="*/ 1646 h 1835"/>
                  <a:gd name="T48" fmla="*/ 2043 w 2433"/>
                  <a:gd name="T49" fmla="*/ 1559 h 1835"/>
                  <a:gd name="T50" fmla="*/ 2074 w 2433"/>
                  <a:gd name="T51" fmla="*/ 1363 h 1835"/>
                  <a:gd name="T52" fmla="*/ 2345 w 2433"/>
                  <a:gd name="T53" fmla="*/ 1058 h 1835"/>
                  <a:gd name="T54" fmla="*/ 2357 w 2433"/>
                  <a:gd name="T55" fmla="*/ 626 h 1835"/>
                  <a:gd name="T56" fmla="*/ 2433 w 2433"/>
                  <a:gd name="T57" fmla="*/ 496 h 1835"/>
                  <a:gd name="T58" fmla="*/ 2303 w 2433"/>
                  <a:gd name="T59" fmla="*/ 333 h 1835"/>
                  <a:gd name="T60" fmla="*/ 2234 w 2433"/>
                  <a:gd name="T61" fmla="*/ 115 h 1835"/>
                  <a:gd name="T62" fmla="*/ 1807 w 2433"/>
                  <a:gd name="T63" fmla="*/ 0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3" h="1835">
                    <a:moveTo>
                      <a:pt x="1807" y="0"/>
                    </a:moveTo>
                    <a:lnTo>
                      <a:pt x="850" y="687"/>
                    </a:lnTo>
                    <a:lnTo>
                      <a:pt x="680" y="694"/>
                    </a:lnTo>
                    <a:lnTo>
                      <a:pt x="479" y="1308"/>
                    </a:lnTo>
                    <a:lnTo>
                      <a:pt x="316" y="1330"/>
                    </a:lnTo>
                    <a:lnTo>
                      <a:pt x="229" y="1375"/>
                    </a:lnTo>
                    <a:lnTo>
                      <a:pt x="0" y="1384"/>
                    </a:lnTo>
                    <a:lnTo>
                      <a:pt x="12" y="1493"/>
                    </a:lnTo>
                    <a:lnTo>
                      <a:pt x="75" y="1571"/>
                    </a:lnTo>
                    <a:lnTo>
                      <a:pt x="153" y="1571"/>
                    </a:lnTo>
                    <a:lnTo>
                      <a:pt x="175" y="1677"/>
                    </a:lnTo>
                    <a:lnTo>
                      <a:pt x="305" y="1776"/>
                    </a:lnTo>
                    <a:lnTo>
                      <a:pt x="330" y="1835"/>
                    </a:lnTo>
                    <a:lnTo>
                      <a:pt x="458" y="1819"/>
                    </a:lnTo>
                    <a:lnTo>
                      <a:pt x="510" y="1809"/>
                    </a:lnTo>
                    <a:lnTo>
                      <a:pt x="588" y="1613"/>
                    </a:lnTo>
                    <a:lnTo>
                      <a:pt x="694" y="1526"/>
                    </a:lnTo>
                    <a:lnTo>
                      <a:pt x="935" y="1547"/>
                    </a:lnTo>
                    <a:lnTo>
                      <a:pt x="1053" y="1677"/>
                    </a:lnTo>
                    <a:lnTo>
                      <a:pt x="1207" y="1677"/>
                    </a:lnTo>
                    <a:lnTo>
                      <a:pt x="1337" y="1710"/>
                    </a:lnTo>
                    <a:lnTo>
                      <a:pt x="1445" y="1689"/>
                    </a:lnTo>
                    <a:lnTo>
                      <a:pt x="1521" y="1592"/>
                    </a:lnTo>
                    <a:lnTo>
                      <a:pt x="1814" y="1646"/>
                    </a:lnTo>
                    <a:lnTo>
                      <a:pt x="2043" y="1559"/>
                    </a:lnTo>
                    <a:lnTo>
                      <a:pt x="2074" y="1363"/>
                    </a:lnTo>
                    <a:lnTo>
                      <a:pt x="2345" y="1058"/>
                    </a:lnTo>
                    <a:lnTo>
                      <a:pt x="2357" y="626"/>
                    </a:lnTo>
                    <a:lnTo>
                      <a:pt x="2433" y="496"/>
                    </a:lnTo>
                    <a:lnTo>
                      <a:pt x="2303" y="333"/>
                    </a:lnTo>
                    <a:lnTo>
                      <a:pt x="2234" y="115"/>
                    </a:lnTo>
                    <a:lnTo>
                      <a:pt x="1807" y="0"/>
                    </a:lnTo>
                    <a:close/>
                  </a:path>
                </a:pathLst>
              </a:custGeom>
              <a:grpFill/>
              <a:ln w="3175">
                <a:solidFill>
                  <a:srgbClr val="C6D55E"/>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5" name="Freeform 312"/>
              <p:cNvSpPr>
                <a:spLocks/>
              </p:cNvSpPr>
              <p:nvPr/>
            </p:nvSpPr>
            <p:spPr bwMode="auto">
              <a:xfrm>
                <a:off x="4533436" y="3652362"/>
                <a:ext cx="96421" cy="184146"/>
              </a:xfrm>
              <a:custGeom>
                <a:avLst/>
                <a:gdLst>
                  <a:gd name="T0" fmla="*/ 102 w 621"/>
                  <a:gd name="T1" fmla="*/ 81 h 1186"/>
                  <a:gd name="T2" fmla="*/ 109 w 621"/>
                  <a:gd name="T3" fmla="*/ 239 h 1186"/>
                  <a:gd name="T4" fmla="*/ 130 w 621"/>
                  <a:gd name="T5" fmla="*/ 289 h 1186"/>
                  <a:gd name="T6" fmla="*/ 116 w 621"/>
                  <a:gd name="T7" fmla="*/ 419 h 1186"/>
                  <a:gd name="T8" fmla="*/ 0 w 621"/>
                  <a:gd name="T9" fmla="*/ 586 h 1186"/>
                  <a:gd name="T10" fmla="*/ 0 w 621"/>
                  <a:gd name="T11" fmla="*/ 688 h 1186"/>
                  <a:gd name="T12" fmla="*/ 116 w 621"/>
                  <a:gd name="T13" fmla="*/ 818 h 1186"/>
                  <a:gd name="T14" fmla="*/ 194 w 621"/>
                  <a:gd name="T15" fmla="*/ 912 h 1186"/>
                  <a:gd name="T16" fmla="*/ 310 w 621"/>
                  <a:gd name="T17" fmla="*/ 1186 h 1186"/>
                  <a:gd name="T18" fmla="*/ 362 w 621"/>
                  <a:gd name="T19" fmla="*/ 1186 h 1186"/>
                  <a:gd name="T20" fmla="*/ 442 w 621"/>
                  <a:gd name="T21" fmla="*/ 1123 h 1186"/>
                  <a:gd name="T22" fmla="*/ 449 w 621"/>
                  <a:gd name="T23" fmla="*/ 948 h 1186"/>
                  <a:gd name="T24" fmla="*/ 558 w 621"/>
                  <a:gd name="T25" fmla="*/ 934 h 1186"/>
                  <a:gd name="T26" fmla="*/ 621 w 621"/>
                  <a:gd name="T27" fmla="*/ 877 h 1186"/>
                  <a:gd name="T28" fmla="*/ 614 w 621"/>
                  <a:gd name="T29" fmla="*/ 745 h 1186"/>
                  <a:gd name="T30" fmla="*/ 499 w 621"/>
                  <a:gd name="T31" fmla="*/ 690 h 1186"/>
                  <a:gd name="T32" fmla="*/ 435 w 621"/>
                  <a:gd name="T33" fmla="*/ 636 h 1186"/>
                  <a:gd name="T34" fmla="*/ 411 w 621"/>
                  <a:gd name="T35" fmla="*/ 539 h 1186"/>
                  <a:gd name="T36" fmla="*/ 541 w 621"/>
                  <a:gd name="T37" fmla="*/ 430 h 1186"/>
                  <a:gd name="T38" fmla="*/ 541 w 621"/>
                  <a:gd name="T39" fmla="*/ 322 h 1186"/>
                  <a:gd name="T40" fmla="*/ 477 w 621"/>
                  <a:gd name="T41" fmla="*/ 225 h 1186"/>
                  <a:gd name="T42" fmla="*/ 477 w 621"/>
                  <a:gd name="T43" fmla="*/ 149 h 1186"/>
                  <a:gd name="T44" fmla="*/ 534 w 621"/>
                  <a:gd name="T45" fmla="*/ 88 h 1186"/>
                  <a:gd name="T46" fmla="*/ 506 w 621"/>
                  <a:gd name="T47" fmla="*/ 43 h 1186"/>
                  <a:gd name="T48" fmla="*/ 435 w 621"/>
                  <a:gd name="T49" fmla="*/ 43 h 1186"/>
                  <a:gd name="T50" fmla="*/ 383 w 621"/>
                  <a:gd name="T51" fmla="*/ 0 h 1186"/>
                  <a:gd name="T52" fmla="*/ 274 w 621"/>
                  <a:gd name="T53" fmla="*/ 15 h 1186"/>
                  <a:gd name="T54" fmla="*/ 218 w 621"/>
                  <a:gd name="T55" fmla="*/ 64 h 1186"/>
                  <a:gd name="T56" fmla="*/ 102 w 621"/>
                  <a:gd name="T57" fmla="*/ 81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1" h="1186">
                    <a:moveTo>
                      <a:pt x="102" y="81"/>
                    </a:moveTo>
                    <a:lnTo>
                      <a:pt x="109" y="239"/>
                    </a:lnTo>
                    <a:lnTo>
                      <a:pt x="130" y="289"/>
                    </a:lnTo>
                    <a:lnTo>
                      <a:pt x="116" y="419"/>
                    </a:lnTo>
                    <a:lnTo>
                      <a:pt x="0" y="586"/>
                    </a:lnTo>
                    <a:lnTo>
                      <a:pt x="0" y="688"/>
                    </a:lnTo>
                    <a:lnTo>
                      <a:pt x="116" y="818"/>
                    </a:lnTo>
                    <a:lnTo>
                      <a:pt x="194" y="912"/>
                    </a:lnTo>
                    <a:lnTo>
                      <a:pt x="310" y="1186"/>
                    </a:lnTo>
                    <a:lnTo>
                      <a:pt x="362" y="1186"/>
                    </a:lnTo>
                    <a:lnTo>
                      <a:pt x="442" y="1123"/>
                    </a:lnTo>
                    <a:lnTo>
                      <a:pt x="449" y="948"/>
                    </a:lnTo>
                    <a:lnTo>
                      <a:pt x="558" y="934"/>
                    </a:lnTo>
                    <a:lnTo>
                      <a:pt x="621" y="877"/>
                    </a:lnTo>
                    <a:lnTo>
                      <a:pt x="614" y="745"/>
                    </a:lnTo>
                    <a:lnTo>
                      <a:pt x="499" y="690"/>
                    </a:lnTo>
                    <a:lnTo>
                      <a:pt x="435" y="636"/>
                    </a:lnTo>
                    <a:lnTo>
                      <a:pt x="411" y="539"/>
                    </a:lnTo>
                    <a:lnTo>
                      <a:pt x="541" y="430"/>
                    </a:lnTo>
                    <a:lnTo>
                      <a:pt x="541" y="322"/>
                    </a:lnTo>
                    <a:lnTo>
                      <a:pt x="477" y="225"/>
                    </a:lnTo>
                    <a:lnTo>
                      <a:pt x="477" y="149"/>
                    </a:lnTo>
                    <a:lnTo>
                      <a:pt x="534" y="88"/>
                    </a:lnTo>
                    <a:lnTo>
                      <a:pt x="506" y="43"/>
                    </a:lnTo>
                    <a:lnTo>
                      <a:pt x="435" y="43"/>
                    </a:lnTo>
                    <a:lnTo>
                      <a:pt x="383" y="0"/>
                    </a:lnTo>
                    <a:lnTo>
                      <a:pt x="274" y="15"/>
                    </a:lnTo>
                    <a:lnTo>
                      <a:pt x="218" y="64"/>
                    </a:lnTo>
                    <a:lnTo>
                      <a:pt x="102" y="8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6" name="Freeform 313"/>
              <p:cNvSpPr>
                <a:spLocks/>
              </p:cNvSpPr>
              <p:nvPr/>
            </p:nvSpPr>
            <p:spPr bwMode="auto">
              <a:xfrm>
                <a:off x="4082387" y="3695060"/>
                <a:ext cx="248582" cy="212715"/>
              </a:xfrm>
              <a:custGeom>
                <a:avLst/>
                <a:gdLst>
                  <a:gd name="T0" fmla="*/ 0 w 1601"/>
                  <a:gd name="T1" fmla="*/ 1370 h 1370"/>
                  <a:gd name="T2" fmla="*/ 80 w 1601"/>
                  <a:gd name="T3" fmla="*/ 1303 h 1370"/>
                  <a:gd name="T4" fmla="*/ 160 w 1601"/>
                  <a:gd name="T5" fmla="*/ 1251 h 1370"/>
                  <a:gd name="T6" fmla="*/ 255 w 1601"/>
                  <a:gd name="T7" fmla="*/ 1143 h 1370"/>
                  <a:gd name="T8" fmla="*/ 311 w 1601"/>
                  <a:gd name="T9" fmla="*/ 1034 h 1370"/>
                  <a:gd name="T10" fmla="*/ 304 w 1601"/>
                  <a:gd name="T11" fmla="*/ 810 h 1370"/>
                  <a:gd name="T12" fmla="*/ 349 w 1601"/>
                  <a:gd name="T13" fmla="*/ 694 h 1370"/>
                  <a:gd name="T14" fmla="*/ 371 w 1601"/>
                  <a:gd name="T15" fmla="*/ 600 h 1370"/>
                  <a:gd name="T16" fmla="*/ 392 w 1601"/>
                  <a:gd name="T17" fmla="*/ 557 h 1370"/>
                  <a:gd name="T18" fmla="*/ 560 w 1601"/>
                  <a:gd name="T19" fmla="*/ 434 h 1370"/>
                  <a:gd name="T20" fmla="*/ 661 w 1601"/>
                  <a:gd name="T21" fmla="*/ 399 h 1370"/>
                  <a:gd name="T22" fmla="*/ 753 w 1601"/>
                  <a:gd name="T23" fmla="*/ 340 h 1370"/>
                  <a:gd name="T24" fmla="*/ 763 w 1601"/>
                  <a:gd name="T25" fmla="*/ 262 h 1370"/>
                  <a:gd name="T26" fmla="*/ 878 w 1601"/>
                  <a:gd name="T27" fmla="*/ 129 h 1370"/>
                  <a:gd name="T28" fmla="*/ 878 w 1601"/>
                  <a:gd name="T29" fmla="*/ 51 h 1370"/>
                  <a:gd name="T30" fmla="*/ 949 w 1601"/>
                  <a:gd name="T31" fmla="*/ 0 h 1370"/>
                  <a:gd name="T32" fmla="*/ 1001 w 1601"/>
                  <a:gd name="T33" fmla="*/ 30 h 1370"/>
                  <a:gd name="T34" fmla="*/ 1008 w 1601"/>
                  <a:gd name="T35" fmla="*/ 66 h 1370"/>
                  <a:gd name="T36" fmla="*/ 1065 w 1601"/>
                  <a:gd name="T37" fmla="*/ 87 h 1370"/>
                  <a:gd name="T38" fmla="*/ 1103 w 1601"/>
                  <a:gd name="T39" fmla="*/ 115 h 1370"/>
                  <a:gd name="T40" fmla="*/ 1209 w 1601"/>
                  <a:gd name="T41" fmla="*/ 129 h 1370"/>
                  <a:gd name="T42" fmla="*/ 1370 w 1601"/>
                  <a:gd name="T43" fmla="*/ 122 h 1370"/>
                  <a:gd name="T44" fmla="*/ 1419 w 1601"/>
                  <a:gd name="T45" fmla="*/ 144 h 1370"/>
                  <a:gd name="T46" fmla="*/ 1521 w 1601"/>
                  <a:gd name="T47" fmla="*/ 160 h 1370"/>
                  <a:gd name="T48" fmla="*/ 1580 w 1601"/>
                  <a:gd name="T49" fmla="*/ 455 h 1370"/>
                  <a:gd name="T50" fmla="*/ 1601 w 1601"/>
                  <a:gd name="T51" fmla="*/ 529 h 1370"/>
                  <a:gd name="T52" fmla="*/ 1542 w 1601"/>
                  <a:gd name="T53" fmla="*/ 701 h 1370"/>
                  <a:gd name="T54" fmla="*/ 1426 w 1601"/>
                  <a:gd name="T55" fmla="*/ 725 h 1370"/>
                  <a:gd name="T56" fmla="*/ 1304 w 1601"/>
                  <a:gd name="T57" fmla="*/ 715 h 1370"/>
                  <a:gd name="T58" fmla="*/ 1268 w 1601"/>
                  <a:gd name="T59" fmla="*/ 869 h 1370"/>
                  <a:gd name="T60" fmla="*/ 1195 w 1601"/>
                  <a:gd name="T61" fmla="*/ 883 h 1370"/>
                  <a:gd name="T62" fmla="*/ 1117 w 1601"/>
                  <a:gd name="T63" fmla="*/ 926 h 1370"/>
                  <a:gd name="T64" fmla="*/ 1058 w 1601"/>
                  <a:gd name="T65" fmla="*/ 926 h 1370"/>
                  <a:gd name="T66" fmla="*/ 1001 w 1601"/>
                  <a:gd name="T67" fmla="*/ 992 h 1370"/>
                  <a:gd name="T68" fmla="*/ 987 w 1601"/>
                  <a:gd name="T69" fmla="*/ 1041 h 1370"/>
                  <a:gd name="T70" fmla="*/ 609 w 1601"/>
                  <a:gd name="T71" fmla="*/ 1143 h 1370"/>
                  <a:gd name="T72" fmla="*/ 465 w 1601"/>
                  <a:gd name="T73" fmla="*/ 1251 h 1370"/>
                  <a:gd name="T74" fmla="*/ 474 w 1601"/>
                  <a:gd name="T75" fmla="*/ 1370 h 1370"/>
                  <a:gd name="T76" fmla="*/ 0 w 1601"/>
                  <a:gd name="T77"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1" h="1370">
                    <a:moveTo>
                      <a:pt x="0" y="1370"/>
                    </a:moveTo>
                    <a:lnTo>
                      <a:pt x="80" y="1303"/>
                    </a:lnTo>
                    <a:lnTo>
                      <a:pt x="160" y="1251"/>
                    </a:lnTo>
                    <a:lnTo>
                      <a:pt x="255" y="1143"/>
                    </a:lnTo>
                    <a:lnTo>
                      <a:pt x="311" y="1034"/>
                    </a:lnTo>
                    <a:lnTo>
                      <a:pt x="304" y="810"/>
                    </a:lnTo>
                    <a:lnTo>
                      <a:pt x="349" y="694"/>
                    </a:lnTo>
                    <a:lnTo>
                      <a:pt x="371" y="600"/>
                    </a:lnTo>
                    <a:lnTo>
                      <a:pt x="392" y="557"/>
                    </a:lnTo>
                    <a:lnTo>
                      <a:pt x="560" y="434"/>
                    </a:lnTo>
                    <a:lnTo>
                      <a:pt x="661" y="399"/>
                    </a:lnTo>
                    <a:lnTo>
                      <a:pt x="753" y="340"/>
                    </a:lnTo>
                    <a:lnTo>
                      <a:pt x="763" y="262"/>
                    </a:lnTo>
                    <a:lnTo>
                      <a:pt x="878" y="129"/>
                    </a:lnTo>
                    <a:lnTo>
                      <a:pt x="878" y="51"/>
                    </a:lnTo>
                    <a:lnTo>
                      <a:pt x="949" y="0"/>
                    </a:lnTo>
                    <a:lnTo>
                      <a:pt x="1001" y="30"/>
                    </a:lnTo>
                    <a:lnTo>
                      <a:pt x="1008" y="66"/>
                    </a:lnTo>
                    <a:lnTo>
                      <a:pt x="1065" y="87"/>
                    </a:lnTo>
                    <a:lnTo>
                      <a:pt x="1103" y="115"/>
                    </a:lnTo>
                    <a:lnTo>
                      <a:pt x="1209" y="129"/>
                    </a:lnTo>
                    <a:lnTo>
                      <a:pt x="1370" y="122"/>
                    </a:lnTo>
                    <a:lnTo>
                      <a:pt x="1419" y="144"/>
                    </a:lnTo>
                    <a:lnTo>
                      <a:pt x="1521" y="160"/>
                    </a:lnTo>
                    <a:lnTo>
                      <a:pt x="1580" y="455"/>
                    </a:lnTo>
                    <a:lnTo>
                      <a:pt x="1601" y="529"/>
                    </a:lnTo>
                    <a:lnTo>
                      <a:pt x="1542" y="701"/>
                    </a:lnTo>
                    <a:lnTo>
                      <a:pt x="1426" y="725"/>
                    </a:lnTo>
                    <a:lnTo>
                      <a:pt x="1304" y="715"/>
                    </a:lnTo>
                    <a:lnTo>
                      <a:pt x="1268" y="869"/>
                    </a:lnTo>
                    <a:lnTo>
                      <a:pt x="1195" y="883"/>
                    </a:lnTo>
                    <a:lnTo>
                      <a:pt x="1117" y="926"/>
                    </a:lnTo>
                    <a:lnTo>
                      <a:pt x="1058" y="926"/>
                    </a:lnTo>
                    <a:lnTo>
                      <a:pt x="1001" y="992"/>
                    </a:lnTo>
                    <a:lnTo>
                      <a:pt x="987" y="1041"/>
                    </a:lnTo>
                    <a:lnTo>
                      <a:pt x="609" y="1143"/>
                    </a:lnTo>
                    <a:lnTo>
                      <a:pt x="465" y="1251"/>
                    </a:lnTo>
                    <a:lnTo>
                      <a:pt x="474" y="1370"/>
                    </a:lnTo>
                    <a:lnTo>
                      <a:pt x="0" y="137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7" name="Freeform 314"/>
              <p:cNvSpPr>
                <a:spLocks/>
              </p:cNvSpPr>
              <p:nvPr/>
            </p:nvSpPr>
            <p:spPr bwMode="auto">
              <a:xfrm>
                <a:off x="3965006" y="4261627"/>
                <a:ext cx="72975" cy="22048"/>
              </a:xfrm>
              <a:custGeom>
                <a:avLst/>
                <a:gdLst>
                  <a:gd name="T0" fmla="*/ 0 w 470"/>
                  <a:gd name="T1" fmla="*/ 132 h 142"/>
                  <a:gd name="T2" fmla="*/ 21 w 470"/>
                  <a:gd name="T3" fmla="*/ 57 h 142"/>
                  <a:gd name="T4" fmla="*/ 5 w 470"/>
                  <a:gd name="T5" fmla="*/ 21 h 142"/>
                  <a:gd name="T6" fmla="*/ 286 w 470"/>
                  <a:gd name="T7" fmla="*/ 0 h 142"/>
                  <a:gd name="T8" fmla="*/ 416 w 470"/>
                  <a:gd name="T9" fmla="*/ 33 h 142"/>
                  <a:gd name="T10" fmla="*/ 470 w 470"/>
                  <a:gd name="T11" fmla="*/ 109 h 142"/>
                  <a:gd name="T12" fmla="*/ 406 w 470"/>
                  <a:gd name="T13" fmla="*/ 142 h 142"/>
                  <a:gd name="T14" fmla="*/ 253 w 470"/>
                  <a:gd name="T15" fmla="*/ 109 h 142"/>
                  <a:gd name="T16" fmla="*/ 0 w 470"/>
                  <a:gd name="T17" fmla="*/ 13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142">
                    <a:moveTo>
                      <a:pt x="0" y="132"/>
                    </a:moveTo>
                    <a:lnTo>
                      <a:pt x="21" y="57"/>
                    </a:lnTo>
                    <a:lnTo>
                      <a:pt x="5" y="21"/>
                    </a:lnTo>
                    <a:lnTo>
                      <a:pt x="286" y="0"/>
                    </a:lnTo>
                    <a:lnTo>
                      <a:pt x="416" y="33"/>
                    </a:lnTo>
                    <a:lnTo>
                      <a:pt x="470" y="109"/>
                    </a:lnTo>
                    <a:lnTo>
                      <a:pt x="406" y="142"/>
                    </a:lnTo>
                    <a:lnTo>
                      <a:pt x="253" y="109"/>
                    </a:lnTo>
                    <a:lnTo>
                      <a:pt x="0" y="13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8" name="Freeform 315"/>
              <p:cNvSpPr>
                <a:spLocks/>
              </p:cNvSpPr>
              <p:nvPr/>
            </p:nvSpPr>
            <p:spPr bwMode="auto">
              <a:xfrm>
                <a:off x="3956466" y="4186168"/>
                <a:ext cx="135082" cy="118002"/>
              </a:xfrm>
              <a:custGeom>
                <a:avLst/>
                <a:gdLst>
                  <a:gd name="T0" fmla="*/ 14 w 368"/>
                  <a:gd name="T1" fmla="*/ 294 h 322"/>
                  <a:gd name="T2" fmla="*/ 23 w 368"/>
                  <a:gd name="T3" fmla="*/ 262 h 322"/>
                  <a:gd name="T4" fmla="*/ 130 w 368"/>
                  <a:gd name="T5" fmla="*/ 252 h 322"/>
                  <a:gd name="T6" fmla="*/ 195 w 368"/>
                  <a:gd name="T7" fmla="*/ 266 h 322"/>
                  <a:gd name="T8" fmla="*/ 222 w 368"/>
                  <a:gd name="T9" fmla="*/ 252 h 322"/>
                  <a:gd name="T10" fmla="*/ 199 w 368"/>
                  <a:gd name="T11" fmla="*/ 220 h 322"/>
                  <a:gd name="T12" fmla="*/ 144 w 368"/>
                  <a:gd name="T13" fmla="*/ 206 h 322"/>
                  <a:gd name="T14" fmla="*/ 25 w 368"/>
                  <a:gd name="T15" fmla="*/ 215 h 322"/>
                  <a:gd name="T16" fmla="*/ 10 w 368"/>
                  <a:gd name="T17" fmla="*/ 188 h 322"/>
                  <a:gd name="T18" fmla="*/ 0 w 368"/>
                  <a:gd name="T19" fmla="*/ 142 h 322"/>
                  <a:gd name="T20" fmla="*/ 23 w 368"/>
                  <a:gd name="T21" fmla="*/ 101 h 322"/>
                  <a:gd name="T22" fmla="*/ 46 w 368"/>
                  <a:gd name="T23" fmla="*/ 18 h 322"/>
                  <a:gd name="T24" fmla="*/ 92 w 368"/>
                  <a:gd name="T25" fmla="*/ 0 h 322"/>
                  <a:gd name="T26" fmla="*/ 166 w 368"/>
                  <a:gd name="T27" fmla="*/ 9 h 322"/>
                  <a:gd name="T28" fmla="*/ 216 w 368"/>
                  <a:gd name="T29" fmla="*/ 46 h 322"/>
                  <a:gd name="T30" fmla="*/ 244 w 368"/>
                  <a:gd name="T31" fmla="*/ 83 h 322"/>
                  <a:gd name="T32" fmla="*/ 313 w 368"/>
                  <a:gd name="T33" fmla="*/ 142 h 322"/>
                  <a:gd name="T34" fmla="*/ 327 w 368"/>
                  <a:gd name="T35" fmla="*/ 243 h 322"/>
                  <a:gd name="T36" fmla="*/ 368 w 368"/>
                  <a:gd name="T37" fmla="*/ 276 h 322"/>
                  <a:gd name="T38" fmla="*/ 368 w 368"/>
                  <a:gd name="T39" fmla="*/ 322 h 322"/>
                  <a:gd name="T40" fmla="*/ 272 w 368"/>
                  <a:gd name="T41" fmla="*/ 299 h 322"/>
                  <a:gd name="T42" fmla="*/ 212 w 368"/>
                  <a:gd name="T43" fmla="*/ 303 h 322"/>
                  <a:gd name="T44" fmla="*/ 115 w 368"/>
                  <a:gd name="T45" fmla="*/ 294 h 322"/>
                  <a:gd name="T46" fmla="*/ 37 w 368"/>
                  <a:gd name="T47" fmla="*/ 322 h 322"/>
                  <a:gd name="T48" fmla="*/ 14 w 368"/>
                  <a:gd name="T49" fmla="*/ 294 h 322"/>
                  <a:gd name="T50" fmla="*/ 23 w 368"/>
                  <a:gd name="T51" fmla="*/ 26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8" h="322">
                    <a:moveTo>
                      <a:pt x="14" y="294"/>
                    </a:moveTo>
                    <a:cubicBezTo>
                      <a:pt x="23" y="262"/>
                      <a:pt x="23" y="262"/>
                      <a:pt x="23" y="262"/>
                    </a:cubicBezTo>
                    <a:cubicBezTo>
                      <a:pt x="130" y="252"/>
                      <a:pt x="130" y="252"/>
                      <a:pt x="130" y="252"/>
                    </a:cubicBezTo>
                    <a:cubicBezTo>
                      <a:pt x="195" y="266"/>
                      <a:pt x="195" y="266"/>
                      <a:pt x="195" y="266"/>
                    </a:cubicBezTo>
                    <a:cubicBezTo>
                      <a:pt x="222" y="252"/>
                      <a:pt x="222" y="252"/>
                      <a:pt x="222" y="252"/>
                    </a:cubicBezTo>
                    <a:cubicBezTo>
                      <a:pt x="199" y="220"/>
                      <a:pt x="199" y="220"/>
                      <a:pt x="199" y="220"/>
                    </a:cubicBezTo>
                    <a:cubicBezTo>
                      <a:pt x="144" y="206"/>
                      <a:pt x="144" y="206"/>
                      <a:pt x="144" y="206"/>
                    </a:cubicBezTo>
                    <a:cubicBezTo>
                      <a:pt x="25" y="215"/>
                      <a:pt x="25" y="215"/>
                      <a:pt x="25" y="215"/>
                    </a:cubicBezTo>
                    <a:cubicBezTo>
                      <a:pt x="10" y="188"/>
                      <a:pt x="10" y="188"/>
                      <a:pt x="10" y="188"/>
                    </a:cubicBezTo>
                    <a:cubicBezTo>
                      <a:pt x="0" y="142"/>
                      <a:pt x="0" y="142"/>
                      <a:pt x="0" y="142"/>
                    </a:cubicBezTo>
                    <a:cubicBezTo>
                      <a:pt x="23" y="101"/>
                      <a:pt x="23" y="101"/>
                      <a:pt x="23" y="101"/>
                    </a:cubicBezTo>
                    <a:cubicBezTo>
                      <a:pt x="46" y="18"/>
                      <a:pt x="46" y="18"/>
                      <a:pt x="46" y="18"/>
                    </a:cubicBezTo>
                    <a:cubicBezTo>
                      <a:pt x="92" y="0"/>
                      <a:pt x="92" y="0"/>
                      <a:pt x="92" y="0"/>
                    </a:cubicBezTo>
                    <a:cubicBezTo>
                      <a:pt x="92" y="0"/>
                      <a:pt x="152" y="4"/>
                      <a:pt x="166" y="9"/>
                    </a:cubicBezTo>
                    <a:cubicBezTo>
                      <a:pt x="180" y="14"/>
                      <a:pt x="216" y="46"/>
                      <a:pt x="216" y="46"/>
                    </a:cubicBezTo>
                    <a:cubicBezTo>
                      <a:pt x="244" y="83"/>
                      <a:pt x="244" y="83"/>
                      <a:pt x="244" y="83"/>
                    </a:cubicBezTo>
                    <a:cubicBezTo>
                      <a:pt x="313" y="142"/>
                      <a:pt x="313" y="142"/>
                      <a:pt x="313" y="142"/>
                    </a:cubicBezTo>
                    <a:cubicBezTo>
                      <a:pt x="327" y="243"/>
                      <a:pt x="327" y="243"/>
                      <a:pt x="327" y="243"/>
                    </a:cubicBezTo>
                    <a:cubicBezTo>
                      <a:pt x="368" y="276"/>
                      <a:pt x="368" y="276"/>
                      <a:pt x="368" y="276"/>
                    </a:cubicBezTo>
                    <a:cubicBezTo>
                      <a:pt x="368" y="322"/>
                      <a:pt x="368" y="322"/>
                      <a:pt x="368" y="322"/>
                    </a:cubicBezTo>
                    <a:cubicBezTo>
                      <a:pt x="272" y="299"/>
                      <a:pt x="272" y="299"/>
                      <a:pt x="272" y="299"/>
                    </a:cubicBezTo>
                    <a:cubicBezTo>
                      <a:pt x="212" y="303"/>
                      <a:pt x="212" y="303"/>
                      <a:pt x="212" y="303"/>
                    </a:cubicBezTo>
                    <a:cubicBezTo>
                      <a:pt x="115" y="294"/>
                      <a:pt x="115" y="294"/>
                      <a:pt x="115" y="294"/>
                    </a:cubicBezTo>
                    <a:cubicBezTo>
                      <a:pt x="37" y="322"/>
                      <a:pt x="37" y="322"/>
                      <a:pt x="37" y="322"/>
                    </a:cubicBezTo>
                    <a:cubicBezTo>
                      <a:pt x="14" y="294"/>
                      <a:pt x="14" y="294"/>
                      <a:pt x="14" y="294"/>
                    </a:cubicBezTo>
                    <a:cubicBezTo>
                      <a:pt x="23" y="262"/>
                      <a:pt x="23" y="262"/>
                      <a:pt x="23" y="262"/>
                    </a:cubicBezTo>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9" name="Freeform 316"/>
              <p:cNvSpPr>
                <a:spLocks/>
              </p:cNvSpPr>
              <p:nvPr/>
            </p:nvSpPr>
            <p:spPr bwMode="auto">
              <a:xfrm>
                <a:off x="3956466" y="4186168"/>
                <a:ext cx="135082" cy="118002"/>
              </a:xfrm>
              <a:custGeom>
                <a:avLst/>
                <a:gdLst>
                  <a:gd name="T0" fmla="*/ 14 w 368"/>
                  <a:gd name="T1" fmla="*/ 294 h 322"/>
                  <a:gd name="T2" fmla="*/ 23 w 368"/>
                  <a:gd name="T3" fmla="*/ 262 h 322"/>
                  <a:gd name="T4" fmla="*/ 130 w 368"/>
                  <a:gd name="T5" fmla="*/ 252 h 322"/>
                  <a:gd name="T6" fmla="*/ 195 w 368"/>
                  <a:gd name="T7" fmla="*/ 266 h 322"/>
                  <a:gd name="T8" fmla="*/ 222 w 368"/>
                  <a:gd name="T9" fmla="*/ 252 h 322"/>
                  <a:gd name="T10" fmla="*/ 199 w 368"/>
                  <a:gd name="T11" fmla="*/ 220 h 322"/>
                  <a:gd name="T12" fmla="*/ 144 w 368"/>
                  <a:gd name="T13" fmla="*/ 206 h 322"/>
                  <a:gd name="T14" fmla="*/ 25 w 368"/>
                  <a:gd name="T15" fmla="*/ 215 h 322"/>
                  <a:gd name="T16" fmla="*/ 10 w 368"/>
                  <a:gd name="T17" fmla="*/ 188 h 322"/>
                  <a:gd name="T18" fmla="*/ 0 w 368"/>
                  <a:gd name="T19" fmla="*/ 142 h 322"/>
                  <a:gd name="T20" fmla="*/ 23 w 368"/>
                  <a:gd name="T21" fmla="*/ 101 h 322"/>
                  <a:gd name="T22" fmla="*/ 46 w 368"/>
                  <a:gd name="T23" fmla="*/ 18 h 322"/>
                  <a:gd name="T24" fmla="*/ 92 w 368"/>
                  <a:gd name="T25" fmla="*/ 0 h 322"/>
                  <a:gd name="T26" fmla="*/ 166 w 368"/>
                  <a:gd name="T27" fmla="*/ 9 h 322"/>
                  <a:gd name="T28" fmla="*/ 216 w 368"/>
                  <a:gd name="T29" fmla="*/ 46 h 322"/>
                  <a:gd name="T30" fmla="*/ 244 w 368"/>
                  <a:gd name="T31" fmla="*/ 83 h 322"/>
                  <a:gd name="T32" fmla="*/ 313 w 368"/>
                  <a:gd name="T33" fmla="*/ 142 h 322"/>
                  <a:gd name="T34" fmla="*/ 327 w 368"/>
                  <a:gd name="T35" fmla="*/ 243 h 322"/>
                  <a:gd name="T36" fmla="*/ 368 w 368"/>
                  <a:gd name="T37" fmla="*/ 276 h 322"/>
                  <a:gd name="T38" fmla="*/ 368 w 368"/>
                  <a:gd name="T39" fmla="*/ 322 h 322"/>
                  <a:gd name="T40" fmla="*/ 272 w 368"/>
                  <a:gd name="T41" fmla="*/ 299 h 322"/>
                  <a:gd name="T42" fmla="*/ 212 w 368"/>
                  <a:gd name="T43" fmla="*/ 303 h 322"/>
                  <a:gd name="T44" fmla="*/ 115 w 368"/>
                  <a:gd name="T45" fmla="*/ 294 h 322"/>
                  <a:gd name="T46" fmla="*/ 37 w 368"/>
                  <a:gd name="T47" fmla="*/ 322 h 322"/>
                  <a:gd name="T48" fmla="*/ 14 w 368"/>
                  <a:gd name="T49" fmla="*/ 294 h 322"/>
                  <a:gd name="T50" fmla="*/ 23 w 368"/>
                  <a:gd name="T51" fmla="*/ 26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8" h="322">
                    <a:moveTo>
                      <a:pt x="14" y="294"/>
                    </a:moveTo>
                    <a:cubicBezTo>
                      <a:pt x="23" y="262"/>
                      <a:pt x="23" y="262"/>
                      <a:pt x="23" y="262"/>
                    </a:cubicBezTo>
                    <a:cubicBezTo>
                      <a:pt x="130" y="252"/>
                      <a:pt x="130" y="252"/>
                      <a:pt x="130" y="252"/>
                    </a:cubicBezTo>
                    <a:cubicBezTo>
                      <a:pt x="195" y="266"/>
                      <a:pt x="195" y="266"/>
                      <a:pt x="195" y="266"/>
                    </a:cubicBezTo>
                    <a:cubicBezTo>
                      <a:pt x="222" y="252"/>
                      <a:pt x="222" y="252"/>
                      <a:pt x="222" y="252"/>
                    </a:cubicBezTo>
                    <a:cubicBezTo>
                      <a:pt x="199" y="220"/>
                      <a:pt x="199" y="220"/>
                      <a:pt x="199" y="220"/>
                    </a:cubicBezTo>
                    <a:cubicBezTo>
                      <a:pt x="144" y="206"/>
                      <a:pt x="144" y="206"/>
                      <a:pt x="144" y="206"/>
                    </a:cubicBezTo>
                    <a:cubicBezTo>
                      <a:pt x="25" y="215"/>
                      <a:pt x="25" y="215"/>
                      <a:pt x="25" y="215"/>
                    </a:cubicBezTo>
                    <a:cubicBezTo>
                      <a:pt x="10" y="188"/>
                      <a:pt x="10" y="188"/>
                      <a:pt x="10" y="188"/>
                    </a:cubicBezTo>
                    <a:cubicBezTo>
                      <a:pt x="0" y="142"/>
                      <a:pt x="0" y="142"/>
                      <a:pt x="0" y="142"/>
                    </a:cubicBezTo>
                    <a:cubicBezTo>
                      <a:pt x="23" y="101"/>
                      <a:pt x="23" y="101"/>
                      <a:pt x="23" y="101"/>
                    </a:cubicBezTo>
                    <a:cubicBezTo>
                      <a:pt x="46" y="18"/>
                      <a:pt x="46" y="18"/>
                      <a:pt x="46" y="18"/>
                    </a:cubicBezTo>
                    <a:cubicBezTo>
                      <a:pt x="92" y="0"/>
                      <a:pt x="92" y="0"/>
                      <a:pt x="92" y="0"/>
                    </a:cubicBezTo>
                    <a:cubicBezTo>
                      <a:pt x="92" y="0"/>
                      <a:pt x="152" y="4"/>
                      <a:pt x="166" y="9"/>
                    </a:cubicBezTo>
                    <a:cubicBezTo>
                      <a:pt x="180" y="14"/>
                      <a:pt x="216" y="46"/>
                      <a:pt x="216" y="46"/>
                    </a:cubicBezTo>
                    <a:cubicBezTo>
                      <a:pt x="244" y="83"/>
                      <a:pt x="244" y="83"/>
                      <a:pt x="244" y="83"/>
                    </a:cubicBezTo>
                    <a:cubicBezTo>
                      <a:pt x="313" y="142"/>
                      <a:pt x="313" y="142"/>
                      <a:pt x="313" y="142"/>
                    </a:cubicBezTo>
                    <a:cubicBezTo>
                      <a:pt x="327" y="243"/>
                      <a:pt x="327" y="243"/>
                      <a:pt x="327" y="243"/>
                    </a:cubicBezTo>
                    <a:cubicBezTo>
                      <a:pt x="368" y="276"/>
                      <a:pt x="368" y="276"/>
                      <a:pt x="368" y="276"/>
                    </a:cubicBezTo>
                    <a:cubicBezTo>
                      <a:pt x="368" y="322"/>
                      <a:pt x="368" y="322"/>
                      <a:pt x="368" y="322"/>
                    </a:cubicBezTo>
                    <a:cubicBezTo>
                      <a:pt x="272" y="299"/>
                      <a:pt x="272" y="299"/>
                      <a:pt x="272" y="299"/>
                    </a:cubicBezTo>
                    <a:cubicBezTo>
                      <a:pt x="212" y="303"/>
                      <a:pt x="212" y="303"/>
                      <a:pt x="212" y="303"/>
                    </a:cubicBezTo>
                    <a:cubicBezTo>
                      <a:pt x="115" y="294"/>
                      <a:pt x="115" y="294"/>
                      <a:pt x="115" y="294"/>
                    </a:cubicBezTo>
                    <a:cubicBezTo>
                      <a:pt x="37" y="322"/>
                      <a:pt x="37" y="322"/>
                      <a:pt x="37" y="322"/>
                    </a:cubicBezTo>
                    <a:cubicBezTo>
                      <a:pt x="14" y="294"/>
                      <a:pt x="14" y="294"/>
                      <a:pt x="14" y="294"/>
                    </a:cubicBezTo>
                    <a:cubicBezTo>
                      <a:pt x="23" y="262"/>
                      <a:pt x="23" y="262"/>
                      <a:pt x="23" y="262"/>
                    </a:cubicBez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310" name="Freeform 317"/>
              <p:cNvSpPr>
                <a:spLocks/>
              </p:cNvSpPr>
              <p:nvPr/>
            </p:nvSpPr>
            <p:spPr bwMode="auto">
              <a:xfrm>
                <a:off x="3954292" y="3924233"/>
                <a:ext cx="297491" cy="313949"/>
              </a:xfrm>
              <a:custGeom>
                <a:avLst/>
                <a:gdLst>
                  <a:gd name="T0" fmla="*/ 558 w 811"/>
                  <a:gd name="T1" fmla="*/ 0 h 856"/>
                  <a:gd name="T2" fmla="*/ 546 w 811"/>
                  <a:gd name="T3" fmla="*/ 92 h 856"/>
                  <a:gd name="T4" fmla="*/ 331 w 811"/>
                  <a:gd name="T5" fmla="*/ 92 h 856"/>
                  <a:gd name="T6" fmla="*/ 341 w 811"/>
                  <a:gd name="T7" fmla="*/ 276 h 856"/>
                  <a:gd name="T8" fmla="*/ 285 w 811"/>
                  <a:gd name="T9" fmla="*/ 279 h 856"/>
                  <a:gd name="T10" fmla="*/ 261 w 811"/>
                  <a:gd name="T11" fmla="*/ 340 h 856"/>
                  <a:gd name="T12" fmla="*/ 264 w 811"/>
                  <a:gd name="T13" fmla="*/ 423 h 856"/>
                  <a:gd name="T14" fmla="*/ 0 w 811"/>
                  <a:gd name="T15" fmla="*/ 423 h 856"/>
                  <a:gd name="T16" fmla="*/ 11 w 811"/>
                  <a:gd name="T17" fmla="*/ 452 h 856"/>
                  <a:gd name="T18" fmla="*/ 25 w 811"/>
                  <a:gd name="T19" fmla="*/ 466 h 856"/>
                  <a:gd name="T20" fmla="*/ 48 w 811"/>
                  <a:gd name="T21" fmla="*/ 512 h 856"/>
                  <a:gd name="T22" fmla="*/ 43 w 811"/>
                  <a:gd name="T23" fmla="*/ 558 h 856"/>
                  <a:gd name="T24" fmla="*/ 71 w 811"/>
                  <a:gd name="T25" fmla="*/ 650 h 856"/>
                  <a:gd name="T26" fmla="*/ 71 w 811"/>
                  <a:gd name="T27" fmla="*/ 668 h 856"/>
                  <a:gd name="T28" fmla="*/ 52 w 811"/>
                  <a:gd name="T29" fmla="*/ 732 h 856"/>
                  <a:gd name="T30" fmla="*/ 98 w 811"/>
                  <a:gd name="T31" fmla="*/ 714 h 856"/>
                  <a:gd name="T32" fmla="*/ 172 w 811"/>
                  <a:gd name="T33" fmla="*/ 723 h 856"/>
                  <a:gd name="T34" fmla="*/ 222 w 811"/>
                  <a:gd name="T35" fmla="*/ 760 h 856"/>
                  <a:gd name="T36" fmla="*/ 250 w 811"/>
                  <a:gd name="T37" fmla="*/ 796 h 856"/>
                  <a:gd name="T38" fmla="*/ 319 w 811"/>
                  <a:gd name="T39" fmla="*/ 856 h 856"/>
                  <a:gd name="T40" fmla="*/ 333 w 811"/>
                  <a:gd name="T41" fmla="*/ 810 h 856"/>
                  <a:gd name="T42" fmla="*/ 360 w 811"/>
                  <a:gd name="T43" fmla="*/ 806 h 856"/>
                  <a:gd name="T44" fmla="*/ 388 w 811"/>
                  <a:gd name="T45" fmla="*/ 838 h 856"/>
                  <a:gd name="T46" fmla="*/ 425 w 811"/>
                  <a:gd name="T47" fmla="*/ 810 h 856"/>
                  <a:gd name="T48" fmla="*/ 471 w 811"/>
                  <a:gd name="T49" fmla="*/ 815 h 856"/>
                  <a:gd name="T50" fmla="*/ 498 w 811"/>
                  <a:gd name="T51" fmla="*/ 796 h 856"/>
                  <a:gd name="T52" fmla="*/ 517 w 811"/>
                  <a:gd name="T53" fmla="*/ 810 h 856"/>
                  <a:gd name="T54" fmla="*/ 747 w 811"/>
                  <a:gd name="T55" fmla="*/ 806 h 856"/>
                  <a:gd name="T56" fmla="*/ 668 w 811"/>
                  <a:gd name="T57" fmla="*/ 187 h 856"/>
                  <a:gd name="T58" fmla="*/ 811 w 811"/>
                  <a:gd name="T59" fmla="*/ 184 h 856"/>
                  <a:gd name="T60" fmla="*/ 558 w 811"/>
                  <a:gd name="T61"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1" h="856">
                    <a:moveTo>
                      <a:pt x="558" y="0"/>
                    </a:moveTo>
                    <a:cubicBezTo>
                      <a:pt x="546" y="92"/>
                      <a:pt x="546" y="92"/>
                      <a:pt x="546" y="92"/>
                    </a:cubicBezTo>
                    <a:cubicBezTo>
                      <a:pt x="331" y="92"/>
                      <a:pt x="331" y="92"/>
                      <a:pt x="331" y="92"/>
                    </a:cubicBezTo>
                    <a:cubicBezTo>
                      <a:pt x="341" y="276"/>
                      <a:pt x="341" y="276"/>
                      <a:pt x="341" y="276"/>
                    </a:cubicBezTo>
                    <a:cubicBezTo>
                      <a:pt x="285" y="279"/>
                      <a:pt x="285" y="279"/>
                      <a:pt x="285" y="279"/>
                    </a:cubicBezTo>
                    <a:cubicBezTo>
                      <a:pt x="261" y="340"/>
                      <a:pt x="261" y="340"/>
                      <a:pt x="261" y="340"/>
                    </a:cubicBezTo>
                    <a:cubicBezTo>
                      <a:pt x="264" y="423"/>
                      <a:pt x="264" y="423"/>
                      <a:pt x="264" y="423"/>
                    </a:cubicBezTo>
                    <a:cubicBezTo>
                      <a:pt x="0" y="423"/>
                      <a:pt x="0" y="423"/>
                      <a:pt x="0" y="423"/>
                    </a:cubicBezTo>
                    <a:cubicBezTo>
                      <a:pt x="11" y="452"/>
                      <a:pt x="11" y="452"/>
                      <a:pt x="11" y="452"/>
                    </a:cubicBezTo>
                    <a:cubicBezTo>
                      <a:pt x="25" y="466"/>
                      <a:pt x="25" y="466"/>
                      <a:pt x="25" y="466"/>
                    </a:cubicBezTo>
                    <a:cubicBezTo>
                      <a:pt x="48" y="512"/>
                      <a:pt x="48" y="512"/>
                      <a:pt x="48" y="512"/>
                    </a:cubicBezTo>
                    <a:cubicBezTo>
                      <a:pt x="43" y="558"/>
                      <a:pt x="43" y="558"/>
                      <a:pt x="43" y="558"/>
                    </a:cubicBezTo>
                    <a:cubicBezTo>
                      <a:pt x="71" y="650"/>
                      <a:pt x="71" y="650"/>
                      <a:pt x="71" y="650"/>
                    </a:cubicBezTo>
                    <a:cubicBezTo>
                      <a:pt x="71" y="668"/>
                      <a:pt x="71" y="668"/>
                      <a:pt x="71" y="668"/>
                    </a:cubicBezTo>
                    <a:cubicBezTo>
                      <a:pt x="52" y="732"/>
                      <a:pt x="52" y="732"/>
                      <a:pt x="52" y="732"/>
                    </a:cubicBezTo>
                    <a:cubicBezTo>
                      <a:pt x="98" y="714"/>
                      <a:pt x="98" y="714"/>
                      <a:pt x="98" y="714"/>
                    </a:cubicBezTo>
                    <a:cubicBezTo>
                      <a:pt x="98" y="714"/>
                      <a:pt x="158" y="718"/>
                      <a:pt x="172" y="723"/>
                    </a:cubicBezTo>
                    <a:cubicBezTo>
                      <a:pt x="186" y="728"/>
                      <a:pt x="222" y="760"/>
                      <a:pt x="222" y="760"/>
                    </a:cubicBezTo>
                    <a:cubicBezTo>
                      <a:pt x="250" y="796"/>
                      <a:pt x="250" y="796"/>
                      <a:pt x="250" y="796"/>
                    </a:cubicBezTo>
                    <a:cubicBezTo>
                      <a:pt x="319" y="856"/>
                      <a:pt x="319" y="856"/>
                      <a:pt x="319" y="856"/>
                    </a:cubicBezTo>
                    <a:cubicBezTo>
                      <a:pt x="333" y="810"/>
                      <a:pt x="333" y="810"/>
                      <a:pt x="333" y="810"/>
                    </a:cubicBezTo>
                    <a:cubicBezTo>
                      <a:pt x="360" y="806"/>
                      <a:pt x="360" y="806"/>
                      <a:pt x="360" y="806"/>
                    </a:cubicBezTo>
                    <a:cubicBezTo>
                      <a:pt x="388" y="838"/>
                      <a:pt x="388" y="838"/>
                      <a:pt x="388" y="838"/>
                    </a:cubicBezTo>
                    <a:cubicBezTo>
                      <a:pt x="425" y="810"/>
                      <a:pt x="425" y="810"/>
                      <a:pt x="425" y="810"/>
                    </a:cubicBezTo>
                    <a:cubicBezTo>
                      <a:pt x="471" y="815"/>
                      <a:pt x="471" y="815"/>
                      <a:pt x="471" y="815"/>
                    </a:cubicBezTo>
                    <a:cubicBezTo>
                      <a:pt x="498" y="796"/>
                      <a:pt x="498" y="796"/>
                      <a:pt x="498" y="796"/>
                    </a:cubicBezTo>
                    <a:cubicBezTo>
                      <a:pt x="517" y="810"/>
                      <a:pt x="517" y="810"/>
                      <a:pt x="517" y="810"/>
                    </a:cubicBezTo>
                    <a:cubicBezTo>
                      <a:pt x="747" y="806"/>
                      <a:pt x="747" y="806"/>
                      <a:pt x="747" y="806"/>
                    </a:cubicBezTo>
                    <a:cubicBezTo>
                      <a:pt x="668" y="187"/>
                      <a:pt x="668" y="187"/>
                      <a:pt x="668" y="187"/>
                    </a:cubicBezTo>
                    <a:cubicBezTo>
                      <a:pt x="811" y="184"/>
                      <a:pt x="811" y="184"/>
                      <a:pt x="811" y="184"/>
                    </a:cubicBezTo>
                    <a:lnTo>
                      <a:pt x="558"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1" name="Freeform 318"/>
              <p:cNvSpPr>
                <a:spLocks/>
              </p:cNvSpPr>
              <p:nvPr/>
            </p:nvSpPr>
            <p:spPr bwMode="auto">
              <a:xfrm>
                <a:off x="3954292" y="3907775"/>
                <a:ext cx="204641" cy="171569"/>
              </a:xfrm>
              <a:custGeom>
                <a:avLst/>
                <a:gdLst>
                  <a:gd name="T0" fmla="*/ 0 w 1318"/>
                  <a:gd name="T1" fmla="*/ 1105 h 1105"/>
                  <a:gd name="T2" fmla="*/ 624 w 1318"/>
                  <a:gd name="T3" fmla="*/ 1105 h 1105"/>
                  <a:gd name="T4" fmla="*/ 617 w 1318"/>
                  <a:gd name="T5" fmla="*/ 909 h 1105"/>
                  <a:gd name="T6" fmla="*/ 674 w 1318"/>
                  <a:gd name="T7" fmla="*/ 765 h 1105"/>
                  <a:gd name="T8" fmla="*/ 803 w 1318"/>
                  <a:gd name="T9" fmla="*/ 758 h 1105"/>
                  <a:gd name="T10" fmla="*/ 782 w 1318"/>
                  <a:gd name="T11" fmla="*/ 323 h 1105"/>
                  <a:gd name="T12" fmla="*/ 1290 w 1318"/>
                  <a:gd name="T13" fmla="*/ 323 h 1105"/>
                  <a:gd name="T14" fmla="*/ 1318 w 1318"/>
                  <a:gd name="T15" fmla="*/ 106 h 1105"/>
                  <a:gd name="T16" fmla="*/ 1299 w 1318"/>
                  <a:gd name="T17" fmla="*/ 0 h 1105"/>
                  <a:gd name="T18" fmla="*/ 825 w 1318"/>
                  <a:gd name="T19" fmla="*/ 0 h 1105"/>
                  <a:gd name="T20" fmla="*/ 789 w 1318"/>
                  <a:gd name="T21" fmla="*/ 19 h 1105"/>
                  <a:gd name="T22" fmla="*/ 711 w 1318"/>
                  <a:gd name="T23" fmla="*/ 26 h 1105"/>
                  <a:gd name="T24" fmla="*/ 624 w 1318"/>
                  <a:gd name="T25" fmla="*/ 70 h 1105"/>
                  <a:gd name="T26" fmla="*/ 515 w 1318"/>
                  <a:gd name="T27" fmla="*/ 243 h 1105"/>
                  <a:gd name="T28" fmla="*/ 487 w 1318"/>
                  <a:gd name="T29" fmla="*/ 295 h 1105"/>
                  <a:gd name="T30" fmla="*/ 442 w 1318"/>
                  <a:gd name="T31" fmla="*/ 309 h 1105"/>
                  <a:gd name="T32" fmla="*/ 364 w 1318"/>
                  <a:gd name="T33" fmla="*/ 404 h 1105"/>
                  <a:gd name="T34" fmla="*/ 319 w 1318"/>
                  <a:gd name="T35" fmla="*/ 541 h 1105"/>
                  <a:gd name="T36" fmla="*/ 218 w 1318"/>
                  <a:gd name="T37" fmla="*/ 678 h 1105"/>
                  <a:gd name="T38" fmla="*/ 95 w 1318"/>
                  <a:gd name="T39" fmla="*/ 888 h 1105"/>
                  <a:gd name="T40" fmla="*/ 0 w 1318"/>
                  <a:gd name="T41" fmla="*/ 1105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8" h="1105">
                    <a:moveTo>
                      <a:pt x="0" y="1105"/>
                    </a:moveTo>
                    <a:lnTo>
                      <a:pt x="624" y="1105"/>
                    </a:lnTo>
                    <a:lnTo>
                      <a:pt x="617" y="909"/>
                    </a:lnTo>
                    <a:lnTo>
                      <a:pt x="674" y="765"/>
                    </a:lnTo>
                    <a:lnTo>
                      <a:pt x="803" y="758"/>
                    </a:lnTo>
                    <a:lnTo>
                      <a:pt x="782" y="323"/>
                    </a:lnTo>
                    <a:lnTo>
                      <a:pt x="1290" y="323"/>
                    </a:lnTo>
                    <a:lnTo>
                      <a:pt x="1318" y="106"/>
                    </a:lnTo>
                    <a:lnTo>
                      <a:pt x="1299" y="0"/>
                    </a:lnTo>
                    <a:lnTo>
                      <a:pt x="825" y="0"/>
                    </a:lnTo>
                    <a:lnTo>
                      <a:pt x="789" y="19"/>
                    </a:lnTo>
                    <a:lnTo>
                      <a:pt x="711" y="26"/>
                    </a:lnTo>
                    <a:lnTo>
                      <a:pt x="624" y="70"/>
                    </a:lnTo>
                    <a:lnTo>
                      <a:pt x="515" y="243"/>
                    </a:lnTo>
                    <a:lnTo>
                      <a:pt x="487" y="295"/>
                    </a:lnTo>
                    <a:lnTo>
                      <a:pt x="442" y="309"/>
                    </a:lnTo>
                    <a:lnTo>
                      <a:pt x="364" y="404"/>
                    </a:lnTo>
                    <a:lnTo>
                      <a:pt x="319" y="541"/>
                    </a:lnTo>
                    <a:lnTo>
                      <a:pt x="218" y="678"/>
                    </a:lnTo>
                    <a:lnTo>
                      <a:pt x="95" y="888"/>
                    </a:lnTo>
                    <a:lnTo>
                      <a:pt x="0" y="110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2" name="Freeform 319"/>
              <p:cNvSpPr>
                <a:spLocks/>
              </p:cNvSpPr>
              <p:nvPr/>
            </p:nvSpPr>
            <p:spPr bwMode="auto">
              <a:xfrm>
                <a:off x="3970129" y="4293923"/>
                <a:ext cx="64125" cy="33693"/>
              </a:xfrm>
              <a:custGeom>
                <a:avLst/>
                <a:gdLst>
                  <a:gd name="T0" fmla="*/ 196 w 413"/>
                  <a:gd name="T1" fmla="*/ 217 h 217"/>
                  <a:gd name="T2" fmla="*/ 153 w 413"/>
                  <a:gd name="T3" fmla="*/ 142 h 217"/>
                  <a:gd name="T4" fmla="*/ 54 w 413"/>
                  <a:gd name="T5" fmla="*/ 87 h 217"/>
                  <a:gd name="T6" fmla="*/ 0 w 413"/>
                  <a:gd name="T7" fmla="*/ 66 h 217"/>
                  <a:gd name="T8" fmla="*/ 184 w 413"/>
                  <a:gd name="T9" fmla="*/ 0 h 217"/>
                  <a:gd name="T10" fmla="*/ 413 w 413"/>
                  <a:gd name="T11" fmla="*/ 21 h 217"/>
                  <a:gd name="T12" fmla="*/ 401 w 413"/>
                  <a:gd name="T13" fmla="*/ 163 h 217"/>
                  <a:gd name="T14" fmla="*/ 293 w 413"/>
                  <a:gd name="T15" fmla="*/ 184 h 217"/>
                  <a:gd name="T16" fmla="*/ 196 w 413"/>
                  <a:gd name="T17"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217">
                    <a:moveTo>
                      <a:pt x="196" y="217"/>
                    </a:moveTo>
                    <a:lnTo>
                      <a:pt x="153" y="142"/>
                    </a:lnTo>
                    <a:lnTo>
                      <a:pt x="54" y="87"/>
                    </a:lnTo>
                    <a:lnTo>
                      <a:pt x="0" y="66"/>
                    </a:lnTo>
                    <a:lnTo>
                      <a:pt x="184" y="0"/>
                    </a:lnTo>
                    <a:lnTo>
                      <a:pt x="413" y="21"/>
                    </a:lnTo>
                    <a:lnTo>
                      <a:pt x="401" y="163"/>
                    </a:lnTo>
                    <a:lnTo>
                      <a:pt x="293" y="184"/>
                    </a:lnTo>
                    <a:lnTo>
                      <a:pt x="196" y="21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3" name="Freeform 320"/>
              <p:cNvSpPr>
                <a:spLocks/>
              </p:cNvSpPr>
              <p:nvPr/>
            </p:nvSpPr>
            <p:spPr bwMode="auto">
              <a:xfrm>
                <a:off x="4000562" y="4295786"/>
                <a:ext cx="173433" cy="122816"/>
              </a:xfrm>
              <a:custGeom>
                <a:avLst/>
                <a:gdLst>
                  <a:gd name="T0" fmla="*/ 260 w 1117"/>
                  <a:gd name="T1" fmla="*/ 498 h 791"/>
                  <a:gd name="T2" fmla="*/ 33 w 1117"/>
                  <a:gd name="T3" fmla="*/ 248 h 791"/>
                  <a:gd name="T4" fmla="*/ 0 w 1117"/>
                  <a:gd name="T5" fmla="*/ 205 h 791"/>
                  <a:gd name="T6" fmla="*/ 97 w 1117"/>
                  <a:gd name="T7" fmla="*/ 172 h 791"/>
                  <a:gd name="T8" fmla="*/ 205 w 1117"/>
                  <a:gd name="T9" fmla="*/ 151 h 791"/>
                  <a:gd name="T10" fmla="*/ 217 w 1117"/>
                  <a:gd name="T11" fmla="*/ 9 h 791"/>
                  <a:gd name="T12" fmla="*/ 359 w 1117"/>
                  <a:gd name="T13" fmla="*/ 0 h 791"/>
                  <a:gd name="T14" fmla="*/ 586 w 1117"/>
                  <a:gd name="T15" fmla="*/ 54 h 791"/>
                  <a:gd name="T16" fmla="*/ 749 w 1117"/>
                  <a:gd name="T17" fmla="*/ 130 h 791"/>
                  <a:gd name="T18" fmla="*/ 857 w 1117"/>
                  <a:gd name="T19" fmla="*/ 118 h 791"/>
                  <a:gd name="T20" fmla="*/ 902 w 1117"/>
                  <a:gd name="T21" fmla="*/ 64 h 791"/>
                  <a:gd name="T22" fmla="*/ 978 w 1117"/>
                  <a:gd name="T23" fmla="*/ 139 h 791"/>
                  <a:gd name="T24" fmla="*/ 1087 w 1117"/>
                  <a:gd name="T25" fmla="*/ 368 h 791"/>
                  <a:gd name="T26" fmla="*/ 1117 w 1117"/>
                  <a:gd name="T27" fmla="*/ 562 h 791"/>
                  <a:gd name="T28" fmla="*/ 1075 w 1117"/>
                  <a:gd name="T29" fmla="*/ 727 h 791"/>
                  <a:gd name="T30" fmla="*/ 1032 w 1117"/>
                  <a:gd name="T31" fmla="*/ 791 h 791"/>
                  <a:gd name="T32" fmla="*/ 890 w 1117"/>
                  <a:gd name="T33" fmla="*/ 758 h 791"/>
                  <a:gd name="T34" fmla="*/ 848 w 1117"/>
                  <a:gd name="T35" fmla="*/ 716 h 791"/>
                  <a:gd name="T36" fmla="*/ 737 w 1117"/>
                  <a:gd name="T37" fmla="*/ 661 h 791"/>
                  <a:gd name="T38" fmla="*/ 716 w 1117"/>
                  <a:gd name="T39" fmla="*/ 607 h 791"/>
                  <a:gd name="T40" fmla="*/ 640 w 1117"/>
                  <a:gd name="T41" fmla="*/ 628 h 791"/>
                  <a:gd name="T42" fmla="*/ 607 w 1117"/>
                  <a:gd name="T43" fmla="*/ 562 h 791"/>
                  <a:gd name="T44" fmla="*/ 631 w 1117"/>
                  <a:gd name="T45" fmla="*/ 465 h 791"/>
                  <a:gd name="T46" fmla="*/ 553 w 1117"/>
                  <a:gd name="T47" fmla="*/ 423 h 791"/>
                  <a:gd name="T48" fmla="*/ 401 w 1117"/>
                  <a:gd name="T49" fmla="*/ 432 h 791"/>
                  <a:gd name="T50" fmla="*/ 260 w 1117"/>
                  <a:gd name="T51" fmla="*/ 49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7" h="791">
                    <a:moveTo>
                      <a:pt x="260" y="498"/>
                    </a:moveTo>
                    <a:lnTo>
                      <a:pt x="33" y="248"/>
                    </a:lnTo>
                    <a:lnTo>
                      <a:pt x="0" y="205"/>
                    </a:lnTo>
                    <a:lnTo>
                      <a:pt x="97" y="172"/>
                    </a:lnTo>
                    <a:lnTo>
                      <a:pt x="205" y="151"/>
                    </a:lnTo>
                    <a:lnTo>
                      <a:pt x="217" y="9"/>
                    </a:lnTo>
                    <a:lnTo>
                      <a:pt x="359" y="0"/>
                    </a:lnTo>
                    <a:lnTo>
                      <a:pt x="586" y="54"/>
                    </a:lnTo>
                    <a:lnTo>
                      <a:pt x="749" y="130"/>
                    </a:lnTo>
                    <a:lnTo>
                      <a:pt x="857" y="118"/>
                    </a:lnTo>
                    <a:lnTo>
                      <a:pt x="902" y="64"/>
                    </a:lnTo>
                    <a:lnTo>
                      <a:pt x="978" y="139"/>
                    </a:lnTo>
                    <a:lnTo>
                      <a:pt x="1087" y="368"/>
                    </a:lnTo>
                    <a:lnTo>
                      <a:pt x="1117" y="562"/>
                    </a:lnTo>
                    <a:lnTo>
                      <a:pt x="1075" y="727"/>
                    </a:lnTo>
                    <a:lnTo>
                      <a:pt x="1032" y="791"/>
                    </a:lnTo>
                    <a:lnTo>
                      <a:pt x="890" y="758"/>
                    </a:lnTo>
                    <a:lnTo>
                      <a:pt x="848" y="716"/>
                    </a:lnTo>
                    <a:lnTo>
                      <a:pt x="737" y="661"/>
                    </a:lnTo>
                    <a:lnTo>
                      <a:pt x="716" y="607"/>
                    </a:lnTo>
                    <a:lnTo>
                      <a:pt x="640" y="628"/>
                    </a:lnTo>
                    <a:lnTo>
                      <a:pt x="607" y="562"/>
                    </a:lnTo>
                    <a:lnTo>
                      <a:pt x="631" y="465"/>
                    </a:lnTo>
                    <a:lnTo>
                      <a:pt x="553" y="423"/>
                    </a:lnTo>
                    <a:lnTo>
                      <a:pt x="401" y="432"/>
                    </a:lnTo>
                    <a:lnTo>
                      <a:pt x="260" y="49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4" name="Freeform 321"/>
              <p:cNvSpPr>
                <a:spLocks/>
              </p:cNvSpPr>
              <p:nvPr/>
            </p:nvSpPr>
            <p:spPr bwMode="auto">
              <a:xfrm>
                <a:off x="4040931" y="4361464"/>
                <a:ext cx="74373" cy="68938"/>
              </a:xfrm>
              <a:custGeom>
                <a:avLst/>
                <a:gdLst>
                  <a:gd name="T0" fmla="*/ 338 w 479"/>
                  <a:gd name="T1" fmla="*/ 444 h 444"/>
                  <a:gd name="T2" fmla="*/ 108 w 479"/>
                  <a:gd name="T3" fmla="*/ 356 h 444"/>
                  <a:gd name="T4" fmla="*/ 66 w 479"/>
                  <a:gd name="T5" fmla="*/ 205 h 444"/>
                  <a:gd name="T6" fmla="*/ 0 w 479"/>
                  <a:gd name="T7" fmla="*/ 75 h 444"/>
                  <a:gd name="T8" fmla="*/ 141 w 479"/>
                  <a:gd name="T9" fmla="*/ 9 h 444"/>
                  <a:gd name="T10" fmla="*/ 293 w 479"/>
                  <a:gd name="T11" fmla="*/ 0 h 444"/>
                  <a:gd name="T12" fmla="*/ 368 w 479"/>
                  <a:gd name="T13" fmla="*/ 42 h 444"/>
                  <a:gd name="T14" fmla="*/ 347 w 479"/>
                  <a:gd name="T15" fmla="*/ 139 h 444"/>
                  <a:gd name="T16" fmla="*/ 380 w 479"/>
                  <a:gd name="T17" fmla="*/ 205 h 444"/>
                  <a:gd name="T18" fmla="*/ 456 w 479"/>
                  <a:gd name="T19" fmla="*/ 184 h 444"/>
                  <a:gd name="T20" fmla="*/ 479 w 479"/>
                  <a:gd name="T21" fmla="*/ 238 h 444"/>
                  <a:gd name="T22" fmla="*/ 338 w 479"/>
                  <a:gd name="T23"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44">
                    <a:moveTo>
                      <a:pt x="338" y="444"/>
                    </a:moveTo>
                    <a:lnTo>
                      <a:pt x="108" y="356"/>
                    </a:lnTo>
                    <a:lnTo>
                      <a:pt x="66" y="205"/>
                    </a:lnTo>
                    <a:lnTo>
                      <a:pt x="0" y="75"/>
                    </a:lnTo>
                    <a:lnTo>
                      <a:pt x="141" y="9"/>
                    </a:lnTo>
                    <a:lnTo>
                      <a:pt x="293" y="0"/>
                    </a:lnTo>
                    <a:lnTo>
                      <a:pt x="368" y="42"/>
                    </a:lnTo>
                    <a:lnTo>
                      <a:pt x="347" y="139"/>
                    </a:lnTo>
                    <a:lnTo>
                      <a:pt x="380" y="205"/>
                    </a:lnTo>
                    <a:lnTo>
                      <a:pt x="456" y="184"/>
                    </a:lnTo>
                    <a:lnTo>
                      <a:pt x="479" y="238"/>
                    </a:lnTo>
                    <a:lnTo>
                      <a:pt x="338" y="44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 name="Freeform 322"/>
              <p:cNvSpPr>
                <a:spLocks/>
              </p:cNvSpPr>
              <p:nvPr/>
            </p:nvSpPr>
            <p:spPr bwMode="auto">
              <a:xfrm>
                <a:off x="4425215" y="4260230"/>
                <a:ext cx="270008" cy="227310"/>
              </a:xfrm>
              <a:custGeom>
                <a:avLst/>
                <a:gdLst>
                  <a:gd name="T0" fmla="*/ 1642 w 1739"/>
                  <a:gd name="T1" fmla="*/ 33 h 1464"/>
                  <a:gd name="T2" fmla="*/ 1706 w 1739"/>
                  <a:gd name="T3" fmla="*/ 97 h 1464"/>
                  <a:gd name="T4" fmla="*/ 1718 w 1739"/>
                  <a:gd name="T5" fmla="*/ 175 h 1464"/>
                  <a:gd name="T6" fmla="*/ 1739 w 1739"/>
                  <a:gd name="T7" fmla="*/ 413 h 1464"/>
                  <a:gd name="T8" fmla="*/ 1663 w 1739"/>
                  <a:gd name="T9" fmla="*/ 456 h 1464"/>
                  <a:gd name="T10" fmla="*/ 1543 w 1739"/>
                  <a:gd name="T11" fmla="*/ 673 h 1464"/>
                  <a:gd name="T12" fmla="*/ 1446 w 1739"/>
                  <a:gd name="T13" fmla="*/ 770 h 1464"/>
                  <a:gd name="T14" fmla="*/ 1380 w 1739"/>
                  <a:gd name="T15" fmla="*/ 1053 h 1464"/>
                  <a:gd name="T16" fmla="*/ 1295 w 1739"/>
                  <a:gd name="T17" fmla="*/ 1138 h 1464"/>
                  <a:gd name="T18" fmla="*/ 1207 w 1739"/>
                  <a:gd name="T19" fmla="*/ 1041 h 1464"/>
                  <a:gd name="T20" fmla="*/ 1099 w 1739"/>
                  <a:gd name="T21" fmla="*/ 1041 h 1464"/>
                  <a:gd name="T22" fmla="*/ 915 w 1739"/>
                  <a:gd name="T23" fmla="*/ 1271 h 1464"/>
                  <a:gd name="T24" fmla="*/ 858 w 1739"/>
                  <a:gd name="T25" fmla="*/ 1464 h 1464"/>
                  <a:gd name="T26" fmla="*/ 522 w 1739"/>
                  <a:gd name="T27" fmla="*/ 1455 h 1464"/>
                  <a:gd name="T28" fmla="*/ 435 w 1739"/>
                  <a:gd name="T29" fmla="*/ 1434 h 1464"/>
                  <a:gd name="T30" fmla="*/ 392 w 1739"/>
                  <a:gd name="T31" fmla="*/ 1334 h 1464"/>
                  <a:gd name="T32" fmla="*/ 196 w 1739"/>
                  <a:gd name="T33" fmla="*/ 1171 h 1464"/>
                  <a:gd name="T34" fmla="*/ 24 w 1739"/>
                  <a:gd name="T35" fmla="*/ 1171 h 1464"/>
                  <a:gd name="T36" fmla="*/ 0 w 1739"/>
                  <a:gd name="T37" fmla="*/ 775 h 1464"/>
                  <a:gd name="T38" fmla="*/ 109 w 1739"/>
                  <a:gd name="T39" fmla="*/ 652 h 1464"/>
                  <a:gd name="T40" fmla="*/ 126 w 1739"/>
                  <a:gd name="T41" fmla="*/ 434 h 1464"/>
                  <a:gd name="T42" fmla="*/ 57 w 1739"/>
                  <a:gd name="T43" fmla="*/ 293 h 1464"/>
                  <a:gd name="T44" fmla="*/ 109 w 1739"/>
                  <a:gd name="T45" fmla="*/ 283 h 1464"/>
                  <a:gd name="T46" fmla="*/ 185 w 1739"/>
                  <a:gd name="T47" fmla="*/ 87 h 1464"/>
                  <a:gd name="T48" fmla="*/ 293 w 1739"/>
                  <a:gd name="T49" fmla="*/ 0 h 1464"/>
                  <a:gd name="T50" fmla="*/ 534 w 1739"/>
                  <a:gd name="T51" fmla="*/ 21 h 1464"/>
                  <a:gd name="T52" fmla="*/ 652 w 1739"/>
                  <a:gd name="T53" fmla="*/ 151 h 1464"/>
                  <a:gd name="T54" fmla="*/ 806 w 1739"/>
                  <a:gd name="T55" fmla="*/ 151 h 1464"/>
                  <a:gd name="T56" fmla="*/ 936 w 1739"/>
                  <a:gd name="T57" fmla="*/ 184 h 1464"/>
                  <a:gd name="T58" fmla="*/ 1044 w 1739"/>
                  <a:gd name="T59" fmla="*/ 163 h 1464"/>
                  <a:gd name="T60" fmla="*/ 1120 w 1739"/>
                  <a:gd name="T61" fmla="*/ 66 h 1464"/>
                  <a:gd name="T62" fmla="*/ 1413 w 1739"/>
                  <a:gd name="T63" fmla="*/ 120 h 1464"/>
                  <a:gd name="T64" fmla="*/ 1642 w 1739"/>
                  <a:gd name="T65" fmla="*/ 33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9" h="1464">
                    <a:moveTo>
                      <a:pt x="1642" y="33"/>
                    </a:moveTo>
                    <a:lnTo>
                      <a:pt x="1706" y="97"/>
                    </a:lnTo>
                    <a:lnTo>
                      <a:pt x="1718" y="175"/>
                    </a:lnTo>
                    <a:lnTo>
                      <a:pt x="1739" y="413"/>
                    </a:lnTo>
                    <a:lnTo>
                      <a:pt x="1663" y="456"/>
                    </a:lnTo>
                    <a:lnTo>
                      <a:pt x="1543" y="673"/>
                    </a:lnTo>
                    <a:lnTo>
                      <a:pt x="1446" y="770"/>
                    </a:lnTo>
                    <a:lnTo>
                      <a:pt x="1380" y="1053"/>
                    </a:lnTo>
                    <a:lnTo>
                      <a:pt x="1295" y="1138"/>
                    </a:lnTo>
                    <a:lnTo>
                      <a:pt x="1207" y="1041"/>
                    </a:lnTo>
                    <a:lnTo>
                      <a:pt x="1099" y="1041"/>
                    </a:lnTo>
                    <a:lnTo>
                      <a:pt x="915" y="1271"/>
                    </a:lnTo>
                    <a:lnTo>
                      <a:pt x="858" y="1464"/>
                    </a:lnTo>
                    <a:lnTo>
                      <a:pt x="522" y="1455"/>
                    </a:lnTo>
                    <a:lnTo>
                      <a:pt x="435" y="1434"/>
                    </a:lnTo>
                    <a:lnTo>
                      <a:pt x="392" y="1334"/>
                    </a:lnTo>
                    <a:lnTo>
                      <a:pt x="196" y="1171"/>
                    </a:lnTo>
                    <a:lnTo>
                      <a:pt x="24" y="1171"/>
                    </a:lnTo>
                    <a:lnTo>
                      <a:pt x="0" y="775"/>
                    </a:lnTo>
                    <a:lnTo>
                      <a:pt x="109" y="652"/>
                    </a:lnTo>
                    <a:lnTo>
                      <a:pt x="126" y="434"/>
                    </a:lnTo>
                    <a:lnTo>
                      <a:pt x="57" y="293"/>
                    </a:lnTo>
                    <a:lnTo>
                      <a:pt x="109" y="283"/>
                    </a:lnTo>
                    <a:lnTo>
                      <a:pt x="185" y="87"/>
                    </a:lnTo>
                    <a:lnTo>
                      <a:pt x="293" y="0"/>
                    </a:lnTo>
                    <a:lnTo>
                      <a:pt x="534" y="21"/>
                    </a:lnTo>
                    <a:lnTo>
                      <a:pt x="652" y="151"/>
                    </a:lnTo>
                    <a:lnTo>
                      <a:pt x="806" y="151"/>
                    </a:lnTo>
                    <a:lnTo>
                      <a:pt x="936" y="184"/>
                    </a:lnTo>
                    <a:lnTo>
                      <a:pt x="1044" y="163"/>
                    </a:lnTo>
                    <a:lnTo>
                      <a:pt x="1120" y="66"/>
                    </a:lnTo>
                    <a:lnTo>
                      <a:pt x="1413" y="120"/>
                    </a:lnTo>
                    <a:lnTo>
                      <a:pt x="1642" y="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6" name="Freeform 323"/>
              <p:cNvSpPr>
                <a:spLocks/>
              </p:cNvSpPr>
              <p:nvPr/>
            </p:nvSpPr>
            <p:spPr bwMode="auto">
              <a:xfrm>
                <a:off x="4376462" y="4305723"/>
                <a:ext cx="68317" cy="140050"/>
              </a:xfrm>
              <a:custGeom>
                <a:avLst/>
                <a:gdLst>
                  <a:gd name="T0" fmla="*/ 0 w 440"/>
                  <a:gd name="T1" fmla="*/ 196 h 902"/>
                  <a:gd name="T2" fmla="*/ 260 w 440"/>
                  <a:gd name="T3" fmla="*/ 54 h 902"/>
                  <a:gd name="T4" fmla="*/ 243 w 440"/>
                  <a:gd name="T5" fmla="*/ 16 h 902"/>
                  <a:gd name="T6" fmla="*/ 371 w 440"/>
                  <a:gd name="T7" fmla="*/ 0 h 902"/>
                  <a:gd name="T8" fmla="*/ 440 w 440"/>
                  <a:gd name="T9" fmla="*/ 141 h 902"/>
                  <a:gd name="T10" fmla="*/ 423 w 440"/>
                  <a:gd name="T11" fmla="*/ 359 h 902"/>
                  <a:gd name="T12" fmla="*/ 314 w 440"/>
                  <a:gd name="T13" fmla="*/ 482 h 902"/>
                  <a:gd name="T14" fmla="*/ 336 w 440"/>
                  <a:gd name="T15" fmla="*/ 878 h 902"/>
                  <a:gd name="T16" fmla="*/ 154 w 440"/>
                  <a:gd name="T17" fmla="*/ 902 h 902"/>
                  <a:gd name="T18" fmla="*/ 156 w 440"/>
                  <a:gd name="T19" fmla="*/ 482 h 902"/>
                  <a:gd name="T20" fmla="*/ 83 w 440"/>
                  <a:gd name="T21" fmla="*/ 352 h 902"/>
                  <a:gd name="T22" fmla="*/ 19 w 440"/>
                  <a:gd name="T23" fmla="*/ 278 h 902"/>
                  <a:gd name="T24" fmla="*/ 0 w 440"/>
                  <a:gd name="T25" fmla="*/ 196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902">
                    <a:moveTo>
                      <a:pt x="0" y="196"/>
                    </a:moveTo>
                    <a:lnTo>
                      <a:pt x="260" y="54"/>
                    </a:lnTo>
                    <a:lnTo>
                      <a:pt x="243" y="16"/>
                    </a:lnTo>
                    <a:lnTo>
                      <a:pt x="371" y="0"/>
                    </a:lnTo>
                    <a:lnTo>
                      <a:pt x="440" y="141"/>
                    </a:lnTo>
                    <a:lnTo>
                      <a:pt x="423" y="359"/>
                    </a:lnTo>
                    <a:lnTo>
                      <a:pt x="314" y="482"/>
                    </a:lnTo>
                    <a:lnTo>
                      <a:pt x="336" y="878"/>
                    </a:lnTo>
                    <a:lnTo>
                      <a:pt x="154" y="902"/>
                    </a:lnTo>
                    <a:lnTo>
                      <a:pt x="156" y="482"/>
                    </a:lnTo>
                    <a:lnTo>
                      <a:pt x="83" y="352"/>
                    </a:lnTo>
                    <a:lnTo>
                      <a:pt x="19" y="278"/>
                    </a:lnTo>
                    <a:lnTo>
                      <a:pt x="0" y="19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7" name="Freeform 324"/>
              <p:cNvSpPr>
                <a:spLocks/>
              </p:cNvSpPr>
              <p:nvPr/>
            </p:nvSpPr>
            <p:spPr bwMode="auto">
              <a:xfrm>
                <a:off x="4361401" y="4331032"/>
                <a:ext cx="39282" cy="122816"/>
              </a:xfrm>
              <a:custGeom>
                <a:avLst/>
                <a:gdLst>
                  <a:gd name="T0" fmla="*/ 97 w 253"/>
                  <a:gd name="T1" fmla="*/ 33 h 791"/>
                  <a:gd name="T2" fmla="*/ 116 w 253"/>
                  <a:gd name="T3" fmla="*/ 115 h 791"/>
                  <a:gd name="T4" fmla="*/ 180 w 253"/>
                  <a:gd name="T5" fmla="*/ 189 h 791"/>
                  <a:gd name="T6" fmla="*/ 253 w 253"/>
                  <a:gd name="T7" fmla="*/ 319 h 791"/>
                  <a:gd name="T8" fmla="*/ 251 w 253"/>
                  <a:gd name="T9" fmla="*/ 739 h 791"/>
                  <a:gd name="T10" fmla="*/ 88 w 253"/>
                  <a:gd name="T11" fmla="*/ 791 h 791"/>
                  <a:gd name="T12" fmla="*/ 64 w 253"/>
                  <a:gd name="T13" fmla="*/ 687 h 791"/>
                  <a:gd name="T14" fmla="*/ 64 w 253"/>
                  <a:gd name="T15" fmla="*/ 607 h 791"/>
                  <a:gd name="T16" fmla="*/ 64 w 253"/>
                  <a:gd name="T17" fmla="*/ 529 h 791"/>
                  <a:gd name="T18" fmla="*/ 22 w 253"/>
                  <a:gd name="T19" fmla="*/ 456 h 791"/>
                  <a:gd name="T20" fmla="*/ 7 w 253"/>
                  <a:gd name="T21" fmla="*/ 179 h 791"/>
                  <a:gd name="T22" fmla="*/ 0 w 253"/>
                  <a:gd name="T23" fmla="*/ 0 h 791"/>
                  <a:gd name="T24" fmla="*/ 97 w 253"/>
                  <a:gd name="T25" fmla="*/ 33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791">
                    <a:moveTo>
                      <a:pt x="97" y="33"/>
                    </a:moveTo>
                    <a:lnTo>
                      <a:pt x="116" y="115"/>
                    </a:lnTo>
                    <a:lnTo>
                      <a:pt x="180" y="189"/>
                    </a:lnTo>
                    <a:lnTo>
                      <a:pt x="253" y="319"/>
                    </a:lnTo>
                    <a:lnTo>
                      <a:pt x="251" y="739"/>
                    </a:lnTo>
                    <a:lnTo>
                      <a:pt x="88" y="791"/>
                    </a:lnTo>
                    <a:lnTo>
                      <a:pt x="64" y="687"/>
                    </a:lnTo>
                    <a:lnTo>
                      <a:pt x="64" y="607"/>
                    </a:lnTo>
                    <a:lnTo>
                      <a:pt x="64" y="529"/>
                    </a:lnTo>
                    <a:lnTo>
                      <a:pt x="22" y="456"/>
                    </a:lnTo>
                    <a:lnTo>
                      <a:pt x="7" y="179"/>
                    </a:lnTo>
                    <a:lnTo>
                      <a:pt x="0" y="0"/>
                    </a:lnTo>
                    <a:lnTo>
                      <a:pt x="97" y="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8" name="Freeform 325"/>
              <p:cNvSpPr>
                <a:spLocks/>
              </p:cNvSpPr>
              <p:nvPr/>
            </p:nvSpPr>
            <p:spPr bwMode="auto">
              <a:xfrm>
                <a:off x="4284855" y="4321094"/>
                <a:ext cx="90210" cy="156664"/>
              </a:xfrm>
              <a:custGeom>
                <a:avLst/>
                <a:gdLst>
                  <a:gd name="T0" fmla="*/ 493 w 581"/>
                  <a:gd name="T1" fmla="*/ 64 h 1009"/>
                  <a:gd name="T2" fmla="*/ 500 w 581"/>
                  <a:gd name="T3" fmla="*/ 246 h 1009"/>
                  <a:gd name="T4" fmla="*/ 515 w 581"/>
                  <a:gd name="T5" fmla="*/ 520 h 1009"/>
                  <a:gd name="T6" fmla="*/ 557 w 581"/>
                  <a:gd name="T7" fmla="*/ 593 h 1009"/>
                  <a:gd name="T8" fmla="*/ 557 w 581"/>
                  <a:gd name="T9" fmla="*/ 671 h 1009"/>
                  <a:gd name="T10" fmla="*/ 557 w 581"/>
                  <a:gd name="T11" fmla="*/ 751 h 1009"/>
                  <a:gd name="T12" fmla="*/ 581 w 581"/>
                  <a:gd name="T13" fmla="*/ 855 h 1009"/>
                  <a:gd name="T14" fmla="*/ 482 w 581"/>
                  <a:gd name="T15" fmla="*/ 888 h 1009"/>
                  <a:gd name="T16" fmla="*/ 156 w 581"/>
                  <a:gd name="T17" fmla="*/ 1009 h 1009"/>
                  <a:gd name="T18" fmla="*/ 80 w 581"/>
                  <a:gd name="T19" fmla="*/ 975 h 1009"/>
                  <a:gd name="T20" fmla="*/ 21 w 581"/>
                  <a:gd name="T21" fmla="*/ 860 h 1009"/>
                  <a:gd name="T22" fmla="*/ 0 w 581"/>
                  <a:gd name="T23" fmla="*/ 758 h 1009"/>
                  <a:gd name="T24" fmla="*/ 122 w 581"/>
                  <a:gd name="T25" fmla="*/ 520 h 1009"/>
                  <a:gd name="T26" fmla="*/ 122 w 581"/>
                  <a:gd name="T27" fmla="*/ 453 h 1009"/>
                  <a:gd name="T28" fmla="*/ 37 w 581"/>
                  <a:gd name="T29" fmla="*/ 227 h 1009"/>
                  <a:gd name="T30" fmla="*/ 113 w 581"/>
                  <a:gd name="T31" fmla="*/ 21 h 1009"/>
                  <a:gd name="T32" fmla="*/ 210 w 581"/>
                  <a:gd name="T33" fmla="*/ 0 h 1009"/>
                  <a:gd name="T34" fmla="*/ 319 w 581"/>
                  <a:gd name="T35" fmla="*/ 42 h 1009"/>
                  <a:gd name="T36" fmla="*/ 394 w 581"/>
                  <a:gd name="T37" fmla="*/ 31 h 1009"/>
                  <a:gd name="T38" fmla="*/ 493 w 581"/>
                  <a:gd name="T39" fmla="*/ 64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1" h="1009">
                    <a:moveTo>
                      <a:pt x="493" y="64"/>
                    </a:moveTo>
                    <a:lnTo>
                      <a:pt x="500" y="246"/>
                    </a:lnTo>
                    <a:lnTo>
                      <a:pt x="515" y="520"/>
                    </a:lnTo>
                    <a:lnTo>
                      <a:pt x="557" y="593"/>
                    </a:lnTo>
                    <a:lnTo>
                      <a:pt x="557" y="671"/>
                    </a:lnTo>
                    <a:lnTo>
                      <a:pt x="557" y="751"/>
                    </a:lnTo>
                    <a:lnTo>
                      <a:pt x="581" y="855"/>
                    </a:lnTo>
                    <a:lnTo>
                      <a:pt x="482" y="888"/>
                    </a:lnTo>
                    <a:lnTo>
                      <a:pt x="156" y="1009"/>
                    </a:lnTo>
                    <a:lnTo>
                      <a:pt x="80" y="975"/>
                    </a:lnTo>
                    <a:lnTo>
                      <a:pt x="21" y="860"/>
                    </a:lnTo>
                    <a:lnTo>
                      <a:pt x="0" y="758"/>
                    </a:lnTo>
                    <a:lnTo>
                      <a:pt x="122" y="520"/>
                    </a:lnTo>
                    <a:lnTo>
                      <a:pt x="122" y="453"/>
                    </a:lnTo>
                    <a:lnTo>
                      <a:pt x="37" y="227"/>
                    </a:lnTo>
                    <a:lnTo>
                      <a:pt x="113" y="21"/>
                    </a:lnTo>
                    <a:lnTo>
                      <a:pt x="210" y="0"/>
                    </a:lnTo>
                    <a:lnTo>
                      <a:pt x="319" y="42"/>
                    </a:lnTo>
                    <a:lnTo>
                      <a:pt x="394" y="31"/>
                    </a:lnTo>
                    <a:lnTo>
                      <a:pt x="493" y="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9" name="Freeform 326"/>
              <p:cNvSpPr>
                <a:spLocks/>
              </p:cNvSpPr>
              <p:nvPr/>
            </p:nvSpPr>
            <p:spPr bwMode="auto">
              <a:xfrm>
                <a:off x="4160797" y="4336155"/>
                <a:ext cx="143000" cy="153248"/>
              </a:xfrm>
              <a:custGeom>
                <a:avLst/>
                <a:gdLst>
                  <a:gd name="T0" fmla="*/ 879 w 921"/>
                  <a:gd name="T1" fmla="*/ 878 h 987"/>
                  <a:gd name="T2" fmla="*/ 820 w 921"/>
                  <a:gd name="T3" fmla="*/ 763 h 987"/>
                  <a:gd name="T4" fmla="*/ 799 w 921"/>
                  <a:gd name="T5" fmla="*/ 661 h 987"/>
                  <a:gd name="T6" fmla="*/ 921 w 921"/>
                  <a:gd name="T7" fmla="*/ 423 h 987"/>
                  <a:gd name="T8" fmla="*/ 921 w 921"/>
                  <a:gd name="T9" fmla="*/ 359 h 987"/>
                  <a:gd name="T10" fmla="*/ 836 w 921"/>
                  <a:gd name="T11" fmla="*/ 130 h 987"/>
                  <a:gd name="T12" fmla="*/ 673 w 921"/>
                  <a:gd name="T13" fmla="*/ 130 h 987"/>
                  <a:gd name="T14" fmla="*/ 586 w 921"/>
                  <a:gd name="T15" fmla="*/ 196 h 987"/>
                  <a:gd name="T16" fmla="*/ 466 w 921"/>
                  <a:gd name="T17" fmla="*/ 87 h 987"/>
                  <a:gd name="T18" fmla="*/ 369 w 921"/>
                  <a:gd name="T19" fmla="*/ 75 h 987"/>
                  <a:gd name="T20" fmla="*/ 281 w 921"/>
                  <a:gd name="T21" fmla="*/ 0 h 987"/>
                  <a:gd name="T22" fmla="*/ 194 w 921"/>
                  <a:gd name="T23" fmla="*/ 87 h 987"/>
                  <a:gd name="T24" fmla="*/ 55 w 921"/>
                  <a:gd name="T25" fmla="*/ 108 h 987"/>
                  <a:gd name="T26" fmla="*/ 85 w 921"/>
                  <a:gd name="T27" fmla="*/ 304 h 987"/>
                  <a:gd name="T28" fmla="*/ 43 w 921"/>
                  <a:gd name="T29" fmla="*/ 465 h 987"/>
                  <a:gd name="T30" fmla="*/ 0 w 921"/>
                  <a:gd name="T31" fmla="*/ 531 h 987"/>
                  <a:gd name="T32" fmla="*/ 0 w 921"/>
                  <a:gd name="T33" fmla="*/ 706 h 987"/>
                  <a:gd name="T34" fmla="*/ 130 w 921"/>
                  <a:gd name="T35" fmla="*/ 770 h 987"/>
                  <a:gd name="T36" fmla="*/ 140 w 921"/>
                  <a:gd name="T37" fmla="*/ 857 h 987"/>
                  <a:gd name="T38" fmla="*/ 97 w 921"/>
                  <a:gd name="T39" fmla="*/ 987 h 987"/>
                  <a:gd name="T40" fmla="*/ 272 w 921"/>
                  <a:gd name="T41" fmla="*/ 966 h 987"/>
                  <a:gd name="T42" fmla="*/ 477 w 921"/>
                  <a:gd name="T43" fmla="*/ 912 h 987"/>
                  <a:gd name="T44" fmla="*/ 662 w 921"/>
                  <a:gd name="T45" fmla="*/ 878 h 987"/>
                  <a:gd name="T46" fmla="*/ 879 w 921"/>
                  <a:gd name="T47" fmla="*/ 87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1" h="987">
                    <a:moveTo>
                      <a:pt x="879" y="878"/>
                    </a:moveTo>
                    <a:lnTo>
                      <a:pt x="820" y="763"/>
                    </a:lnTo>
                    <a:lnTo>
                      <a:pt x="799" y="661"/>
                    </a:lnTo>
                    <a:lnTo>
                      <a:pt x="921" y="423"/>
                    </a:lnTo>
                    <a:lnTo>
                      <a:pt x="921" y="359"/>
                    </a:lnTo>
                    <a:lnTo>
                      <a:pt x="836" y="130"/>
                    </a:lnTo>
                    <a:lnTo>
                      <a:pt x="673" y="130"/>
                    </a:lnTo>
                    <a:lnTo>
                      <a:pt x="586" y="196"/>
                    </a:lnTo>
                    <a:lnTo>
                      <a:pt x="466" y="87"/>
                    </a:lnTo>
                    <a:lnTo>
                      <a:pt x="369" y="75"/>
                    </a:lnTo>
                    <a:lnTo>
                      <a:pt x="281" y="0"/>
                    </a:lnTo>
                    <a:lnTo>
                      <a:pt x="194" y="87"/>
                    </a:lnTo>
                    <a:lnTo>
                      <a:pt x="55" y="108"/>
                    </a:lnTo>
                    <a:lnTo>
                      <a:pt x="85" y="304"/>
                    </a:lnTo>
                    <a:lnTo>
                      <a:pt x="43" y="465"/>
                    </a:lnTo>
                    <a:lnTo>
                      <a:pt x="0" y="531"/>
                    </a:lnTo>
                    <a:lnTo>
                      <a:pt x="0" y="706"/>
                    </a:lnTo>
                    <a:lnTo>
                      <a:pt x="130" y="770"/>
                    </a:lnTo>
                    <a:lnTo>
                      <a:pt x="140" y="857"/>
                    </a:lnTo>
                    <a:lnTo>
                      <a:pt x="97" y="987"/>
                    </a:lnTo>
                    <a:lnTo>
                      <a:pt x="272" y="966"/>
                    </a:lnTo>
                    <a:lnTo>
                      <a:pt x="477" y="912"/>
                    </a:lnTo>
                    <a:lnTo>
                      <a:pt x="662" y="878"/>
                    </a:lnTo>
                    <a:lnTo>
                      <a:pt x="879" y="87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 name="Freeform 327"/>
              <p:cNvSpPr>
                <a:spLocks/>
              </p:cNvSpPr>
              <p:nvPr/>
            </p:nvSpPr>
            <p:spPr bwMode="auto">
              <a:xfrm>
                <a:off x="4558434" y="4275601"/>
                <a:ext cx="168619" cy="272182"/>
              </a:xfrm>
              <a:custGeom>
                <a:avLst/>
                <a:gdLst>
                  <a:gd name="T0" fmla="*/ 0 w 1086"/>
                  <a:gd name="T1" fmla="*/ 1365 h 1753"/>
                  <a:gd name="T2" fmla="*/ 120 w 1086"/>
                  <a:gd name="T3" fmla="*/ 1453 h 1753"/>
                  <a:gd name="T4" fmla="*/ 208 w 1086"/>
                  <a:gd name="T5" fmla="*/ 1561 h 1753"/>
                  <a:gd name="T6" fmla="*/ 208 w 1086"/>
                  <a:gd name="T7" fmla="*/ 1703 h 1753"/>
                  <a:gd name="T8" fmla="*/ 444 w 1086"/>
                  <a:gd name="T9" fmla="*/ 1701 h 1753"/>
                  <a:gd name="T10" fmla="*/ 671 w 1086"/>
                  <a:gd name="T11" fmla="*/ 1698 h 1753"/>
                  <a:gd name="T12" fmla="*/ 895 w 1086"/>
                  <a:gd name="T13" fmla="*/ 1696 h 1753"/>
                  <a:gd name="T14" fmla="*/ 975 w 1086"/>
                  <a:gd name="T15" fmla="*/ 1753 h 1753"/>
                  <a:gd name="T16" fmla="*/ 1086 w 1086"/>
                  <a:gd name="T17" fmla="*/ 1616 h 1753"/>
                  <a:gd name="T18" fmla="*/ 914 w 1086"/>
                  <a:gd name="T19" fmla="*/ 1257 h 1753"/>
                  <a:gd name="T20" fmla="*/ 914 w 1086"/>
                  <a:gd name="T21" fmla="*/ 1160 h 1753"/>
                  <a:gd name="T22" fmla="*/ 1086 w 1086"/>
                  <a:gd name="T23" fmla="*/ 888 h 1753"/>
                  <a:gd name="T24" fmla="*/ 990 w 1086"/>
                  <a:gd name="T25" fmla="*/ 716 h 1753"/>
                  <a:gd name="T26" fmla="*/ 848 w 1086"/>
                  <a:gd name="T27" fmla="*/ 616 h 1753"/>
                  <a:gd name="T28" fmla="*/ 869 w 1086"/>
                  <a:gd name="T29" fmla="*/ 520 h 1753"/>
                  <a:gd name="T30" fmla="*/ 1032 w 1086"/>
                  <a:gd name="T31" fmla="*/ 477 h 1753"/>
                  <a:gd name="T32" fmla="*/ 1044 w 1086"/>
                  <a:gd name="T33" fmla="*/ 194 h 1753"/>
                  <a:gd name="T34" fmla="*/ 902 w 1086"/>
                  <a:gd name="T35" fmla="*/ 9 h 1753"/>
                  <a:gd name="T36" fmla="*/ 848 w 1086"/>
                  <a:gd name="T37" fmla="*/ 0 h 1753"/>
                  <a:gd name="T38" fmla="*/ 860 w 1086"/>
                  <a:gd name="T39" fmla="*/ 76 h 1753"/>
                  <a:gd name="T40" fmla="*/ 881 w 1086"/>
                  <a:gd name="T41" fmla="*/ 314 h 1753"/>
                  <a:gd name="T42" fmla="*/ 805 w 1086"/>
                  <a:gd name="T43" fmla="*/ 357 h 1753"/>
                  <a:gd name="T44" fmla="*/ 685 w 1086"/>
                  <a:gd name="T45" fmla="*/ 574 h 1753"/>
                  <a:gd name="T46" fmla="*/ 588 w 1086"/>
                  <a:gd name="T47" fmla="*/ 671 h 1753"/>
                  <a:gd name="T48" fmla="*/ 522 w 1086"/>
                  <a:gd name="T49" fmla="*/ 954 h 1753"/>
                  <a:gd name="T50" fmla="*/ 434 w 1086"/>
                  <a:gd name="T51" fmla="*/ 1042 h 1753"/>
                  <a:gd name="T52" fmla="*/ 349 w 1086"/>
                  <a:gd name="T53" fmla="*/ 942 h 1753"/>
                  <a:gd name="T54" fmla="*/ 241 w 1086"/>
                  <a:gd name="T55" fmla="*/ 942 h 1753"/>
                  <a:gd name="T56" fmla="*/ 57 w 1086"/>
                  <a:gd name="T57" fmla="*/ 1172 h 1753"/>
                  <a:gd name="T58" fmla="*/ 0 w 1086"/>
                  <a:gd name="T59" fmla="*/ 1365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6" h="1753">
                    <a:moveTo>
                      <a:pt x="0" y="1365"/>
                    </a:moveTo>
                    <a:lnTo>
                      <a:pt x="120" y="1453"/>
                    </a:lnTo>
                    <a:lnTo>
                      <a:pt x="208" y="1561"/>
                    </a:lnTo>
                    <a:lnTo>
                      <a:pt x="208" y="1703"/>
                    </a:lnTo>
                    <a:lnTo>
                      <a:pt x="444" y="1701"/>
                    </a:lnTo>
                    <a:lnTo>
                      <a:pt x="671" y="1698"/>
                    </a:lnTo>
                    <a:lnTo>
                      <a:pt x="895" y="1696"/>
                    </a:lnTo>
                    <a:lnTo>
                      <a:pt x="975" y="1753"/>
                    </a:lnTo>
                    <a:lnTo>
                      <a:pt x="1086" y="1616"/>
                    </a:lnTo>
                    <a:lnTo>
                      <a:pt x="914" y="1257"/>
                    </a:lnTo>
                    <a:lnTo>
                      <a:pt x="914" y="1160"/>
                    </a:lnTo>
                    <a:lnTo>
                      <a:pt x="1086" y="888"/>
                    </a:lnTo>
                    <a:lnTo>
                      <a:pt x="990" y="716"/>
                    </a:lnTo>
                    <a:lnTo>
                      <a:pt x="848" y="616"/>
                    </a:lnTo>
                    <a:lnTo>
                      <a:pt x="869" y="520"/>
                    </a:lnTo>
                    <a:lnTo>
                      <a:pt x="1032" y="477"/>
                    </a:lnTo>
                    <a:lnTo>
                      <a:pt x="1044" y="194"/>
                    </a:lnTo>
                    <a:lnTo>
                      <a:pt x="902" y="9"/>
                    </a:lnTo>
                    <a:lnTo>
                      <a:pt x="848" y="0"/>
                    </a:lnTo>
                    <a:lnTo>
                      <a:pt x="860" y="76"/>
                    </a:lnTo>
                    <a:lnTo>
                      <a:pt x="881" y="314"/>
                    </a:lnTo>
                    <a:lnTo>
                      <a:pt x="805" y="357"/>
                    </a:lnTo>
                    <a:lnTo>
                      <a:pt x="685" y="574"/>
                    </a:lnTo>
                    <a:lnTo>
                      <a:pt x="588" y="671"/>
                    </a:lnTo>
                    <a:lnTo>
                      <a:pt x="522" y="954"/>
                    </a:lnTo>
                    <a:lnTo>
                      <a:pt x="434" y="1042"/>
                    </a:lnTo>
                    <a:lnTo>
                      <a:pt x="349" y="942"/>
                    </a:lnTo>
                    <a:lnTo>
                      <a:pt x="241" y="942"/>
                    </a:lnTo>
                    <a:lnTo>
                      <a:pt x="57" y="1172"/>
                    </a:lnTo>
                    <a:lnTo>
                      <a:pt x="0" y="136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 name="Freeform 328"/>
              <p:cNvSpPr>
                <a:spLocks/>
              </p:cNvSpPr>
              <p:nvPr/>
            </p:nvSpPr>
            <p:spPr bwMode="auto">
              <a:xfrm>
                <a:off x="4700348" y="4308984"/>
                <a:ext cx="304478" cy="217528"/>
              </a:xfrm>
              <a:custGeom>
                <a:avLst/>
                <a:gdLst>
                  <a:gd name="T0" fmla="*/ 172 w 1961"/>
                  <a:gd name="T1" fmla="*/ 1401 h 1401"/>
                  <a:gd name="T2" fmla="*/ 0 w 1961"/>
                  <a:gd name="T3" fmla="*/ 1042 h 1401"/>
                  <a:gd name="T4" fmla="*/ 0 w 1961"/>
                  <a:gd name="T5" fmla="*/ 945 h 1401"/>
                  <a:gd name="T6" fmla="*/ 172 w 1961"/>
                  <a:gd name="T7" fmla="*/ 673 h 1401"/>
                  <a:gd name="T8" fmla="*/ 628 w 1961"/>
                  <a:gd name="T9" fmla="*/ 598 h 1401"/>
                  <a:gd name="T10" fmla="*/ 716 w 1961"/>
                  <a:gd name="T11" fmla="*/ 435 h 1401"/>
                  <a:gd name="T12" fmla="*/ 900 w 1961"/>
                  <a:gd name="T13" fmla="*/ 435 h 1401"/>
                  <a:gd name="T14" fmla="*/ 1108 w 1961"/>
                  <a:gd name="T15" fmla="*/ 217 h 1401"/>
                  <a:gd name="T16" fmla="*/ 1150 w 1961"/>
                  <a:gd name="T17" fmla="*/ 54 h 1401"/>
                  <a:gd name="T18" fmla="*/ 1238 w 1961"/>
                  <a:gd name="T19" fmla="*/ 0 h 1401"/>
                  <a:gd name="T20" fmla="*/ 1346 w 1961"/>
                  <a:gd name="T21" fmla="*/ 78 h 1401"/>
                  <a:gd name="T22" fmla="*/ 1356 w 1961"/>
                  <a:gd name="T23" fmla="*/ 132 h 1401"/>
                  <a:gd name="T24" fmla="*/ 1335 w 1961"/>
                  <a:gd name="T25" fmla="*/ 175 h 1401"/>
                  <a:gd name="T26" fmla="*/ 1422 w 1961"/>
                  <a:gd name="T27" fmla="*/ 293 h 1401"/>
                  <a:gd name="T28" fmla="*/ 1410 w 1961"/>
                  <a:gd name="T29" fmla="*/ 477 h 1401"/>
                  <a:gd name="T30" fmla="*/ 1498 w 1961"/>
                  <a:gd name="T31" fmla="*/ 510 h 1401"/>
                  <a:gd name="T32" fmla="*/ 1552 w 1961"/>
                  <a:gd name="T33" fmla="*/ 598 h 1401"/>
                  <a:gd name="T34" fmla="*/ 1628 w 1961"/>
                  <a:gd name="T35" fmla="*/ 619 h 1401"/>
                  <a:gd name="T36" fmla="*/ 1748 w 1961"/>
                  <a:gd name="T37" fmla="*/ 739 h 1401"/>
                  <a:gd name="T38" fmla="*/ 1757 w 1961"/>
                  <a:gd name="T39" fmla="*/ 848 h 1401"/>
                  <a:gd name="T40" fmla="*/ 1920 w 1961"/>
                  <a:gd name="T41" fmla="*/ 957 h 1401"/>
                  <a:gd name="T42" fmla="*/ 1961 w 1961"/>
                  <a:gd name="T43" fmla="*/ 1023 h 1401"/>
                  <a:gd name="T44" fmla="*/ 1694 w 1961"/>
                  <a:gd name="T45" fmla="*/ 1011 h 1401"/>
                  <a:gd name="T46" fmla="*/ 1325 w 1961"/>
                  <a:gd name="T47" fmla="*/ 1150 h 1401"/>
                  <a:gd name="T48" fmla="*/ 1183 w 1961"/>
                  <a:gd name="T49" fmla="*/ 1195 h 1401"/>
                  <a:gd name="T50" fmla="*/ 976 w 1961"/>
                  <a:gd name="T51" fmla="*/ 1150 h 1401"/>
                  <a:gd name="T52" fmla="*/ 846 w 1961"/>
                  <a:gd name="T53" fmla="*/ 1053 h 1401"/>
                  <a:gd name="T54" fmla="*/ 607 w 1961"/>
                  <a:gd name="T55" fmla="*/ 1096 h 1401"/>
                  <a:gd name="T56" fmla="*/ 598 w 1961"/>
                  <a:gd name="T57" fmla="*/ 1250 h 1401"/>
                  <a:gd name="T58" fmla="*/ 498 w 1961"/>
                  <a:gd name="T59" fmla="*/ 1259 h 1401"/>
                  <a:gd name="T60" fmla="*/ 347 w 1961"/>
                  <a:gd name="T61" fmla="*/ 1250 h 1401"/>
                  <a:gd name="T62" fmla="*/ 248 w 1961"/>
                  <a:gd name="T63" fmla="*/ 1292 h 1401"/>
                  <a:gd name="T64" fmla="*/ 172 w 1961"/>
                  <a:gd name="T65"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1" h="1401">
                    <a:moveTo>
                      <a:pt x="172" y="1401"/>
                    </a:moveTo>
                    <a:lnTo>
                      <a:pt x="0" y="1042"/>
                    </a:lnTo>
                    <a:lnTo>
                      <a:pt x="0" y="945"/>
                    </a:lnTo>
                    <a:lnTo>
                      <a:pt x="172" y="673"/>
                    </a:lnTo>
                    <a:lnTo>
                      <a:pt x="628" y="598"/>
                    </a:lnTo>
                    <a:lnTo>
                      <a:pt x="716" y="435"/>
                    </a:lnTo>
                    <a:lnTo>
                      <a:pt x="900" y="435"/>
                    </a:lnTo>
                    <a:lnTo>
                      <a:pt x="1108" y="217"/>
                    </a:lnTo>
                    <a:lnTo>
                      <a:pt x="1150" y="54"/>
                    </a:lnTo>
                    <a:lnTo>
                      <a:pt x="1238" y="0"/>
                    </a:lnTo>
                    <a:lnTo>
                      <a:pt x="1346" y="78"/>
                    </a:lnTo>
                    <a:lnTo>
                      <a:pt x="1356" y="132"/>
                    </a:lnTo>
                    <a:lnTo>
                      <a:pt x="1335" y="175"/>
                    </a:lnTo>
                    <a:lnTo>
                      <a:pt x="1422" y="293"/>
                    </a:lnTo>
                    <a:lnTo>
                      <a:pt x="1410" y="477"/>
                    </a:lnTo>
                    <a:lnTo>
                      <a:pt x="1498" y="510"/>
                    </a:lnTo>
                    <a:lnTo>
                      <a:pt x="1552" y="598"/>
                    </a:lnTo>
                    <a:lnTo>
                      <a:pt x="1628" y="619"/>
                    </a:lnTo>
                    <a:lnTo>
                      <a:pt x="1748" y="739"/>
                    </a:lnTo>
                    <a:lnTo>
                      <a:pt x="1757" y="848"/>
                    </a:lnTo>
                    <a:lnTo>
                      <a:pt x="1920" y="957"/>
                    </a:lnTo>
                    <a:lnTo>
                      <a:pt x="1961" y="1023"/>
                    </a:lnTo>
                    <a:lnTo>
                      <a:pt x="1694" y="1011"/>
                    </a:lnTo>
                    <a:lnTo>
                      <a:pt x="1325" y="1150"/>
                    </a:lnTo>
                    <a:lnTo>
                      <a:pt x="1183" y="1195"/>
                    </a:lnTo>
                    <a:lnTo>
                      <a:pt x="976" y="1150"/>
                    </a:lnTo>
                    <a:lnTo>
                      <a:pt x="846" y="1053"/>
                    </a:lnTo>
                    <a:lnTo>
                      <a:pt x="607" y="1096"/>
                    </a:lnTo>
                    <a:lnTo>
                      <a:pt x="598" y="1250"/>
                    </a:lnTo>
                    <a:lnTo>
                      <a:pt x="498" y="1259"/>
                    </a:lnTo>
                    <a:lnTo>
                      <a:pt x="347" y="1250"/>
                    </a:lnTo>
                    <a:lnTo>
                      <a:pt x="248" y="1292"/>
                    </a:lnTo>
                    <a:lnTo>
                      <a:pt x="172" y="140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2" name="Freeform 329"/>
              <p:cNvSpPr>
                <a:spLocks/>
              </p:cNvSpPr>
              <p:nvPr/>
            </p:nvSpPr>
            <p:spPr bwMode="auto">
              <a:xfrm>
                <a:off x="4680163" y="4018480"/>
                <a:ext cx="246408" cy="394998"/>
              </a:xfrm>
              <a:custGeom>
                <a:avLst/>
                <a:gdLst>
                  <a:gd name="T0" fmla="*/ 302 w 1587"/>
                  <a:gd name="T1" fmla="*/ 2544 h 2544"/>
                  <a:gd name="T2" fmla="*/ 206 w 1587"/>
                  <a:gd name="T3" fmla="*/ 2372 h 2544"/>
                  <a:gd name="T4" fmla="*/ 64 w 1587"/>
                  <a:gd name="T5" fmla="*/ 2272 h 2544"/>
                  <a:gd name="T6" fmla="*/ 85 w 1587"/>
                  <a:gd name="T7" fmla="*/ 2176 h 2544"/>
                  <a:gd name="T8" fmla="*/ 248 w 1587"/>
                  <a:gd name="T9" fmla="*/ 2133 h 2544"/>
                  <a:gd name="T10" fmla="*/ 260 w 1587"/>
                  <a:gd name="T11" fmla="*/ 1850 h 2544"/>
                  <a:gd name="T12" fmla="*/ 118 w 1587"/>
                  <a:gd name="T13" fmla="*/ 1665 h 2544"/>
                  <a:gd name="T14" fmla="*/ 64 w 1587"/>
                  <a:gd name="T15" fmla="*/ 1654 h 2544"/>
                  <a:gd name="T16" fmla="*/ 0 w 1587"/>
                  <a:gd name="T17" fmla="*/ 1590 h 2544"/>
                  <a:gd name="T18" fmla="*/ 31 w 1587"/>
                  <a:gd name="T19" fmla="*/ 1394 h 2544"/>
                  <a:gd name="T20" fmla="*/ 302 w 1587"/>
                  <a:gd name="T21" fmla="*/ 1089 h 2544"/>
                  <a:gd name="T22" fmla="*/ 314 w 1587"/>
                  <a:gd name="T23" fmla="*/ 657 h 2544"/>
                  <a:gd name="T24" fmla="*/ 390 w 1587"/>
                  <a:gd name="T25" fmla="*/ 527 h 2544"/>
                  <a:gd name="T26" fmla="*/ 260 w 1587"/>
                  <a:gd name="T27" fmla="*/ 364 h 2544"/>
                  <a:gd name="T28" fmla="*/ 191 w 1587"/>
                  <a:gd name="T29" fmla="*/ 146 h 2544"/>
                  <a:gd name="T30" fmla="*/ 423 w 1587"/>
                  <a:gd name="T31" fmla="*/ 0 h 2544"/>
                  <a:gd name="T32" fmla="*/ 1587 w 1587"/>
                  <a:gd name="T33" fmla="*/ 595 h 2544"/>
                  <a:gd name="T34" fmla="*/ 1585 w 1587"/>
                  <a:gd name="T35" fmla="*/ 1243 h 2544"/>
                  <a:gd name="T36" fmla="*/ 1389 w 1587"/>
                  <a:gd name="T37" fmla="*/ 1276 h 2544"/>
                  <a:gd name="T38" fmla="*/ 1401 w 1587"/>
                  <a:gd name="T39" fmla="*/ 1384 h 2544"/>
                  <a:gd name="T40" fmla="*/ 1368 w 1587"/>
                  <a:gd name="T41" fmla="*/ 1439 h 2544"/>
                  <a:gd name="T42" fmla="*/ 1323 w 1587"/>
                  <a:gd name="T43" fmla="*/ 1654 h 2544"/>
                  <a:gd name="T44" fmla="*/ 1292 w 1587"/>
                  <a:gd name="T45" fmla="*/ 1708 h 2544"/>
                  <a:gd name="T46" fmla="*/ 1368 w 1587"/>
                  <a:gd name="T47" fmla="*/ 1786 h 2544"/>
                  <a:gd name="T48" fmla="*/ 1368 w 1587"/>
                  <a:gd name="T49" fmla="*/ 1871 h 2544"/>
                  <a:gd name="T50" fmla="*/ 1280 w 1587"/>
                  <a:gd name="T51" fmla="*/ 1925 h 2544"/>
                  <a:gd name="T52" fmla="*/ 1238 w 1587"/>
                  <a:gd name="T53" fmla="*/ 2088 h 2544"/>
                  <a:gd name="T54" fmla="*/ 1030 w 1587"/>
                  <a:gd name="T55" fmla="*/ 2306 h 2544"/>
                  <a:gd name="T56" fmla="*/ 846 w 1587"/>
                  <a:gd name="T57" fmla="*/ 2306 h 2544"/>
                  <a:gd name="T58" fmla="*/ 758 w 1587"/>
                  <a:gd name="T59" fmla="*/ 2469 h 2544"/>
                  <a:gd name="T60" fmla="*/ 302 w 1587"/>
                  <a:gd name="T61" fmla="*/ 2544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87" h="2544">
                    <a:moveTo>
                      <a:pt x="302" y="2544"/>
                    </a:moveTo>
                    <a:lnTo>
                      <a:pt x="206" y="2372"/>
                    </a:lnTo>
                    <a:lnTo>
                      <a:pt x="64" y="2272"/>
                    </a:lnTo>
                    <a:lnTo>
                      <a:pt x="85" y="2176"/>
                    </a:lnTo>
                    <a:lnTo>
                      <a:pt x="248" y="2133"/>
                    </a:lnTo>
                    <a:lnTo>
                      <a:pt x="260" y="1850"/>
                    </a:lnTo>
                    <a:lnTo>
                      <a:pt x="118" y="1665"/>
                    </a:lnTo>
                    <a:lnTo>
                      <a:pt x="64" y="1654"/>
                    </a:lnTo>
                    <a:lnTo>
                      <a:pt x="0" y="1590"/>
                    </a:lnTo>
                    <a:lnTo>
                      <a:pt x="31" y="1394"/>
                    </a:lnTo>
                    <a:lnTo>
                      <a:pt x="302" y="1089"/>
                    </a:lnTo>
                    <a:lnTo>
                      <a:pt x="314" y="657"/>
                    </a:lnTo>
                    <a:lnTo>
                      <a:pt x="390" y="527"/>
                    </a:lnTo>
                    <a:lnTo>
                      <a:pt x="260" y="364"/>
                    </a:lnTo>
                    <a:lnTo>
                      <a:pt x="191" y="146"/>
                    </a:lnTo>
                    <a:lnTo>
                      <a:pt x="423" y="0"/>
                    </a:lnTo>
                    <a:lnTo>
                      <a:pt x="1587" y="595"/>
                    </a:lnTo>
                    <a:lnTo>
                      <a:pt x="1585" y="1243"/>
                    </a:lnTo>
                    <a:lnTo>
                      <a:pt x="1389" y="1276"/>
                    </a:lnTo>
                    <a:lnTo>
                      <a:pt x="1401" y="1384"/>
                    </a:lnTo>
                    <a:lnTo>
                      <a:pt x="1368" y="1439"/>
                    </a:lnTo>
                    <a:lnTo>
                      <a:pt x="1323" y="1654"/>
                    </a:lnTo>
                    <a:lnTo>
                      <a:pt x="1292" y="1708"/>
                    </a:lnTo>
                    <a:lnTo>
                      <a:pt x="1368" y="1786"/>
                    </a:lnTo>
                    <a:lnTo>
                      <a:pt x="1368" y="1871"/>
                    </a:lnTo>
                    <a:lnTo>
                      <a:pt x="1280" y="1925"/>
                    </a:lnTo>
                    <a:lnTo>
                      <a:pt x="1238" y="2088"/>
                    </a:lnTo>
                    <a:lnTo>
                      <a:pt x="1030" y="2306"/>
                    </a:lnTo>
                    <a:lnTo>
                      <a:pt x="846" y="2306"/>
                    </a:lnTo>
                    <a:lnTo>
                      <a:pt x="758" y="2469"/>
                    </a:lnTo>
                    <a:lnTo>
                      <a:pt x="302" y="254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3" name="Freeform 330"/>
              <p:cNvSpPr>
                <a:spLocks/>
              </p:cNvSpPr>
              <p:nvPr/>
            </p:nvSpPr>
            <p:spPr bwMode="auto">
              <a:xfrm>
                <a:off x="4571942" y="4539244"/>
                <a:ext cx="129803" cy="160701"/>
              </a:xfrm>
              <a:custGeom>
                <a:avLst/>
                <a:gdLst>
                  <a:gd name="T0" fmla="*/ 381 w 836"/>
                  <a:gd name="T1" fmla="*/ 1035 h 1035"/>
                  <a:gd name="T2" fmla="*/ 218 w 836"/>
                  <a:gd name="T3" fmla="*/ 787 h 1035"/>
                  <a:gd name="T4" fmla="*/ 99 w 836"/>
                  <a:gd name="T5" fmla="*/ 667 h 1035"/>
                  <a:gd name="T6" fmla="*/ 0 w 836"/>
                  <a:gd name="T7" fmla="*/ 494 h 1035"/>
                  <a:gd name="T8" fmla="*/ 78 w 836"/>
                  <a:gd name="T9" fmla="*/ 307 h 1035"/>
                  <a:gd name="T10" fmla="*/ 66 w 836"/>
                  <a:gd name="T11" fmla="*/ 222 h 1035"/>
                  <a:gd name="T12" fmla="*/ 85 w 836"/>
                  <a:gd name="T13" fmla="*/ 137 h 1035"/>
                  <a:gd name="T14" fmla="*/ 362 w 836"/>
                  <a:gd name="T15" fmla="*/ 135 h 1035"/>
                  <a:gd name="T16" fmla="*/ 357 w 836"/>
                  <a:gd name="T17" fmla="*/ 3 h 1035"/>
                  <a:gd name="T18" fmla="*/ 584 w 836"/>
                  <a:gd name="T19" fmla="*/ 0 h 1035"/>
                  <a:gd name="T20" fmla="*/ 548 w 836"/>
                  <a:gd name="T21" fmla="*/ 107 h 1035"/>
                  <a:gd name="T22" fmla="*/ 678 w 836"/>
                  <a:gd name="T23" fmla="*/ 208 h 1035"/>
                  <a:gd name="T24" fmla="*/ 794 w 836"/>
                  <a:gd name="T25" fmla="*/ 156 h 1035"/>
                  <a:gd name="T26" fmla="*/ 822 w 836"/>
                  <a:gd name="T27" fmla="*/ 178 h 1035"/>
                  <a:gd name="T28" fmla="*/ 836 w 836"/>
                  <a:gd name="T29" fmla="*/ 286 h 1035"/>
                  <a:gd name="T30" fmla="*/ 751 w 836"/>
                  <a:gd name="T31" fmla="*/ 352 h 1035"/>
                  <a:gd name="T32" fmla="*/ 718 w 836"/>
                  <a:gd name="T33" fmla="*/ 449 h 1035"/>
                  <a:gd name="T34" fmla="*/ 751 w 836"/>
                  <a:gd name="T35" fmla="*/ 494 h 1035"/>
                  <a:gd name="T36" fmla="*/ 794 w 836"/>
                  <a:gd name="T37" fmla="*/ 504 h 1035"/>
                  <a:gd name="T38" fmla="*/ 751 w 836"/>
                  <a:gd name="T39" fmla="*/ 787 h 1035"/>
                  <a:gd name="T40" fmla="*/ 643 w 836"/>
                  <a:gd name="T41" fmla="*/ 721 h 1035"/>
                  <a:gd name="T42" fmla="*/ 577 w 836"/>
                  <a:gd name="T43" fmla="*/ 624 h 1035"/>
                  <a:gd name="T44" fmla="*/ 468 w 836"/>
                  <a:gd name="T45" fmla="*/ 600 h 1035"/>
                  <a:gd name="T46" fmla="*/ 456 w 836"/>
                  <a:gd name="T47" fmla="*/ 667 h 1035"/>
                  <a:gd name="T48" fmla="*/ 425 w 836"/>
                  <a:gd name="T49" fmla="*/ 754 h 1035"/>
                  <a:gd name="T50" fmla="*/ 371 w 836"/>
                  <a:gd name="T51" fmla="*/ 733 h 1035"/>
                  <a:gd name="T52" fmla="*/ 392 w 836"/>
                  <a:gd name="T53" fmla="*/ 808 h 1035"/>
                  <a:gd name="T54" fmla="*/ 510 w 836"/>
                  <a:gd name="T55" fmla="*/ 931 h 1035"/>
                  <a:gd name="T56" fmla="*/ 381 w 836"/>
                  <a:gd name="T5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6" h="1035">
                    <a:moveTo>
                      <a:pt x="381" y="1035"/>
                    </a:moveTo>
                    <a:lnTo>
                      <a:pt x="218" y="787"/>
                    </a:lnTo>
                    <a:lnTo>
                      <a:pt x="99" y="667"/>
                    </a:lnTo>
                    <a:lnTo>
                      <a:pt x="0" y="494"/>
                    </a:lnTo>
                    <a:lnTo>
                      <a:pt x="78" y="307"/>
                    </a:lnTo>
                    <a:lnTo>
                      <a:pt x="66" y="222"/>
                    </a:lnTo>
                    <a:lnTo>
                      <a:pt x="85" y="137"/>
                    </a:lnTo>
                    <a:lnTo>
                      <a:pt x="362" y="135"/>
                    </a:lnTo>
                    <a:lnTo>
                      <a:pt x="357" y="3"/>
                    </a:lnTo>
                    <a:lnTo>
                      <a:pt x="584" y="0"/>
                    </a:lnTo>
                    <a:lnTo>
                      <a:pt x="548" y="107"/>
                    </a:lnTo>
                    <a:lnTo>
                      <a:pt x="678" y="208"/>
                    </a:lnTo>
                    <a:lnTo>
                      <a:pt x="794" y="156"/>
                    </a:lnTo>
                    <a:lnTo>
                      <a:pt x="822" y="178"/>
                    </a:lnTo>
                    <a:lnTo>
                      <a:pt x="836" y="286"/>
                    </a:lnTo>
                    <a:lnTo>
                      <a:pt x="751" y="352"/>
                    </a:lnTo>
                    <a:lnTo>
                      <a:pt x="718" y="449"/>
                    </a:lnTo>
                    <a:lnTo>
                      <a:pt x="751" y="494"/>
                    </a:lnTo>
                    <a:lnTo>
                      <a:pt x="794" y="504"/>
                    </a:lnTo>
                    <a:lnTo>
                      <a:pt x="751" y="787"/>
                    </a:lnTo>
                    <a:lnTo>
                      <a:pt x="643" y="721"/>
                    </a:lnTo>
                    <a:lnTo>
                      <a:pt x="577" y="624"/>
                    </a:lnTo>
                    <a:lnTo>
                      <a:pt x="468" y="600"/>
                    </a:lnTo>
                    <a:lnTo>
                      <a:pt x="456" y="667"/>
                    </a:lnTo>
                    <a:lnTo>
                      <a:pt x="425" y="754"/>
                    </a:lnTo>
                    <a:lnTo>
                      <a:pt x="371" y="733"/>
                    </a:lnTo>
                    <a:lnTo>
                      <a:pt x="392" y="808"/>
                    </a:lnTo>
                    <a:lnTo>
                      <a:pt x="510" y="931"/>
                    </a:lnTo>
                    <a:lnTo>
                      <a:pt x="381" y="103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 name="Freeform 331"/>
              <p:cNvSpPr>
                <a:spLocks/>
              </p:cNvSpPr>
              <p:nvPr/>
            </p:nvSpPr>
            <p:spPr bwMode="auto">
              <a:xfrm>
                <a:off x="4636223" y="4734414"/>
                <a:ext cx="293764" cy="286467"/>
              </a:xfrm>
              <a:custGeom>
                <a:avLst/>
                <a:gdLst>
                  <a:gd name="T0" fmla="*/ 11 w 1892"/>
                  <a:gd name="T1" fmla="*/ 1755 h 1845"/>
                  <a:gd name="T2" fmla="*/ 0 w 1892"/>
                  <a:gd name="T3" fmla="*/ 1614 h 1845"/>
                  <a:gd name="T4" fmla="*/ 21 w 1892"/>
                  <a:gd name="T5" fmla="*/ 1472 h 1845"/>
                  <a:gd name="T6" fmla="*/ 151 w 1892"/>
                  <a:gd name="T7" fmla="*/ 1091 h 1845"/>
                  <a:gd name="T8" fmla="*/ 238 w 1892"/>
                  <a:gd name="T9" fmla="*/ 1037 h 1845"/>
                  <a:gd name="T10" fmla="*/ 326 w 1892"/>
                  <a:gd name="T11" fmla="*/ 865 h 1845"/>
                  <a:gd name="T12" fmla="*/ 283 w 1892"/>
                  <a:gd name="T13" fmla="*/ 711 h 1845"/>
                  <a:gd name="T14" fmla="*/ 238 w 1892"/>
                  <a:gd name="T15" fmla="*/ 581 h 1845"/>
                  <a:gd name="T16" fmla="*/ 238 w 1892"/>
                  <a:gd name="T17" fmla="*/ 300 h 1845"/>
                  <a:gd name="T18" fmla="*/ 184 w 1892"/>
                  <a:gd name="T19" fmla="*/ 213 h 1845"/>
                  <a:gd name="T20" fmla="*/ 130 w 1892"/>
                  <a:gd name="T21" fmla="*/ 95 h 1845"/>
                  <a:gd name="T22" fmla="*/ 141 w 1892"/>
                  <a:gd name="T23" fmla="*/ 17 h 1845"/>
                  <a:gd name="T24" fmla="*/ 756 w 1892"/>
                  <a:gd name="T25" fmla="*/ 0 h 1845"/>
                  <a:gd name="T26" fmla="*/ 850 w 1892"/>
                  <a:gd name="T27" fmla="*/ 130 h 1845"/>
                  <a:gd name="T28" fmla="*/ 923 w 1892"/>
                  <a:gd name="T29" fmla="*/ 295 h 1845"/>
                  <a:gd name="T30" fmla="*/ 1169 w 1892"/>
                  <a:gd name="T31" fmla="*/ 274 h 1845"/>
                  <a:gd name="T32" fmla="*/ 1176 w 1892"/>
                  <a:gd name="T33" fmla="*/ 144 h 1845"/>
                  <a:gd name="T34" fmla="*/ 1327 w 1892"/>
                  <a:gd name="T35" fmla="*/ 123 h 1845"/>
                  <a:gd name="T36" fmla="*/ 1429 w 1892"/>
                  <a:gd name="T37" fmla="*/ 180 h 1845"/>
                  <a:gd name="T38" fmla="*/ 1559 w 1892"/>
                  <a:gd name="T39" fmla="*/ 210 h 1845"/>
                  <a:gd name="T40" fmla="*/ 1582 w 1892"/>
                  <a:gd name="T41" fmla="*/ 621 h 1845"/>
                  <a:gd name="T42" fmla="*/ 1646 w 1892"/>
                  <a:gd name="T43" fmla="*/ 775 h 1845"/>
                  <a:gd name="T44" fmla="*/ 1870 w 1892"/>
                  <a:gd name="T45" fmla="*/ 775 h 1845"/>
                  <a:gd name="T46" fmla="*/ 1892 w 1892"/>
                  <a:gd name="T47" fmla="*/ 817 h 1845"/>
                  <a:gd name="T48" fmla="*/ 1863 w 1892"/>
                  <a:gd name="T49" fmla="*/ 1042 h 1845"/>
                  <a:gd name="T50" fmla="*/ 1582 w 1892"/>
                  <a:gd name="T51" fmla="*/ 1049 h 1845"/>
                  <a:gd name="T52" fmla="*/ 1596 w 1892"/>
                  <a:gd name="T53" fmla="*/ 1614 h 1845"/>
                  <a:gd name="T54" fmla="*/ 1705 w 1892"/>
                  <a:gd name="T55" fmla="*/ 1715 h 1845"/>
                  <a:gd name="T56" fmla="*/ 1582 w 1892"/>
                  <a:gd name="T57" fmla="*/ 1800 h 1845"/>
                  <a:gd name="T58" fmla="*/ 1415 w 1892"/>
                  <a:gd name="T59" fmla="*/ 1810 h 1845"/>
                  <a:gd name="T60" fmla="*/ 1249 w 1892"/>
                  <a:gd name="T61" fmla="*/ 1845 h 1845"/>
                  <a:gd name="T62" fmla="*/ 1110 w 1892"/>
                  <a:gd name="T63" fmla="*/ 1800 h 1845"/>
                  <a:gd name="T64" fmla="*/ 973 w 1892"/>
                  <a:gd name="T65" fmla="*/ 1715 h 1845"/>
                  <a:gd name="T66" fmla="*/ 517 w 1892"/>
                  <a:gd name="T67" fmla="*/ 1708 h 1845"/>
                  <a:gd name="T68" fmla="*/ 359 w 1892"/>
                  <a:gd name="T69" fmla="*/ 1765 h 1845"/>
                  <a:gd name="T70" fmla="*/ 293 w 1892"/>
                  <a:gd name="T71" fmla="*/ 1701 h 1845"/>
                  <a:gd name="T72" fmla="*/ 127 w 1892"/>
                  <a:gd name="T73" fmla="*/ 1701 h 1845"/>
                  <a:gd name="T74" fmla="*/ 11 w 1892"/>
                  <a:gd name="T75" fmla="*/ 1755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2" h="1845">
                    <a:moveTo>
                      <a:pt x="11" y="1755"/>
                    </a:moveTo>
                    <a:lnTo>
                      <a:pt x="0" y="1614"/>
                    </a:lnTo>
                    <a:lnTo>
                      <a:pt x="21" y="1472"/>
                    </a:lnTo>
                    <a:lnTo>
                      <a:pt x="151" y="1091"/>
                    </a:lnTo>
                    <a:lnTo>
                      <a:pt x="238" y="1037"/>
                    </a:lnTo>
                    <a:lnTo>
                      <a:pt x="326" y="865"/>
                    </a:lnTo>
                    <a:lnTo>
                      <a:pt x="283" y="711"/>
                    </a:lnTo>
                    <a:lnTo>
                      <a:pt x="238" y="581"/>
                    </a:lnTo>
                    <a:lnTo>
                      <a:pt x="238" y="300"/>
                    </a:lnTo>
                    <a:lnTo>
                      <a:pt x="184" y="213"/>
                    </a:lnTo>
                    <a:lnTo>
                      <a:pt x="130" y="95"/>
                    </a:lnTo>
                    <a:lnTo>
                      <a:pt x="141" y="17"/>
                    </a:lnTo>
                    <a:lnTo>
                      <a:pt x="756" y="0"/>
                    </a:lnTo>
                    <a:lnTo>
                      <a:pt x="850" y="130"/>
                    </a:lnTo>
                    <a:lnTo>
                      <a:pt x="923" y="295"/>
                    </a:lnTo>
                    <a:lnTo>
                      <a:pt x="1169" y="274"/>
                    </a:lnTo>
                    <a:lnTo>
                      <a:pt x="1176" y="144"/>
                    </a:lnTo>
                    <a:lnTo>
                      <a:pt x="1327" y="123"/>
                    </a:lnTo>
                    <a:lnTo>
                      <a:pt x="1429" y="180"/>
                    </a:lnTo>
                    <a:lnTo>
                      <a:pt x="1559" y="210"/>
                    </a:lnTo>
                    <a:lnTo>
                      <a:pt x="1582" y="621"/>
                    </a:lnTo>
                    <a:lnTo>
                      <a:pt x="1646" y="775"/>
                    </a:lnTo>
                    <a:lnTo>
                      <a:pt x="1870" y="775"/>
                    </a:lnTo>
                    <a:lnTo>
                      <a:pt x="1892" y="817"/>
                    </a:lnTo>
                    <a:lnTo>
                      <a:pt x="1863" y="1042"/>
                    </a:lnTo>
                    <a:lnTo>
                      <a:pt x="1582" y="1049"/>
                    </a:lnTo>
                    <a:lnTo>
                      <a:pt x="1596" y="1614"/>
                    </a:lnTo>
                    <a:lnTo>
                      <a:pt x="1705" y="1715"/>
                    </a:lnTo>
                    <a:lnTo>
                      <a:pt x="1582" y="1800"/>
                    </a:lnTo>
                    <a:lnTo>
                      <a:pt x="1415" y="1810"/>
                    </a:lnTo>
                    <a:lnTo>
                      <a:pt x="1249" y="1845"/>
                    </a:lnTo>
                    <a:lnTo>
                      <a:pt x="1110" y="1800"/>
                    </a:lnTo>
                    <a:lnTo>
                      <a:pt x="973" y="1715"/>
                    </a:lnTo>
                    <a:lnTo>
                      <a:pt x="517" y="1708"/>
                    </a:lnTo>
                    <a:lnTo>
                      <a:pt x="359" y="1765"/>
                    </a:lnTo>
                    <a:lnTo>
                      <a:pt x="293" y="1701"/>
                    </a:lnTo>
                    <a:lnTo>
                      <a:pt x="127" y="1701"/>
                    </a:lnTo>
                    <a:lnTo>
                      <a:pt x="11" y="175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 name="Freeform 332"/>
              <p:cNvSpPr>
                <a:spLocks/>
              </p:cNvSpPr>
              <p:nvPr/>
            </p:nvSpPr>
            <p:spPr bwMode="auto">
              <a:xfrm>
                <a:off x="4647091" y="4465958"/>
                <a:ext cx="435833" cy="447167"/>
              </a:xfrm>
              <a:custGeom>
                <a:avLst/>
                <a:gdLst>
                  <a:gd name="T0" fmla="*/ 2634 w 2807"/>
                  <a:gd name="T1" fmla="*/ 2091 h 2880"/>
                  <a:gd name="T2" fmla="*/ 2481 w 2807"/>
                  <a:gd name="T3" fmla="*/ 2199 h 2880"/>
                  <a:gd name="T4" fmla="*/ 2488 w 2807"/>
                  <a:gd name="T5" fmla="*/ 2655 h 2880"/>
                  <a:gd name="T6" fmla="*/ 2604 w 2807"/>
                  <a:gd name="T7" fmla="*/ 2596 h 2880"/>
                  <a:gd name="T8" fmla="*/ 2649 w 2807"/>
                  <a:gd name="T9" fmla="*/ 2837 h 2880"/>
                  <a:gd name="T10" fmla="*/ 2221 w 2807"/>
                  <a:gd name="T11" fmla="*/ 2554 h 2880"/>
                  <a:gd name="T12" fmla="*/ 2134 w 2807"/>
                  <a:gd name="T13" fmla="*/ 2603 h 2880"/>
                  <a:gd name="T14" fmla="*/ 2032 w 2807"/>
                  <a:gd name="T15" fmla="*/ 2546 h 2880"/>
                  <a:gd name="T16" fmla="*/ 1930 w 2807"/>
                  <a:gd name="T17" fmla="*/ 2532 h 2880"/>
                  <a:gd name="T18" fmla="*/ 1822 w 2807"/>
                  <a:gd name="T19" fmla="*/ 2546 h 2880"/>
                  <a:gd name="T20" fmla="*/ 1576 w 2807"/>
                  <a:gd name="T21" fmla="*/ 2502 h 2880"/>
                  <a:gd name="T22" fmla="*/ 1491 w 2807"/>
                  <a:gd name="T23" fmla="*/ 1939 h 2880"/>
                  <a:gd name="T24" fmla="*/ 1257 w 2807"/>
                  <a:gd name="T25" fmla="*/ 1852 h 2880"/>
                  <a:gd name="T26" fmla="*/ 1099 w 2807"/>
                  <a:gd name="T27" fmla="*/ 2003 h 2880"/>
                  <a:gd name="T28" fmla="*/ 780 w 2807"/>
                  <a:gd name="T29" fmla="*/ 1859 h 2880"/>
                  <a:gd name="T30" fmla="*/ 71 w 2807"/>
                  <a:gd name="T31" fmla="*/ 1746 h 2880"/>
                  <a:gd name="T32" fmla="*/ 121 w 2807"/>
                  <a:gd name="T33" fmla="*/ 1635 h 2880"/>
                  <a:gd name="T34" fmla="*/ 208 w 2807"/>
                  <a:gd name="T35" fmla="*/ 1505 h 2880"/>
                  <a:gd name="T36" fmla="*/ 267 w 2807"/>
                  <a:gd name="T37" fmla="*/ 1576 h 2880"/>
                  <a:gd name="T38" fmla="*/ 636 w 2807"/>
                  <a:gd name="T39" fmla="*/ 1063 h 2880"/>
                  <a:gd name="T40" fmla="*/ 832 w 2807"/>
                  <a:gd name="T41" fmla="*/ 789 h 2880"/>
                  <a:gd name="T42" fmla="*/ 941 w 2807"/>
                  <a:gd name="T43" fmla="*/ 418 h 2880"/>
                  <a:gd name="T44" fmla="*/ 950 w 2807"/>
                  <a:gd name="T45" fmla="*/ 85 h 2880"/>
                  <a:gd name="T46" fmla="*/ 1319 w 2807"/>
                  <a:gd name="T47" fmla="*/ 139 h 2880"/>
                  <a:gd name="T48" fmla="*/ 1666 w 2807"/>
                  <a:gd name="T49" fmla="*/ 139 h 2880"/>
                  <a:gd name="T50" fmla="*/ 2304 w 2807"/>
                  <a:gd name="T51" fmla="*/ 12 h 2880"/>
                  <a:gd name="T52" fmla="*/ 2438 w 2807"/>
                  <a:gd name="T53" fmla="*/ 109 h 2880"/>
                  <a:gd name="T54" fmla="*/ 2568 w 2807"/>
                  <a:gd name="T55" fmla="*/ 109 h 2880"/>
                  <a:gd name="T56" fmla="*/ 2764 w 2807"/>
                  <a:gd name="T57" fmla="*/ 239 h 2880"/>
                  <a:gd name="T58" fmla="*/ 2771 w 2807"/>
                  <a:gd name="T59" fmla="*/ 534 h 2880"/>
                  <a:gd name="T60" fmla="*/ 2561 w 2807"/>
                  <a:gd name="T61" fmla="*/ 990 h 2880"/>
                  <a:gd name="T62" fmla="*/ 2575 w 2807"/>
                  <a:gd name="T63" fmla="*/ 1266 h 2880"/>
                  <a:gd name="T64" fmla="*/ 2634 w 2807"/>
                  <a:gd name="T65" fmla="*/ 1439 h 2880"/>
                  <a:gd name="T66" fmla="*/ 2611 w 2807"/>
                  <a:gd name="T67" fmla="*/ 1547 h 2880"/>
                  <a:gd name="T68" fmla="*/ 2757 w 2807"/>
                  <a:gd name="T69" fmla="*/ 1909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7" h="2880">
                    <a:moveTo>
                      <a:pt x="2793" y="2031"/>
                    </a:moveTo>
                    <a:lnTo>
                      <a:pt x="2634" y="2091"/>
                    </a:lnTo>
                    <a:lnTo>
                      <a:pt x="2547" y="2126"/>
                    </a:lnTo>
                    <a:lnTo>
                      <a:pt x="2481" y="2199"/>
                    </a:lnTo>
                    <a:lnTo>
                      <a:pt x="2410" y="2561"/>
                    </a:lnTo>
                    <a:lnTo>
                      <a:pt x="2488" y="2655"/>
                    </a:lnTo>
                    <a:lnTo>
                      <a:pt x="2554" y="2662"/>
                    </a:lnTo>
                    <a:lnTo>
                      <a:pt x="2604" y="2596"/>
                    </a:lnTo>
                    <a:lnTo>
                      <a:pt x="2656" y="2627"/>
                    </a:lnTo>
                    <a:lnTo>
                      <a:pt x="2649" y="2837"/>
                    </a:lnTo>
                    <a:lnTo>
                      <a:pt x="2575" y="2880"/>
                    </a:lnTo>
                    <a:lnTo>
                      <a:pt x="2221" y="2554"/>
                    </a:lnTo>
                    <a:lnTo>
                      <a:pt x="2155" y="2532"/>
                    </a:lnTo>
                    <a:lnTo>
                      <a:pt x="2134" y="2603"/>
                    </a:lnTo>
                    <a:lnTo>
                      <a:pt x="2070" y="2603"/>
                    </a:lnTo>
                    <a:lnTo>
                      <a:pt x="2032" y="2546"/>
                    </a:lnTo>
                    <a:lnTo>
                      <a:pt x="1968" y="2502"/>
                    </a:lnTo>
                    <a:lnTo>
                      <a:pt x="1930" y="2532"/>
                    </a:lnTo>
                    <a:lnTo>
                      <a:pt x="1874" y="2525"/>
                    </a:lnTo>
                    <a:lnTo>
                      <a:pt x="1822" y="2546"/>
                    </a:lnTo>
                    <a:lnTo>
                      <a:pt x="1800" y="2502"/>
                    </a:lnTo>
                    <a:lnTo>
                      <a:pt x="1576" y="2502"/>
                    </a:lnTo>
                    <a:lnTo>
                      <a:pt x="1512" y="2350"/>
                    </a:lnTo>
                    <a:lnTo>
                      <a:pt x="1491" y="1939"/>
                    </a:lnTo>
                    <a:lnTo>
                      <a:pt x="1359" y="1909"/>
                    </a:lnTo>
                    <a:lnTo>
                      <a:pt x="1257" y="1852"/>
                    </a:lnTo>
                    <a:lnTo>
                      <a:pt x="1106" y="1873"/>
                    </a:lnTo>
                    <a:lnTo>
                      <a:pt x="1099" y="2003"/>
                    </a:lnTo>
                    <a:lnTo>
                      <a:pt x="853" y="2024"/>
                    </a:lnTo>
                    <a:lnTo>
                      <a:pt x="780" y="1859"/>
                    </a:lnTo>
                    <a:lnTo>
                      <a:pt x="686" y="1729"/>
                    </a:lnTo>
                    <a:lnTo>
                      <a:pt x="71" y="1746"/>
                    </a:lnTo>
                    <a:lnTo>
                      <a:pt x="0" y="1675"/>
                    </a:lnTo>
                    <a:lnTo>
                      <a:pt x="121" y="1635"/>
                    </a:lnTo>
                    <a:lnTo>
                      <a:pt x="142" y="1585"/>
                    </a:lnTo>
                    <a:lnTo>
                      <a:pt x="208" y="1505"/>
                    </a:lnTo>
                    <a:lnTo>
                      <a:pt x="258" y="1498"/>
                    </a:lnTo>
                    <a:lnTo>
                      <a:pt x="267" y="1576"/>
                    </a:lnTo>
                    <a:lnTo>
                      <a:pt x="534" y="1446"/>
                    </a:lnTo>
                    <a:lnTo>
                      <a:pt x="636" y="1063"/>
                    </a:lnTo>
                    <a:lnTo>
                      <a:pt x="752" y="997"/>
                    </a:lnTo>
                    <a:lnTo>
                      <a:pt x="832" y="789"/>
                    </a:lnTo>
                    <a:lnTo>
                      <a:pt x="846" y="527"/>
                    </a:lnTo>
                    <a:lnTo>
                      <a:pt x="941" y="418"/>
                    </a:lnTo>
                    <a:lnTo>
                      <a:pt x="941" y="239"/>
                    </a:lnTo>
                    <a:lnTo>
                      <a:pt x="950" y="85"/>
                    </a:lnTo>
                    <a:lnTo>
                      <a:pt x="1189" y="42"/>
                    </a:lnTo>
                    <a:lnTo>
                      <a:pt x="1319" y="139"/>
                    </a:lnTo>
                    <a:lnTo>
                      <a:pt x="1526" y="184"/>
                    </a:lnTo>
                    <a:lnTo>
                      <a:pt x="1666" y="139"/>
                    </a:lnTo>
                    <a:lnTo>
                      <a:pt x="2037" y="0"/>
                    </a:lnTo>
                    <a:lnTo>
                      <a:pt x="2304" y="12"/>
                    </a:lnTo>
                    <a:lnTo>
                      <a:pt x="2363" y="109"/>
                    </a:lnTo>
                    <a:lnTo>
                      <a:pt x="2438" y="109"/>
                    </a:lnTo>
                    <a:lnTo>
                      <a:pt x="2471" y="76"/>
                    </a:lnTo>
                    <a:lnTo>
                      <a:pt x="2568" y="109"/>
                    </a:lnTo>
                    <a:lnTo>
                      <a:pt x="2644" y="97"/>
                    </a:lnTo>
                    <a:lnTo>
                      <a:pt x="2764" y="239"/>
                    </a:lnTo>
                    <a:lnTo>
                      <a:pt x="2807" y="397"/>
                    </a:lnTo>
                    <a:lnTo>
                      <a:pt x="2771" y="534"/>
                    </a:lnTo>
                    <a:lnTo>
                      <a:pt x="2604" y="794"/>
                    </a:lnTo>
                    <a:lnTo>
                      <a:pt x="2561" y="990"/>
                    </a:lnTo>
                    <a:lnTo>
                      <a:pt x="2554" y="1136"/>
                    </a:lnTo>
                    <a:lnTo>
                      <a:pt x="2575" y="1266"/>
                    </a:lnTo>
                    <a:lnTo>
                      <a:pt x="2627" y="1320"/>
                    </a:lnTo>
                    <a:lnTo>
                      <a:pt x="2634" y="1439"/>
                    </a:lnTo>
                    <a:lnTo>
                      <a:pt x="2611" y="1526"/>
                    </a:lnTo>
                    <a:lnTo>
                      <a:pt x="2611" y="1547"/>
                    </a:lnTo>
                    <a:lnTo>
                      <a:pt x="2627" y="1729"/>
                    </a:lnTo>
                    <a:lnTo>
                      <a:pt x="2757" y="1909"/>
                    </a:lnTo>
                    <a:lnTo>
                      <a:pt x="2793" y="203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6" name="Freeform 333"/>
              <p:cNvSpPr>
                <a:spLocks/>
              </p:cNvSpPr>
              <p:nvPr/>
            </p:nvSpPr>
            <p:spPr bwMode="auto">
              <a:xfrm>
                <a:off x="4629546" y="4503067"/>
                <a:ext cx="163651" cy="212249"/>
              </a:xfrm>
              <a:custGeom>
                <a:avLst/>
                <a:gdLst>
                  <a:gd name="T0" fmla="*/ 255 w 1054"/>
                  <a:gd name="T1" fmla="*/ 1346 h 1367"/>
                  <a:gd name="T2" fmla="*/ 321 w 1054"/>
                  <a:gd name="T3" fmla="*/ 1266 h 1367"/>
                  <a:gd name="T4" fmla="*/ 371 w 1054"/>
                  <a:gd name="T5" fmla="*/ 1259 h 1367"/>
                  <a:gd name="T6" fmla="*/ 380 w 1054"/>
                  <a:gd name="T7" fmla="*/ 1337 h 1367"/>
                  <a:gd name="T8" fmla="*/ 647 w 1054"/>
                  <a:gd name="T9" fmla="*/ 1207 h 1367"/>
                  <a:gd name="T10" fmla="*/ 749 w 1054"/>
                  <a:gd name="T11" fmla="*/ 824 h 1367"/>
                  <a:gd name="T12" fmla="*/ 865 w 1054"/>
                  <a:gd name="T13" fmla="*/ 758 h 1367"/>
                  <a:gd name="T14" fmla="*/ 945 w 1054"/>
                  <a:gd name="T15" fmla="*/ 550 h 1367"/>
                  <a:gd name="T16" fmla="*/ 959 w 1054"/>
                  <a:gd name="T17" fmla="*/ 288 h 1367"/>
                  <a:gd name="T18" fmla="*/ 1054 w 1054"/>
                  <a:gd name="T19" fmla="*/ 179 h 1367"/>
                  <a:gd name="T20" fmla="*/ 1054 w 1054"/>
                  <a:gd name="T21" fmla="*/ 0 h 1367"/>
                  <a:gd name="T22" fmla="*/ 954 w 1054"/>
                  <a:gd name="T23" fmla="*/ 9 h 1367"/>
                  <a:gd name="T24" fmla="*/ 803 w 1054"/>
                  <a:gd name="T25" fmla="*/ 0 h 1367"/>
                  <a:gd name="T26" fmla="*/ 706 w 1054"/>
                  <a:gd name="T27" fmla="*/ 42 h 1367"/>
                  <a:gd name="T28" fmla="*/ 628 w 1054"/>
                  <a:gd name="T29" fmla="*/ 151 h 1367"/>
                  <a:gd name="T30" fmla="*/ 517 w 1054"/>
                  <a:gd name="T31" fmla="*/ 288 h 1367"/>
                  <a:gd name="T32" fmla="*/ 437 w 1054"/>
                  <a:gd name="T33" fmla="*/ 231 h 1367"/>
                  <a:gd name="T34" fmla="*/ 213 w 1054"/>
                  <a:gd name="T35" fmla="*/ 233 h 1367"/>
                  <a:gd name="T36" fmla="*/ 177 w 1054"/>
                  <a:gd name="T37" fmla="*/ 340 h 1367"/>
                  <a:gd name="T38" fmla="*/ 307 w 1054"/>
                  <a:gd name="T39" fmla="*/ 441 h 1367"/>
                  <a:gd name="T40" fmla="*/ 423 w 1054"/>
                  <a:gd name="T41" fmla="*/ 389 h 1367"/>
                  <a:gd name="T42" fmla="*/ 451 w 1054"/>
                  <a:gd name="T43" fmla="*/ 411 h 1367"/>
                  <a:gd name="T44" fmla="*/ 465 w 1054"/>
                  <a:gd name="T45" fmla="*/ 519 h 1367"/>
                  <a:gd name="T46" fmla="*/ 380 w 1054"/>
                  <a:gd name="T47" fmla="*/ 585 h 1367"/>
                  <a:gd name="T48" fmla="*/ 347 w 1054"/>
                  <a:gd name="T49" fmla="*/ 682 h 1367"/>
                  <a:gd name="T50" fmla="*/ 380 w 1054"/>
                  <a:gd name="T51" fmla="*/ 727 h 1367"/>
                  <a:gd name="T52" fmla="*/ 423 w 1054"/>
                  <a:gd name="T53" fmla="*/ 737 h 1367"/>
                  <a:gd name="T54" fmla="*/ 380 w 1054"/>
                  <a:gd name="T55" fmla="*/ 1020 h 1367"/>
                  <a:gd name="T56" fmla="*/ 269 w 1054"/>
                  <a:gd name="T57" fmla="*/ 954 h 1367"/>
                  <a:gd name="T58" fmla="*/ 206 w 1054"/>
                  <a:gd name="T59" fmla="*/ 857 h 1367"/>
                  <a:gd name="T60" fmla="*/ 97 w 1054"/>
                  <a:gd name="T61" fmla="*/ 836 h 1367"/>
                  <a:gd name="T62" fmla="*/ 85 w 1054"/>
                  <a:gd name="T63" fmla="*/ 900 h 1367"/>
                  <a:gd name="T64" fmla="*/ 54 w 1054"/>
                  <a:gd name="T65" fmla="*/ 987 h 1367"/>
                  <a:gd name="T66" fmla="*/ 0 w 1054"/>
                  <a:gd name="T67" fmla="*/ 966 h 1367"/>
                  <a:gd name="T68" fmla="*/ 21 w 1054"/>
                  <a:gd name="T69" fmla="*/ 1041 h 1367"/>
                  <a:gd name="T70" fmla="*/ 139 w 1054"/>
                  <a:gd name="T71" fmla="*/ 1164 h 1367"/>
                  <a:gd name="T72" fmla="*/ 10 w 1054"/>
                  <a:gd name="T73" fmla="*/ 1268 h 1367"/>
                  <a:gd name="T74" fmla="*/ 43 w 1054"/>
                  <a:gd name="T75" fmla="*/ 1367 h 1367"/>
                  <a:gd name="T76" fmla="*/ 220 w 1054"/>
                  <a:gd name="T77" fmla="*/ 1287 h 1367"/>
                  <a:gd name="T78" fmla="*/ 248 w 1054"/>
                  <a:gd name="T79" fmla="*/ 1294 h 1367"/>
                  <a:gd name="T80" fmla="*/ 255 w 1054"/>
                  <a:gd name="T81" fmla="*/ 134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54" h="1367">
                    <a:moveTo>
                      <a:pt x="255" y="1346"/>
                    </a:moveTo>
                    <a:lnTo>
                      <a:pt x="321" y="1266"/>
                    </a:lnTo>
                    <a:lnTo>
                      <a:pt x="371" y="1259"/>
                    </a:lnTo>
                    <a:lnTo>
                      <a:pt x="380" y="1337"/>
                    </a:lnTo>
                    <a:lnTo>
                      <a:pt x="647" y="1207"/>
                    </a:lnTo>
                    <a:lnTo>
                      <a:pt x="749" y="824"/>
                    </a:lnTo>
                    <a:lnTo>
                      <a:pt x="865" y="758"/>
                    </a:lnTo>
                    <a:lnTo>
                      <a:pt x="945" y="550"/>
                    </a:lnTo>
                    <a:lnTo>
                      <a:pt x="959" y="288"/>
                    </a:lnTo>
                    <a:lnTo>
                      <a:pt x="1054" y="179"/>
                    </a:lnTo>
                    <a:lnTo>
                      <a:pt x="1054" y="0"/>
                    </a:lnTo>
                    <a:lnTo>
                      <a:pt x="954" y="9"/>
                    </a:lnTo>
                    <a:lnTo>
                      <a:pt x="803" y="0"/>
                    </a:lnTo>
                    <a:lnTo>
                      <a:pt x="706" y="42"/>
                    </a:lnTo>
                    <a:lnTo>
                      <a:pt x="628" y="151"/>
                    </a:lnTo>
                    <a:lnTo>
                      <a:pt x="517" y="288"/>
                    </a:lnTo>
                    <a:lnTo>
                      <a:pt x="437" y="231"/>
                    </a:lnTo>
                    <a:lnTo>
                      <a:pt x="213" y="233"/>
                    </a:lnTo>
                    <a:lnTo>
                      <a:pt x="177" y="340"/>
                    </a:lnTo>
                    <a:lnTo>
                      <a:pt x="307" y="441"/>
                    </a:lnTo>
                    <a:lnTo>
                      <a:pt x="423" y="389"/>
                    </a:lnTo>
                    <a:lnTo>
                      <a:pt x="451" y="411"/>
                    </a:lnTo>
                    <a:lnTo>
                      <a:pt x="465" y="519"/>
                    </a:lnTo>
                    <a:lnTo>
                      <a:pt x="380" y="585"/>
                    </a:lnTo>
                    <a:lnTo>
                      <a:pt x="347" y="682"/>
                    </a:lnTo>
                    <a:lnTo>
                      <a:pt x="380" y="727"/>
                    </a:lnTo>
                    <a:lnTo>
                      <a:pt x="423" y="737"/>
                    </a:lnTo>
                    <a:lnTo>
                      <a:pt x="380" y="1020"/>
                    </a:lnTo>
                    <a:lnTo>
                      <a:pt x="269" y="954"/>
                    </a:lnTo>
                    <a:lnTo>
                      <a:pt x="206" y="857"/>
                    </a:lnTo>
                    <a:lnTo>
                      <a:pt x="97" y="836"/>
                    </a:lnTo>
                    <a:lnTo>
                      <a:pt x="85" y="900"/>
                    </a:lnTo>
                    <a:lnTo>
                      <a:pt x="54" y="987"/>
                    </a:lnTo>
                    <a:lnTo>
                      <a:pt x="0" y="966"/>
                    </a:lnTo>
                    <a:lnTo>
                      <a:pt x="21" y="1041"/>
                    </a:lnTo>
                    <a:lnTo>
                      <a:pt x="139" y="1164"/>
                    </a:lnTo>
                    <a:lnTo>
                      <a:pt x="10" y="1268"/>
                    </a:lnTo>
                    <a:lnTo>
                      <a:pt x="43" y="1367"/>
                    </a:lnTo>
                    <a:lnTo>
                      <a:pt x="220" y="1287"/>
                    </a:lnTo>
                    <a:lnTo>
                      <a:pt x="248" y="1294"/>
                    </a:lnTo>
                    <a:lnTo>
                      <a:pt x="255" y="134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7" name="Freeform 334"/>
              <p:cNvSpPr>
                <a:spLocks/>
              </p:cNvSpPr>
              <p:nvPr/>
            </p:nvSpPr>
            <p:spPr bwMode="auto">
              <a:xfrm>
                <a:off x="5052802" y="4606474"/>
                <a:ext cx="252774" cy="265816"/>
              </a:xfrm>
              <a:custGeom>
                <a:avLst/>
                <a:gdLst>
                  <a:gd name="T0" fmla="*/ 1476 w 1628"/>
                  <a:gd name="T1" fmla="*/ 569 h 1712"/>
                  <a:gd name="T2" fmla="*/ 1186 w 1628"/>
                  <a:gd name="T3" fmla="*/ 425 h 1712"/>
                  <a:gd name="T4" fmla="*/ 1200 w 1628"/>
                  <a:gd name="T5" fmla="*/ 340 h 1712"/>
                  <a:gd name="T6" fmla="*/ 1193 w 1628"/>
                  <a:gd name="T7" fmla="*/ 281 h 1712"/>
                  <a:gd name="T8" fmla="*/ 867 w 1628"/>
                  <a:gd name="T9" fmla="*/ 158 h 1712"/>
                  <a:gd name="T10" fmla="*/ 643 w 1628"/>
                  <a:gd name="T11" fmla="*/ 7 h 1712"/>
                  <a:gd name="T12" fmla="*/ 208 w 1628"/>
                  <a:gd name="T13" fmla="*/ 0 h 1712"/>
                  <a:gd name="T14" fmla="*/ 144 w 1628"/>
                  <a:gd name="T15" fmla="*/ 28 h 1712"/>
                  <a:gd name="T16" fmla="*/ 201 w 1628"/>
                  <a:gd name="T17" fmla="*/ 92 h 1712"/>
                  <a:gd name="T18" fmla="*/ 180 w 1628"/>
                  <a:gd name="T19" fmla="*/ 151 h 1712"/>
                  <a:gd name="T20" fmla="*/ 130 w 1628"/>
                  <a:gd name="T21" fmla="*/ 172 h 1712"/>
                  <a:gd name="T22" fmla="*/ 116 w 1628"/>
                  <a:gd name="T23" fmla="*/ 245 h 1712"/>
                  <a:gd name="T24" fmla="*/ 173 w 1628"/>
                  <a:gd name="T25" fmla="*/ 302 h 1712"/>
                  <a:gd name="T26" fmla="*/ 158 w 1628"/>
                  <a:gd name="T27" fmla="*/ 397 h 1712"/>
                  <a:gd name="T28" fmla="*/ 92 w 1628"/>
                  <a:gd name="T29" fmla="*/ 425 h 1712"/>
                  <a:gd name="T30" fmla="*/ 78 w 1628"/>
                  <a:gd name="T31" fmla="*/ 491 h 1712"/>
                  <a:gd name="T32" fmla="*/ 21 w 1628"/>
                  <a:gd name="T33" fmla="*/ 534 h 1712"/>
                  <a:gd name="T34" fmla="*/ 0 w 1628"/>
                  <a:gd name="T35" fmla="*/ 621 h 1712"/>
                  <a:gd name="T36" fmla="*/ 0 w 1628"/>
                  <a:gd name="T37" fmla="*/ 642 h 1712"/>
                  <a:gd name="T38" fmla="*/ 14 w 1628"/>
                  <a:gd name="T39" fmla="*/ 824 h 1712"/>
                  <a:gd name="T40" fmla="*/ 144 w 1628"/>
                  <a:gd name="T41" fmla="*/ 1004 h 1712"/>
                  <a:gd name="T42" fmla="*/ 180 w 1628"/>
                  <a:gd name="T43" fmla="*/ 1126 h 1712"/>
                  <a:gd name="T44" fmla="*/ 310 w 1628"/>
                  <a:gd name="T45" fmla="*/ 1242 h 1712"/>
                  <a:gd name="T46" fmla="*/ 463 w 1628"/>
                  <a:gd name="T47" fmla="*/ 1308 h 1712"/>
                  <a:gd name="T48" fmla="*/ 586 w 1628"/>
                  <a:gd name="T49" fmla="*/ 1308 h 1712"/>
                  <a:gd name="T50" fmla="*/ 687 w 1628"/>
                  <a:gd name="T51" fmla="*/ 1337 h 1712"/>
                  <a:gd name="T52" fmla="*/ 751 w 1628"/>
                  <a:gd name="T53" fmla="*/ 1474 h 1712"/>
                  <a:gd name="T54" fmla="*/ 773 w 1628"/>
                  <a:gd name="T55" fmla="*/ 1663 h 1712"/>
                  <a:gd name="T56" fmla="*/ 990 w 1628"/>
                  <a:gd name="T57" fmla="*/ 1677 h 1712"/>
                  <a:gd name="T58" fmla="*/ 1091 w 1628"/>
                  <a:gd name="T59" fmla="*/ 1712 h 1712"/>
                  <a:gd name="T60" fmla="*/ 1193 w 1628"/>
                  <a:gd name="T61" fmla="*/ 1684 h 1712"/>
                  <a:gd name="T62" fmla="*/ 1323 w 1628"/>
                  <a:gd name="T63" fmla="*/ 1663 h 1712"/>
                  <a:gd name="T64" fmla="*/ 1403 w 1628"/>
                  <a:gd name="T65" fmla="*/ 1599 h 1712"/>
                  <a:gd name="T66" fmla="*/ 1498 w 1628"/>
                  <a:gd name="T67" fmla="*/ 1554 h 1712"/>
                  <a:gd name="T68" fmla="*/ 1540 w 1628"/>
                  <a:gd name="T69" fmla="*/ 1497 h 1712"/>
                  <a:gd name="T70" fmla="*/ 1628 w 1628"/>
                  <a:gd name="T71" fmla="*/ 1460 h 1712"/>
                  <a:gd name="T72" fmla="*/ 1455 w 1628"/>
                  <a:gd name="T73" fmla="*/ 1275 h 1712"/>
                  <a:gd name="T74" fmla="*/ 1443 w 1628"/>
                  <a:gd name="T75" fmla="*/ 1082 h 1712"/>
                  <a:gd name="T76" fmla="*/ 1476 w 1628"/>
                  <a:gd name="T77" fmla="*/ 919 h 1712"/>
                  <a:gd name="T78" fmla="*/ 1377 w 1628"/>
                  <a:gd name="T79" fmla="*/ 831 h 1712"/>
                  <a:gd name="T80" fmla="*/ 1368 w 1628"/>
                  <a:gd name="T81" fmla="*/ 756 h 1712"/>
                  <a:gd name="T82" fmla="*/ 1476 w 1628"/>
                  <a:gd name="T83" fmla="*/ 569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8" h="1712">
                    <a:moveTo>
                      <a:pt x="1476" y="569"/>
                    </a:moveTo>
                    <a:lnTo>
                      <a:pt x="1186" y="425"/>
                    </a:lnTo>
                    <a:lnTo>
                      <a:pt x="1200" y="340"/>
                    </a:lnTo>
                    <a:lnTo>
                      <a:pt x="1193" y="281"/>
                    </a:lnTo>
                    <a:lnTo>
                      <a:pt x="867" y="158"/>
                    </a:lnTo>
                    <a:lnTo>
                      <a:pt x="643" y="7"/>
                    </a:lnTo>
                    <a:lnTo>
                      <a:pt x="208" y="0"/>
                    </a:lnTo>
                    <a:lnTo>
                      <a:pt x="144" y="28"/>
                    </a:lnTo>
                    <a:lnTo>
                      <a:pt x="201" y="92"/>
                    </a:lnTo>
                    <a:lnTo>
                      <a:pt x="180" y="151"/>
                    </a:lnTo>
                    <a:lnTo>
                      <a:pt x="130" y="172"/>
                    </a:lnTo>
                    <a:lnTo>
                      <a:pt x="116" y="245"/>
                    </a:lnTo>
                    <a:lnTo>
                      <a:pt x="173" y="302"/>
                    </a:lnTo>
                    <a:lnTo>
                      <a:pt x="158" y="397"/>
                    </a:lnTo>
                    <a:lnTo>
                      <a:pt x="92" y="425"/>
                    </a:lnTo>
                    <a:lnTo>
                      <a:pt x="78" y="491"/>
                    </a:lnTo>
                    <a:lnTo>
                      <a:pt x="21" y="534"/>
                    </a:lnTo>
                    <a:lnTo>
                      <a:pt x="0" y="621"/>
                    </a:lnTo>
                    <a:lnTo>
                      <a:pt x="0" y="642"/>
                    </a:lnTo>
                    <a:lnTo>
                      <a:pt x="14" y="824"/>
                    </a:lnTo>
                    <a:lnTo>
                      <a:pt x="144" y="1004"/>
                    </a:lnTo>
                    <a:lnTo>
                      <a:pt x="180" y="1126"/>
                    </a:lnTo>
                    <a:lnTo>
                      <a:pt x="310" y="1242"/>
                    </a:lnTo>
                    <a:lnTo>
                      <a:pt x="463" y="1308"/>
                    </a:lnTo>
                    <a:lnTo>
                      <a:pt x="586" y="1308"/>
                    </a:lnTo>
                    <a:lnTo>
                      <a:pt x="687" y="1337"/>
                    </a:lnTo>
                    <a:lnTo>
                      <a:pt x="751" y="1474"/>
                    </a:lnTo>
                    <a:lnTo>
                      <a:pt x="773" y="1663"/>
                    </a:lnTo>
                    <a:lnTo>
                      <a:pt x="990" y="1677"/>
                    </a:lnTo>
                    <a:lnTo>
                      <a:pt x="1091" y="1712"/>
                    </a:lnTo>
                    <a:lnTo>
                      <a:pt x="1193" y="1684"/>
                    </a:lnTo>
                    <a:lnTo>
                      <a:pt x="1323" y="1663"/>
                    </a:lnTo>
                    <a:lnTo>
                      <a:pt x="1403" y="1599"/>
                    </a:lnTo>
                    <a:lnTo>
                      <a:pt x="1498" y="1554"/>
                    </a:lnTo>
                    <a:lnTo>
                      <a:pt x="1540" y="1497"/>
                    </a:lnTo>
                    <a:lnTo>
                      <a:pt x="1628" y="1460"/>
                    </a:lnTo>
                    <a:lnTo>
                      <a:pt x="1455" y="1275"/>
                    </a:lnTo>
                    <a:lnTo>
                      <a:pt x="1443" y="1082"/>
                    </a:lnTo>
                    <a:lnTo>
                      <a:pt x="1476" y="919"/>
                    </a:lnTo>
                    <a:lnTo>
                      <a:pt x="1377" y="831"/>
                    </a:lnTo>
                    <a:lnTo>
                      <a:pt x="1368" y="756"/>
                    </a:lnTo>
                    <a:lnTo>
                      <a:pt x="1476" y="56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8" name="Freeform 335"/>
              <p:cNvSpPr>
                <a:spLocks/>
              </p:cNvSpPr>
              <p:nvPr/>
            </p:nvSpPr>
            <p:spPr bwMode="auto">
              <a:xfrm>
                <a:off x="5044729" y="4482882"/>
                <a:ext cx="133840" cy="136790"/>
              </a:xfrm>
              <a:custGeom>
                <a:avLst/>
                <a:gdLst>
                  <a:gd name="T0" fmla="*/ 695 w 862"/>
                  <a:gd name="T1" fmla="*/ 803 h 881"/>
                  <a:gd name="T2" fmla="*/ 260 w 862"/>
                  <a:gd name="T3" fmla="*/ 796 h 881"/>
                  <a:gd name="T4" fmla="*/ 196 w 862"/>
                  <a:gd name="T5" fmla="*/ 824 h 881"/>
                  <a:gd name="T6" fmla="*/ 137 w 862"/>
                  <a:gd name="T7" fmla="*/ 810 h 881"/>
                  <a:gd name="T8" fmla="*/ 88 w 862"/>
                  <a:gd name="T9" fmla="*/ 852 h 881"/>
                  <a:gd name="T10" fmla="*/ 0 w 862"/>
                  <a:gd name="T11" fmla="*/ 881 h 881"/>
                  <a:gd name="T12" fmla="*/ 43 w 862"/>
                  <a:gd name="T13" fmla="*/ 685 h 881"/>
                  <a:gd name="T14" fmla="*/ 210 w 862"/>
                  <a:gd name="T15" fmla="*/ 425 h 881"/>
                  <a:gd name="T16" fmla="*/ 246 w 862"/>
                  <a:gd name="T17" fmla="*/ 288 h 881"/>
                  <a:gd name="T18" fmla="*/ 203 w 862"/>
                  <a:gd name="T19" fmla="*/ 130 h 881"/>
                  <a:gd name="T20" fmla="*/ 267 w 862"/>
                  <a:gd name="T21" fmla="*/ 96 h 881"/>
                  <a:gd name="T22" fmla="*/ 376 w 862"/>
                  <a:gd name="T23" fmla="*/ 130 h 881"/>
                  <a:gd name="T24" fmla="*/ 593 w 862"/>
                  <a:gd name="T25" fmla="*/ 118 h 881"/>
                  <a:gd name="T26" fmla="*/ 692 w 862"/>
                  <a:gd name="T27" fmla="*/ 0 h 881"/>
                  <a:gd name="T28" fmla="*/ 732 w 862"/>
                  <a:gd name="T29" fmla="*/ 108 h 881"/>
                  <a:gd name="T30" fmla="*/ 862 w 862"/>
                  <a:gd name="T31" fmla="*/ 326 h 881"/>
                  <a:gd name="T32" fmla="*/ 862 w 862"/>
                  <a:gd name="T33" fmla="*/ 446 h 881"/>
                  <a:gd name="T34" fmla="*/ 716 w 862"/>
                  <a:gd name="T35" fmla="*/ 564 h 881"/>
                  <a:gd name="T36" fmla="*/ 695 w 862"/>
                  <a:gd name="T37" fmla="*/ 80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2" h="881">
                    <a:moveTo>
                      <a:pt x="695" y="803"/>
                    </a:moveTo>
                    <a:lnTo>
                      <a:pt x="260" y="796"/>
                    </a:lnTo>
                    <a:lnTo>
                      <a:pt x="196" y="824"/>
                    </a:lnTo>
                    <a:lnTo>
                      <a:pt x="137" y="810"/>
                    </a:lnTo>
                    <a:lnTo>
                      <a:pt x="88" y="852"/>
                    </a:lnTo>
                    <a:lnTo>
                      <a:pt x="0" y="881"/>
                    </a:lnTo>
                    <a:lnTo>
                      <a:pt x="43" y="685"/>
                    </a:lnTo>
                    <a:lnTo>
                      <a:pt x="210" y="425"/>
                    </a:lnTo>
                    <a:lnTo>
                      <a:pt x="246" y="288"/>
                    </a:lnTo>
                    <a:lnTo>
                      <a:pt x="203" y="130"/>
                    </a:lnTo>
                    <a:lnTo>
                      <a:pt x="267" y="96"/>
                    </a:lnTo>
                    <a:lnTo>
                      <a:pt x="376" y="130"/>
                    </a:lnTo>
                    <a:lnTo>
                      <a:pt x="593" y="118"/>
                    </a:lnTo>
                    <a:lnTo>
                      <a:pt x="692" y="0"/>
                    </a:lnTo>
                    <a:lnTo>
                      <a:pt x="732" y="108"/>
                    </a:lnTo>
                    <a:lnTo>
                      <a:pt x="862" y="326"/>
                    </a:lnTo>
                    <a:lnTo>
                      <a:pt x="862" y="446"/>
                    </a:lnTo>
                    <a:lnTo>
                      <a:pt x="716" y="564"/>
                    </a:lnTo>
                    <a:lnTo>
                      <a:pt x="695" y="80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9" name="Freeform 336"/>
              <p:cNvSpPr>
                <a:spLocks/>
              </p:cNvSpPr>
              <p:nvPr/>
            </p:nvSpPr>
            <p:spPr bwMode="auto">
              <a:xfrm>
                <a:off x="4637930" y="4998522"/>
                <a:ext cx="328389" cy="301527"/>
              </a:xfrm>
              <a:custGeom>
                <a:avLst/>
                <a:gdLst>
                  <a:gd name="T0" fmla="*/ 683 w 2115"/>
                  <a:gd name="T1" fmla="*/ 1899 h 1942"/>
                  <a:gd name="T2" fmla="*/ 608 w 2115"/>
                  <a:gd name="T3" fmla="*/ 1791 h 1942"/>
                  <a:gd name="T4" fmla="*/ 541 w 2115"/>
                  <a:gd name="T5" fmla="*/ 1649 h 1942"/>
                  <a:gd name="T6" fmla="*/ 466 w 2115"/>
                  <a:gd name="T7" fmla="*/ 1422 h 1942"/>
                  <a:gd name="T8" fmla="*/ 411 w 2115"/>
                  <a:gd name="T9" fmla="*/ 1226 h 1942"/>
                  <a:gd name="T10" fmla="*/ 357 w 2115"/>
                  <a:gd name="T11" fmla="*/ 921 h 1942"/>
                  <a:gd name="T12" fmla="*/ 336 w 2115"/>
                  <a:gd name="T13" fmla="*/ 813 h 1942"/>
                  <a:gd name="T14" fmla="*/ 109 w 2115"/>
                  <a:gd name="T15" fmla="*/ 402 h 1942"/>
                  <a:gd name="T16" fmla="*/ 97 w 2115"/>
                  <a:gd name="T17" fmla="*/ 335 h 1942"/>
                  <a:gd name="T18" fmla="*/ 31 w 2115"/>
                  <a:gd name="T19" fmla="*/ 239 h 1942"/>
                  <a:gd name="T20" fmla="*/ 0 w 2115"/>
                  <a:gd name="T21" fmla="*/ 52 h 1942"/>
                  <a:gd name="T22" fmla="*/ 116 w 2115"/>
                  <a:gd name="T23" fmla="*/ 0 h 1942"/>
                  <a:gd name="T24" fmla="*/ 282 w 2115"/>
                  <a:gd name="T25" fmla="*/ 0 h 1942"/>
                  <a:gd name="T26" fmla="*/ 348 w 2115"/>
                  <a:gd name="T27" fmla="*/ 64 h 1942"/>
                  <a:gd name="T28" fmla="*/ 506 w 2115"/>
                  <a:gd name="T29" fmla="*/ 7 h 1942"/>
                  <a:gd name="T30" fmla="*/ 962 w 2115"/>
                  <a:gd name="T31" fmla="*/ 14 h 1942"/>
                  <a:gd name="T32" fmla="*/ 1099 w 2115"/>
                  <a:gd name="T33" fmla="*/ 99 h 1942"/>
                  <a:gd name="T34" fmla="*/ 1238 w 2115"/>
                  <a:gd name="T35" fmla="*/ 144 h 1942"/>
                  <a:gd name="T36" fmla="*/ 1404 w 2115"/>
                  <a:gd name="T37" fmla="*/ 109 h 1942"/>
                  <a:gd name="T38" fmla="*/ 1571 w 2115"/>
                  <a:gd name="T39" fmla="*/ 99 h 1942"/>
                  <a:gd name="T40" fmla="*/ 1694 w 2115"/>
                  <a:gd name="T41" fmla="*/ 14 h 1942"/>
                  <a:gd name="T42" fmla="*/ 1791 w 2115"/>
                  <a:gd name="T43" fmla="*/ 52 h 1942"/>
                  <a:gd name="T44" fmla="*/ 1966 w 2115"/>
                  <a:gd name="T45" fmla="*/ 64 h 1942"/>
                  <a:gd name="T46" fmla="*/ 2063 w 2115"/>
                  <a:gd name="T47" fmla="*/ 85 h 1942"/>
                  <a:gd name="T48" fmla="*/ 2115 w 2115"/>
                  <a:gd name="T49" fmla="*/ 137 h 1942"/>
                  <a:gd name="T50" fmla="*/ 1987 w 2115"/>
                  <a:gd name="T51" fmla="*/ 130 h 1942"/>
                  <a:gd name="T52" fmla="*/ 1824 w 2115"/>
                  <a:gd name="T53" fmla="*/ 194 h 1942"/>
                  <a:gd name="T54" fmla="*/ 1704 w 2115"/>
                  <a:gd name="T55" fmla="*/ 151 h 1942"/>
                  <a:gd name="T56" fmla="*/ 1422 w 2115"/>
                  <a:gd name="T57" fmla="*/ 248 h 1942"/>
                  <a:gd name="T58" fmla="*/ 1411 w 2115"/>
                  <a:gd name="T59" fmla="*/ 749 h 1942"/>
                  <a:gd name="T60" fmla="*/ 1259 w 2115"/>
                  <a:gd name="T61" fmla="*/ 770 h 1942"/>
                  <a:gd name="T62" fmla="*/ 1248 w 2115"/>
                  <a:gd name="T63" fmla="*/ 1202 h 1942"/>
                  <a:gd name="T64" fmla="*/ 1226 w 2115"/>
                  <a:gd name="T65" fmla="*/ 1899 h 1942"/>
                  <a:gd name="T66" fmla="*/ 1054 w 2115"/>
                  <a:gd name="T67" fmla="*/ 1942 h 1942"/>
                  <a:gd name="T68" fmla="*/ 943 w 2115"/>
                  <a:gd name="T69" fmla="*/ 1909 h 1942"/>
                  <a:gd name="T70" fmla="*/ 867 w 2115"/>
                  <a:gd name="T71" fmla="*/ 1866 h 1942"/>
                  <a:gd name="T72" fmla="*/ 825 w 2115"/>
                  <a:gd name="T73" fmla="*/ 1824 h 1942"/>
                  <a:gd name="T74" fmla="*/ 771 w 2115"/>
                  <a:gd name="T75" fmla="*/ 1824 h 1942"/>
                  <a:gd name="T76" fmla="*/ 683 w 2115"/>
                  <a:gd name="T77" fmla="*/ 1899 h 1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15" h="1942">
                    <a:moveTo>
                      <a:pt x="683" y="1899"/>
                    </a:moveTo>
                    <a:lnTo>
                      <a:pt x="608" y="1791"/>
                    </a:lnTo>
                    <a:lnTo>
                      <a:pt x="541" y="1649"/>
                    </a:lnTo>
                    <a:lnTo>
                      <a:pt x="466" y="1422"/>
                    </a:lnTo>
                    <a:lnTo>
                      <a:pt x="411" y="1226"/>
                    </a:lnTo>
                    <a:lnTo>
                      <a:pt x="357" y="921"/>
                    </a:lnTo>
                    <a:lnTo>
                      <a:pt x="336" y="813"/>
                    </a:lnTo>
                    <a:lnTo>
                      <a:pt x="109" y="402"/>
                    </a:lnTo>
                    <a:lnTo>
                      <a:pt x="97" y="335"/>
                    </a:lnTo>
                    <a:lnTo>
                      <a:pt x="31" y="239"/>
                    </a:lnTo>
                    <a:lnTo>
                      <a:pt x="0" y="52"/>
                    </a:lnTo>
                    <a:lnTo>
                      <a:pt x="116" y="0"/>
                    </a:lnTo>
                    <a:lnTo>
                      <a:pt x="282" y="0"/>
                    </a:lnTo>
                    <a:lnTo>
                      <a:pt x="348" y="64"/>
                    </a:lnTo>
                    <a:lnTo>
                      <a:pt x="506" y="7"/>
                    </a:lnTo>
                    <a:lnTo>
                      <a:pt x="962" y="14"/>
                    </a:lnTo>
                    <a:lnTo>
                      <a:pt x="1099" y="99"/>
                    </a:lnTo>
                    <a:lnTo>
                      <a:pt x="1238" y="144"/>
                    </a:lnTo>
                    <a:lnTo>
                      <a:pt x="1404" y="109"/>
                    </a:lnTo>
                    <a:lnTo>
                      <a:pt x="1571" y="99"/>
                    </a:lnTo>
                    <a:lnTo>
                      <a:pt x="1694" y="14"/>
                    </a:lnTo>
                    <a:lnTo>
                      <a:pt x="1791" y="52"/>
                    </a:lnTo>
                    <a:lnTo>
                      <a:pt x="1966" y="64"/>
                    </a:lnTo>
                    <a:lnTo>
                      <a:pt x="2063" y="85"/>
                    </a:lnTo>
                    <a:lnTo>
                      <a:pt x="2115" y="137"/>
                    </a:lnTo>
                    <a:lnTo>
                      <a:pt x="1987" y="130"/>
                    </a:lnTo>
                    <a:lnTo>
                      <a:pt x="1824" y="194"/>
                    </a:lnTo>
                    <a:lnTo>
                      <a:pt x="1704" y="151"/>
                    </a:lnTo>
                    <a:lnTo>
                      <a:pt x="1422" y="248"/>
                    </a:lnTo>
                    <a:lnTo>
                      <a:pt x="1411" y="749"/>
                    </a:lnTo>
                    <a:lnTo>
                      <a:pt x="1259" y="770"/>
                    </a:lnTo>
                    <a:lnTo>
                      <a:pt x="1248" y="1202"/>
                    </a:lnTo>
                    <a:lnTo>
                      <a:pt x="1226" y="1899"/>
                    </a:lnTo>
                    <a:lnTo>
                      <a:pt x="1054" y="1942"/>
                    </a:lnTo>
                    <a:lnTo>
                      <a:pt x="943" y="1909"/>
                    </a:lnTo>
                    <a:lnTo>
                      <a:pt x="867" y="1866"/>
                    </a:lnTo>
                    <a:lnTo>
                      <a:pt x="825" y="1824"/>
                    </a:lnTo>
                    <a:lnTo>
                      <a:pt x="771" y="1824"/>
                    </a:lnTo>
                    <a:lnTo>
                      <a:pt x="683" y="189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0" name="Freeform 337"/>
              <p:cNvSpPr>
                <a:spLocks/>
              </p:cNvSpPr>
              <p:nvPr/>
            </p:nvSpPr>
            <p:spPr bwMode="auto">
              <a:xfrm>
                <a:off x="4831703" y="5018707"/>
                <a:ext cx="197344" cy="224050"/>
              </a:xfrm>
              <a:custGeom>
                <a:avLst/>
                <a:gdLst>
                  <a:gd name="T0" fmla="*/ 1271 w 1271"/>
                  <a:gd name="T1" fmla="*/ 683 h 1443"/>
                  <a:gd name="T2" fmla="*/ 1204 w 1271"/>
                  <a:gd name="T3" fmla="*/ 586 h 1443"/>
                  <a:gd name="T4" fmla="*/ 1119 w 1271"/>
                  <a:gd name="T5" fmla="*/ 378 h 1443"/>
                  <a:gd name="T6" fmla="*/ 1098 w 1271"/>
                  <a:gd name="T7" fmla="*/ 281 h 1443"/>
                  <a:gd name="T8" fmla="*/ 869 w 1271"/>
                  <a:gd name="T9" fmla="*/ 109 h 1443"/>
                  <a:gd name="T10" fmla="*/ 867 w 1271"/>
                  <a:gd name="T11" fmla="*/ 7 h 1443"/>
                  <a:gd name="T12" fmla="*/ 739 w 1271"/>
                  <a:gd name="T13" fmla="*/ 0 h 1443"/>
                  <a:gd name="T14" fmla="*/ 576 w 1271"/>
                  <a:gd name="T15" fmla="*/ 64 h 1443"/>
                  <a:gd name="T16" fmla="*/ 456 w 1271"/>
                  <a:gd name="T17" fmla="*/ 21 h 1443"/>
                  <a:gd name="T18" fmla="*/ 174 w 1271"/>
                  <a:gd name="T19" fmla="*/ 118 h 1443"/>
                  <a:gd name="T20" fmla="*/ 163 w 1271"/>
                  <a:gd name="T21" fmla="*/ 619 h 1443"/>
                  <a:gd name="T22" fmla="*/ 11 w 1271"/>
                  <a:gd name="T23" fmla="*/ 640 h 1443"/>
                  <a:gd name="T24" fmla="*/ 0 w 1271"/>
                  <a:gd name="T25" fmla="*/ 1072 h 1443"/>
                  <a:gd name="T26" fmla="*/ 99 w 1271"/>
                  <a:gd name="T27" fmla="*/ 1183 h 1443"/>
                  <a:gd name="T28" fmla="*/ 153 w 1271"/>
                  <a:gd name="T29" fmla="*/ 1443 h 1443"/>
                  <a:gd name="T30" fmla="*/ 293 w 1271"/>
                  <a:gd name="T31" fmla="*/ 1443 h 1443"/>
                  <a:gd name="T32" fmla="*/ 477 w 1271"/>
                  <a:gd name="T33" fmla="*/ 1226 h 1443"/>
                  <a:gd name="T34" fmla="*/ 564 w 1271"/>
                  <a:gd name="T35" fmla="*/ 1214 h 1443"/>
                  <a:gd name="T36" fmla="*/ 642 w 1271"/>
                  <a:gd name="T37" fmla="*/ 1268 h 1443"/>
                  <a:gd name="T38" fmla="*/ 772 w 1271"/>
                  <a:gd name="T39" fmla="*/ 1259 h 1443"/>
                  <a:gd name="T40" fmla="*/ 881 w 1271"/>
                  <a:gd name="T41" fmla="*/ 1138 h 1443"/>
                  <a:gd name="T42" fmla="*/ 902 w 1271"/>
                  <a:gd name="T43" fmla="*/ 954 h 1443"/>
                  <a:gd name="T44" fmla="*/ 1053 w 1271"/>
                  <a:gd name="T45" fmla="*/ 900 h 1443"/>
                  <a:gd name="T46" fmla="*/ 1098 w 1271"/>
                  <a:gd name="T47" fmla="*/ 834 h 1443"/>
                  <a:gd name="T48" fmla="*/ 1271 w 1271"/>
                  <a:gd name="T49" fmla="*/ 68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443">
                    <a:moveTo>
                      <a:pt x="1271" y="683"/>
                    </a:moveTo>
                    <a:lnTo>
                      <a:pt x="1204" y="586"/>
                    </a:lnTo>
                    <a:lnTo>
                      <a:pt x="1119" y="378"/>
                    </a:lnTo>
                    <a:lnTo>
                      <a:pt x="1098" y="281"/>
                    </a:lnTo>
                    <a:lnTo>
                      <a:pt x="869" y="109"/>
                    </a:lnTo>
                    <a:lnTo>
                      <a:pt x="867" y="7"/>
                    </a:lnTo>
                    <a:lnTo>
                      <a:pt x="739" y="0"/>
                    </a:lnTo>
                    <a:lnTo>
                      <a:pt x="576" y="64"/>
                    </a:lnTo>
                    <a:lnTo>
                      <a:pt x="456" y="21"/>
                    </a:lnTo>
                    <a:lnTo>
                      <a:pt x="174" y="118"/>
                    </a:lnTo>
                    <a:lnTo>
                      <a:pt x="163" y="619"/>
                    </a:lnTo>
                    <a:lnTo>
                      <a:pt x="11" y="640"/>
                    </a:lnTo>
                    <a:lnTo>
                      <a:pt x="0" y="1072"/>
                    </a:lnTo>
                    <a:lnTo>
                      <a:pt x="99" y="1183"/>
                    </a:lnTo>
                    <a:lnTo>
                      <a:pt x="153" y="1443"/>
                    </a:lnTo>
                    <a:lnTo>
                      <a:pt x="293" y="1443"/>
                    </a:lnTo>
                    <a:lnTo>
                      <a:pt x="477" y="1226"/>
                    </a:lnTo>
                    <a:lnTo>
                      <a:pt x="564" y="1214"/>
                    </a:lnTo>
                    <a:lnTo>
                      <a:pt x="642" y="1268"/>
                    </a:lnTo>
                    <a:lnTo>
                      <a:pt x="772" y="1259"/>
                    </a:lnTo>
                    <a:lnTo>
                      <a:pt x="881" y="1138"/>
                    </a:lnTo>
                    <a:lnTo>
                      <a:pt x="902" y="954"/>
                    </a:lnTo>
                    <a:lnTo>
                      <a:pt x="1053" y="900"/>
                    </a:lnTo>
                    <a:lnTo>
                      <a:pt x="1098" y="834"/>
                    </a:lnTo>
                    <a:lnTo>
                      <a:pt x="1271" y="68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1" name="Freeform 338"/>
              <p:cNvSpPr>
                <a:spLocks/>
              </p:cNvSpPr>
              <p:nvPr/>
            </p:nvSpPr>
            <p:spPr bwMode="auto">
              <a:xfrm>
                <a:off x="4966319" y="4962190"/>
                <a:ext cx="168309" cy="164272"/>
              </a:xfrm>
              <a:custGeom>
                <a:avLst/>
                <a:gdLst>
                  <a:gd name="T0" fmla="*/ 432 w 1084"/>
                  <a:gd name="T1" fmla="*/ 80 h 1058"/>
                  <a:gd name="T2" fmla="*/ 418 w 1084"/>
                  <a:gd name="T3" fmla="*/ 161 h 1058"/>
                  <a:gd name="T4" fmla="*/ 309 w 1084"/>
                  <a:gd name="T5" fmla="*/ 234 h 1058"/>
                  <a:gd name="T6" fmla="*/ 224 w 1084"/>
                  <a:gd name="T7" fmla="*/ 262 h 1058"/>
                  <a:gd name="T8" fmla="*/ 144 w 1084"/>
                  <a:gd name="T9" fmla="*/ 371 h 1058"/>
                  <a:gd name="T10" fmla="*/ 0 w 1084"/>
                  <a:gd name="T11" fmla="*/ 371 h 1058"/>
                  <a:gd name="T12" fmla="*/ 2 w 1084"/>
                  <a:gd name="T13" fmla="*/ 473 h 1058"/>
                  <a:gd name="T14" fmla="*/ 231 w 1084"/>
                  <a:gd name="T15" fmla="*/ 645 h 1058"/>
                  <a:gd name="T16" fmla="*/ 252 w 1084"/>
                  <a:gd name="T17" fmla="*/ 744 h 1058"/>
                  <a:gd name="T18" fmla="*/ 340 w 1084"/>
                  <a:gd name="T19" fmla="*/ 950 h 1058"/>
                  <a:gd name="T20" fmla="*/ 404 w 1084"/>
                  <a:gd name="T21" fmla="*/ 1047 h 1058"/>
                  <a:gd name="T22" fmla="*/ 512 w 1084"/>
                  <a:gd name="T23" fmla="*/ 1047 h 1058"/>
                  <a:gd name="T24" fmla="*/ 600 w 1084"/>
                  <a:gd name="T25" fmla="*/ 1004 h 1058"/>
                  <a:gd name="T26" fmla="*/ 824 w 1084"/>
                  <a:gd name="T27" fmla="*/ 1058 h 1058"/>
                  <a:gd name="T28" fmla="*/ 904 w 1084"/>
                  <a:gd name="T29" fmla="*/ 985 h 1058"/>
                  <a:gd name="T30" fmla="*/ 926 w 1084"/>
                  <a:gd name="T31" fmla="*/ 813 h 1058"/>
                  <a:gd name="T32" fmla="*/ 1063 w 1084"/>
                  <a:gd name="T33" fmla="*/ 718 h 1058"/>
                  <a:gd name="T34" fmla="*/ 1084 w 1084"/>
                  <a:gd name="T35" fmla="*/ 666 h 1058"/>
                  <a:gd name="T36" fmla="*/ 1013 w 1084"/>
                  <a:gd name="T37" fmla="*/ 567 h 1058"/>
                  <a:gd name="T38" fmla="*/ 1013 w 1084"/>
                  <a:gd name="T39" fmla="*/ 473 h 1058"/>
                  <a:gd name="T40" fmla="*/ 1056 w 1084"/>
                  <a:gd name="T41" fmla="*/ 428 h 1058"/>
                  <a:gd name="T42" fmla="*/ 1041 w 1084"/>
                  <a:gd name="T43" fmla="*/ 203 h 1058"/>
                  <a:gd name="T44" fmla="*/ 975 w 1084"/>
                  <a:gd name="T45" fmla="*/ 125 h 1058"/>
                  <a:gd name="T46" fmla="*/ 628 w 1084"/>
                  <a:gd name="T47" fmla="*/ 0 h 1058"/>
                  <a:gd name="T48" fmla="*/ 484 w 1084"/>
                  <a:gd name="T49" fmla="*/ 31 h 1058"/>
                  <a:gd name="T50" fmla="*/ 432 w 1084"/>
                  <a:gd name="T51" fmla="*/ 8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4" h="1058">
                    <a:moveTo>
                      <a:pt x="432" y="80"/>
                    </a:moveTo>
                    <a:lnTo>
                      <a:pt x="418" y="161"/>
                    </a:lnTo>
                    <a:lnTo>
                      <a:pt x="309" y="234"/>
                    </a:lnTo>
                    <a:lnTo>
                      <a:pt x="224" y="262"/>
                    </a:lnTo>
                    <a:lnTo>
                      <a:pt x="144" y="371"/>
                    </a:lnTo>
                    <a:lnTo>
                      <a:pt x="0" y="371"/>
                    </a:lnTo>
                    <a:lnTo>
                      <a:pt x="2" y="473"/>
                    </a:lnTo>
                    <a:lnTo>
                      <a:pt x="231" y="645"/>
                    </a:lnTo>
                    <a:lnTo>
                      <a:pt x="252" y="744"/>
                    </a:lnTo>
                    <a:lnTo>
                      <a:pt x="340" y="950"/>
                    </a:lnTo>
                    <a:lnTo>
                      <a:pt x="404" y="1047"/>
                    </a:lnTo>
                    <a:lnTo>
                      <a:pt x="512" y="1047"/>
                    </a:lnTo>
                    <a:lnTo>
                      <a:pt x="600" y="1004"/>
                    </a:lnTo>
                    <a:lnTo>
                      <a:pt x="824" y="1058"/>
                    </a:lnTo>
                    <a:lnTo>
                      <a:pt x="904" y="985"/>
                    </a:lnTo>
                    <a:lnTo>
                      <a:pt x="926" y="813"/>
                    </a:lnTo>
                    <a:lnTo>
                      <a:pt x="1063" y="718"/>
                    </a:lnTo>
                    <a:lnTo>
                      <a:pt x="1084" y="666"/>
                    </a:lnTo>
                    <a:lnTo>
                      <a:pt x="1013" y="567"/>
                    </a:lnTo>
                    <a:lnTo>
                      <a:pt x="1013" y="473"/>
                    </a:lnTo>
                    <a:lnTo>
                      <a:pt x="1056" y="428"/>
                    </a:lnTo>
                    <a:lnTo>
                      <a:pt x="1041" y="203"/>
                    </a:lnTo>
                    <a:lnTo>
                      <a:pt x="975" y="125"/>
                    </a:lnTo>
                    <a:lnTo>
                      <a:pt x="628" y="0"/>
                    </a:lnTo>
                    <a:lnTo>
                      <a:pt x="484" y="31"/>
                    </a:lnTo>
                    <a:lnTo>
                      <a:pt x="432" y="8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2" name="Freeform 339"/>
              <p:cNvSpPr>
                <a:spLocks/>
              </p:cNvSpPr>
              <p:nvPr/>
            </p:nvSpPr>
            <p:spPr bwMode="auto">
              <a:xfrm>
                <a:off x="4585140" y="4539710"/>
                <a:ext cx="43009" cy="20806"/>
              </a:xfrm>
              <a:custGeom>
                <a:avLst/>
                <a:gdLst>
                  <a:gd name="T0" fmla="*/ 36 w 277"/>
                  <a:gd name="T1" fmla="*/ 2 h 134"/>
                  <a:gd name="T2" fmla="*/ 0 w 277"/>
                  <a:gd name="T3" fmla="*/ 134 h 134"/>
                  <a:gd name="T4" fmla="*/ 277 w 277"/>
                  <a:gd name="T5" fmla="*/ 132 h 134"/>
                  <a:gd name="T6" fmla="*/ 272 w 277"/>
                  <a:gd name="T7" fmla="*/ 0 h 134"/>
                  <a:gd name="T8" fmla="*/ 36 w 277"/>
                  <a:gd name="T9" fmla="*/ 2 h 134"/>
                </a:gdLst>
                <a:ahLst/>
                <a:cxnLst>
                  <a:cxn ang="0">
                    <a:pos x="T0" y="T1"/>
                  </a:cxn>
                  <a:cxn ang="0">
                    <a:pos x="T2" y="T3"/>
                  </a:cxn>
                  <a:cxn ang="0">
                    <a:pos x="T4" y="T5"/>
                  </a:cxn>
                  <a:cxn ang="0">
                    <a:pos x="T6" y="T7"/>
                  </a:cxn>
                  <a:cxn ang="0">
                    <a:pos x="T8" y="T9"/>
                  </a:cxn>
                </a:cxnLst>
                <a:rect l="0" t="0" r="r" b="b"/>
                <a:pathLst>
                  <a:path w="277" h="134">
                    <a:moveTo>
                      <a:pt x="36" y="2"/>
                    </a:moveTo>
                    <a:lnTo>
                      <a:pt x="0" y="134"/>
                    </a:lnTo>
                    <a:lnTo>
                      <a:pt x="277" y="132"/>
                    </a:lnTo>
                    <a:lnTo>
                      <a:pt x="272" y="0"/>
                    </a:lnTo>
                    <a:lnTo>
                      <a:pt x="36" y="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3" name="Freeform 340"/>
              <p:cNvSpPr>
                <a:spLocks/>
              </p:cNvSpPr>
              <p:nvPr/>
            </p:nvSpPr>
            <p:spPr bwMode="auto">
              <a:xfrm>
                <a:off x="4093411" y="4398417"/>
                <a:ext cx="89123" cy="90986"/>
              </a:xfrm>
              <a:custGeom>
                <a:avLst/>
                <a:gdLst>
                  <a:gd name="T0" fmla="*/ 434 w 574"/>
                  <a:gd name="T1" fmla="*/ 130 h 586"/>
                  <a:gd name="T2" fmla="*/ 434 w 574"/>
                  <a:gd name="T3" fmla="*/ 305 h 586"/>
                  <a:gd name="T4" fmla="*/ 564 w 574"/>
                  <a:gd name="T5" fmla="*/ 369 h 586"/>
                  <a:gd name="T6" fmla="*/ 574 w 574"/>
                  <a:gd name="T7" fmla="*/ 456 h 586"/>
                  <a:gd name="T8" fmla="*/ 531 w 574"/>
                  <a:gd name="T9" fmla="*/ 586 h 586"/>
                  <a:gd name="T10" fmla="*/ 326 w 574"/>
                  <a:gd name="T11" fmla="*/ 511 h 586"/>
                  <a:gd name="T12" fmla="*/ 151 w 574"/>
                  <a:gd name="T13" fmla="*/ 348 h 586"/>
                  <a:gd name="T14" fmla="*/ 0 w 574"/>
                  <a:gd name="T15" fmla="*/ 206 h 586"/>
                  <a:gd name="T16" fmla="*/ 139 w 574"/>
                  <a:gd name="T17" fmla="*/ 0 h 586"/>
                  <a:gd name="T18" fmla="*/ 248 w 574"/>
                  <a:gd name="T19" fmla="*/ 55 h 586"/>
                  <a:gd name="T20" fmla="*/ 292 w 574"/>
                  <a:gd name="T21" fmla="*/ 97 h 586"/>
                  <a:gd name="T22" fmla="*/ 434 w 574"/>
                  <a:gd name="T23" fmla="*/ 13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4" h="586">
                    <a:moveTo>
                      <a:pt x="434" y="130"/>
                    </a:moveTo>
                    <a:lnTo>
                      <a:pt x="434" y="305"/>
                    </a:lnTo>
                    <a:lnTo>
                      <a:pt x="564" y="369"/>
                    </a:lnTo>
                    <a:lnTo>
                      <a:pt x="574" y="456"/>
                    </a:lnTo>
                    <a:lnTo>
                      <a:pt x="531" y="586"/>
                    </a:lnTo>
                    <a:lnTo>
                      <a:pt x="326" y="511"/>
                    </a:lnTo>
                    <a:lnTo>
                      <a:pt x="151" y="348"/>
                    </a:lnTo>
                    <a:lnTo>
                      <a:pt x="0" y="206"/>
                    </a:lnTo>
                    <a:lnTo>
                      <a:pt x="139" y="0"/>
                    </a:lnTo>
                    <a:lnTo>
                      <a:pt x="248" y="55"/>
                    </a:lnTo>
                    <a:lnTo>
                      <a:pt x="292" y="97"/>
                    </a:lnTo>
                    <a:lnTo>
                      <a:pt x="434" y="13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4" name="Freeform 341"/>
              <p:cNvSpPr>
                <a:spLocks/>
              </p:cNvSpPr>
              <p:nvPr/>
            </p:nvSpPr>
            <p:spPr bwMode="auto">
              <a:xfrm>
                <a:off x="5043642" y="4642341"/>
                <a:ext cx="36022" cy="47046"/>
              </a:xfrm>
              <a:custGeom>
                <a:avLst/>
                <a:gdLst>
                  <a:gd name="T0" fmla="*/ 0 w 232"/>
                  <a:gd name="T1" fmla="*/ 0 h 303"/>
                  <a:gd name="T2" fmla="*/ 50 w 232"/>
                  <a:gd name="T3" fmla="*/ 0 h 303"/>
                  <a:gd name="T4" fmla="*/ 57 w 232"/>
                  <a:gd name="T5" fmla="*/ 36 h 303"/>
                  <a:gd name="T6" fmla="*/ 95 w 232"/>
                  <a:gd name="T7" fmla="*/ 36 h 303"/>
                  <a:gd name="T8" fmla="*/ 116 w 232"/>
                  <a:gd name="T9" fmla="*/ 14 h 303"/>
                  <a:gd name="T10" fmla="*/ 175 w 232"/>
                  <a:gd name="T11" fmla="*/ 14 h 303"/>
                  <a:gd name="T12" fmla="*/ 232 w 232"/>
                  <a:gd name="T13" fmla="*/ 71 h 303"/>
                  <a:gd name="T14" fmla="*/ 217 w 232"/>
                  <a:gd name="T15" fmla="*/ 166 h 303"/>
                  <a:gd name="T16" fmla="*/ 151 w 232"/>
                  <a:gd name="T17" fmla="*/ 194 h 303"/>
                  <a:gd name="T18" fmla="*/ 137 w 232"/>
                  <a:gd name="T19" fmla="*/ 260 h 303"/>
                  <a:gd name="T20" fmla="*/ 80 w 232"/>
                  <a:gd name="T21" fmla="*/ 303 h 303"/>
                  <a:gd name="T22" fmla="*/ 73 w 232"/>
                  <a:gd name="T23" fmla="*/ 184 h 303"/>
                  <a:gd name="T24" fmla="*/ 21 w 232"/>
                  <a:gd name="T25" fmla="*/ 130 h 303"/>
                  <a:gd name="T26" fmla="*/ 0 w 232"/>
                  <a:gd name="T2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303">
                    <a:moveTo>
                      <a:pt x="0" y="0"/>
                    </a:moveTo>
                    <a:lnTo>
                      <a:pt x="50" y="0"/>
                    </a:lnTo>
                    <a:lnTo>
                      <a:pt x="57" y="36"/>
                    </a:lnTo>
                    <a:lnTo>
                      <a:pt x="95" y="36"/>
                    </a:lnTo>
                    <a:lnTo>
                      <a:pt x="116" y="14"/>
                    </a:lnTo>
                    <a:lnTo>
                      <a:pt x="175" y="14"/>
                    </a:lnTo>
                    <a:lnTo>
                      <a:pt x="232" y="71"/>
                    </a:lnTo>
                    <a:lnTo>
                      <a:pt x="217" y="166"/>
                    </a:lnTo>
                    <a:lnTo>
                      <a:pt x="151" y="194"/>
                    </a:lnTo>
                    <a:lnTo>
                      <a:pt x="137" y="260"/>
                    </a:lnTo>
                    <a:lnTo>
                      <a:pt x="80" y="303"/>
                    </a:lnTo>
                    <a:lnTo>
                      <a:pt x="73" y="184"/>
                    </a:lnTo>
                    <a:lnTo>
                      <a:pt x="21" y="130"/>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5" name="Freeform 342"/>
              <p:cNvSpPr>
                <a:spLocks/>
              </p:cNvSpPr>
              <p:nvPr/>
            </p:nvSpPr>
            <p:spPr bwMode="auto">
              <a:xfrm>
                <a:off x="5669676" y="3952492"/>
                <a:ext cx="16614" cy="18321"/>
              </a:xfrm>
              <a:custGeom>
                <a:avLst/>
                <a:gdLst>
                  <a:gd name="T0" fmla="*/ 95 w 107"/>
                  <a:gd name="T1" fmla="*/ 118 h 118"/>
                  <a:gd name="T2" fmla="*/ 107 w 107"/>
                  <a:gd name="T3" fmla="*/ 21 h 118"/>
                  <a:gd name="T4" fmla="*/ 76 w 107"/>
                  <a:gd name="T5" fmla="*/ 0 h 118"/>
                  <a:gd name="T6" fmla="*/ 45 w 107"/>
                  <a:gd name="T7" fmla="*/ 9 h 118"/>
                  <a:gd name="T8" fmla="*/ 0 w 107"/>
                  <a:gd name="T9" fmla="*/ 61 h 118"/>
                  <a:gd name="T10" fmla="*/ 95 w 107"/>
                  <a:gd name="T11" fmla="*/ 118 h 118"/>
                </a:gdLst>
                <a:ahLst/>
                <a:cxnLst>
                  <a:cxn ang="0">
                    <a:pos x="T0" y="T1"/>
                  </a:cxn>
                  <a:cxn ang="0">
                    <a:pos x="T2" y="T3"/>
                  </a:cxn>
                  <a:cxn ang="0">
                    <a:pos x="T4" y="T5"/>
                  </a:cxn>
                  <a:cxn ang="0">
                    <a:pos x="T6" y="T7"/>
                  </a:cxn>
                  <a:cxn ang="0">
                    <a:pos x="T8" y="T9"/>
                  </a:cxn>
                  <a:cxn ang="0">
                    <a:pos x="T10" y="T11"/>
                  </a:cxn>
                </a:cxnLst>
                <a:rect l="0" t="0" r="r" b="b"/>
                <a:pathLst>
                  <a:path w="107" h="118">
                    <a:moveTo>
                      <a:pt x="95" y="118"/>
                    </a:moveTo>
                    <a:lnTo>
                      <a:pt x="107" y="21"/>
                    </a:lnTo>
                    <a:lnTo>
                      <a:pt x="76" y="0"/>
                    </a:lnTo>
                    <a:lnTo>
                      <a:pt x="45" y="9"/>
                    </a:lnTo>
                    <a:lnTo>
                      <a:pt x="0" y="61"/>
                    </a:lnTo>
                    <a:lnTo>
                      <a:pt x="95" y="11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6" name="Freeform 343"/>
              <p:cNvSpPr>
                <a:spLocks/>
              </p:cNvSpPr>
              <p:nvPr/>
            </p:nvSpPr>
            <p:spPr bwMode="auto">
              <a:xfrm>
                <a:off x="5571858" y="3961963"/>
                <a:ext cx="112568" cy="80739"/>
              </a:xfrm>
              <a:custGeom>
                <a:avLst/>
                <a:gdLst>
                  <a:gd name="T0" fmla="*/ 725 w 725"/>
                  <a:gd name="T1" fmla="*/ 57 h 520"/>
                  <a:gd name="T2" fmla="*/ 630 w 725"/>
                  <a:gd name="T3" fmla="*/ 0 h 520"/>
                  <a:gd name="T4" fmla="*/ 557 w 725"/>
                  <a:gd name="T5" fmla="*/ 83 h 520"/>
                  <a:gd name="T6" fmla="*/ 406 w 725"/>
                  <a:gd name="T7" fmla="*/ 199 h 520"/>
                  <a:gd name="T8" fmla="*/ 333 w 725"/>
                  <a:gd name="T9" fmla="*/ 286 h 520"/>
                  <a:gd name="T10" fmla="*/ 196 w 725"/>
                  <a:gd name="T11" fmla="*/ 307 h 520"/>
                  <a:gd name="T12" fmla="*/ 122 w 725"/>
                  <a:gd name="T13" fmla="*/ 307 h 520"/>
                  <a:gd name="T14" fmla="*/ 30 w 725"/>
                  <a:gd name="T15" fmla="*/ 293 h 520"/>
                  <a:gd name="T16" fmla="*/ 0 w 725"/>
                  <a:gd name="T17" fmla="*/ 357 h 520"/>
                  <a:gd name="T18" fmla="*/ 108 w 725"/>
                  <a:gd name="T19" fmla="*/ 466 h 520"/>
                  <a:gd name="T20" fmla="*/ 510 w 725"/>
                  <a:gd name="T21" fmla="*/ 520 h 520"/>
                  <a:gd name="T22" fmla="*/ 522 w 725"/>
                  <a:gd name="T23" fmla="*/ 390 h 520"/>
                  <a:gd name="T24" fmla="*/ 663 w 725"/>
                  <a:gd name="T25" fmla="*/ 248 h 520"/>
                  <a:gd name="T26" fmla="*/ 621 w 725"/>
                  <a:gd name="T27" fmla="*/ 118 h 520"/>
                  <a:gd name="T28" fmla="*/ 718 w 725"/>
                  <a:gd name="T29" fmla="*/ 111 h 520"/>
                  <a:gd name="T30" fmla="*/ 725 w 725"/>
                  <a:gd name="T31" fmla="*/ 57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5" h="520">
                    <a:moveTo>
                      <a:pt x="725" y="57"/>
                    </a:moveTo>
                    <a:lnTo>
                      <a:pt x="630" y="0"/>
                    </a:lnTo>
                    <a:lnTo>
                      <a:pt x="557" y="83"/>
                    </a:lnTo>
                    <a:lnTo>
                      <a:pt x="406" y="199"/>
                    </a:lnTo>
                    <a:lnTo>
                      <a:pt x="333" y="286"/>
                    </a:lnTo>
                    <a:lnTo>
                      <a:pt x="196" y="307"/>
                    </a:lnTo>
                    <a:lnTo>
                      <a:pt x="122" y="307"/>
                    </a:lnTo>
                    <a:lnTo>
                      <a:pt x="30" y="293"/>
                    </a:lnTo>
                    <a:lnTo>
                      <a:pt x="0" y="357"/>
                    </a:lnTo>
                    <a:lnTo>
                      <a:pt x="108" y="466"/>
                    </a:lnTo>
                    <a:lnTo>
                      <a:pt x="510" y="520"/>
                    </a:lnTo>
                    <a:lnTo>
                      <a:pt x="522" y="390"/>
                    </a:lnTo>
                    <a:lnTo>
                      <a:pt x="663" y="248"/>
                    </a:lnTo>
                    <a:lnTo>
                      <a:pt x="621" y="118"/>
                    </a:lnTo>
                    <a:lnTo>
                      <a:pt x="718" y="111"/>
                    </a:lnTo>
                    <a:lnTo>
                      <a:pt x="725" y="5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7" name="Freeform 344"/>
              <p:cNvSpPr>
                <a:spLocks/>
              </p:cNvSpPr>
              <p:nvPr/>
            </p:nvSpPr>
            <p:spPr bwMode="auto">
              <a:xfrm>
                <a:off x="5551673" y="3950318"/>
                <a:ext cx="20185" cy="47977"/>
              </a:xfrm>
              <a:custGeom>
                <a:avLst/>
                <a:gdLst>
                  <a:gd name="T0" fmla="*/ 0 w 130"/>
                  <a:gd name="T1" fmla="*/ 215 h 309"/>
                  <a:gd name="T2" fmla="*/ 37 w 130"/>
                  <a:gd name="T3" fmla="*/ 137 h 309"/>
                  <a:gd name="T4" fmla="*/ 7 w 130"/>
                  <a:gd name="T5" fmla="*/ 49 h 309"/>
                  <a:gd name="T6" fmla="*/ 37 w 130"/>
                  <a:gd name="T7" fmla="*/ 0 h 309"/>
                  <a:gd name="T8" fmla="*/ 108 w 130"/>
                  <a:gd name="T9" fmla="*/ 14 h 309"/>
                  <a:gd name="T10" fmla="*/ 130 w 130"/>
                  <a:gd name="T11" fmla="*/ 186 h 309"/>
                  <a:gd name="T12" fmla="*/ 101 w 130"/>
                  <a:gd name="T13" fmla="*/ 309 h 309"/>
                  <a:gd name="T14" fmla="*/ 26 w 130"/>
                  <a:gd name="T15" fmla="*/ 288 h 309"/>
                  <a:gd name="T16" fmla="*/ 0 w 130"/>
                  <a:gd name="T17" fmla="*/ 21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09">
                    <a:moveTo>
                      <a:pt x="0" y="215"/>
                    </a:moveTo>
                    <a:lnTo>
                      <a:pt x="37" y="137"/>
                    </a:lnTo>
                    <a:lnTo>
                      <a:pt x="7" y="49"/>
                    </a:lnTo>
                    <a:lnTo>
                      <a:pt x="37" y="0"/>
                    </a:lnTo>
                    <a:lnTo>
                      <a:pt x="108" y="14"/>
                    </a:lnTo>
                    <a:lnTo>
                      <a:pt x="130" y="186"/>
                    </a:lnTo>
                    <a:lnTo>
                      <a:pt x="101" y="309"/>
                    </a:lnTo>
                    <a:lnTo>
                      <a:pt x="26" y="288"/>
                    </a:lnTo>
                    <a:lnTo>
                      <a:pt x="0" y="21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8" name="Freeform 345"/>
              <p:cNvSpPr>
                <a:spLocks/>
              </p:cNvSpPr>
              <p:nvPr/>
            </p:nvSpPr>
            <p:spPr bwMode="auto">
              <a:xfrm>
                <a:off x="5457427" y="3849085"/>
                <a:ext cx="30432" cy="31830"/>
              </a:xfrm>
              <a:custGeom>
                <a:avLst/>
                <a:gdLst>
                  <a:gd name="T0" fmla="*/ 21 w 196"/>
                  <a:gd name="T1" fmla="*/ 141 h 205"/>
                  <a:gd name="T2" fmla="*/ 0 w 196"/>
                  <a:gd name="T3" fmla="*/ 66 h 205"/>
                  <a:gd name="T4" fmla="*/ 54 w 196"/>
                  <a:gd name="T5" fmla="*/ 0 h 205"/>
                  <a:gd name="T6" fmla="*/ 184 w 196"/>
                  <a:gd name="T7" fmla="*/ 37 h 205"/>
                  <a:gd name="T8" fmla="*/ 137 w 196"/>
                  <a:gd name="T9" fmla="*/ 87 h 205"/>
                  <a:gd name="T10" fmla="*/ 137 w 196"/>
                  <a:gd name="T11" fmla="*/ 130 h 205"/>
                  <a:gd name="T12" fmla="*/ 196 w 196"/>
                  <a:gd name="T13" fmla="*/ 205 h 205"/>
                  <a:gd name="T14" fmla="*/ 96 w 196"/>
                  <a:gd name="T15" fmla="*/ 205 h 205"/>
                  <a:gd name="T16" fmla="*/ 21 w 196"/>
                  <a:gd name="T17" fmla="*/ 14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205">
                    <a:moveTo>
                      <a:pt x="21" y="141"/>
                    </a:moveTo>
                    <a:lnTo>
                      <a:pt x="0" y="66"/>
                    </a:lnTo>
                    <a:lnTo>
                      <a:pt x="54" y="0"/>
                    </a:lnTo>
                    <a:lnTo>
                      <a:pt x="184" y="37"/>
                    </a:lnTo>
                    <a:lnTo>
                      <a:pt x="137" y="87"/>
                    </a:lnTo>
                    <a:lnTo>
                      <a:pt x="137" y="130"/>
                    </a:lnTo>
                    <a:lnTo>
                      <a:pt x="196" y="205"/>
                    </a:lnTo>
                    <a:lnTo>
                      <a:pt x="96" y="205"/>
                    </a:lnTo>
                    <a:lnTo>
                      <a:pt x="21" y="14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9" name="Freeform 346"/>
              <p:cNvSpPr>
                <a:spLocks/>
              </p:cNvSpPr>
              <p:nvPr/>
            </p:nvSpPr>
            <p:spPr bwMode="auto">
              <a:xfrm>
                <a:off x="5791094" y="3645064"/>
                <a:ext cx="392824" cy="370155"/>
              </a:xfrm>
              <a:custGeom>
                <a:avLst/>
                <a:gdLst>
                  <a:gd name="T0" fmla="*/ 2530 w 2530"/>
                  <a:gd name="T1" fmla="*/ 423 h 2384"/>
                  <a:gd name="T2" fmla="*/ 2334 w 2530"/>
                  <a:gd name="T3" fmla="*/ 456 h 2384"/>
                  <a:gd name="T4" fmla="*/ 2171 w 2530"/>
                  <a:gd name="T5" fmla="*/ 423 h 2384"/>
                  <a:gd name="T6" fmla="*/ 2027 w 2530"/>
                  <a:gd name="T7" fmla="*/ 437 h 2384"/>
                  <a:gd name="T8" fmla="*/ 2013 w 2530"/>
                  <a:gd name="T9" fmla="*/ 728 h 2384"/>
                  <a:gd name="T10" fmla="*/ 2121 w 2530"/>
                  <a:gd name="T11" fmla="*/ 763 h 2384"/>
                  <a:gd name="T12" fmla="*/ 2230 w 2530"/>
                  <a:gd name="T13" fmla="*/ 879 h 2384"/>
                  <a:gd name="T14" fmla="*/ 2202 w 2530"/>
                  <a:gd name="T15" fmla="*/ 952 h 2384"/>
                  <a:gd name="T16" fmla="*/ 2093 w 2530"/>
                  <a:gd name="T17" fmla="*/ 1040 h 2384"/>
                  <a:gd name="T18" fmla="*/ 2072 w 2530"/>
                  <a:gd name="T19" fmla="*/ 1198 h 2384"/>
                  <a:gd name="T20" fmla="*/ 1970 w 2530"/>
                  <a:gd name="T21" fmla="*/ 1248 h 2384"/>
                  <a:gd name="T22" fmla="*/ 1933 w 2530"/>
                  <a:gd name="T23" fmla="*/ 1394 h 2384"/>
                  <a:gd name="T24" fmla="*/ 1630 w 2530"/>
                  <a:gd name="T25" fmla="*/ 1682 h 2384"/>
                  <a:gd name="T26" fmla="*/ 1514 w 2530"/>
                  <a:gd name="T27" fmla="*/ 1689 h 2384"/>
                  <a:gd name="T28" fmla="*/ 1455 w 2530"/>
                  <a:gd name="T29" fmla="*/ 1640 h 2384"/>
                  <a:gd name="T30" fmla="*/ 1375 w 2530"/>
                  <a:gd name="T31" fmla="*/ 1833 h 2384"/>
                  <a:gd name="T32" fmla="*/ 1550 w 2530"/>
                  <a:gd name="T33" fmla="*/ 2131 h 2384"/>
                  <a:gd name="T34" fmla="*/ 1536 w 2530"/>
                  <a:gd name="T35" fmla="*/ 2261 h 2384"/>
                  <a:gd name="T36" fmla="*/ 1311 w 2530"/>
                  <a:gd name="T37" fmla="*/ 2233 h 2384"/>
                  <a:gd name="T38" fmla="*/ 1188 w 2530"/>
                  <a:gd name="T39" fmla="*/ 2296 h 2384"/>
                  <a:gd name="T40" fmla="*/ 1108 w 2530"/>
                  <a:gd name="T41" fmla="*/ 2384 h 2384"/>
                  <a:gd name="T42" fmla="*/ 1028 w 2530"/>
                  <a:gd name="T43" fmla="*/ 2348 h 2384"/>
                  <a:gd name="T44" fmla="*/ 1014 w 2530"/>
                  <a:gd name="T45" fmla="*/ 2306 h 2384"/>
                  <a:gd name="T46" fmla="*/ 957 w 2530"/>
                  <a:gd name="T47" fmla="*/ 2268 h 2384"/>
                  <a:gd name="T48" fmla="*/ 933 w 2530"/>
                  <a:gd name="T49" fmla="*/ 2166 h 2384"/>
                  <a:gd name="T50" fmla="*/ 905 w 2530"/>
                  <a:gd name="T51" fmla="*/ 2131 h 2384"/>
                  <a:gd name="T52" fmla="*/ 782 w 2530"/>
                  <a:gd name="T53" fmla="*/ 2124 h 2384"/>
                  <a:gd name="T54" fmla="*/ 716 w 2530"/>
                  <a:gd name="T55" fmla="*/ 2145 h 2384"/>
                  <a:gd name="T56" fmla="*/ 515 w 2530"/>
                  <a:gd name="T57" fmla="*/ 2131 h 2384"/>
                  <a:gd name="T58" fmla="*/ 449 w 2530"/>
                  <a:gd name="T59" fmla="*/ 2145 h 2384"/>
                  <a:gd name="T60" fmla="*/ 232 w 2530"/>
                  <a:gd name="T61" fmla="*/ 2159 h 2384"/>
                  <a:gd name="T62" fmla="*/ 168 w 2530"/>
                  <a:gd name="T63" fmla="*/ 2131 h 2384"/>
                  <a:gd name="T64" fmla="*/ 142 w 2530"/>
                  <a:gd name="T65" fmla="*/ 2117 h 2384"/>
                  <a:gd name="T66" fmla="*/ 151 w 2530"/>
                  <a:gd name="T67" fmla="*/ 1975 h 2384"/>
                  <a:gd name="T68" fmla="*/ 359 w 2530"/>
                  <a:gd name="T69" fmla="*/ 1890 h 2384"/>
                  <a:gd name="T70" fmla="*/ 359 w 2530"/>
                  <a:gd name="T71" fmla="*/ 1779 h 2384"/>
                  <a:gd name="T72" fmla="*/ 260 w 2530"/>
                  <a:gd name="T73" fmla="*/ 1770 h 2384"/>
                  <a:gd name="T74" fmla="*/ 272 w 2530"/>
                  <a:gd name="T75" fmla="*/ 1661 h 2384"/>
                  <a:gd name="T76" fmla="*/ 0 w 2530"/>
                  <a:gd name="T77" fmla="*/ 1434 h 2384"/>
                  <a:gd name="T78" fmla="*/ 0 w 2530"/>
                  <a:gd name="T79" fmla="*/ 1335 h 2384"/>
                  <a:gd name="T80" fmla="*/ 196 w 2530"/>
                  <a:gd name="T81" fmla="*/ 1347 h 2384"/>
                  <a:gd name="T82" fmla="*/ 272 w 2530"/>
                  <a:gd name="T83" fmla="*/ 1356 h 2384"/>
                  <a:gd name="T84" fmla="*/ 598 w 2530"/>
                  <a:gd name="T85" fmla="*/ 1389 h 2384"/>
                  <a:gd name="T86" fmla="*/ 815 w 2530"/>
                  <a:gd name="T87" fmla="*/ 1335 h 2384"/>
                  <a:gd name="T88" fmla="*/ 815 w 2530"/>
                  <a:gd name="T89" fmla="*/ 1184 h 2384"/>
                  <a:gd name="T90" fmla="*/ 836 w 2530"/>
                  <a:gd name="T91" fmla="*/ 1075 h 2384"/>
                  <a:gd name="T92" fmla="*/ 966 w 2530"/>
                  <a:gd name="T93" fmla="*/ 1054 h 2384"/>
                  <a:gd name="T94" fmla="*/ 1075 w 2530"/>
                  <a:gd name="T95" fmla="*/ 966 h 2384"/>
                  <a:gd name="T96" fmla="*/ 1259 w 2530"/>
                  <a:gd name="T97" fmla="*/ 999 h 2384"/>
                  <a:gd name="T98" fmla="*/ 1259 w 2530"/>
                  <a:gd name="T99" fmla="*/ 836 h 2384"/>
                  <a:gd name="T100" fmla="*/ 1401 w 2530"/>
                  <a:gd name="T101" fmla="*/ 586 h 2384"/>
                  <a:gd name="T102" fmla="*/ 1531 w 2530"/>
                  <a:gd name="T103" fmla="*/ 607 h 2384"/>
                  <a:gd name="T104" fmla="*/ 1661 w 2530"/>
                  <a:gd name="T105" fmla="*/ 381 h 2384"/>
                  <a:gd name="T106" fmla="*/ 1607 w 2530"/>
                  <a:gd name="T107" fmla="*/ 184 h 2384"/>
                  <a:gd name="T108" fmla="*/ 1963 w 2530"/>
                  <a:gd name="T109" fmla="*/ 33 h 2384"/>
                  <a:gd name="T110" fmla="*/ 2072 w 2530"/>
                  <a:gd name="T111" fmla="*/ 33 h 2384"/>
                  <a:gd name="T112" fmla="*/ 2129 w 2530"/>
                  <a:gd name="T113" fmla="*/ 0 h 2384"/>
                  <a:gd name="T114" fmla="*/ 2218 w 2530"/>
                  <a:gd name="T115" fmla="*/ 36 h 2384"/>
                  <a:gd name="T116" fmla="*/ 2270 w 2530"/>
                  <a:gd name="T117" fmla="*/ 116 h 2384"/>
                  <a:gd name="T118" fmla="*/ 2308 w 2530"/>
                  <a:gd name="T119" fmla="*/ 241 h 2384"/>
                  <a:gd name="T120" fmla="*/ 2429 w 2530"/>
                  <a:gd name="T121" fmla="*/ 324 h 2384"/>
                  <a:gd name="T122" fmla="*/ 2530 w 2530"/>
                  <a:gd name="T123" fmla="*/ 423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0" h="2384">
                    <a:moveTo>
                      <a:pt x="2530" y="423"/>
                    </a:moveTo>
                    <a:lnTo>
                      <a:pt x="2334" y="456"/>
                    </a:lnTo>
                    <a:lnTo>
                      <a:pt x="2171" y="423"/>
                    </a:lnTo>
                    <a:lnTo>
                      <a:pt x="2027" y="437"/>
                    </a:lnTo>
                    <a:lnTo>
                      <a:pt x="2013" y="728"/>
                    </a:lnTo>
                    <a:lnTo>
                      <a:pt x="2121" y="763"/>
                    </a:lnTo>
                    <a:lnTo>
                      <a:pt x="2230" y="879"/>
                    </a:lnTo>
                    <a:lnTo>
                      <a:pt x="2202" y="952"/>
                    </a:lnTo>
                    <a:lnTo>
                      <a:pt x="2093" y="1040"/>
                    </a:lnTo>
                    <a:lnTo>
                      <a:pt x="2072" y="1198"/>
                    </a:lnTo>
                    <a:lnTo>
                      <a:pt x="1970" y="1248"/>
                    </a:lnTo>
                    <a:lnTo>
                      <a:pt x="1933" y="1394"/>
                    </a:lnTo>
                    <a:lnTo>
                      <a:pt x="1630" y="1682"/>
                    </a:lnTo>
                    <a:lnTo>
                      <a:pt x="1514" y="1689"/>
                    </a:lnTo>
                    <a:lnTo>
                      <a:pt x="1455" y="1640"/>
                    </a:lnTo>
                    <a:lnTo>
                      <a:pt x="1375" y="1833"/>
                    </a:lnTo>
                    <a:lnTo>
                      <a:pt x="1550" y="2131"/>
                    </a:lnTo>
                    <a:lnTo>
                      <a:pt x="1536" y="2261"/>
                    </a:lnTo>
                    <a:lnTo>
                      <a:pt x="1311" y="2233"/>
                    </a:lnTo>
                    <a:lnTo>
                      <a:pt x="1188" y="2296"/>
                    </a:lnTo>
                    <a:lnTo>
                      <a:pt x="1108" y="2384"/>
                    </a:lnTo>
                    <a:lnTo>
                      <a:pt x="1028" y="2348"/>
                    </a:lnTo>
                    <a:lnTo>
                      <a:pt x="1014" y="2306"/>
                    </a:lnTo>
                    <a:lnTo>
                      <a:pt x="957" y="2268"/>
                    </a:lnTo>
                    <a:lnTo>
                      <a:pt x="933" y="2166"/>
                    </a:lnTo>
                    <a:lnTo>
                      <a:pt x="905" y="2131"/>
                    </a:lnTo>
                    <a:lnTo>
                      <a:pt x="782" y="2124"/>
                    </a:lnTo>
                    <a:lnTo>
                      <a:pt x="716" y="2145"/>
                    </a:lnTo>
                    <a:lnTo>
                      <a:pt x="515" y="2131"/>
                    </a:lnTo>
                    <a:lnTo>
                      <a:pt x="449" y="2145"/>
                    </a:lnTo>
                    <a:lnTo>
                      <a:pt x="232" y="2159"/>
                    </a:lnTo>
                    <a:lnTo>
                      <a:pt x="168" y="2131"/>
                    </a:lnTo>
                    <a:lnTo>
                      <a:pt x="142" y="2117"/>
                    </a:lnTo>
                    <a:lnTo>
                      <a:pt x="151" y="1975"/>
                    </a:lnTo>
                    <a:lnTo>
                      <a:pt x="359" y="1890"/>
                    </a:lnTo>
                    <a:lnTo>
                      <a:pt x="359" y="1779"/>
                    </a:lnTo>
                    <a:lnTo>
                      <a:pt x="260" y="1770"/>
                    </a:lnTo>
                    <a:lnTo>
                      <a:pt x="272" y="1661"/>
                    </a:lnTo>
                    <a:lnTo>
                      <a:pt x="0" y="1434"/>
                    </a:lnTo>
                    <a:lnTo>
                      <a:pt x="0" y="1335"/>
                    </a:lnTo>
                    <a:lnTo>
                      <a:pt x="196" y="1347"/>
                    </a:lnTo>
                    <a:lnTo>
                      <a:pt x="272" y="1356"/>
                    </a:lnTo>
                    <a:lnTo>
                      <a:pt x="598" y="1389"/>
                    </a:lnTo>
                    <a:lnTo>
                      <a:pt x="815" y="1335"/>
                    </a:lnTo>
                    <a:lnTo>
                      <a:pt x="815" y="1184"/>
                    </a:lnTo>
                    <a:lnTo>
                      <a:pt x="836" y="1075"/>
                    </a:lnTo>
                    <a:lnTo>
                      <a:pt x="966" y="1054"/>
                    </a:lnTo>
                    <a:lnTo>
                      <a:pt x="1075" y="966"/>
                    </a:lnTo>
                    <a:lnTo>
                      <a:pt x="1259" y="999"/>
                    </a:lnTo>
                    <a:lnTo>
                      <a:pt x="1259" y="836"/>
                    </a:lnTo>
                    <a:lnTo>
                      <a:pt x="1401" y="586"/>
                    </a:lnTo>
                    <a:lnTo>
                      <a:pt x="1531" y="607"/>
                    </a:lnTo>
                    <a:lnTo>
                      <a:pt x="1661" y="381"/>
                    </a:lnTo>
                    <a:lnTo>
                      <a:pt x="1607" y="184"/>
                    </a:lnTo>
                    <a:lnTo>
                      <a:pt x="1963" y="33"/>
                    </a:lnTo>
                    <a:lnTo>
                      <a:pt x="2072" y="33"/>
                    </a:lnTo>
                    <a:lnTo>
                      <a:pt x="2129" y="0"/>
                    </a:lnTo>
                    <a:lnTo>
                      <a:pt x="2218" y="36"/>
                    </a:lnTo>
                    <a:lnTo>
                      <a:pt x="2270" y="116"/>
                    </a:lnTo>
                    <a:lnTo>
                      <a:pt x="2308" y="241"/>
                    </a:lnTo>
                    <a:lnTo>
                      <a:pt x="2429" y="324"/>
                    </a:lnTo>
                    <a:lnTo>
                      <a:pt x="2530" y="42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0" name="Freeform 347"/>
              <p:cNvSpPr>
                <a:spLocks/>
              </p:cNvSpPr>
              <p:nvPr/>
            </p:nvSpPr>
            <p:spPr bwMode="auto">
              <a:xfrm>
                <a:off x="5187108" y="3676273"/>
                <a:ext cx="33382" cy="80739"/>
              </a:xfrm>
              <a:custGeom>
                <a:avLst/>
                <a:gdLst>
                  <a:gd name="T0" fmla="*/ 115 w 215"/>
                  <a:gd name="T1" fmla="*/ 472 h 520"/>
                  <a:gd name="T2" fmla="*/ 71 w 215"/>
                  <a:gd name="T3" fmla="*/ 465 h 520"/>
                  <a:gd name="T4" fmla="*/ 47 w 215"/>
                  <a:gd name="T5" fmla="*/ 520 h 520"/>
                  <a:gd name="T6" fmla="*/ 4 w 215"/>
                  <a:gd name="T7" fmla="*/ 503 h 520"/>
                  <a:gd name="T8" fmla="*/ 0 w 215"/>
                  <a:gd name="T9" fmla="*/ 498 h 520"/>
                  <a:gd name="T10" fmla="*/ 9 w 215"/>
                  <a:gd name="T11" fmla="*/ 461 h 520"/>
                  <a:gd name="T12" fmla="*/ 40 w 215"/>
                  <a:gd name="T13" fmla="*/ 397 h 520"/>
                  <a:gd name="T14" fmla="*/ 61 w 215"/>
                  <a:gd name="T15" fmla="*/ 99 h 520"/>
                  <a:gd name="T16" fmla="*/ 170 w 215"/>
                  <a:gd name="T17" fmla="*/ 0 h 520"/>
                  <a:gd name="T18" fmla="*/ 215 w 215"/>
                  <a:gd name="T19" fmla="*/ 50 h 520"/>
                  <a:gd name="T20" fmla="*/ 198 w 215"/>
                  <a:gd name="T21" fmla="*/ 189 h 520"/>
                  <a:gd name="T22" fmla="*/ 203 w 215"/>
                  <a:gd name="T23" fmla="*/ 307 h 520"/>
                  <a:gd name="T24" fmla="*/ 146 w 215"/>
                  <a:gd name="T25" fmla="*/ 359 h 520"/>
                  <a:gd name="T26" fmla="*/ 148 w 215"/>
                  <a:gd name="T27" fmla="*/ 423 h 520"/>
                  <a:gd name="T28" fmla="*/ 115 w 215"/>
                  <a:gd name="T29" fmla="*/ 47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 h="520">
                    <a:moveTo>
                      <a:pt x="115" y="472"/>
                    </a:moveTo>
                    <a:lnTo>
                      <a:pt x="71" y="465"/>
                    </a:lnTo>
                    <a:lnTo>
                      <a:pt x="47" y="520"/>
                    </a:lnTo>
                    <a:lnTo>
                      <a:pt x="4" y="503"/>
                    </a:lnTo>
                    <a:lnTo>
                      <a:pt x="0" y="498"/>
                    </a:lnTo>
                    <a:lnTo>
                      <a:pt x="9" y="461"/>
                    </a:lnTo>
                    <a:lnTo>
                      <a:pt x="40" y="397"/>
                    </a:lnTo>
                    <a:lnTo>
                      <a:pt x="61" y="99"/>
                    </a:lnTo>
                    <a:lnTo>
                      <a:pt x="170" y="0"/>
                    </a:lnTo>
                    <a:lnTo>
                      <a:pt x="215" y="50"/>
                    </a:lnTo>
                    <a:lnTo>
                      <a:pt x="198" y="189"/>
                    </a:lnTo>
                    <a:lnTo>
                      <a:pt x="203" y="307"/>
                    </a:lnTo>
                    <a:lnTo>
                      <a:pt x="146" y="359"/>
                    </a:lnTo>
                    <a:lnTo>
                      <a:pt x="148" y="423"/>
                    </a:lnTo>
                    <a:lnTo>
                      <a:pt x="115" y="47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1" name="Freeform 348"/>
              <p:cNvSpPr>
                <a:spLocks/>
              </p:cNvSpPr>
              <p:nvPr/>
            </p:nvSpPr>
            <p:spPr bwMode="auto">
              <a:xfrm>
                <a:off x="5159936" y="3748472"/>
                <a:ext cx="45027" cy="112258"/>
              </a:xfrm>
              <a:custGeom>
                <a:avLst/>
                <a:gdLst>
                  <a:gd name="T0" fmla="*/ 28 w 290"/>
                  <a:gd name="T1" fmla="*/ 397 h 723"/>
                  <a:gd name="T2" fmla="*/ 73 w 290"/>
                  <a:gd name="T3" fmla="*/ 312 h 723"/>
                  <a:gd name="T4" fmla="*/ 90 w 290"/>
                  <a:gd name="T5" fmla="*/ 248 h 723"/>
                  <a:gd name="T6" fmla="*/ 135 w 290"/>
                  <a:gd name="T7" fmla="*/ 170 h 723"/>
                  <a:gd name="T8" fmla="*/ 156 w 290"/>
                  <a:gd name="T9" fmla="*/ 104 h 723"/>
                  <a:gd name="T10" fmla="*/ 175 w 290"/>
                  <a:gd name="T11" fmla="*/ 33 h 723"/>
                  <a:gd name="T12" fmla="*/ 179 w 290"/>
                  <a:gd name="T13" fmla="*/ 38 h 723"/>
                  <a:gd name="T14" fmla="*/ 222 w 290"/>
                  <a:gd name="T15" fmla="*/ 55 h 723"/>
                  <a:gd name="T16" fmla="*/ 246 w 290"/>
                  <a:gd name="T17" fmla="*/ 0 h 723"/>
                  <a:gd name="T18" fmla="*/ 290 w 290"/>
                  <a:gd name="T19" fmla="*/ 7 h 723"/>
                  <a:gd name="T20" fmla="*/ 227 w 290"/>
                  <a:gd name="T21" fmla="*/ 220 h 723"/>
                  <a:gd name="T22" fmla="*/ 222 w 290"/>
                  <a:gd name="T23" fmla="*/ 246 h 723"/>
                  <a:gd name="T24" fmla="*/ 149 w 290"/>
                  <a:gd name="T25" fmla="*/ 218 h 723"/>
                  <a:gd name="T26" fmla="*/ 127 w 290"/>
                  <a:gd name="T27" fmla="*/ 300 h 723"/>
                  <a:gd name="T28" fmla="*/ 160 w 290"/>
                  <a:gd name="T29" fmla="*/ 355 h 723"/>
                  <a:gd name="T30" fmla="*/ 120 w 290"/>
                  <a:gd name="T31" fmla="*/ 390 h 723"/>
                  <a:gd name="T32" fmla="*/ 168 w 290"/>
                  <a:gd name="T33" fmla="*/ 442 h 723"/>
                  <a:gd name="T34" fmla="*/ 149 w 290"/>
                  <a:gd name="T35" fmla="*/ 567 h 723"/>
                  <a:gd name="T36" fmla="*/ 90 w 290"/>
                  <a:gd name="T37" fmla="*/ 723 h 723"/>
                  <a:gd name="T38" fmla="*/ 68 w 290"/>
                  <a:gd name="T39" fmla="*/ 721 h 723"/>
                  <a:gd name="T40" fmla="*/ 28 w 290"/>
                  <a:gd name="T41" fmla="*/ 589 h 723"/>
                  <a:gd name="T42" fmla="*/ 0 w 290"/>
                  <a:gd name="T43" fmla="*/ 496 h 723"/>
                  <a:gd name="T44" fmla="*/ 47 w 290"/>
                  <a:gd name="T45" fmla="*/ 442 h 723"/>
                  <a:gd name="T46" fmla="*/ 28 w 290"/>
                  <a:gd name="T47" fmla="*/ 397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0" h="723">
                    <a:moveTo>
                      <a:pt x="28" y="397"/>
                    </a:moveTo>
                    <a:lnTo>
                      <a:pt x="73" y="312"/>
                    </a:lnTo>
                    <a:lnTo>
                      <a:pt x="90" y="248"/>
                    </a:lnTo>
                    <a:lnTo>
                      <a:pt x="135" y="170"/>
                    </a:lnTo>
                    <a:lnTo>
                      <a:pt x="156" y="104"/>
                    </a:lnTo>
                    <a:lnTo>
                      <a:pt x="175" y="33"/>
                    </a:lnTo>
                    <a:lnTo>
                      <a:pt x="179" y="38"/>
                    </a:lnTo>
                    <a:lnTo>
                      <a:pt x="222" y="55"/>
                    </a:lnTo>
                    <a:lnTo>
                      <a:pt x="246" y="0"/>
                    </a:lnTo>
                    <a:lnTo>
                      <a:pt x="290" y="7"/>
                    </a:lnTo>
                    <a:lnTo>
                      <a:pt x="227" y="220"/>
                    </a:lnTo>
                    <a:lnTo>
                      <a:pt x="222" y="246"/>
                    </a:lnTo>
                    <a:lnTo>
                      <a:pt x="149" y="218"/>
                    </a:lnTo>
                    <a:lnTo>
                      <a:pt x="127" y="300"/>
                    </a:lnTo>
                    <a:lnTo>
                      <a:pt x="160" y="355"/>
                    </a:lnTo>
                    <a:lnTo>
                      <a:pt x="120" y="390"/>
                    </a:lnTo>
                    <a:lnTo>
                      <a:pt x="168" y="442"/>
                    </a:lnTo>
                    <a:lnTo>
                      <a:pt x="149" y="567"/>
                    </a:lnTo>
                    <a:lnTo>
                      <a:pt x="90" y="723"/>
                    </a:lnTo>
                    <a:lnTo>
                      <a:pt x="68" y="721"/>
                    </a:lnTo>
                    <a:lnTo>
                      <a:pt x="28" y="589"/>
                    </a:lnTo>
                    <a:lnTo>
                      <a:pt x="0" y="496"/>
                    </a:lnTo>
                    <a:lnTo>
                      <a:pt x="47" y="442"/>
                    </a:lnTo>
                    <a:lnTo>
                      <a:pt x="28" y="397"/>
                    </a:lnTo>
                    <a:close/>
                  </a:path>
                </a:pathLst>
              </a:custGeom>
              <a:grpFill/>
              <a:ln w="3175">
                <a:solidFill>
                  <a:srgbClr val="C6D55E"/>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42" name="Freeform 350"/>
              <p:cNvSpPr>
                <a:spLocks/>
              </p:cNvSpPr>
              <p:nvPr/>
            </p:nvSpPr>
            <p:spPr bwMode="auto">
              <a:xfrm>
                <a:off x="5287565" y="3450360"/>
                <a:ext cx="169861" cy="81825"/>
              </a:xfrm>
              <a:custGeom>
                <a:avLst/>
                <a:gdLst>
                  <a:gd name="T0" fmla="*/ 508 w 1094"/>
                  <a:gd name="T1" fmla="*/ 397 h 527"/>
                  <a:gd name="T2" fmla="*/ 399 w 1094"/>
                  <a:gd name="T3" fmla="*/ 397 h 527"/>
                  <a:gd name="T4" fmla="*/ 288 w 1094"/>
                  <a:gd name="T5" fmla="*/ 364 h 527"/>
                  <a:gd name="T6" fmla="*/ 298 w 1094"/>
                  <a:gd name="T7" fmla="*/ 309 h 527"/>
                  <a:gd name="T8" fmla="*/ 253 w 1094"/>
                  <a:gd name="T9" fmla="*/ 231 h 527"/>
                  <a:gd name="T10" fmla="*/ 238 w 1094"/>
                  <a:gd name="T11" fmla="*/ 165 h 527"/>
                  <a:gd name="T12" fmla="*/ 196 w 1094"/>
                  <a:gd name="T13" fmla="*/ 116 h 527"/>
                  <a:gd name="T14" fmla="*/ 116 w 1094"/>
                  <a:gd name="T15" fmla="*/ 99 h 527"/>
                  <a:gd name="T16" fmla="*/ 0 w 1094"/>
                  <a:gd name="T17" fmla="*/ 0 h 527"/>
                  <a:gd name="T18" fmla="*/ 203 w 1094"/>
                  <a:gd name="T19" fmla="*/ 49 h 527"/>
                  <a:gd name="T20" fmla="*/ 432 w 1094"/>
                  <a:gd name="T21" fmla="*/ 83 h 527"/>
                  <a:gd name="T22" fmla="*/ 508 w 1094"/>
                  <a:gd name="T23" fmla="*/ 61 h 527"/>
                  <a:gd name="T24" fmla="*/ 713 w 1094"/>
                  <a:gd name="T25" fmla="*/ 158 h 527"/>
                  <a:gd name="T26" fmla="*/ 919 w 1094"/>
                  <a:gd name="T27" fmla="*/ 276 h 527"/>
                  <a:gd name="T28" fmla="*/ 964 w 1094"/>
                  <a:gd name="T29" fmla="*/ 276 h 527"/>
                  <a:gd name="T30" fmla="*/ 1039 w 1094"/>
                  <a:gd name="T31" fmla="*/ 364 h 527"/>
                  <a:gd name="T32" fmla="*/ 1094 w 1094"/>
                  <a:gd name="T33" fmla="*/ 484 h 527"/>
                  <a:gd name="T34" fmla="*/ 1082 w 1094"/>
                  <a:gd name="T35" fmla="*/ 527 h 527"/>
                  <a:gd name="T36" fmla="*/ 855 w 1094"/>
                  <a:gd name="T37" fmla="*/ 515 h 527"/>
                  <a:gd name="T38" fmla="*/ 692 w 1094"/>
                  <a:gd name="T39" fmla="*/ 461 h 527"/>
                  <a:gd name="T40" fmla="*/ 508 w 1094"/>
                  <a:gd name="T41" fmla="*/ 39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94" h="527">
                    <a:moveTo>
                      <a:pt x="508" y="397"/>
                    </a:moveTo>
                    <a:lnTo>
                      <a:pt x="399" y="397"/>
                    </a:lnTo>
                    <a:lnTo>
                      <a:pt x="288" y="364"/>
                    </a:lnTo>
                    <a:lnTo>
                      <a:pt x="298" y="309"/>
                    </a:lnTo>
                    <a:lnTo>
                      <a:pt x="253" y="231"/>
                    </a:lnTo>
                    <a:lnTo>
                      <a:pt x="238" y="165"/>
                    </a:lnTo>
                    <a:lnTo>
                      <a:pt x="196" y="116"/>
                    </a:lnTo>
                    <a:lnTo>
                      <a:pt x="116" y="99"/>
                    </a:lnTo>
                    <a:lnTo>
                      <a:pt x="0" y="0"/>
                    </a:lnTo>
                    <a:lnTo>
                      <a:pt x="203" y="49"/>
                    </a:lnTo>
                    <a:lnTo>
                      <a:pt x="432" y="83"/>
                    </a:lnTo>
                    <a:lnTo>
                      <a:pt x="508" y="61"/>
                    </a:lnTo>
                    <a:lnTo>
                      <a:pt x="713" y="158"/>
                    </a:lnTo>
                    <a:lnTo>
                      <a:pt x="919" y="276"/>
                    </a:lnTo>
                    <a:lnTo>
                      <a:pt x="964" y="276"/>
                    </a:lnTo>
                    <a:lnTo>
                      <a:pt x="1039" y="364"/>
                    </a:lnTo>
                    <a:lnTo>
                      <a:pt x="1094" y="484"/>
                    </a:lnTo>
                    <a:lnTo>
                      <a:pt x="1082" y="527"/>
                    </a:lnTo>
                    <a:lnTo>
                      <a:pt x="855" y="515"/>
                    </a:lnTo>
                    <a:lnTo>
                      <a:pt x="692" y="461"/>
                    </a:lnTo>
                    <a:lnTo>
                      <a:pt x="508" y="39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3" name="Freeform 351"/>
              <p:cNvSpPr>
                <a:spLocks/>
              </p:cNvSpPr>
              <p:nvPr/>
            </p:nvSpPr>
            <p:spPr bwMode="auto">
              <a:xfrm>
                <a:off x="4975014" y="3498338"/>
                <a:ext cx="431796" cy="193307"/>
              </a:xfrm>
              <a:custGeom>
                <a:avLst/>
                <a:gdLst>
                  <a:gd name="T0" fmla="*/ 2693 w 2781"/>
                  <a:gd name="T1" fmla="*/ 532 h 1245"/>
                  <a:gd name="T2" fmla="*/ 2769 w 2781"/>
                  <a:gd name="T3" fmla="*/ 957 h 1245"/>
                  <a:gd name="T4" fmla="*/ 2613 w 2781"/>
                  <a:gd name="T5" fmla="*/ 905 h 1245"/>
                  <a:gd name="T6" fmla="*/ 2391 w 2781"/>
                  <a:gd name="T7" fmla="*/ 959 h 1245"/>
                  <a:gd name="T8" fmla="*/ 2216 w 2781"/>
                  <a:gd name="T9" fmla="*/ 933 h 1245"/>
                  <a:gd name="T10" fmla="*/ 1848 w 2781"/>
                  <a:gd name="T11" fmla="*/ 1028 h 1245"/>
                  <a:gd name="T12" fmla="*/ 1543 w 2781"/>
                  <a:gd name="T13" fmla="*/ 1056 h 1245"/>
                  <a:gd name="T14" fmla="*/ 1427 w 2781"/>
                  <a:gd name="T15" fmla="*/ 1245 h 1245"/>
                  <a:gd name="T16" fmla="*/ 1441 w 2781"/>
                  <a:gd name="T17" fmla="*/ 1115 h 1245"/>
                  <a:gd name="T18" fmla="*/ 1281 w 2781"/>
                  <a:gd name="T19" fmla="*/ 1049 h 1245"/>
                  <a:gd name="T20" fmla="*/ 1174 w 2781"/>
                  <a:gd name="T21" fmla="*/ 1101 h 1245"/>
                  <a:gd name="T22" fmla="*/ 1000 w 2781"/>
                  <a:gd name="T23" fmla="*/ 1158 h 1245"/>
                  <a:gd name="T24" fmla="*/ 754 w 2781"/>
                  <a:gd name="T25" fmla="*/ 1035 h 1245"/>
                  <a:gd name="T26" fmla="*/ 631 w 2781"/>
                  <a:gd name="T27" fmla="*/ 1042 h 1245"/>
                  <a:gd name="T28" fmla="*/ 558 w 2781"/>
                  <a:gd name="T29" fmla="*/ 1101 h 1245"/>
                  <a:gd name="T30" fmla="*/ 400 w 2781"/>
                  <a:gd name="T31" fmla="*/ 1073 h 1245"/>
                  <a:gd name="T32" fmla="*/ 305 w 2781"/>
                  <a:gd name="T33" fmla="*/ 1108 h 1245"/>
                  <a:gd name="T34" fmla="*/ 203 w 2781"/>
                  <a:gd name="T35" fmla="*/ 1186 h 1245"/>
                  <a:gd name="T36" fmla="*/ 246 w 2781"/>
                  <a:gd name="T37" fmla="*/ 1094 h 1245"/>
                  <a:gd name="T38" fmla="*/ 218 w 2781"/>
                  <a:gd name="T39" fmla="*/ 1000 h 1245"/>
                  <a:gd name="T40" fmla="*/ 116 w 2781"/>
                  <a:gd name="T41" fmla="*/ 1049 h 1245"/>
                  <a:gd name="T42" fmla="*/ 175 w 2781"/>
                  <a:gd name="T43" fmla="*/ 978 h 1245"/>
                  <a:gd name="T44" fmla="*/ 137 w 2781"/>
                  <a:gd name="T45" fmla="*/ 926 h 1245"/>
                  <a:gd name="T46" fmla="*/ 102 w 2781"/>
                  <a:gd name="T47" fmla="*/ 782 h 1245"/>
                  <a:gd name="T48" fmla="*/ 0 w 2781"/>
                  <a:gd name="T49" fmla="*/ 747 h 1245"/>
                  <a:gd name="T50" fmla="*/ 81 w 2781"/>
                  <a:gd name="T51" fmla="*/ 716 h 1245"/>
                  <a:gd name="T52" fmla="*/ 88 w 2781"/>
                  <a:gd name="T53" fmla="*/ 638 h 1245"/>
                  <a:gd name="T54" fmla="*/ 95 w 2781"/>
                  <a:gd name="T55" fmla="*/ 515 h 1245"/>
                  <a:gd name="T56" fmla="*/ 7 w 2781"/>
                  <a:gd name="T57" fmla="*/ 478 h 1245"/>
                  <a:gd name="T58" fmla="*/ 137 w 2781"/>
                  <a:gd name="T59" fmla="*/ 333 h 1245"/>
                  <a:gd name="T60" fmla="*/ 312 w 2781"/>
                  <a:gd name="T61" fmla="*/ 305 h 1245"/>
                  <a:gd name="T62" fmla="*/ 492 w 2781"/>
                  <a:gd name="T63" fmla="*/ 291 h 1245"/>
                  <a:gd name="T64" fmla="*/ 428 w 2781"/>
                  <a:gd name="T65" fmla="*/ 225 h 1245"/>
                  <a:gd name="T66" fmla="*/ 492 w 2781"/>
                  <a:gd name="T67" fmla="*/ 144 h 1245"/>
                  <a:gd name="T68" fmla="*/ 702 w 2781"/>
                  <a:gd name="T69" fmla="*/ 168 h 1245"/>
                  <a:gd name="T70" fmla="*/ 1035 w 2781"/>
                  <a:gd name="T71" fmla="*/ 7 h 1245"/>
                  <a:gd name="T72" fmla="*/ 1274 w 2781"/>
                  <a:gd name="T73" fmla="*/ 0 h 1245"/>
                  <a:gd name="T74" fmla="*/ 1455 w 2781"/>
                  <a:gd name="T75" fmla="*/ 74 h 1245"/>
                  <a:gd name="T76" fmla="*/ 1651 w 2781"/>
                  <a:gd name="T77" fmla="*/ 175 h 1245"/>
                  <a:gd name="T78" fmla="*/ 1883 w 2781"/>
                  <a:gd name="T79" fmla="*/ 189 h 1245"/>
                  <a:gd name="T80" fmla="*/ 2107 w 2781"/>
                  <a:gd name="T81" fmla="*/ 211 h 1245"/>
                  <a:gd name="T82" fmla="*/ 2301 w 2781"/>
                  <a:gd name="T83" fmla="*/ 55 h 1245"/>
                  <a:gd name="T84" fmla="*/ 2521 w 2781"/>
                  <a:gd name="T85" fmla="*/ 88 h 1245"/>
                  <a:gd name="T86" fmla="*/ 2651 w 2781"/>
                  <a:gd name="T87" fmla="*/ 359 h 1245"/>
                  <a:gd name="T88" fmla="*/ 2769 w 2781"/>
                  <a:gd name="T89" fmla="*/ 468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1" h="1245">
                    <a:moveTo>
                      <a:pt x="2769" y="468"/>
                    </a:moveTo>
                    <a:lnTo>
                      <a:pt x="2693" y="532"/>
                    </a:lnTo>
                    <a:lnTo>
                      <a:pt x="2781" y="837"/>
                    </a:lnTo>
                    <a:lnTo>
                      <a:pt x="2769" y="957"/>
                    </a:lnTo>
                    <a:lnTo>
                      <a:pt x="2672" y="978"/>
                    </a:lnTo>
                    <a:lnTo>
                      <a:pt x="2613" y="905"/>
                    </a:lnTo>
                    <a:lnTo>
                      <a:pt x="2497" y="884"/>
                    </a:lnTo>
                    <a:lnTo>
                      <a:pt x="2391" y="959"/>
                    </a:lnTo>
                    <a:lnTo>
                      <a:pt x="2353" y="912"/>
                    </a:lnTo>
                    <a:lnTo>
                      <a:pt x="2216" y="933"/>
                    </a:lnTo>
                    <a:lnTo>
                      <a:pt x="2027" y="1000"/>
                    </a:lnTo>
                    <a:lnTo>
                      <a:pt x="1848" y="1028"/>
                    </a:lnTo>
                    <a:lnTo>
                      <a:pt x="1767" y="1007"/>
                    </a:lnTo>
                    <a:lnTo>
                      <a:pt x="1543" y="1056"/>
                    </a:lnTo>
                    <a:lnTo>
                      <a:pt x="1536" y="1146"/>
                    </a:lnTo>
                    <a:lnTo>
                      <a:pt x="1427" y="1245"/>
                    </a:lnTo>
                    <a:lnTo>
                      <a:pt x="1441" y="1186"/>
                    </a:lnTo>
                    <a:lnTo>
                      <a:pt x="1441" y="1115"/>
                    </a:lnTo>
                    <a:lnTo>
                      <a:pt x="1441" y="1049"/>
                    </a:lnTo>
                    <a:lnTo>
                      <a:pt x="1281" y="1049"/>
                    </a:lnTo>
                    <a:lnTo>
                      <a:pt x="1238" y="1080"/>
                    </a:lnTo>
                    <a:lnTo>
                      <a:pt x="1174" y="1101"/>
                    </a:lnTo>
                    <a:lnTo>
                      <a:pt x="1122" y="1129"/>
                    </a:lnTo>
                    <a:lnTo>
                      <a:pt x="1000" y="1158"/>
                    </a:lnTo>
                    <a:lnTo>
                      <a:pt x="912" y="1151"/>
                    </a:lnTo>
                    <a:lnTo>
                      <a:pt x="754" y="1035"/>
                    </a:lnTo>
                    <a:lnTo>
                      <a:pt x="702" y="1000"/>
                    </a:lnTo>
                    <a:lnTo>
                      <a:pt x="631" y="1042"/>
                    </a:lnTo>
                    <a:lnTo>
                      <a:pt x="638" y="1094"/>
                    </a:lnTo>
                    <a:lnTo>
                      <a:pt x="558" y="1101"/>
                    </a:lnTo>
                    <a:lnTo>
                      <a:pt x="442" y="1144"/>
                    </a:lnTo>
                    <a:lnTo>
                      <a:pt x="400" y="1073"/>
                    </a:lnTo>
                    <a:lnTo>
                      <a:pt x="355" y="1056"/>
                    </a:lnTo>
                    <a:lnTo>
                      <a:pt x="305" y="1108"/>
                    </a:lnTo>
                    <a:lnTo>
                      <a:pt x="277" y="1158"/>
                    </a:lnTo>
                    <a:lnTo>
                      <a:pt x="203" y="1186"/>
                    </a:lnTo>
                    <a:lnTo>
                      <a:pt x="196" y="1151"/>
                    </a:lnTo>
                    <a:lnTo>
                      <a:pt x="246" y="1094"/>
                    </a:lnTo>
                    <a:lnTo>
                      <a:pt x="253" y="1035"/>
                    </a:lnTo>
                    <a:lnTo>
                      <a:pt x="218" y="1000"/>
                    </a:lnTo>
                    <a:lnTo>
                      <a:pt x="159" y="1035"/>
                    </a:lnTo>
                    <a:lnTo>
                      <a:pt x="116" y="1049"/>
                    </a:lnTo>
                    <a:lnTo>
                      <a:pt x="123" y="1000"/>
                    </a:lnTo>
                    <a:lnTo>
                      <a:pt x="175" y="978"/>
                    </a:lnTo>
                    <a:lnTo>
                      <a:pt x="196" y="948"/>
                    </a:lnTo>
                    <a:lnTo>
                      <a:pt x="137" y="926"/>
                    </a:lnTo>
                    <a:lnTo>
                      <a:pt x="137" y="832"/>
                    </a:lnTo>
                    <a:lnTo>
                      <a:pt x="102" y="782"/>
                    </a:lnTo>
                    <a:lnTo>
                      <a:pt x="43" y="789"/>
                    </a:lnTo>
                    <a:lnTo>
                      <a:pt x="0" y="747"/>
                    </a:lnTo>
                    <a:lnTo>
                      <a:pt x="7" y="709"/>
                    </a:lnTo>
                    <a:lnTo>
                      <a:pt x="81" y="716"/>
                    </a:lnTo>
                    <a:lnTo>
                      <a:pt x="95" y="681"/>
                    </a:lnTo>
                    <a:lnTo>
                      <a:pt x="88" y="638"/>
                    </a:lnTo>
                    <a:lnTo>
                      <a:pt x="74" y="558"/>
                    </a:lnTo>
                    <a:lnTo>
                      <a:pt x="95" y="515"/>
                    </a:lnTo>
                    <a:lnTo>
                      <a:pt x="22" y="515"/>
                    </a:lnTo>
                    <a:lnTo>
                      <a:pt x="7" y="478"/>
                    </a:lnTo>
                    <a:lnTo>
                      <a:pt x="66" y="385"/>
                    </a:lnTo>
                    <a:lnTo>
                      <a:pt x="137" y="333"/>
                    </a:lnTo>
                    <a:lnTo>
                      <a:pt x="225" y="333"/>
                    </a:lnTo>
                    <a:lnTo>
                      <a:pt x="312" y="305"/>
                    </a:lnTo>
                    <a:lnTo>
                      <a:pt x="407" y="326"/>
                    </a:lnTo>
                    <a:lnTo>
                      <a:pt x="492" y="291"/>
                    </a:lnTo>
                    <a:lnTo>
                      <a:pt x="508" y="253"/>
                    </a:lnTo>
                    <a:lnTo>
                      <a:pt x="428" y="225"/>
                    </a:lnTo>
                    <a:lnTo>
                      <a:pt x="435" y="161"/>
                    </a:lnTo>
                    <a:lnTo>
                      <a:pt x="492" y="144"/>
                    </a:lnTo>
                    <a:lnTo>
                      <a:pt x="638" y="144"/>
                    </a:lnTo>
                    <a:lnTo>
                      <a:pt x="702" y="168"/>
                    </a:lnTo>
                    <a:lnTo>
                      <a:pt x="841" y="81"/>
                    </a:lnTo>
                    <a:lnTo>
                      <a:pt x="1035" y="7"/>
                    </a:lnTo>
                    <a:lnTo>
                      <a:pt x="1203" y="22"/>
                    </a:lnTo>
                    <a:lnTo>
                      <a:pt x="1274" y="0"/>
                    </a:lnTo>
                    <a:lnTo>
                      <a:pt x="1340" y="88"/>
                    </a:lnTo>
                    <a:lnTo>
                      <a:pt x="1455" y="74"/>
                    </a:lnTo>
                    <a:lnTo>
                      <a:pt x="1585" y="182"/>
                    </a:lnTo>
                    <a:lnTo>
                      <a:pt x="1651" y="175"/>
                    </a:lnTo>
                    <a:lnTo>
                      <a:pt x="1788" y="225"/>
                    </a:lnTo>
                    <a:lnTo>
                      <a:pt x="1883" y="189"/>
                    </a:lnTo>
                    <a:lnTo>
                      <a:pt x="1999" y="218"/>
                    </a:lnTo>
                    <a:lnTo>
                      <a:pt x="2107" y="211"/>
                    </a:lnTo>
                    <a:lnTo>
                      <a:pt x="2289" y="123"/>
                    </a:lnTo>
                    <a:lnTo>
                      <a:pt x="2301" y="55"/>
                    </a:lnTo>
                    <a:lnTo>
                      <a:pt x="2412" y="88"/>
                    </a:lnTo>
                    <a:lnTo>
                      <a:pt x="2521" y="88"/>
                    </a:lnTo>
                    <a:lnTo>
                      <a:pt x="2629" y="239"/>
                    </a:lnTo>
                    <a:lnTo>
                      <a:pt x="2651" y="359"/>
                    </a:lnTo>
                    <a:lnTo>
                      <a:pt x="2738" y="414"/>
                    </a:lnTo>
                    <a:lnTo>
                      <a:pt x="2769" y="46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4" name="Freeform 352"/>
              <p:cNvSpPr>
                <a:spLocks/>
              </p:cNvSpPr>
              <p:nvPr/>
            </p:nvSpPr>
            <p:spPr bwMode="auto">
              <a:xfrm>
                <a:off x="5393146" y="3571002"/>
                <a:ext cx="453689" cy="406022"/>
              </a:xfrm>
              <a:custGeom>
                <a:avLst/>
                <a:gdLst>
                  <a:gd name="T0" fmla="*/ 1106 w 1237"/>
                  <a:gd name="T1" fmla="*/ 1095 h 1107"/>
                  <a:gd name="T2" fmla="*/ 1027 w 1237"/>
                  <a:gd name="T3" fmla="*/ 1086 h 1107"/>
                  <a:gd name="T4" fmla="*/ 941 w 1237"/>
                  <a:gd name="T5" fmla="*/ 1080 h 1107"/>
                  <a:gd name="T6" fmla="*/ 849 w 1237"/>
                  <a:gd name="T7" fmla="*/ 1046 h 1107"/>
                  <a:gd name="T8" fmla="*/ 834 w 1237"/>
                  <a:gd name="T9" fmla="*/ 975 h 1107"/>
                  <a:gd name="T10" fmla="*/ 791 w 1237"/>
                  <a:gd name="T11" fmla="*/ 960 h 1107"/>
                  <a:gd name="T12" fmla="*/ 625 w 1237"/>
                  <a:gd name="T13" fmla="*/ 991 h 1107"/>
                  <a:gd name="T14" fmla="*/ 576 w 1237"/>
                  <a:gd name="T15" fmla="*/ 972 h 1107"/>
                  <a:gd name="T16" fmla="*/ 506 w 1237"/>
                  <a:gd name="T17" fmla="*/ 920 h 1107"/>
                  <a:gd name="T18" fmla="*/ 454 w 1237"/>
                  <a:gd name="T19" fmla="*/ 856 h 1107"/>
                  <a:gd name="T20" fmla="*/ 396 w 1237"/>
                  <a:gd name="T21" fmla="*/ 776 h 1107"/>
                  <a:gd name="T22" fmla="*/ 310 w 1237"/>
                  <a:gd name="T23" fmla="*/ 736 h 1107"/>
                  <a:gd name="T24" fmla="*/ 239 w 1237"/>
                  <a:gd name="T25" fmla="*/ 703 h 1107"/>
                  <a:gd name="T26" fmla="*/ 198 w 1237"/>
                  <a:gd name="T27" fmla="*/ 556 h 1107"/>
                  <a:gd name="T28" fmla="*/ 78 w 1237"/>
                  <a:gd name="T29" fmla="*/ 455 h 1107"/>
                  <a:gd name="T30" fmla="*/ 124 w 1237"/>
                  <a:gd name="T31" fmla="*/ 303 h 1107"/>
                  <a:gd name="T32" fmla="*/ 32 w 1237"/>
                  <a:gd name="T33" fmla="*/ 207 h 1107"/>
                  <a:gd name="T34" fmla="*/ 0 w 1237"/>
                  <a:gd name="T35" fmla="*/ 27 h 1107"/>
                  <a:gd name="T36" fmla="*/ 110 w 1237"/>
                  <a:gd name="T37" fmla="*/ 50 h 1107"/>
                  <a:gd name="T38" fmla="*/ 184 w 1237"/>
                  <a:gd name="T39" fmla="*/ 32 h 1107"/>
                  <a:gd name="T40" fmla="*/ 262 w 1237"/>
                  <a:gd name="T41" fmla="*/ 27 h 1107"/>
                  <a:gd name="T42" fmla="*/ 299 w 1237"/>
                  <a:gd name="T43" fmla="*/ 122 h 1107"/>
                  <a:gd name="T44" fmla="*/ 451 w 1237"/>
                  <a:gd name="T45" fmla="*/ 251 h 1107"/>
                  <a:gd name="T46" fmla="*/ 644 w 1237"/>
                  <a:gd name="T47" fmla="*/ 216 h 1107"/>
                  <a:gd name="T48" fmla="*/ 717 w 1237"/>
                  <a:gd name="T49" fmla="*/ 184 h 1107"/>
                  <a:gd name="T50" fmla="*/ 906 w 1237"/>
                  <a:gd name="T51" fmla="*/ 138 h 1107"/>
                  <a:gd name="T52" fmla="*/ 979 w 1237"/>
                  <a:gd name="T53" fmla="*/ 165 h 1107"/>
                  <a:gd name="T54" fmla="*/ 1108 w 1237"/>
                  <a:gd name="T55" fmla="*/ 317 h 1107"/>
                  <a:gd name="T56" fmla="*/ 1057 w 1237"/>
                  <a:gd name="T57" fmla="*/ 445 h 1107"/>
                  <a:gd name="T58" fmla="*/ 1071 w 1237"/>
                  <a:gd name="T59" fmla="*/ 606 h 1107"/>
                  <a:gd name="T60" fmla="*/ 1117 w 1237"/>
                  <a:gd name="T61" fmla="*/ 620 h 1107"/>
                  <a:gd name="T62" fmla="*/ 1108 w 1237"/>
                  <a:gd name="T63" fmla="*/ 717 h 1107"/>
                  <a:gd name="T64" fmla="*/ 1085 w 1237"/>
                  <a:gd name="T65" fmla="*/ 809 h 1107"/>
                  <a:gd name="T66" fmla="*/ 1195 w 1237"/>
                  <a:gd name="T67" fmla="*/ 951 h 1107"/>
                  <a:gd name="T68" fmla="*/ 1237 w 1237"/>
                  <a:gd name="T69" fmla="*/ 1002 h 1107"/>
                  <a:gd name="T70" fmla="*/ 1145 w 1237"/>
                  <a:gd name="T71" fmla="*/ 1098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7" h="1107">
                    <a:moveTo>
                      <a:pt x="1125" y="1107"/>
                    </a:moveTo>
                    <a:cubicBezTo>
                      <a:pt x="1106" y="1095"/>
                      <a:pt x="1106" y="1095"/>
                      <a:pt x="1106" y="1095"/>
                    </a:cubicBezTo>
                    <a:cubicBezTo>
                      <a:pt x="1067" y="1092"/>
                      <a:pt x="1067" y="1092"/>
                      <a:pt x="1067" y="1092"/>
                    </a:cubicBezTo>
                    <a:cubicBezTo>
                      <a:pt x="1027" y="1086"/>
                      <a:pt x="1027" y="1086"/>
                      <a:pt x="1027" y="1086"/>
                    </a:cubicBezTo>
                    <a:cubicBezTo>
                      <a:pt x="981" y="1092"/>
                      <a:pt x="981" y="1092"/>
                      <a:pt x="981" y="1092"/>
                    </a:cubicBezTo>
                    <a:cubicBezTo>
                      <a:pt x="941" y="1080"/>
                      <a:pt x="941" y="1080"/>
                      <a:pt x="941" y="1080"/>
                    </a:cubicBezTo>
                    <a:cubicBezTo>
                      <a:pt x="880" y="1064"/>
                      <a:pt x="880" y="1064"/>
                      <a:pt x="880" y="1064"/>
                    </a:cubicBezTo>
                    <a:cubicBezTo>
                      <a:pt x="849" y="1046"/>
                      <a:pt x="849" y="1046"/>
                      <a:pt x="849" y="1046"/>
                    </a:cubicBezTo>
                    <a:cubicBezTo>
                      <a:pt x="846" y="1021"/>
                      <a:pt x="846" y="1021"/>
                      <a:pt x="846" y="1021"/>
                    </a:cubicBezTo>
                    <a:cubicBezTo>
                      <a:pt x="834" y="975"/>
                      <a:pt x="834" y="975"/>
                      <a:pt x="834" y="975"/>
                    </a:cubicBezTo>
                    <a:cubicBezTo>
                      <a:pt x="809" y="957"/>
                      <a:pt x="809" y="957"/>
                      <a:pt x="809" y="957"/>
                    </a:cubicBezTo>
                    <a:cubicBezTo>
                      <a:pt x="791" y="960"/>
                      <a:pt x="791" y="960"/>
                      <a:pt x="791" y="960"/>
                    </a:cubicBezTo>
                    <a:cubicBezTo>
                      <a:pt x="754" y="994"/>
                      <a:pt x="754" y="994"/>
                      <a:pt x="754" y="994"/>
                    </a:cubicBezTo>
                    <a:cubicBezTo>
                      <a:pt x="625" y="991"/>
                      <a:pt x="625" y="991"/>
                      <a:pt x="625" y="991"/>
                    </a:cubicBezTo>
                    <a:cubicBezTo>
                      <a:pt x="607" y="978"/>
                      <a:pt x="607" y="978"/>
                      <a:pt x="607" y="978"/>
                    </a:cubicBezTo>
                    <a:cubicBezTo>
                      <a:pt x="576" y="972"/>
                      <a:pt x="576" y="972"/>
                      <a:pt x="576" y="972"/>
                    </a:cubicBezTo>
                    <a:cubicBezTo>
                      <a:pt x="533" y="923"/>
                      <a:pt x="533" y="923"/>
                      <a:pt x="533" y="923"/>
                    </a:cubicBezTo>
                    <a:cubicBezTo>
                      <a:pt x="506" y="920"/>
                      <a:pt x="506" y="920"/>
                      <a:pt x="506" y="920"/>
                    </a:cubicBezTo>
                    <a:cubicBezTo>
                      <a:pt x="460" y="887"/>
                      <a:pt x="460" y="887"/>
                      <a:pt x="460" y="887"/>
                    </a:cubicBezTo>
                    <a:cubicBezTo>
                      <a:pt x="454" y="856"/>
                      <a:pt x="454" y="856"/>
                      <a:pt x="454" y="856"/>
                    </a:cubicBezTo>
                    <a:cubicBezTo>
                      <a:pt x="435" y="822"/>
                      <a:pt x="435" y="822"/>
                      <a:pt x="435" y="822"/>
                    </a:cubicBezTo>
                    <a:cubicBezTo>
                      <a:pt x="396" y="776"/>
                      <a:pt x="396" y="776"/>
                      <a:pt x="396" y="776"/>
                    </a:cubicBezTo>
                    <a:cubicBezTo>
                      <a:pt x="389" y="742"/>
                      <a:pt x="389" y="742"/>
                      <a:pt x="389" y="742"/>
                    </a:cubicBezTo>
                    <a:cubicBezTo>
                      <a:pt x="310" y="736"/>
                      <a:pt x="310" y="736"/>
                      <a:pt x="310" y="736"/>
                    </a:cubicBezTo>
                    <a:cubicBezTo>
                      <a:pt x="276" y="749"/>
                      <a:pt x="276" y="749"/>
                      <a:pt x="276" y="749"/>
                    </a:cubicBezTo>
                    <a:cubicBezTo>
                      <a:pt x="239" y="703"/>
                      <a:pt x="239" y="703"/>
                      <a:pt x="239" y="703"/>
                    </a:cubicBezTo>
                    <a:cubicBezTo>
                      <a:pt x="244" y="625"/>
                      <a:pt x="244" y="625"/>
                      <a:pt x="244" y="625"/>
                    </a:cubicBezTo>
                    <a:cubicBezTo>
                      <a:pt x="198" y="556"/>
                      <a:pt x="198" y="556"/>
                      <a:pt x="198" y="556"/>
                    </a:cubicBezTo>
                    <a:cubicBezTo>
                      <a:pt x="147" y="546"/>
                      <a:pt x="147" y="546"/>
                      <a:pt x="147" y="546"/>
                    </a:cubicBezTo>
                    <a:cubicBezTo>
                      <a:pt x="78" y="455"/>
                      <a:pt x="78" y="455"/>
                      <a:pt x="78" y="455"/>
                    </a:cubicBezTo>
                    <a:cubicBezTo>
                      <a:pt x="143" y="331"/>
                      <a:pt x="143" y="331"/>
                      <a:pt x="143" y="331"/>
                    </a:cubicBezTo>
                    <a:cubicBezTo>
                      <a:pt x="124" y="303"/>
                      <a:pt x="124" y="303"/>
                      <a:pt x="124" y="303"/>
                    </a:cubicBezTo>
                    <a:cubicBezTo>
                      <a:pt x="87" y="303"/>
                      <a:pt x="87" y="303"/>
                      <a:pt x="87" y="303"/>
                    </a:cubicBezTo>
                    <a:cubicBezTo>
                      <a:pt x="32" y="207"/>
                      <a:pt x="32" y="207"/>
                      <a:pt x="32" y="207"/>
                    </a:cubicBezTo>
                    <a:cubicBezTo>
                      <a:pt x="37" y="156"/>
                      <a:pt x="37" y="156"/>
                      <a:pt x="37" y="156"/>
                    </a:cubicBezTo>
                    <a:cubicBezTo>
                      <a:pt x="0" y="27"/>
                      <a:pt x="0" y="27"/>
                      <a:pt x="0" y="27"/>
                    </a:cubicBezTo>
                    <a:cubicBezTo>
                      <a:pt x="32" y="0"/>
                      <a:pt x="32" y="0"/>
                      <a:pt x="32" y="0"/>
                    </a:cubicBezTo>
                    <a:cubicBezTo>
                      <a:pt x="110" y="50"/>
                      <a:pt x="110" y="50"/>
                      <a:pt x="110" y="50"/>
                    </a:cubicBezTo>
                    <a:cubicBezTo>
                      <a:pt x="146" y="42"/>
                      <a:pt x="146" y="42"/>
                      <a:pt x="146" y="42"/>
                    </a:cubicBezTo>
                    <a:cubicBezTo>
                      <a:pt x="184" y="32"/>
                      <a:pt x="184" y="32"/>
                      <a:pt x="184" y="32"/>
                    </a:cubicBezTo>
                    <a:cubicBezTo>
                      <a:pt x="253" y="9"/>
                      <a:pt x="253" y="9"/>
                      <a:pt x="253" y="9"/>
                    </a:cubicBezTo>
                    <a:cubicBezTo>
                      <a:pt x="262" y="27"/>
                      <a:pt x="262" y="27"/>
                      <a:pt x="262" y="27"/>
                    </a:cubicBezTo>
                    <a:cubicBezTo>
                      <a:pt x="258" y="92"/>
                      <a:pt x="258" y="92"/>
                      <a:pt x="258" y="92"/>
                    </a:cubicBezTo>
                    <a:cubicBezTo>
                      <a:pt x="299" y="122"/>
                      <a:pt x="299" y="122"/>
                      <a:pt x="299" y="122"/>
                    </a:cubicBezTo>
                    <a:cubicBezTo>
                      <a:pt x="311" y="155"/>
                      <a:pt x="348" y="173"/>
                      <a:pt x="383" y="177"/>
                    </a:cubicBezTo>
                    <a:cubicBezTo>
                      <a:pt x="381" y="216"/>
                      <a:pt x="427" y="230"/>
                      <a:pt x="451" y="251"/>
                    </a:cubicBezTo>
                    <a:cubicBezTo>
                      <a:pt x="488" y="256"/>
                      <a:pt x="528" y="251"/>
                      <a:pt x="561" y="238"/>
                    </a:cubicBezTo>
                    <a:cubicBezTo>
                      <a:pt x="587" y="230"/>
                      <a:pt x="633" y="249"/>
                      <a:pt x="644" y="216"/>
                    </a:cubicBezTo>
                    <a:cubicBezTo>
                      <a:pt x="646" y="175"/>
                      <a:pt x="646" y="175"/>
                      <a:pt x="646" y="175"/>
                    </a:cubicBezTo>
                    <a:cubicBezTo>
                      <a:pt x="717" y="184"/>
                      <a:pt x="717" y="184"/>
                      <a:pt x="717" y="184"/>
                    </a:cubicBezTo>
                    <a:cubicBezTo>
                      <a:pt x="750" y="119"/>
                      <a:pt x="750" y="119"/>
                      <a:pt x="750" y="119"/>
                    </a:cubicBezTo>
                    <a:cubicBezTo>
                      <a:pt x="906" y="138"/>
                      <a:pt x="906" y="138"/>
                      <a:pt x="906" y="138"/>
                    </a:cubicBezTo>
                    <a:cubicBezTo>
                      <a:pt x="929" y="161"/>
                      <a:pt x="929" y="161"/>
                      <a:pt x="929" y="161"/>
                    </a:cubicBezTo>
                    <a:cubicBezTo>
                      <a:pt x="979" y="165"/>
                      <a:pt x="979" y="165"/>
                      <a:pt x="979" y="165"/>
                    </a:cubicBezTo>
                    <a:cubicBezTo>
                      <a:pt x="1099" y="248"/>
                      <a:pt x="1099" y="248"/>
                      <a:pt x="1099" y="248"/>
                    </a:cubicBezTo>
                    <a:cubicBezTo>
                      <a:pt x="1108" y="317"/>
                      <a:pt x="1108" y="317"/>
                      <a:pt x="1108" y="317"/>
                    </a:cubicBezTo>
                    <a:cubicBezTo>
                      <a:pt x="1108" y="377"/>
                      <a:pt x="1108" y="377"/>
                      <a:pt x="1108" y="377"/>
                    </a:cubicBezTo>
                    <a:cubicBezTo>
                      <a:pt x="1057" y="445"/>
                      <a:pt x="1057" y="445"/>
                      <a:pt x="1057" y="445"/>
                    </a:cubicBezTo>
                    <a:cubicBezTo>
                      <a:pt x="1076" y="551"/>
                      <a:pt x="1076" y="551"/>
                      <a:pt x="1076" y="551"/>
                    </a:cubicBezTo>
                    <a:cubicBezTo>
                      <a:pt x="1071" y="606"/>
                      <a:pt x="1071" y="606"/>
                      <a:pt x="1071" y="606"/>
                    </a:cubicBezTo>
                    <a:cubicBezTo>
                      <a:pt x="1090" y="643"/>
                      <a:pt x="1090" y="643"/>
                      <a:pt x="1090" y="643"/>
                    </a:cubicBezTo>
                    <a:cubicBezTo>
                      <a:pt x="1117" y="620"/>
                      <a:pt x="1117" y="620"/>
                      <a:pt x="1117" y="620"/>
                    </a:cubicBezTo>
                    <a:cubicBezTo>
                      <a:pt x="1145" y="661"/>
                      <a:pt x="1145" y="661"/>
                      <a:pt x="1145" y="661"/>
                    </a:cubicBezTo>
                    <a:cubicBezTo>
                      <a:pt x="1108" y="717"/>
                      <a:pt x="1108" y="717"/>
                      <a:pt x="1108" y="717"/>
                    </a:cubicBezTo>
                    <a:cubicBezTo>
                      <a:pt x="1085" y="767"/>
                      <a:pt x="1085" y="767"/>
                      <a:pt x="1085" y="767"/>
                    </a:cubicBezTo>
                    <a:cubicBezTo>
                      <a:pt x="1085" y="809"/>
                      <a:pt x="1085" y="809"/>
                      <a:pt x="1085" y="809"/>
                    </a:cubicBezTo>
                    <a:cubicBezTo>
                      <a:pt x="1200" y="905"/>
                      <a:pt x="1200" y="905"/>
                      <a:pt x="1200" y="905"/>
                    </a:cubicBezTo>
                    <a:cubicBezTo>
                      <a:pt x="1195" y="951"/>
                      <a:pt x="1195" y="951"/>
                      <a:pt x="1195" y="951"/>
                    </a:cubicBezTo>
                    <a:cubicBezTo>
                      <a:pt x="1237" y="956"/>
                      <a:pt x="1237" y="956"/>
                      <a:pt x="1237" y="956"/>
                    </a:cubicBezTo>
                    <a:cubicBezTo>
                      <a:pt x="1237" y="1002"/>
                      <a:pt x="1237" y="1002"/>
                      <a:pt x="1237" y="1002"/>
                    </a:cubicBezTo>
                    <a:cubicBezTo>
                      <a:pt x="1149" y="1038"/>
                      <a:pt x="1149" y="1038"/>
                      <a:pt x="1149" y="1038"/>
                    </a:cubicBezTo>
                    <a:cubicBezTo>
                      <a:pt x="1145" y="1098"/>
                      <a:pt x="1145" y="1098"/>
                      <a:pt x="1145" y="1098"/>
                    </a:cubicBezTo>
                    <a:lnTo>
                      <a:pt x="1125" y="110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5" name="Freeform 353"/>
              <p:cNvSpPr>
                <a:spLocks/>
              </p:cNvSpPr>
              <p:nvPr/>
            </p:nvSpPr>
            <p:spPr bwMode="auto">
              <a:xfrm>
                <a:off x="5594838" y="3471632"/>
                <a:ext cx="327923" cy="230726"/>
              </a:xfrm>
              <a:custGeom>
                <a:avLst/>
                <a:gdLst>
                  <a:gd name="T0" fmla="*/ 198 w 894"/>
                  <a:gd name="T1" fmla="*/ 76 h 629"/>
                  <a:gd name="T2" fmla="*/ 137 w 894"/>
                  <a:gd name="T3" fmla="*/ 82 h 629"/>
                  <a:gd name="T4" fmla="*/ 97 w 894"/>
                  <a:gd name="T5" fmla="*/ 43 h 629"/>
                  <a:gd name="T6" fmla="*/ 57 w 894"/>
                  <a:gd name="T7" fmla="*/ 24 h 629"/>
                  <a:gd name="T8" fmla="*/ 26 w 894"/>
                  <a:gd name="T9" fmla="*/ 30 h 629"/>
                  <a:gd name="T10" fmla="*/ 3 w 894"/>
                  <a:gd name="T11" fmla="*/ 51 h 629"/>
                  <a:gd name="T12" fmla="*/ 4 w 894"/>
                  <a:gd name="T13" fmla="*/ 88 h 629"/>
                  <a:gd name="T14" fmla="*/ 33 w 894"/>
                  <a:gd name="T15" fmla="*/ 51 h 629"/>
                  <a:gd name="T16" fmla="*/ 89 w 894"/>
                  <a:gd name="T17" fmla="*/ 66 h 629"/>
                  <a:gd name="T18" fmla="*/ 105 w 894"/>
                  <a:gd name="T19" fmla="*/ 106 h 629"/>
                  <a:gd name="T20" fmla="*/ 142 w 894"/>
                  <a:gd name="T21" fmla="*/ 159 h 629"/>
                  <a:gd name="T22" fmla="*/ 32 w 894"/>
                  <a:gd name="T23" fmla="*/ 185 h 629"/>
                  <a:gd name="T24" fmla="*/ 17 w 894"/>
                  <a:gd name="T25" fmla="*/ 220 h 629"/>
                  <a:gd name="T26" fmla="*/ 61 w 894"/>
                  <a:gd name="T27" fmla="*/ 229 h 629"/>
                  <a:gd name="T28" fmla="*/ 68 w 894"/>
                  <a:gd name="T29" fmla="*/ 270 h 629"/>
                  <a:gd name="T30" fmla="*/ 48 w 894"/>
                  <a:gd name="T31" fmla="*/ 277 h 629"/>
                  <a:gd name="T32" fmla="*/ 92 w 894"/>
                  <a:gd name="T33" fmla="*/ 319 h 629"/>
                  <a:gd name="T34" fmla="*/ 96 w 894"/>
                  <a:gd name="T35" fmla="*/ 445 h 629"/>
                  <a:gd name="T36" fmla="*/ 167 w 894"/>
                  <a:gd name="T37" fmla="*/ 455 h 629"/>
                  <a:gd name="T38" fmla="*/ 199 w 894"/>
                  <a:gd name="T39" fmla="*/ 390 h 629"/>
                  <a:gd name="T40" fmla="*/ 356 w 894"/>
                  <a:gd name="T41" fmla="*/ 409 h 629"/>
                  <a:gd name="T42" fmla="*/ 379 w 894"/>
                  <a:gd name="T43" fmla="*/ 432 h 629"/>
                  <a:gd name="T44" fmla="*/ 429 w 894"/>
                  <a:gd name="T45" fmla="*/ 436 h 629"/>
                  <a:gd name="T46" fmla="*/ 549 w 894"/>
                  <a:gd name="T47" fmla="*/ 519 h 629"/>
                  <a:gd name="T48" fmla="*/ 558 w 894"/>
                  <a:gd name="T49" fmla="*/ 588 h 629"/>
                  <a:gd name="T50" fmla="*/ 613 w 894"/>
                  <a:gd name="T51" fmla="*/ 602 h 629"/>
                  <a:gd name="T52" fmla="*/ 650 w 894"/>
                  <a:gd name="T53" fmla="*/ 629 h 629"/>
                  <a:gd name="T54" fmla="*/ 664 w 894"/>
                  <a:gd name="T55" fmla="*/ 588 h 629"/>
                  <a:gd name="T56" fmla="*/ 788 w 894"/>
                  <a:gd name="T57" fmla="*/ 514 h 629"/>
                  <a:gd name="T58" fmla="*/ 816 w 894"/>
                  <a:gd name="T59" fmla="*/ 450 h 629"/>
                  <a:gd name="T60" fmla="*/ 894 w 894"/>
                  <a:gd name="T61" fmla="*/ 444 h 629"/>
                  <a:gd name="T62" fmla="*/ 869 w 894"/>
                  <a:gd name="T63" fmla="*/ 407 h 629"/>
                  <a:gd name="T64" fmla="*/ 826 w 894"/>
                  <a:gd name="T65" fmla="*/ 398 h 629"/>
                  <a:gd name="T66" fmla="*/ 768 w 894"/>
                  <a:gd name="T67" fmla="*/ 367 h 629"/>
                  <a:gd name="T68" fmla="*/ 710 w 894"/>
                  <a:gd name="T69" fmla="*/ 343 h 629"/>
                  <a:gd name="T70" fmla="*/ 658 w 894"/>
                  <a:gd name="T71" fmla="*/ 282 h 629"/>
                  <a:gd name="T72" fmla="*/ 633 w 894"/>
                  <a:gd name="T73" fmla="*/ 196 h 629"/>
                  <a:gd name="T74" fmla="*/ 596 w 894"/>
                  <a:gd name="T75" fmla="*/ 150 h 629"/>
                  <a:gd name="T76" fmla="*/ 550 w 894"/>
                  <a:gd name="T77" fmla="*/ 138 h 629"/>
                  <a:gd name="T78" fmla="*/ 462 w 894"/>
                  <a:gd name="T79" fmla="*/ 101 h 629"/>
                  <a:gd name="T80" fmla="*/ 471 w 894"/>
                  <a:gd name="T81" fmla="*/ 73 h 629"/>
                  <a:gd name="T82" fmla="*/ 463 w 894"/>
                  <a:gd name="T83" fmla="*/ 40 h 629"/>
                  <a:gd name="T84" fmla="*/ 445 w 894"/>
                  <a:gd name="T85" fmla="*/ 18 h 629"/>
                  <a:gd name="T86" fmla="*/ 408 w 894"/>
                  <a:gd name="T87" fmla="*/ 0 h 629"/>
                  <a:gd name="T88" fmla="*/ 387 w 894"/>
                  <a:gd name="T89" fmla="*/ 0 h 629"/>
                  <a:gd name="T90" fmla="*/ 381 w 894"/>
                  <a:gd name="T91" fmla="*/ 15 h 629"/>
                  <a:gd name="T92" fmla="*/ 362 w 894"/>
                  <a:gd name="T93" fmla="*/ 12 h 629"/>
                  <a:gd name="T94" fmla="*/ 322 w 894"/>
                  <a:gd name="T95" fmla="*/ 34 h 629"/>
                  <a:gd name="T96" fmla="*/ 304 w 894"/>
                  <a:gd name="T97" fmla="*/ 101 h 629"/>
                  <a:gd name="T98" fmla="*/ 198 w 894"/>
                  <a:gd name="T99" fmla="*/ 7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4" h="629">
                    <a:moveTo>
                      <a:pt x="198" y="76"/>
                    </a:moveTo>
                    <a:cubicBezTo>
                      <a:pt x="137" y="82"/>
                      <a:pt x="137" y="82"/>
                      <a:pt x="137" y="82"/>
                    </a:cubicBezTo>
                    <a:cubicBezTo>
                      <a:pt x="97" y="43"/>
                      <a:pt x="97" y="43"/>
                      <a:pt x="97" y="43"/>
                    </a:cubicBezTo>
                    <a:cubicBezTo>
                      <a:pt x="57" y="24"/>
                      <a:pt x="57" y="24"/>
                      <a:pt x="57" y="24"/>
                    </a:cubicBezTo>
                    <a:cubicBezTo>
                      <a:pt x="26" y="30"/>
                      <a:pt x="26" y="30"/>
                      <a:pt x="26" y="30"/>
                    </a:cubicBezTo>
                    <a:cubicBezTo>
                      <a:pt x="3" y="51"/>
                      <a:pt x="3" y="51"/>
                      <a:pt x="3" y="51"/>
                    </a:cubicBezTo>
                    <a:cubicBezTo>
                      <a:pt x="1" y="63"/>
                      <a:pt x="0" y="77"/>
                      <a:pt x="4" y="88"/>
                    </a:cubicBezTo>
                    <a:cubicBezTo>
                      <a:pt x="13" y="79"/>
                      <a:pt x="17" y="56"/>
                      <a:pt x="33" y="51"/>
                    </a:cubicBezTo>
                    <a:cubicBezTo>
                      <a:pt x="54" y="51"/>
                      <a:pt x="72" y="55"/>
                      <a:pt x="89" y="66"/>
                    </a:cubicBezTo>
                    <a:cubicBezTo>
                      <a:pt x="100" y="77"/>
                      <a:pt x="100" y="93"/>
                      <a:pt x="105" y="106"/>
                    </a:cubicBezTo>
                    <a:cubicBezTo>
                      <a:pt x="122" y="123"/>
                      <a:pt x="148" y="137"/>
                      <a:pt x="142" y="159"/>
                    </a:cubicBezTo>
                    <a:cubicBezTo>
                      <a:pt x="113" y="183"/>
                      <a:pt x="70" y="198"/>
                      <a:pt x="32" y="185"/>
                    </a:cubicBezTo>
                    <a:cubicBezTo>
                      <a:pt x="17" y="189"/>
                      <a:pt x="19" y="207"/>
                      <a:pt x="17" y="220"/>
                    </a:cubicBezTo>
                    <a:cubicBezTo>
                      <a:pt x="28" y="242"/>
                      <a:pt x="46" y="209"/>
                      <a:pt x="61" y="229"/>
                    </a:cubicBezTo>
                    <a:cubicBezTo>
                      <a:pt x="70" y="240"/>
                      <a:pt x="78" y="257"/>
                      <a:pt x="68" y="270"/>
                    </a:cubicBezTo>
                    <a:cubicBezTo>
                      <a:pt x="61" y="275"/>
                      <a:pt x="48" y="268"/>
                      <a:pt x="48" y="277"/>
                    </a:cubicBezTo>
                    <a:cubicBezTo>
                      <a:pt x="59" y="292"/>
                      <a:pt x="87" y="299"/>
                      <a:pt x="92" y="319"/>
                    </a:cubicBezTo>
                    <a:cubicBezTo>
                      <a:pt x="96" y="445"/>
                      <a:pt x="96" y="445"/>
                      <a:pt x="96" y="445"/>
                    </a:cubicBezTo>
                    <a:cubicBezTo>
                      <a:pt x="167" y="455"/>
                      <a:pt x="167" y="455"/>
                      <a:pt x="167" y="455"/>
                    </a:cubicBezTo>
                    <a:cubicBezTo>
                      <a:pt x="199" y="390"/>
                      <a:pt x="199" y="390"/>
                      <a:pt x="199" y="390"/>
                    </a:cubicBezTo>
                    <a:cubicBezTo>
                      <a:pt x="356" y="409"/>
                      <a:pt x="356" y="409"/>
                      <a:pt x="356" y="409"/>
                    </a:cubicBezTo>
                    <a:cubicBezTo>
                      <a:pt x="379" y="432"/>
                      <a:pt x="379" y="432"/>
                      <a:pt x="379" y="432"/>
                    </a:cubicBezTo>
                    <a:cubicBezTo>
                      <a:pt x="429" y="436"/>
                      <a:pt x="429" y="436"/>
                      <a:pt x="429" y="436"/>
                    </a:cubicBezTo>
                    <a:cubicBezTo>
                      <a:pt x="549" y="519"/>
                      <a:pt x="549" y="519"/>
                      <a:pt x="549" y="519"/>
                    </a:cubicBezTo>
                    <a:cubicBezTo>
                      <a:pt x="558" y="588"/>
                      <a:pt x="558" y="588"/>
                      <a:pt x="558" y="588"/>
                    </a:cubicBezTo>
                    <a:cubicBezTo>
                      <a:pt x="613" y="602"/>
                      <a:pt x="613" y="602"/>
                      <a:pt x="613" y="602"/>
                    </a:cubicBezTo>
                    <a:cubicBezTo>
                      <a:pt x="650" y="629"/>
                      <a:pt x="650" y="629"/>
                      <a:pt x="650" y="629"/>
                    </a:cubicBezTo>
                    <a:cubicBezTo>
                      <a:pt x="664" y="588"/>
                      <a:pt x="664" y="588"/>
                      <a:pt x="664" y="588"/>
                    </a:cubicBezTo>
                    <a:cubicBezTo>
                      <a:pt x="788" y="514"/>
                      <a:pt x="788" y="514"/>
                      <a:pt x="788" y="514"/>
                    </a:cubicBezTo>
                    <a:cubicBezTo>
                      <a:pt x="816" y="450"/>
                      <a:pt x="816" y="450"/>
                      <a:pt x="816" y="450"/>
                    </a:cubicBezTo>
                    <a:cubicBezTo>
                      <a:pt x="894" y="444"/>
                      <a:pt x="894" y="444"/>
                      <a:pt x="894" y="444"/>
                    </a:cubicBezTo>
                    <a:cubicBezTo>
                      <a:pt x="869" y="407"/>
                      <a:pt x="869" y="407"/>
                      <a:pt x="869" y="407"/>
                    </a:cubicBezTo>
                    <a:cubicBezTo>
                      <a:pt x="826" y="398"/>
                      <a:pt x="826" y="398"/>
                      <a:pt x="826" y="398"/>
                    </a:cubicBezTo>
                    <a:cubicBezTo>
                      <a:pt x="768" y="367"/>
                      <a:pt x="768" y="367"/>
                      <a:pt x="768" y="367"/>
                    </a:cubicBezTo>
                    <a:cubicBezTo>
                      <a:pt x="710" y="343"/>
                      <a:pt x="710" y="343"/>
                      <a:pt x="710" y="343"/>
                    </a:cubicBezTo>
                    <a:cubicBezTo>
                      <a:pt x="658" y="282"/>
                      <a:pt x="658" y="282"/>
                      <a:pt x="658" y="282"/>
                    </a:cubicBezTo>
                    <a:cubicBezTo>
                      <a:pt x="633" y="196"/>
                      <a:pt x="633" y="196"/>
                      <a:pt x="633" y="196"/>
                    </a:cubicBezTo>
                    <a:cubicBezTo>
                      <a:pt x="596" y="150"/>
                      <a:pt x="596" y="150"/>
                      <a:pt x="596" y="150"/>
                    </a:cubicBezTo>
                    <a:cubicBezTo>
                      <a:pt x="550" y="138"/>
                      <a:pt x="550" y="138"/>
                      <a:pt x="550" y="138"/>
                    </a:cubicBezTo>
                    <a:cubicBezTo>
                      <a:pt x="462" y="101"/>
                      <a:pt x="462" y="101"/>
                      <a:pt x="462" y="101"/>
                    </a:cubicBezTo>
                    <a:cubicBezTo>
                      <a:pt x="471" y="73"/>
                      <a:pt x="471" y="73"/>
                      <a:pt x="471" y="73"/>
                    </a:cubicBezTo>
                    <a:cubicBezTo>
                      <a:pt x="463" y="40"/>
                      <a:pt x="463" y="40"/>
                      <a:pt x="463" y="40"/>
                    </a:cubicBezTo>
                    <a:cubicBezTo>
                      <a:pt x="445" y="18"/>
                      <a:pt x="445" y="18"/>
                      <a:pt x="445" y="18"/>
                    </a:cubicBezTo>
                    <a:cubicBezTo>
                      <a:pt x="408" y="0"/>
                      <a:pt x="408" y="0"/>
                      <a:pt x="408" y="0"/>
                    </a:cubicBezTo>
                    <a:cubicBezTo>
                      <a:pt x="387" y="0"/>
                      <a:pt x="387" y="0"/>
                      <a:pt x="387" y="0"/>
                    </a:cubicBezTo>
                    <a:cubicBezTo>
                      <a:pt x="381" y="15"/>
                      <a:pt x="381" y="15"/>
                      <a:pt x="381" y="15"/>
                    </a:cubicBezTo>
                    <a:cubicBezTo>
                      <a:pt x="362" y="12"/>
                      <a:pt x="362" y="12"/>
                      <a:pt x="362" y="12"/>
                    </a:cubicBezTo>
                    <a:cubicBezTo>
                      <a:pt x="322" y="34"/>
                      <a:pt x="322" y="34"/>
                      <a:pt x="322" y="34"/>
                    </a:cubicBezTo>
                    <a:cubicBezTo>
                      <a:pt x="304" y="101"/>
                      <a:pt x="304" y="101"/>
                      <a:pt x="304" y="101"/>
                    </a:cubicBezTo>
                    <a:lnTo>
                      <a:pt x="198" y="7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6" name="Freeform 354"/>
              <p:cNvSpPr>
                <a:spLocks/>
              </p:cNvSpPr>
              <p:nvPr/>
            </p:nvSpPr>
            <p:spPr bwMode="auto">
              <a:xfrm>
                <a:off x="5458824" y="3014993"/>
                <a:ext cx="961255" cy="513777"/>
              </a:xfrm>
              <a:custGeom>
                <a:avLst/>
                <a:gdLst>
                  <a:gd name="T0" fmla="*/ 1430 w 2621"/>
                  <a:gd name="T1" fmla="*/ 1327 h 1401"/>
                  <a:gd name="T2" fmla="*/ 1556 w 2621"/>
                  <a:gd name="T3" fmla="*/ 1266 h 1401"/>
                  <a:gd name="T4" fmla="*/ 1626 w 2621"/>
                  <a:gd name="T5" fmla="*/ 1236 h 1401"/>
                  <a:gd name="T6" fmla="*/ 1731 w 2621"/>
                  <a:gd name="T7" fmla="*/ 1254 h 1401"/>
                  <a:gd name="T8" fmla="*/ 1783 w 2621"/>
                  <a:gd name="T9" fmla="*/ 1174 h 1401"/>
                  <a:gd name="T10" fmla="*/ 1844 w 2621"/>
                  <a:gd name="T11" fmla="*/ 1229 h 1401"/>
                  <a:gd name="T12" fmla="*/ 2043 w 2621"/>
                  <a:gd name="T13" fmla="*/ 1217 h 1401"/>
                  <a:gd name="T14" fmla="*/ 2161 w 2621"/>
                  <a:gd name="T15" fmla="*/ 1268 h 1401"/>
                  <a:gd name="T16" fmla="*/ 2170 w 2621"/>
                  <a:gd name="T17" fmla="*/ 1162 h 1401"/>
                  <a:gd name="T18" fmla="*/ 2124 w 2621"/>
                  <a:gd name="T19" fmla="*/ 1047 h 1401"/>
                  <a:gd name="T20" fmla="*/ 2285 w 2621"/>
                  <a:gd name="T21" fmla="*/ 1043 h 1401"/>
                  <a:gd name="T22" fmla="*/ 2308 w 2621"/>
                  <a:gd name="T23" fmla="*/ 974 h 1401"/>
                  <a:gd name="T24" fmla="*/ 2437 w 2621"/>
                  <a:gd name="T25" fmla="*/ 850 h 1401"/>
                  <a:gd name="T26" fmla="*/ 2524 w 2621"/>
                  <a:gd name="T27" fmla="*/ 836 h 1401"/>
                  <a:gd name="T28" fmla="*/ 2621 w 2621"/>
                  <a:gd name="T29" fmla="*/ 652 h 1401"/>
                  <a:gd name="T30" fmla="*/ 2483 w 2621"/>
                  <a:gd name="T31" fmla="*/ 583 h 1401"/>
                  <a:gd name="T32" fmla="*/ 2308 w 2621"/>
                  <a:gd name="T33" fmla="*/ 464 h 1401"/>
                  <a:gd name="T34" fmla="*/ 2083 w 2621"/>
                  <a:gd name="T35" fmla="*/ 358 h 1401"/>
                  <a:gd name="T36" fmla="*/ 1954 w 2621"/>
                  <a:gd name="T37" fmla="*/ 220 h 1401"/>
                  <a:gd name="T38" fmla="*/ 1931 w 2621"/>
                  <a:gd name="T39" fmla="*/ 105 h 1401"/>
                  <a:gd name="T40" fmla="*/ 1816 w 2621"/>
                  <a:gd name="T41" fmla="*/ 133 h 1401"/>
                  <a:gd name="T42" fmla="*/ 1720 w 2621"/>
                  <a:gd name="T43" fmla="*/ 188 h 1401"/>
                  <a:gd name="T44" fmla="*/ 1623 w 2621"/>
                  <a:gd name="T45" fmla="*/ 96 h 1401"/>
                  <a:gd name="T46" fmla="*/ 1545 w 2621"/>
                  <a:gd name="T47" fmla="*/ 27 h 1401"/>
                  <a:gd name="T48" fmla="*/ 1412 w 2621"/>
                  <a:gd name="T49" fmla="*/ 0 h 1401"/>
                  <a:gd name="T50" fmla="*/ 1255 w 2621"/>
                  <a:gd name="T51" fmla="*/ 69 h 1401"/>
                  <a:gd name="T52" fmla="*/ 980 w 2621"/>
                  <a:gd name="T53" fmla="*/ 170 h 1401"/>
                  <a:gd name="T54" fmla="*/ 897 w 2621"/>
                  <a:gd name="T55" fmla="*/ 234 h 1401"/>
                  <a:gd name="T56" fmla="*/ 957 w 2621"/>
                  <a:gd name="T57" fmla="*/ 248 h 1401"/>
                  <a:gd name="T58" fmla="*/ 892 w 2621"/>
                  <a:gd name="T59" fmla="*/ 294 h 1401"/>
                  <a:gd name="T60" fmla="*/ 911 w 2621"/>
                  <a:gd name="T61" fmla="*/ 344 h 1401"/>
                  <a:gd name="T62" fmla="*/ 869 w 2621"/>
                  <a:gd name="T63" fmla="*/ 399 h 1401"/>
                  <a:gd name="T64" fmla="*/ 920 w 2621"/>
                  <a:gd name="T65" fmla="*/ 482 h 1401"/>
                  <a:gd name="T66" fmla="*/ 860 w 2621"/>
                  <a:gd name="T67" fmla="*/ 464 h 1401"/>
                  <a:gd name="T68" fmla="*/ 837 w 2621"/>
                  <a:gd name="T69" fmla="*/ 505 h 1401"/>
                  <a:gd name="T70" fmla="*/ 718 w 2621"/>
                  <a:gd name="T71" fmla="*/ 459 h 1401"/>
                  <a:gd name="T72" fmla="*/ 566 w 2621"/>
                  <a:gd name="T73" fmla="*/ 496 h 1401"/>
                  <a:gd name="T74" fmla="*/ 515 w 2621"/>
                  <a:gd name="T75" fmla="*/ 468 h 1401"/>
                  <a:gd name="T76" fmla="*/ 442 w 2621"/>
                  <a:gd name="T77" fmla="*/ 422 h 1401"/>
                  <a:gd name="T78" fmla="*/ 354 w 2621"/>
                  <a:gd name="T79" fmla="*/ 404 h 1401"/>
                  <a:gd name="T80" fmla="*/ 258 w 2621"/>
                  <a:gd name="T81" fmla="*/ 367 h 1401"/>
                  <a:gd name="T82" fmla="*/ 120 w 2621"/>
                  <a:gd name="T83" fmla="*/ 528 h 1401"/>
                  <a:gd name="T84" fmla="*/ 56 w 2621"/>
                  <a:gd name="T85" fmla="*/ 500 h 1401"/>
                  <a:gd name="T86" fmla="*/ 0 w 2621"/>
                  <a:gd name="T87" fmla="*/ 771 h 1401"/>
                  <a:gd name="T88" fmla="*/ 129 w 2621"/>
                  <a:gd name="T89" fmla="*/ 840 h 1401"/>
                  <a:gd name="T90" fmla="*/ 148 w 2621"/>
                  <a:gd name="T91" fmla="*/ 923 h 1401"/>
                  <a:gd name="T92" fmla="*/ 331 w 2621"/>
                  <a:gd name="T93" fmla="*/ 855 h 1401"/>
                  <a:gd name="T94" fmla="*/ 403 w 2621"/>
                  <a:gd name="T95" fmla="*/ 952 h 1401"/>
                  <a:gd name="T96" fmla="*/ 285 w 2621"/>
                  <a:gd name="T97" fmla="*/ 1035 h 1401"/>
                  <a:gd name="T98" fmla="*/ 287 w 2621"/>
                  <a:gd name="T99" fmla="*/ 1086 h 1401"/>
                  <a:gd name="T100" fmla="*/ 276 w 2621"/>
                  <a:gd name="T101" fmla="*/ 1151 h 1401"/>
                  <a:gd name="T102" fmla="*/ 375 w 2621"/>
                  <a:gd name="T103" fmla="*/ 1243 h 1401"/>
                  <a:gd name="T104" fmla="*/ 397 w 2621"/>
                  <a:gd name="T105" fmla="*/ 1275 h 1401"/>
                  <a:gd name="T106" fmla="*/ 468 w 2621"/>
                  <a:gd name="T107" fmla="*/ 1288 h 1401"/>
                  <a:gd name="T108" fmla="*/ 569 w 2621"/>
                  <a:gd name="T109" fmla="*/ 1321 h 1401"/>
                  <a:gd name="T110" fmla="*/ 743 w 2621"/>
                  <a:gd name="T111" fmla="*/ 983 h 1401"/>
                  <a:gd name="T112" fmla="*/ 970 w 2621"/>
                  <a:gd name="T113" fmla="*/ 1162 h 1401"/>
                  <a:gd name="T114" fmla="*/ 1078 w 2621"/>
                  <a:gd name="T115" fmla="*/ 1162 h 1401"/>
                  <a:gd name="T116" fmla="*/ 1160 w 2621"/>
                  <a:gd name="T117" fmla="*/ 1193 h 1401"/>
                  <a:gd name="T118" fmla="*/ 1231 w 2621"/>
                  <a:gd name="T119" fmla="*/ 1248 h 1401"/>
                  <a:gd name="T120" fmla="*/ 1298 w 2621"/>
                  <a:gd name="T121" fmla="*/ 1361 h 1401"/>
                  <a:gd name="T122" fmla="*/ 1360 w 2621"/>
                  <a:gd name="T123" fmla="*/ 1398 h 1401"/>
                  <a:gd name="T124" fmla="*/ 1421 w 2621"/>
                  <a:gd name="T125" fmla="*/ 13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1" h="1401">
                    <a:moveTo>
                      <a:pt x="1421" y="1363"/>
                    </a:moveTo>
                    <a:cubicBezTo>
                      <a:pt x="1430" y="1327"/>
                      <a:pt x="1430" y="1327"/>
                      <a:pt x="1430" y="1327"/>
                    </a:cubicBezTo>
                    <a:cubicBezTo>
                      <a:pt x="1473" y="1285"/>
                      <a:pt x="1473" y="1285"/>
                      <a:pt x="1473" y="1285"/>
                    </a:cubicBezTo>
                    <a:cubicBezTo>
                      <a:pt x="1556" y="1266"/>
                      <a:pt x="1556" y="1266"/>
                      <a:pt x="1556" y="1266"/>
                    </a:cubicBezTo>
                    <a:cubicBezTo>
                      <a:pt x="1580" y="1236"/>
                      <a:pt x="1580" y="1236"/>
                      <a:pt x="1580" y="1236"/>
                    </a:cubicBezTo>
                    <a:cubicBezTo>
                      <a:pt x="1626" y="1236"/>
                      <a:pt x="1626" y="1236"/>
                      <a:pt x="1626" y="1236"/>
                    </a:cubicBezTo>
                    <a:cubicBezTo>
                      <a:pt x="1657" y="1263"/>
                      <a:pt x="1657" y="1263"/>
                      <a:pt x="1657" y="1263"/>
                    </a:cubicBezTo>
                    <a:cubicBezTo>
                      <a:pt x="1731" y="1254"/>
                      <a:pt x="1731" y="1254"/>
                      <a:pt x="1731" y="1254"/>
                    </a:cubicBezTo>
                    <a:cubicBezTo>
                      <a:pt x="1715" y="1214"/>
                      <a:pt x="1715" y="1214"/>
                      <a:pt x="1715" y="1214"/>
                    </a:cubicBezTo>
                    <a:cubicBezTo>
                      <a:pt x="1783" y="1174"/>
                      <a:pt x="1783" y="1174"/>
                      <a:pt x="1783" y="1174"/>
                    </a:cubicBezTo>
                    <a:cubicBezTo>
                      <a:pt x="1816" y="1190"/>
                      <a:pt x="1816" y="1190"/>
                      <a:pt x="1816" y="1190"/>
                    </a:cubicBezTo>
                    <a:cubicBezTo>
                      <a:pt x="1844" y="1229"/>
                      <a:pt x="1844" y="1229"/>
                      <a:pt x="1844" y="1229"/>
                    </a:cubicBezTo>
                    <a:cubicBezTo>
                      <a:pt x="1936" y="1199"/>
                      <a:pt x="1936" y="1199"/>
                      <a:pt x="1936" y="1199"/>
                    </a:cubicBezTo>
                    <a:cubicBezTo>
                      <a:pt x="2043" y="1217"/>
                      <a:pt x="2043" y="1217"/>
                      <a:pt x="2043" y="1217"/>
                    </a:cubicBezTo>
                    <a:cubicBezTo>
                      <a:pt x="2129" y="1242"/>
                      <a:pt x="2129" y="1242"/>
                      <a:pt x="2129" y="1242"/>
                    </a:cubicBezTo>
                    <a:cubicBezTo>
                      <a:pt x="2161" y="1268"/>
                      <a:pt x="2161" y="1268"/>
                      <a:pt x="2161" y="1268"/>
                    </a:cubicBezTo>
                    <a:cubicBezTo>
                      <a:pt x="2184" y="1203"/>
                      <a:pt x="2184" y="1203"/>
                      <a:pt x="2184" y="1203"/>
                    </a:cubicBezTo>
                    <a:cubicBezTo>
                      <a:pt x="2170" y="1162"/>
                      <a:pt x="2170" y="1162"/>
                      <a:pt x="2170" y="1162"/>
                    </a:cubicBezTo>
                    <a:cubicBezTo>
                      <a:pt x="2166" y="1093"/>
                      <a:pt x="2166" y="1093"/>
                      <a:pt x="2166" y="1093"/>
                    </a:cubicBezTo>
                    <a:cubicBezTo>
                      <a:pt x="2124" y="1047"/>
                      <a:pt x="2124" y="1047"/>
                      <a:pt x="2124" y="1047"/>
                    </a:cubicBezTo>
                    <a:cubicBezTo>
                      <a:pt x="2253" y="1001"/>
                      <a:pt x="2253" y="1001"/>
                      <a:pt x="2253" y="1001"/>
                    </a:cubicBezTo>
                    <a:cubicBezTo>
                      <a:pt x="2285" y="1043"/>
                      <a:pt x="2285" y="1043"/>
                      <a:pt x="2285" y="1043"/>
                    </a:cubicBezTo>
                    <a:cubicBezTo>
                      <a:pt x="2314" y="1012"/>
                      <a:pt x="2314" y="1012"/>
                      <a:pt x="2314" y="1012"/>
                    </a:cubicBezTo>
                    <a:cubicBezTo>
                      <a:pt x="2308" y="974"/>
                      <a:pt x="2308" y="974"/>
                      <a:pt x="2308" y="974"/>
                    </a:cubicBezTo>
                    <a:cubicBezTo>
                      <a:pt x="2359" y="854"/>
                      <a:pt x="2359" y="854"/>
                      <a:pt x="2359" y="854"/>
                    </a:cubicBezTo>
                    <a:cubicBezTo>
                      <a:pt x="2437" y="850"/>
                      <a:pt x="2437" y="850"/>
                      <a:pt x="2437" y="850"/>
                    </a:cubicBezTo>
                    <a:cubicBezTo>
                      <a:pt x="2487" y="873"/>
                      <a:pt x="2487" y="873"/>
                      <a:pt x="2487" y="873"/>
                    </a:cubicBezTo>
                    <a:cubicBezTo>
                      <a:pt x="2524" y="836"/>
                      <a:pt x="2524" y="836"/>
                      <a:pt x="2524" y="836"/>
                    </a:cubicBezTo>
                    <a:cubicBezTo>
                      <a:pt x="2501" y="748"/>
                      <a:pt x="2501" y="748"/>
                      <a:pt x="2501" y="748"/>
                    </a:cubicBezTo>
                    <a:cubicBezTo>
                      <a:pt x="2621" y="652"/>
                      <a:pt x="2621" y="652"/>
                      <a:pt x="2621" y="652"/>
                    </a:cubicBezTo>
                    <a:cubicBezTo>
                      <a:pt x="2612" y="620"/>
                      <a:pt x="2612" y="620"/>
                      <a:pt x="2612" y="620"/>
                    </a:cubicBezTo>
                    <a:cubicBezTo>
                      <a:pt x="2483" y="583"/>
                      <a:pt x="2483" y="583"/>
                      <a:pt x="2483" y="583"/>
                    </a:cubicBezTo>
                    <a:cubicBezTo>
                      <a:pt x="2382" y="464"/>
                      <a:pt x="2382" y="464"/>
                      <a:pt x="2382" y="464"/>
                    </a:cubicBezTo>
                    <a:cubicBezTo>
                      <a:pt x="2308" y="464"/>
                      <a:pt x="2308" y="464"/>
                      <a:pt x="2308" y="464"/>
                    </a:cubicBezTo>
                    <a:cubicBezTo>
                      <a:pt x="2143" y="464"/>
                      <a:pt x="2143" y="464"/>
                      <a:pt x="2143" y="464"/>
                    </a:cubicBezTo>
                    <a:cubicBezTo>
                      <a:pt x="2083" y="358"/>
                      <a:pt x="2083" y="358"/>
                      <a:pt x="2083" y="358"/>
                    </a:cubicBezTo>
                    <a:cubicBezTo>
                      <a:pt x="2051" y="280"/>
                      <a:pt x="2051" y="280"/>
                      <a:pt x="2051" y="280"/>
                    </a:cubicBezTo>
                    <a:cubicBezTo>
                      <a:pt x="1954" y="220"/>
                      <a:pt x="1954" y="220"/>
                      <a:pt x="1954" y="220"/>
                    </a:cubicBezTo>
                    <a:cubicBezTo>
                      <a:pt x="1931" y="151"/>
                      <a:pt x="1931" y="151"/>
                      <a:pt x="1931" y="151"/>
                    </a:cubicBezTo>
                    <a:cubicBezTo>
                      <a:pt x="1931" y="105"/>
                      <a:pt x="1931" y="105"/>
                      <a:pt x="1931" y="105"/>
                    </a:cubicBezTo>
                    <a:cubicBezTo>
                      <a:pt x="1848" y="96"/>
                      <a:pt x="1848" y="96"/>
                      <a:pt x="1848" y="96"/>
                    </a:cubicBezTo>
                    <a:cubicBezTo>
                      <a:pt x="1816" y="133"/>
                      <a:pt x="1816" y="133"/>
                      <a:pt x="1816" y="133"/>
                    </a:cubicBezTo>
                    <a:cubicBezTo>
                      <a:pt x="1798" y="174"/>
                      <a:pt x="1798" y="174"/>
                      <a:pt x="1798" y="174"/>
                    </a:cubicBezTo>
                    <a:cubicBezTo>
                      <a:pt x="1720" y="188"/>
                      <a:pt x="1720" y="188"/>
                      <a:pt x="1720" y="188"/>
                    </a:cubicBezTo>
                    <a:cubicBezTo>
                      <a:pt x="1711" y="133"/>
                      <a:pt x="1711" y="133"/>
                      <a:pt x="1711" y="133"/>
                    </a:cubicBezTo>
                    <a:cubicBezTo>
                      <a:pt x="1623" y="96"/>
                      <a:pt x="1623" y="96"/>
                      <a:pt x="1623" y="96"/>
                    </a:cubicBezTo>
                    <a:cubicBezTo>
                      <a:pt x="1573" y="110"/>
                      <a:pt x="1573" y="110"/>
                      <a:pt x="1573" y="110"/>
                    </a:cubicBezTo>
                    <a:cubicBezTo>
                      <a:pt x="1545" y="27"/>
                      <a:pt x="1545" y="27"/>
                      <a:pt x="1545" y="27"/>
                    </a:cubicBezTo>
                    <a:cubicBezTo>
                      <a:pt x="1499" y="9"/>
                      <a:pt x="1499" y="9"/>
                      <a:pt x="1499" y="9"/>
                    </a:cubicBezTo>
                    <a:cubicBezTo>
                      <a:pt x="1412" y="0"/>
                      <a:pt x="1412" y="0"/>
                      <a:pt x="1412" y="0"/>
                    </a:cubicBezTo>
                    <a:cubicBezTo>
                      <a:pt x="1329" y="9"/>
                      <a:pt x="1329" y="9"/>
                      <a:pt x="1329" y="9"/>
                    </a:cubicBezTo>
                    <a:cubicBezTo>
                      <a:pt x="1255" y="69"/>
                      <a:pt x="1255" y="69"/>
                      <a:pt x="1255" y="69"/>
                    </a:cubicBezTo>
                    <a:cubicBezTo>
                      <a:pt x="1081" y="142"/>
                      <a:pt x="1081" y="142"/>
                      <a:pt x="1081" y="142"/>
                    </a:cubicBezTo>
                    <a:cubicBezTo>
                      <a:pt x="980" y="170"/>
                      <a:pt x="980" y="170"/>
                      <a:pt x="980" y="170"/>
                    </a:cubicBezTo>
                    <a:cubicBezTo>
                      <a:pt x="897" y="183"/>
                      <a:pt x="897" y="183"/>
                      <a:pt x="897" y="183"/>
                    </a:cubicBezTo>
                    <a:cubicBezTo>
                      <a:pt x="897" y="234"/>
                      <a:pt x="897" y="234"/>
                      <a:pt x="897" y="234"/>
                    </a:cubicBezTo>
                    <a:cubicBezTo>
                      <a:pt x="957" y="229"/>
                      <a:pt x="957" y="229"/>
                      <a:pt x="957" y="229"/>
                    </a:cubicBezTo>
                    <a:cubicBezTo>
                      <a:pt x="957" y="248"/>
                      <a:pt x="957" y="248"/>
                      <a:pt x="957" y="248"/>
                    </a:cubicBezTo>
                    <a:cubicBezTo>
                      <a:pt x="901" y="266"/>
                      <a:pt x="901" y="266"/>
                      <a:pt x="901" y="266"/>
                    </a:cubicBezTo>
                    <a:cubicBezTo>
                      <a:pt x="892" y="294"/>
                      <a:pt x="892" y="294"/>
                      <a:pt x="892" y="294"/>
                    </a:cubicBezTo>
                    <a:cubicBezTo>
                      <a:pt x="920" y="317"/>
                      <a:pt x="920" y="317"/>
                      <a:pt x="920" y="317"/>
                    </a:cubicBezTo>
                    <a:cubicBezTo>
                      <a:pt x="911" y="344"/>
                      <a:pt x="911" y="344"/>
                      <a:pt x="911" y="344"/>
                    </a:cubicBezTo>
                    <a:cubicBezTo>
                      <a:pt x="874" y="353"/>
                      <a:pt x="874" y="353"/>
                      <a:pt x="874" y="353"/>
                    </a:cubicBezTo>
                    <a:cubicBezTo>
                      <a:pt x="869" y="399"/>
                      <a:pt x="869" y="399"/>
                      <a:pt x="869" y="399"/>
                    </a:cubicBezTo>
                    <a:cubicBezTo>
                      <a:pt x="915" y="431"/>
                      <a:pt x="915" y="431"/>
                      <a:pt x="915" y="431"/>
                    </a:cubicBezTo>
                    <a:cubicBezTo>
                      <a:pt x="920" y="482"/>
                      <a:pt x="920" y="482"/>
                      <a:pt x="920" y="482"/>
                    </a:cubicBezTo>
                    <a:cubicBezTo>
                      <a:pt x="888" y="505"/>
                      <a:pt x="888" y="505"/>
                      <a:pt x="888" y="505"/>
                    </a:cubicBezTo>
                    <a:cubicBezTo>
                      <a:pt x="860" y="464"/>
                      <a:pt x="860" y="464"/>
                      <a:pt x="860" y="464"/>
                    </a:cubicBezTo>
                    <a:cubicBezTo>
                      <a:pt x="842" y="468"/>
                      <a:pt x="842" y="468"/>
                      <a:pt x="842" y="468"/>
                    </a:cubicBezTo>
                    <a:cubicBezTo>
                      <a:pt x="837" y="505"/>
                      <a:pt x="837" y="505"/>
                      <a:pt x="837" y="505"/>
                    </a:cubicBezTo>
                    <a:cubicBezTo>
                      <a:pt x="750" y="487"/>
                      <a:pt x="750" y="487"/>
                      <a:pt x="750" y="487"/>
                    </a:cubicBezTo>
                    <a:cubicBezTo>
                      <a:pt x="718" y="459"/>
                      <a:pt x="718" y="459"/>
                      <a:pt x="718" y="459"/>
                    </a:cubicBezTo>
                    <a:cubicBezTo>
                      <a:pt x="603" y="459"/>
                      <a:pt x="603" y="459"/>
                      <a:pt x="603" y="459"/>
                    </a:cubicBezTo>
                    <a:cubicBezTo>
                      <a:pt x="566" y="496"/>
                      <a:pt x="566" y="496"/>
                      <a:pt x="566" y="496"/>
                    </a:cubicBezTo>
                    <a:cubicBezTo>
                      <a:pt x="543" y="496"/>
                      <a:pt x="543" y="496"/>
                      <a:pt x="543" y="496"/>
                    </a:cubicBezTo>
                    <a:cubicBezTo>
                      <a:pt x="515" y="468"/>
                      <a:pt x="515" y="468"/>
                      <a:pt x="515" y="468"/>
                    </a:cubicBezTo>
                    <a:cubicBezTo>
                      <a:pt x="479" y="473"/>
                      <a:pt x="479" y="473"/>
                      <a:pt x="479" y="473"/>
                    </a:cubicBezTo>
                    <a:cubicBezTo>
                      <a:pt x="442" y="422"/>
                      <a:pt x="442" y="422"/>
                      <a:pt x="442" y="422"/>
                    </a:cubicBezTo>
                    <a:cubicBezTo>
                      <a:pt x="382" y="427"/>
                      <a:pt x="382" y="427"/>
                      <a:pt x="382" y="427"/>
                    </a:cubicBezTo>
                    <a:cubicBezTo>
                      <a:pt x="354" y="404"/>
                      <a:pt x="354" y="404"/>
                      <a:pt x="354" y="404"/>
                    </a:cubicBezTo>
                    <a:cubicBezTo>
                      <a:pt x="290" y="404"/>
                      <a:pt x="290" y="404"/>
                      <a:pt x="290" y="404"/>
                    </a:cubicBezTo>
                    <a:cubicBezTo>
                      <a:pt x="258" y="367"/>
                      <a:pt x="258" y="367"/>
                      <a:pt x="258" y="367"/>
                    </a:cubicBezTo>
                    <a:cubicBezTo>
                      <a:pt x="120" y="459"/>
                      <a:pt x="120" y="459"/>
                      <a:pt x="120" y="459"/>
                    </a:cubicBezTo>
                    <a:cubicBezTo>
                      <a:pt x="120" y="528"/>
                      <a:pt x="120" y="528"/>
                      <a:pt x="120" y="528"/>
                    </a:cubicBezTo>
                    <a:cubicBezTo>
                      <a:pt x="79" y="533"/>
                      <a:pt x="79" y="533"/>
                      <a:pt x="79" y="533"/>
                    </a:cubicBezTo>
                    <a:cubicBezTo>
                      <a:pt x="56" y="500"/>
                      <a:pt x="56" y="500"/>
                      <a:pt x="56" y="500"/>
                    </a:cubicBezTo>
                    <a:cubicBezTo>
                      <a:pt x="19" y="510"/>
                      <a:pt x="19" y="510"/>
                      <a:pt x="19" y="510"/>
                    </a:cubicBezTo>
                    <a:cubicBezTo>
                      <a:pt x="0" y="771"/>
                      <a:pt x="0" y="771"/>
                      <a:pt x="0" y="771"/>
                    </a:cubicBezTo>
                    <a:cubicBezTo>
                      <a:pt x="88" y="790"/>
                      <a:pt x="88" y="790"/>
                      <a:pt x="88" y="790"/>
                    </a:cubicBezTo>
                    <a:cubicBezTo>
                      <a:pt x="129" y="840"/>
                      <a:pt x="129" y="840"/>
                      <a:pt x="129" y="840"/>
                    </a:cubicBezTo>
                    <a:cubicBezTo>
                      <a:pt x="115" y="905"/>
                      <a:pt x="115" y="905"/>
                      <a:pt x="115" y="905"/>
                    </a:cubicBezTo>
                    <a:cubicBezTo>
                      <a:pt x="148" y="923"/>
                      <a:pt x="148" y="923"/>
                      <a:pt x="148" y="923"/>
                    </a:cubicBezTo>
                    <a:cubicBezTo>
                      <a:pt x="178" y="917"/>
                      <a:pt x="196" y="910"/>
                      <a:pt x="230" y="896"/>
                    </a:cubicBezTo>
                    <a:cubicBezTo>
                      <a:pt x="263" y="903"/>
                      <a:pt x="230" y="840"/>
                      <a:pt x="331" y="855"/>
                    </a:cubicBezTo>
                    <a:cubicBezTo>
                      <a:pt x="346" y="894"/>
                      <a:pt x="401" y="848"/>
                      <a:pt x="408" y="895"/>
                    </a:cubicBezTo>
                    <a:cubicBezTo>
                      <a:pt x="423" y="916"/>
                      <a:pt x="399" y="932"/>
                      <a:pt x="403" y="952"/>
                    </a:cubicBezTo>
                    <a:cubicBezTo>
                      <a:pt x="399" y="973"/>
                      <a:pt x="412" y="1002"/>
                      <a:pt x="392" y="1013"/>
                    </a:cubicBezTo>
                    <a:cubicBezTo>
                      <a:pt x="353" y="1013"/>
                      <a:pt x="316" y="1017"/>
                      <a:pt x="285" y="1035"/>
                    </a:cubicBezTo>
                    <a:cubicBezTo>
                      <a:pt x="281" y="1046"/>
                      <a:pt x="278" y="1059"/>
                      <a:pt x="281" y="1068"/>
                    </a:cubicBezTo>
                    <a:cubicBezTo>
                      <a:pt x="289" y="1072"/>
                      <a:pt x="290" y="1081"/>
                      <a:pt x="287" y="1086"/>
                    </a:cubicBezTo>
                    <a:cubicBezTo>
                      <a:pt x="265" y="1103"/>
                      <a:pt x="252" y="1066"/>
                      <a:pt x="228" y="1070"/>
                    </a:cubicBezTo>
                    <a:cubicBezTo>
                      <a:pt x="221" y="1105"/>
                      <a:pt x="261" y="1125"/>
                      <a:pt x="276" y="1151"/>
                    </a:cubicBezTo>
                    <a:cubicBezTo>
                      <a:pt x="285" y="1175"/>
                      <a:pt x="285" y="1204"/>
                      <a:pt x="309" y="1219"/>
                    </a:cubicBezTo>
                    <a:cubicBezTo>
                      <a:pt x="338" y="1208"/>
                      <a:pt x="349" y="1241"/>
                      <a:pt x="375" y="1243"/>
                    </a:cubicBezTo>
                    <a:cubicBezTo>
                      <a:pt x="382" y="1260"/>
                      <a:pt x="376" y="1278"/>
                      <a:pt x="374" y="1296"/>
                    </a:cubicBezTo>
                    <a:cubicBezTo>
                      <a:pt x="397" y="1275"/>
                      <a:pt x="397" y="1275"/>
                      <a:pt x="397" y="1275"/>
                    </a:cubicBezTo>
                    <a:cubicBezTo>
                      <a:pt x="428" y="1269"/>
                      <a:pt x="428" y="1269"/>
                      <a:pt x="428" y="1269"/>
                    </a:cubicBezTo>
                    <a:cubicBezTo>
                      <a:pt x="468" y="1288"/>
                      <a:pt x="468" y="1288"/>
                      <a:pt x="468" y="1288"/>
                    </a:cubicBezTo>
                    <a:cubicBezTo>
                      <a:pt x="508" y="1327"/>
                      <a:pt x="508" y="1327"/>
                      <a:pt x="508" y="1327"/>
                    </a:cubicBezTo>
                    <a:cubicBezTo>
                      <a:pt x="569" y="1321"/>
                      <a:pt x="569" y="1321"/>
                      <a:pt x="569" y="1321"/>
                    </a:cubicBezTo>
                    <a:cubicBezTo>
                      <a:pt x="557" y="1082"/>
                      <a:pt x="557" y="1082"/>
                      <a:pt x="557" y="1082"/>
                    </a:cubicBezTo>
                    <a:cubicBezTo>
                      <a:pt x="743" y="983"/>
                      <a:pt x="743" y="983"/>
                      <a:pt x="743" y="983"/>
                    </a:cubicBezTo>
                    <a:cubicBezTo>
                      <a:pt x="922" y="1104"/>
                      <a:pt x="922" y="1104"/>
                      <a:pt x="922" y="1104"/>
                    </a:cubicBezTo>
                    <a:cubicBezTo>
                      <a:pt x="970" y="1162"/>
                      <a:pt x="970" y="1162"/>
                      <a:pt x="970" y="1162"/>
                    </a:cubicBezTo>
                    <a:cubicBezTo>
                      <a:pt x="1013" y="1156"/>
                      <a:pt x="1013" y="1156"/>
                      <a:pt x="1013" y="1156"/>
                    </a:cubicBezTo>
                    <a:cubicBezTo>
                      <a:pt x="1078" y="1162"/>
                      <a:pt x="1078" y="1162"/>
                      <a:pt x="1078" y="1162"/>
                    </a:cubicBezTo>
                    <a:cubicBezTo>
                      <a:pt x="1108" y="1159"/>
                      <a:pt x="1108" y="1159"/>
                      <a:pt x="1108" y="1159"/>
                    </a:cubicBezTo>
                    <a:cubicBezTo>
                      <a:pt x="1160" y="1193"/>
                      <a:pt x="1160" y="1193"/>
                      <a:pt x="1160" y="1193"/>
                    </a:cubicBezTo>
                    <a:cubicBezTo>
                      <a:pt x="1191" y="1260"/>
                      <a:pt x="1191" y="1260"/>
                      <a:pt x="1191" y="1260"/>
                    </a:cubicBezTo>
                    <a:cubicBezTo>
                      <a:pt x="1231" y="1248"/>
                      <a:pt x="1231" y="1248"/>
                      <a:pt x="1231" y="1248"/>
                    </a:cubicBezTo>
                    <a:cubicBezTo>
                      <a:pt x="1274" y="1358"/>
                      <a:pt x="1274" y="1358"/>
                      <a:pt x="1274" y="1358"/>
                    </a:cubicBezTo>
                    <a:cubicBezTo>
                      <a:pt x="1298" y="1361"/>
                      <a:pt x="1298" y="1361"/>
                      <a:pt x="1298" y="1361"/>
                    </a:cubicBezTo>
                    <a:cubicBezTo>
                      <a:pt x="1335" y="1401"/>
                      <a:pt x="1335" y="1401"/>
                      <a:pt x="1335" y="1401"/>
                    </a:cubicBezTo>
                    <a:cubicBezTo>
                      <a:pt x="1360" y="1398"/>
                      <a:pt x="1360" y="1398"/>
                      <a:pt x="1360" y="1398"/>
                    </a:cubicBezTo>
                    <a:cubicBezTo>
                      <a:pt x="1390" y="1373"/>
                      <a:pt x="1390" y="1373"/>
                      <a:pt x="1390" y="1373"/>
                    </a:cubicBezTo>
                    <a:lnTo>
                      <a:pt x="1421" y="136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7" name="Freeform 355"/>
              <p:cNvSpPr>
                <a:spLocks/>
              </p:cNvSpPr>
              <p:nvPr/>
            </p:nvSpPr>
            <p:spPr bwMode="auto">
              <a:xfrm>
                <a:off x="5420318" y="3498338"/>
                <a:ext cx="113655" cy="117381"/>
              </a:xfrm>
              <a:custGeom>
                <a:avLst/>
                <a:gdLst>
                  <a:gd name="T0" fmla="*/ 110 w 310"/>
                  <a:gd name="T1" fmla="*/ 230 h 320"/>
                  <a:gd name="T2" fmla="*/ 179 w 310"/>
                  <a:gd name="T3" fmla="*/ 207 h 320"/>
                  <a:gd name="T4" fmla="*/ 188 w 310"/>
                  <a:gd name="T5" fmla="*/ 225 h 320"/>
                  <a:gd name="T6" fmla="*/ 184 w 310"/>
                  <a:gd name="T7" fmla="*/ 290 h 320"/>
                  <a:gd name="T8" fmla="*/ 225 w 310"/>
                  <a:gd name="T9" fmla="*/ 320 h 320"/>
                  <a:gd name="T10" fmla="*/ 232 w 310"/>
                  <a:gd name="T11" fmla="*/ 224 h 320"/>
                  <a:gd name="T12" fmla="*/ 303 w 310"/>
                  <a:gd name="T13" fmla="*/ 161 h 320"/>
                  <a:gd name="T14" fmla="*/ 271 w 310"/>
                  <a:gd name="T15" fmla="*/ 83 h 320"/>
                  <a:gd name="T16" fmla="*/ 203 w 310"/>
                  <a:gd name="T17" fmla="*/ 0 h 320"/>
                  <a:gd name="T18" fmla="*/ 202 w 310"/>
                  <a:gd name="T19" fmla="*/ 51 h 320"/>
                  <a:gd name="T20" fmla="*/ 161 w 310"/>
                  <a:gd name="T21" fmla="*/ 64 h 320"/>
                  <a:gd name="T22" fmla="*/ 78 w 310"/>
                  <a:gd name="T23" fmla="*/ 23 h 320"/>
                  <a:gd name="T24" fmla="*/ 101 w 310"/>
                  <a:gd name="T25" fmla="*/ 74 h 320"/>
                  <a:gd name="T26" fmla="*/ 96 w 310"/>
                  <a:gd name="T27" fmla="*/ 92 h 320"/>
                  <a:gd name="T28" fmla="*/ 0 w 310"/>
                  <a:gd name="T29" fmla="*/ 87 h 320"/>
                  <a:gd name="T30" fmla="*/ 23 w 310"/>
                  <a:gd name="T31" fmla="*/ 124 h 320"/>
                  <a:gd name="T32" fmla="*/ 46 w 310"/>
                  <a:gd name="T33" fmla="*/ 166 h 320"/>
                  <a:gd name="T34" fmla="*/ 110 w 310"/>
                  <a:gd name="T35" fmla="*/ 23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0" h="320">
                    <a:moveTo>
                      <a:pt x="110" y="230"/>
                    </a:moveTo>
                    <a:cubicBezTo>
                      <a:pt x="179" y="207"/>
                      <a:pt x="179" y="207"/>
                      <a:pt x="179" y="207"/>
                    </a:cubicBezTo>
                    <a:cubicBezTo>
                      <a:pt x="188" y="225"/>
                      <a:pt x="188" y="225"/>
                      <a:pt x="188" y="225"/>
                    </a:cubicBezTo>
                    <a:cubicBezTo>
                      <a:pt x="184" y="290"/>
                      <a:pt x="184" y="290"/>
                      <a:pt x="184" y="290"/>
                    </a:cubicBezTo>
                    <a:cubicBezTo>
                      <a:pt x="225" y="320"/>
                      <a:pt x="225" y="320"/>
                      <a:pt x="225" y="320"/>
                    </a:cubicBezTo>
                    <a:cubicBezTo>
                      <a:pt x="226" y="287"/>
                      <a:pt x="204" y="252"/>
                      <a:pt x="232" y="224"/>
                    </a:cubicBezTo>
                    <a:cubicBezTo>
                      <a:pt x="239" y="219"/>
                      <a:pt x="300" y="172"/>
                      <a:pt x="303" y="161"/>
                    </a:cubicBezTo>
                    <a:cubicBezTo>
                      <a:pt x="310" y="121"/>
                      <a:pt x="300" y="114"/>
                      <a:pt x="271" y="83"/>
                    </a:cubicBezTo>
                    <a:cubicBezTo>
                      <a:pt x="271" y="46"/>
                      <a:pt x="230" y="26"/>
                      <a:pt x="203" y="0"/>
                    </a:cubicBezTo>
                    <a:cubicBezTo>
                      <a:pt x="202" y="51"/>
                      <a:pt x="202" y="51"/>
                      <a:pt x="202" y="51"/>
                    </a:cubicBezTo>
                    <a:cubicBezTo>
                      <a:pt x="161" y="64"/>
                      <a:pt x="161" y="64"/>
                      <a:pt x="161" y="64"/>
                    </a:cubicBezTo>
                    <a:cubicBezTo>
                      <a:pt x="78" y="23"/>
                      <a:pt x="78" y="23"/>
                      <a:pt x="78" y="23"/>
                    </a:cubicBezTo>
                    <a:cubicBezTo>
                      <a:pt x="101" y="74"/>
                      <a:pt x="101" y="74"/>
                      <a:pt x="101" y="74"/>
                    </a:cubicBezTo>
                    <a:cubicBezTo>
                      <a:pt x="96" y="92"/>
                      <a:pt x="96" y="92"/>
                      <a:pt x="96" y="92"/>
                    </a:cubicBezTo>
                    <a:cubicBezTo>
                      <a:pt x="0" y="87"/>
                      <a:pt x="0" y="87"/>
                      <a:pt x="0" y="87"/>
                    </a:cubicBezTo>
                    <a:cubicBezTo>
                      <a:pt x="23" y="124"/>
                      <a:pt x="23" y="124"/>
                      <a:pt x="23" y="124"/>
                    </a:cubicBezTo>
                    <a:cubicBezTo>
                      <a:pt x="46" y="166"/>
                      <a:pt x="46" y="166"/>
                      <a:pt x="46" y="166"/>
                    </a:cubicBezTo>
                    <a:lnTo>
                      <a:pt x="110" y="23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8" name="Freeform 356"/>
              <p:cNvSpPr>
                <a:spLocks/>
              </p:cNvSpPr>
              <p:nvPr/>
            </p:nvSpPr>
            <p:spPr bwMode="auto">
              <a:xfrm>
                <a:off x="5404947" y="3569139"/>
                <a:ext cx="41767" cy="20185"/>
              </a:xfrm>
              <a:custGeom>
                <a:avLst/>
                <a:gdLst>
                  <a:gd name="T0" fmla="*/ 0 w 269"/>
                  <a:gd name="T1" fmla="*/ 12 h 130"/>
                  <a:gd name="T2" fmla="*/ 87 w 269"/>
                  <a:gd name="T3" fmla="*/ 0 h 130"/>
                  <a:gd name="T4" fmla="*/ 269 w 269"/>
                  <a:gd name="T5" fmla="*/ 109 h 130"/>
                  <a:gd name="T6" fmla="*/ 184 w 269"/>
                  <a:gd name="T7" fmla="*/ 130 h 130"/>
                  <a:gd name="T8" fmla="*/ 0 w 269"/>
                  <a:gd name="T9" fmla="*/ 12 h 130"/>
                </a:gdLst>
                <a:ahLst/>
                <a:cxnLst>
                  <a:cxn ang="0">
                    <a:pos x="T0" y="T1"/>
                  </a:cxn>
                  <a:cxn ang="0">
                    <a:pos x="T2" y="T3"/>
                  </a:cxn>
                  <a:cxn ang="0">
                    <a:pos x="T4" y="T5"/>
                  </a:cxn>
                  <a:cxn ang="0">
                    <a:pos x="T6" y="T7"/>
                  </a:cxn>
                  <a:cxn ang="0">
                    <a:pos x="T8" y="T9"/>
                  </a:cxn>
                </a:cxnLst>
                <a:rect l="0" t="0" r="r" b="b"/>
                <a:pathLst>
                  <a:path w="269" h="130">
                    <a:moveTo>
                      <a:pt x="0" y="12"/>
                    </a:moveTo>
                    <a:lnTo>
                      <a:pt x="87" y="0"/>
                    </a:lnTo>
                    <a:lnTo>
                      <a:pt x="269" y="109"/>
                    </a:lnTo>
                    <a:lnTo>
                      <a:pt x="184" y="130"/>
                    </a:lnTo>
                    <a:lnTo>
                      <a:pt x="0" y="1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9" name="Freeform 357"/>
              <p:cNvSpPr>
                <a:spLocks/>
              </p:cNvSpPr>
              <p:nvPr/>
            </p:nvSpPr>
            <p:spPr bwMode="auto">
              <a:xfrm>
                <a:off x="5178568" y="3782320"/>
                <a:ext cx="15837" cy="34780"/>
              </a:xfrm>
              <a:custGeom>
                <a:avLst/>
                <a:gdLst>
                  <a:gd name="T0" fmla="*/ 102 w 102"/>
                  <a:gd name="T1" fmla="*/ 28 h 224"/>
                  <a:gd name="T2" fmla="*/ 48 w 102"/>
                  <a:gd name="T3" fmla="*/ 224 h 224"/>
                  <a:gd name="T4" fmla="*/ 0 w 102"/>
                  <a:gd name="T5" fmla="*/ 172 h 224"/>
                  <a:gd name="T6" fmla="*/ 40 w 102"/>
                  <a:gd name="T7" fmla="*/ 137 h 224"/>
                  <a:gd name="T8" fmla="*/ 7 w 102"/>
                  <a:gd name="T9" fmla="*/ 82 h 224"/>
                  <a:gd name="T10" fmla="*/ 29 w 102"/>
                  <a:gd name="T11" fmla="*/ 0 h 224"/>
                  <a:gd name="T12" fmla="*/ 102 w 102"/>
                  <a:gd name="T13" fmla="*/ 28 h 224"/>
                </a:gdLst>
                <a:ahLst/>
                <a:cxnLst>
                  <a:cxn ang="0">
                    <a:pos x="T0" y="T1"/>
                  </a:cxn>
                  <a:cxn ang="0">
                    <a:pos x="T2" y="T3"/>
                  </a:cxn>
                  <a:cxn ang="0">
                    <a:pos x="T4" y="T5"/>
                  </a:cxn>
                  <a:cxn ang="0">
                    <a:pos x="T6" y="T7"/>
                  </a:cxn>
                  <a:cxn ang="0">
                    <a:pos x="T8" y="T9"/>
                  </a:cxn>
                  <a:cxn ang="0">
                    <a:pos x="T10" y="T11"/>
                  </a:cxn>
                  <a:cxn ang="0">
                    <a:pos x="T12" y="T13"/>
                  </a:cxn>
                </a:cxnLst>
                <a:rect l="0" t="0" r="r" b="b"/>
                <a:pathLst>
                  <a:path w="102" h="224">
                    <a:moveTo>
                      <a:pt x="102" y="28"/>
                    </a:moveTo>
                    <a:lnTo>
                      <a:pt x="48" y="224"/>
                    </a:lnTo>
                    <a:lnTo>
                      <a:pt x="0" y="172"/>
                    </a:lnTo>
                    <a:lnTo>
                      <a:pt x="40" y="137"/>
                    </a:lnTo>
                    <a:lnTo>
                      <a:pt x="7" y="82"/>
                    </a:lnTo>
                    <a:lnTo>
                      <a:pt x="29" y="0"/>
                    </a:lnTo>
                    <a:lnTo>
                      <a:pt x="102" y="2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0" name="Freeform 358"/>
              <p:cNvSpPr>
                <a:spLocks/>
              </p:cNvSpPr>
              <p:nvPr/>
            </p:nvSpPr>
            <p:spPr bwMode="auto">
              <a:xfrm>
                <a:off x="5173910" y="3760583"/>
                <a:ext cx="106358" cy="111481"/>
              </a:xfrm>
              <a:custGeom>
                <a:avLst/>
                <a:gdLst>
                  <a:gd name="T0" fmla="*/ 78 w 685"/>
                  <a:gd name="T1" fmla="*/ 364 h 718"/>
                  <a:gd name="T2" fmla="*/ 132 w 685"/>
                  <a:gd name="T3" fmla="*/ 168 h 718"/>
                  <a:gd name="T4" fmla="*/ 137 w 685"/>
                  <a:gd name="T5" fmla="*/ 142 h 718"/>
                  <a:gd name="T6" fmla="*/ 264 w 685"/>
                  <a:gd name="T7" fmla="*/ 149 h 718"/>
                  <a:gd name="T8" fmla="*/ 451 w 685"/>
                  <a:gd name="T9" fmla="*/ 31 h 718"/>
                  <a:gd name="T10" fmla="*/ 595 w 685"/>
                  <a:gd name="T11" fmla="*/ 0 h 718"/>
                  <a:gd name="T12" fmla="*/ 685 w 685"/>
                  <a:gd name="T13" fmla="*/ 149 h 718"/>
                  <a:gd name="T14" fmla="*/ 616 w 685"/>
                  <a:gd name="T15" fmla="*/ 222 h 718"/>
                  <a:gd name="T16" fmla="*/ 337 w 685"/>
                  <a:gd name="T17" fmla="*/ 225 h 718"/>
                  <a:gd name="T18" fmla="*/ 451 w 685"/>
                  <a:gd name="T19" fmla="*/ 518 h 718"/>
                  <a:gd name="T20" fmla="*/ 418 w 685"/>
                  <a:gd name="T21" fmla="*/ 563 h 718"/>
                  <a:gd name="T22" fmla="*/ 283 w 685"/>
                  <a:gd name="T23" fmla="*/ 577 h 718"/>
                  <a:gd name="T24" fmla="*/ 186 w 685"/>
                  <a:gd name="T25" fmla="*/ 688 h 718"/>
                  <a:gd name="T26" fmla="*/ 0 w 685"/>
                  <a:gd name="T27" fmla="*/ 718 h 718"/>
                  <a:gd name="T28" fmla="*/ 0 w 685"/>
                  <a:gd name="T29" fmla="*/ 645 h 718"/>
                  <a:gd name="T30" fmla="*/ 59 w 685"/>
                  <a:gd name="T31" fmla="*/ 489 h 718"/>
                  <a:gd name="T32" fmla="*/ 78 w 685"/>
                  <a:gd name="T33" fmla="*/ 364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5" h="718">
                    <a:moveTo>
                      <a:pt x="78" y="364"/>
                    </a:moveTo>
                    <a:lnTo>
                      <a:pt x="132" y="168"/>
                    </a:lnTo>
                    <a:lnTo>
                      <a:pt x="137" y="142"/>
                    </a:lnTo>
                    <a:lnTo>
                      <a:pt x="264" y="149"/>
                    </a:lnTo>
                    <a:lnTo>
                      <a:pt x="451" y="31"/>
                    </a:lnTo>
                    <a:lnTo>
                      <a:pt x="595" y="0"/>
                    </a:lnTo>
                    <a:lnTo>
                      <a:pt x="685" y="149"/>
                    </a:lnTo>
                    <a:lnTo>
                      <a:pt x="616" y="222"/>
                    </a:lnTo>
                    <a:lnTo>
                      <a:pt x="337" y="225"/>
                    </a:lnTo>
                    <a:lnTo>
                      <a:pt x="451" y="518"/>
                    </a:lnTo>
                    <a:lnTo>
                      <a:pt x="418" y="563"/>
                    </a:lnTo>
                    <a:lnTo>
                      <a:pt x="283" y="577"/>
                    </a:lnTo>
                    <a:lnTo>
                      <a:pt x="186" y="688"/>
                    </a:lnTo>
                    <a:lnTo>
                      <a:pt x="0" y="718"/>
                    </a:lnTo>
                    <a:lnTo>
                      <a:pt x="0" y="645"/>
                    </a:lnTo>
                    <a:lnTo>
                      <a:pt x="59" y="489"/>
                    </a:lnTo>
                    <a:lnTo>
                      <a:pt x="78" y="3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1" name="Freeform 359"/>
              <p:cNvSpPr>
                <a:spLocks/>
              </p:cNvSpPr>
              <p:nvPr/>
            </p:nvSpPr>
            <p:spPr bwMode="auto">
              <a:xfrm>
                <a:off x="5172823" y="3783717"/>
                <a:ext cx="496853" cy="425896"/>
              </a:xfrm>
              <a:custGeom>
                <a:avLst/>
                <a:gdLst>
                  <a:gd name="T0" fmla="*/ 3080 w 3200"/>
                  <a:gd name="T1" fmla="*/ 1668 h 2743"/>
                  <a:gd name="T2" fmla="*/ 2678 w 3200"/>
                  <a:gd name="T3" fmla="*/ 1614 h 2743"/>
                  <a:gd name="T4" fmla="*/ 2570 w 3200"/>
                  <a:gd name="T5" fmla="*/ 1505 h 2743"/>
                  <a:gd name="T6" fmla="*/ 2600 w 3200"/>
                  <a:gd name="T7" fmla="*/ 1441 h 2743"/>
                  <a:gd name="T8" fmla="*/ 2541 w 3200"/>
                  <a:gd name="T9" fmla="*/ 1382 h 2743"/>
                  <a:gd name="T10" fmla="*/ 2466 w 3200"/>
                  <a:gd name="T11" fmla="*/ 1361 h 2743"/>
                  <a:gd name="T12" fmla="*/ 2440 w 3200"/>
                  <a:gd name="T13" fmla="*/ 1290 h 2743"/>
                  <a:gd name="T14" fmla="*/ 2310 w 3200"/>
                  <a:gd name="T15" fmla="*/ 1129 h 2743"/>
                  <a:gd name="T16" fmla="*/ 2324 w 3200"/>
                  <a:gd name="T17" fmla="*/ 999 h 2743"/>
                  <a:gd name="T18" fmla="*/ 2274 w 3200"/>
                  <a:gd name="T19" fmla="*/ 971 h 2743"/>
                  <a:gd name="T20" fmla="*/ 2187 w 3200"/>
                  <a:gd name="T21" fmla="*/ 782 h 2743"/>
                  <a:gd name="T22" fmla="*/ 2107 w 3200"/>
                  <a:gd name="T23" fmla="*/ 747 h 2743"/>
                  <a:gd name="T24" fmla="*/ 2092 w 3200"/>
                  <a:gd name="T25" fmla="*/ 680 h 2743"/>
                  <a:gd name="T26" fmla="*/ 2029 w 3200"/>
                  <a:gd name="T27" fmla="*/ 626 h 2743"/>
                  <a:gd name="T28" fmla="*/ 1929 w 3200"/>
                  <a:gd name="T29" fmla="*/ 626 h 2743"/>
                  <a:gd name="T30" fmla="*/ 1854 w 3200"/>
                  <a:gd name="T31" fmla="*/ 562 h 2743"/>
                  <a:gd name="T32" fmla="*/ 1570 w 3200"/>
                  <a:gd name="T33" fmla="*/ 593 h 2743"/>
                  <a:gd name="T34" fmla="*/ 1311 w 3200"/>
                  <a:gd name="T35" fmla="*/ 475 h 2743"/>
                  <a:gd name="T36" fmla="*/ 1311 w 3200"/>
                  <a:gd name="T37" fmla="*/ 312 h 2743"/>
                  <a:gd name="T38" fmla="*/ 1138 w 3200"/>
                  <a:gd name="T39" fmla="*/ 203 h 2743"/>
                  <a:gd name="T40" fmla="*/ 900 w 3200"/>
                  <a:gd name="T41" fmla="*/ 62 h 2743"/>
                  <a:gd name="T42" fmla="*/ 692 w 3200"/>
                  <a:gd name="T43" fmla="*/ 0 h 2743"/>
                  <a:gd name="T44" fmla="*/ 623 w 3200"/>
                  <a:gd name="T45" fmla="*/ 73 h 2743"/>
                  <a:gd name="T46" fmla="*/ 344 w 3200"/>
                  <a:gd name="T47" fmla="*/ 76 h 2743"/>
                  <a:gd name="T48" fmla="*/ 458 w 3200"/>
                  <a:gd name="T49" fmla="*/ 371 h 2743"/>
                  <a:gd name="T50" fmla="*/ 425 w 3200"/>
                  <a:gd name="T51" fmla="*/ 414 h 2743"/>
                  <a:gd name="T52" fmla="*/ 290 w 3200"/>
                  <a:gd name="T53" fmla="*/ 428 h 2743"/>
                  <a:gd name="T54" fmla="*/ 193 w 3200"/>
                  <a:gd name="T55" fmla="*/ 539 h 2743"/>
                  <a:gd name="T56" fmla="*/ 7 w 3200"/>
                  <a:gd name="T57" fmla="*/ 569 h 2743"/>
                  <a:gd name="T58" fmla="*/ 7 w 3200"/>
                  <a:gd name="T59" fmla="*/ 579 h 2743"/>
                  <a:gd name="T60" fmla="*/ 0 w 3200"/>
                  <a:gd name="T61" fmla="*/ 782 h 2743"/>
                  <a:gd name="T62" fmla="*/ 87 w 3200"/>
                  <a:gd name="T63" fmla="*/ 803 h 2743"/>
                  <a:gd name="T64" fmla="*/ 101 w 3200"/>
                  <a:gd name="T65" fmla="*/ 841 h 2743"/>
                  <a:gd name="T66" fmla="*/ 196 w 3200"/>
                  <a:gd name="T67" fmla="*/ 1021 h 2743"/>
                  <a:gd name="T68" fmla="*/ 226 w 3200"/>
                  <a:gd name="T69" fmla="*/ 1108 h 2743"/>
                  <a:gd name="T70" fmla="*/ 326 w 3200"/>
                  <a:gd name="T71" fmla="*/ 1203 h 2743"/>
                  <a:gd name="T72" fmla="*/ 333 w 3200"/>
                  <a:gd name="T73" fmla="*/ 1340 h 2743"/>
                  <a:gd name="T74" fmla="*/ 413 w 3200"/>
                  <a:gd name="T75" fmla="*/ 1441 h 2743"/>
                  <a:gd name="T76" fmla="*/ 493 w 3200"/>
                  <a:gd name="T77" fmla="*/ 1491 h 2743"/>
                  <a:gd name="T78" fmla="*/ 574 w 3200"/>
                  <a:gd name="T79" fmla="*/ 1564 h 2743"/>
                  <a:gd name="T80" fmla="*/ 637 w 3200"/>
                  <a:gd name="T81" fmla="*/ 1658 h 2743"/>
                  <a:gd name="T82" fmla="*/ 637 w 3200"/>
                  <a:gd name="T83" fmla="*/ 1838 h 2743"/>
                  <a:gd name="T84" fmla="*/ 696 w 3200"/>
                  <a:gd name="T85" fmla="*/ 1954 h 2743"/>
                  <a:gd name="T86" fmla="*/ 781 w 3200"/>
                  <a:gd name="T87" fmla="*/ 2062 h 2743"/>
                  <a:gd name="T88" fmla="*/ 883 w 3200"/>
                  <a:gd name="T89" fmla="*/ 2114 h 2743"/>
                  <a:gd name="T90" fmla="*/ 907 w 3200"/>
                  <a:gd name="T91" fmla="*/ 2178 h 2743"/>
                  <a:gd name="T92" fmla="*/ 985 w 3200"/>
                  <a:gd name="T93" fmla="*/ 2381 h 2743"/>
                  <a:gd name="T94" fmla="*/ 1072 w 3200"/>
                  <a:gd name="T95" fmla="*/ 2447 h 2743"/>
                  <a:gd name="T96" fmla="*/ 1174 w 3200"/>
                  <a:gd name="T97" fmla="*/ 2584 h 2743"/>
                  <a:gd name="T98" fmla="*/ 1311 w 3200"/>
                  <a:gd name="T99" fmla="*/ 2504 h 2743"/>
                  <a:gd name="T100" fmla="*/ 1644 w 3200"/>
                  <a:gd name="T101" fmla="*/ 2584 h 2743"/>
                  <a:gd name="T102" fmla="*/ 1774 w 3200"/>
                  <a:gd name="T103" fmla="*/ 2743 h 2743"/>
                  <a:gd name="T104" fmla="*/ 2107 w 3200"/>
                  <a:gd name="T105" fmla="*/ 2367 h 2743"/>
                  <a:gd name="T106" fmla="*/ 2657 w 3200"/>
                  <a:gd name="T107" fmla="*/ 2251 h 2743"/>
                  <a:gd name="T108" fmla="*/ 3011 w 3200"/>
                  <a:gd name="T109" fmla="*/ 2093 h 2743"/>
                  <a:gd name="T110" fmla="*/ 3120 w 3200"/>
                  <a:gd name="T111" fmla="*/ 2093 h 2743"/>
                  <a:gd name="T112" fmla="*/ 3200 w 3200"/>
                  <a:gd name="T113" fmla="*/ 1744 h 2743"/>
                  <a:gd name="T114" fmla="*/ 3080 w 3200"/>
                  <a:gd name="T115" fmla="*/ 1668 h 2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00" h="2743">
                    <a:moveTo>
                      <a:pt x="3080" y="1668"/>
                    </a:moveTo>
                    <a:lnTo>
                      <a:pt x="2678" y="1614"/>
                    </a:lnTo>
                    <a:lnTo>
                      <a:pt x="2570" y="1505"/>
                    </a:lnTo>
                    <a:lnTo>
                      <a:pt x="2600" y="1441"/>
                    </a:lnTo>
                    <a:lnTo>
                      <a:pt x="2541" y="1382"/>
                    </a:lnTo>
                    <a:lnTo>
                      <a:pt x="2466" y="1361"/>
                    </a:lnTo>
                    <a:lnTo>
                      <a:pt x="2440" y="1290"/>
                    </a:lnTo>
                    <a:lnTo>
                      <a:pt x="2310" y="1129"/>
                    </a:lnTo>
                    <a:lnTo>
                      <a:pt x="2324" y="999"/>
                    </a:lnTo>
                    <a:lnTo>
                      <a:pt x="2274" y="971"/>
                    </a:lnTo>
                    <a:lnTo>
                      <a:pt x="2187" y="782"/>
                    </a:lnTo>
                    <a:lnTo>
                      <a:pt x="2107" y="747"/>
                    </a:lnTo>
                    <a:lnTo>
                      <a:pt x="2092" y="680"/>
                    </a:lnTo>
                    <a:lnTo>
                      <a:pt x="2029" y="626"/>
                    </a:lnTo>
                    <a:lnTo>
                      <a:pt x="1929" y="626"/>
                    </a:lnTo>
                    <a:lnTo>
                      <a:pt x="1854" y="562"/>
                    </a:lnTo>
                    <a:lnTo>
                      <a:pt x="1570" y="593"/>
                    </a:lnTo>
                    <a:lnTo>
                      <a:pt x="1311" y="475"/>
                    </a:lnTo>
                    <a:lnTo>
                      <a:pt x="1311" y="312"/>
                    </a:lnTo>
                    <a:lnTo>
                      <a:pt x="1138" y="203"/>
                    </a:lnTo>
                    <a:lnTo>
                      <a:pt x="900" y="62"/>
                    </a:lnTo>
                    <a:lnTo>
                      <a:pt x="692" y="0"/>
                    </a:lnTo>
                    <a:lnTo>
                      <a:pt x="623" y="73"/>
                    </a:lnTo>
                    <a:lnTo>
                      <a:pt x="344" y="76"/>
                    </a:lnTo>
                    <a:lnTo>
                      <a:pt x="458" y="371"/>
                    </a:lnTo>
                    <a:lnTo>
                      <a:pt x="425" y="414"/>
                    </a:lnTo>
                    <a:lnTo>
                      <a:pt x="290" y="428"/>
                    </a:lnTo>
                    <a:lnTo>
                      <a:pt x="193" y="539"/>
                    </a:lnTo>
                    <a:lnTo>
                      <a:pt x="7" y="569"/>
                    </a:lnTo>
                    <a:lnTo>
                      <a:pt x="7" y="579"/>
                    </a:lnTo>
                    <a:lnTo>
                      <a:pt x="0" y="782"/>
                    </a:lnTo>
                    <a:lnTo>
                      <a:pt x="87" y="803"/>
                    </a:lnTo>
                    <a:lnTo>
                      <a:pt x="101" y="841"/>
                    </a:lnTo>
                    <a:lnTo>
                      <a:pt x="196" y="1021"/>
                    </a:lnTo>
                    <a:lnTo>
                      <a:pt x="226" y="1108"/>
                    </a:lnTo>
                    <a:lnTo>
                      <a:pt x="326" y="1203"/>
                    </a:lnTo>
                    <a:lnTo>
                      <a:pt x="333" y="1340"/>
                    </a:lnTo>
                    <a:lnTo>
                      <a:pt x="413" y="1441"/>
                    </a:lnTo>
                    <a:lnTo>
                      <a:pt x="493" y="1491"/>
                    </a:lnTo>
                    <a:lnTo>
                      <a:pt x="574" y="1564"/>
                    </a:lnTo>
                    <a:lnTo>
                      <a:pt x="637" y="1658"/>
                    </a:lnTo>
                    <a:lnTo>
                      <a:pt x="637" y="1838"/>
                    </a:lnTo>
                    <a:lnTo>
                      <a:pt x="696" y="1954"/>
                    </a:lnTo>
                    <a:lnTo>
                      <a:pt x="781" y="2062"/>
                    </a:lnTo>
                    <a:lnTo>
                      <a:pt x="883" y="2114"/>
                    </a:lnTo>
                    <a:lnTo>
                      <a:pt x="907" y="2178"/>
                    </a:lnTo>
                    <a:lnTo>
                      <a:pt x="985" y="2381"/>
                    </a:lnTo>
                    <a:lnTo>
                      <a:pt x="1072" y="2447"/>
                    </a:lnTo>
                    <a:lnTo>
                      <a:pt x="1174" y="2584"/>
                    </a:lnTo>
                    <a:lnTo>
                      <a:pt x="1311" y="2504"/>
                    </a:lnTo>
                    <a:lnTo>
                      <a:pt x="1644" y="2584"/>
                    </a:lnTo>
                    <a:lnTo>
                      <a:pt x="1774" y="2743"/>
                    </a:lnTo>
                    <a:lnTo>
                      <a:pt x="2107" y="2367"/>
                    </a:lnTo>
                    <a:lnTo>
                      <a:pt x="2657" y="2251"/>
                    </a:lnTo>
                    <a:lnTo>
                      <a:pt x="3011" y="2093"/>
                    </a:lnTo>
                    <a:lnTo>
                      <a:pt x="3120" y="2093"/>
                    </a:lnTo>
                    <a:lnTo>
                      <a:pt x="3200" y="1744"/>
                    </a:lnTo>
                    <a:lnTo>
                      <a:pt x="3080" y="166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2" name="Freeform 360"/>
              <p:cNvSpPr>
                <a:spLocks/>
              </p:cNvSpPr>
              <p:nvPr/>
            </p:nvSpPr>
            <p:spPr bwMode="auto">
              <a:xfrm>
                <a:off x="5355106" y="4133222"/>
                <a:ext cx="265040" cy="157440"/>
              </a:xfrm>
              <a:custGeom>
                <a:avLst/>
                <a:gdLst>
                  <a:gd name="T0" fmla="*/ 1707 w 1707"/>
                  <a:gd name="T1" fmla="*/ 326 h 1014"/>
                  <a:gd name="T2" fmla="*/ 1651 w 1707"/>
                  <a:gd name="T3" fmla="*/ 267 h 1014"/>
                  <a:gd name="T4" fmla="*/ 1570 w 1707"/>
                  <a:gd name="T5" fmla="*/ 225 h 1014"/>
                  <a:gd name="T6" fmla="*/ 1528 w 1707"/>
                  <a:gd name="T7" fmla="*/ 189 h 1014"/>
                  <a:gd name="T8" fmla="*/ 1556 w 1707"/>
                  <a:gd name="T9" fmla="*/ 159 h 1014"/>
                  <a:gd name="T10" fmla="*/ 1483 w 1707"/>
                  <a:gd name="T11" fmla="*/ 0 h 1014"/>
                  <a:gd name="T12" fmla="*/ 933 w 1707"/>
                  <a:gd name="T13" fmla="*/ 116 h 1014"/>
                  <a:gd name="T14" fmla="*/ 600 w 1707"/>
                  <a:gd name="T15" fmla="*/ 492 h 1014"/>
                  <a:gd name="T16" fmla="*/ 470 w 1707"/>
                  <a:gd name="T17" fmla="*/ 333 h 1014"/>
                  <a:gd name="T18" fmla="*/ 137 w 1707"/>
                  <a:gd name="T19" fmla="*/ 253 h 1014"/>
                  <a:gd name="T20" fmla="*/ 0 w 1707"/>
                  <a:gd name="T21" fmla="*/ 333 h 1014"/>
                  <a:gd name="T22" fmla="*/ 0 w 1707"/>
                  <a:gd name="T23" fmla="*/ 421 h 1014"/>
                  <a:gd name="T24" fmla="*/ 21 w 1707"/>
                  <a:gd name="T25" fmla="*/ 565 h 1014"/>
                  <a:gd name="T26" fmla="*/ 14 w 1707"/>
                  <a:gd name="T27" fmla="*/ 631 h 1014"/>
                  <a:gd name="T28" fmla="*/ 94 w 1707"/>
                  <a:gd name="T29" fmla="*/ 789 h 1014"/>
                  <a:gd name="T30" fmla="*/ 101 w 1707"/>
                  <a:gd name="T31" fmla="*/ 933 h 1014"/>
                  <a:gd name="T32" fmla="*/ 172 w 1707"/>
                  <a:gd name="T33" fmla="*/ 978 h 1014"/>
                  <a:gd name="T34" fmla="*/ 203 w 1707"/>
                  <a:gd name="T35" fmla="*/ 1014 h 1014"/>
                  <a:gd name="T36" fmla="*/ 413 w 1707"/>
                  <a:gd name="T37" fmla="*/ 969 h 1014"/>
                  <a:gd name="T38" fmla="*/ 470 w 1707"/>
                  <a:gd name="T39" fmla="*/ 898 h 1014"/>
                  <a:gd name="T40" fmla="*/ 585 w 1707"/>
                  <a:gd name="T41" fmla="*/ 898 h 1014"/>
                  <a:gd name="T42" fmla="*/ 659 w 1707"/>
                  <a:gd name="T43" fmla="*/ 863 h 1014"/>
                  <a:gd name="T44" fmla="*/ 940 w 1707"/>
                  <a:gd name="T45" fmla="*/ 775 h 1014"/>
                  <a:gd name="T46" fmla="*/ 961 w 1707"/>
                  <a:gd name="T47" fmla="*/ 723 h 1014"/>
                  <a:gd name="T48" fmla="*/ 1041 w 1707"/>
                  <a:gd name="T49" fmla="*/ 688 h 1014"/>
                  <a:gd name="T50" fmla="*/ 1093 w 1707"/>
                  <a:gd name="T51" fmla="*/ 659 h 1014"/>
                  <a:gd name="T52" fmla="*/ 1223 w 1707"/>
                  <a:gd name="T53" fmla="*/ 638 h 1014"/>
                  <a:gd name="T54" fmla="*/ 1311 w 1707"/>
                  <a:gd name="T55" fmla="*/ 593 h 1014"/>
                  <a:gd name="T56" fmla="*/ 1433 w 1707"/>
                  <a:gd name="T57" fmla="*/ 565 h 1014"/>
                  <a:gd name="T58" fmla="*/ 1490 w 1707"/>
                  <a:gd name="T59" fmla="*/ 506 h 1014"/>
                  <a:gd name="T60" fmla="*/ 1490 w 1707"/>
                  <a:gd name="T61" fmla="*/ 478 h 1014"/>
                  <a:gd name="T62" fmla="*/ 1582 w 1707"/>
                  <a:gd name="T63" fmla="*/ 369 h 1014"/>
                  <a:gd name="T64" fmla="*/ 1707 w 1707"/>
                  <a:gd name="T65" fmla="*/ 326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7" h="1014">
                    <a:moveTo>
                      <a:pt x="1707" y="326"/>
                    </a:moveTo>
                    <a:lnTo>
                      <a:pt x="1651" y="267"/>
                    </a:lnTo>
                    <a:lnTo>
                      <a:pt x="1570" y="225"/>
                    </a:lnTo>
                    <a:lnTo>
                      <a:pt x="1528" y="189"/>
                    </a:lnTo>
                    <a:lnTo>
                      <a:pt x="1556" y="159"/>
                    </a:lnTo>
                    <a:lnTo>
                      <a:pt x="1483" y="0"/>
                    </a:lnTo>
                    <a:lnTo>
                      <a:pt x="933" y="116"/>
                    </a:lnTo>
                    <a:lnTo>
                      <a:pt x="600" y="492"/>
                    </a:lnTo>
                    <a:lnTo>
                      <a:pt x="470" y="333"/>
                    </a:lnTo>
                    <a:lnTo>
                      <a:pt x="137" y="253"/>
                    </a:lnTo>
                    <a:lnTo>
                      <a:pt x="0" y="333"/>
                    </a:lnTo>
                    <a:lnTo>
                      <a:pt x="0" y="421"/>
                    </a:lnTo>
                    <a:lnTo>
                      <a:pt x="21" y="565"/>
                    </a:lnTo>
                    <a:lnTo>
                      <a:pt x="14" y="631"/>
                    </a:lnTo>
                    <a:lnTo>
                      <a:pt x="94" y="789"/>
                    </a:lnTo>
                    <a:lnTo>
                      <a:pt x="101" y="933"/>
                    </a:lnTo>
                    <a:lnTo>
                      <a:pt x="172" y="978"/>
                    </a:lnTo>
                    <a:lnTo>
                      <a:pt x="203" y="1014"/>
                    </a:lnTo>
                    <a:lnTo>
                      <a:pt x="413" y="969"/>
                    </a:lnTo>
                    <a:lnTo>
                      <a:pt x="470" y="898"/>
                    </a:lnTo>
                    <a:lnTo>
                      <a:pt x="585" y="898"/>
                    </a:lnTo>
                    <a:lnTo>
                      <a:pt x="659" y="863"/>
                    </a:lnTo>
                    <a:lnTo>
                      <a:pt x="940" y="775"/>
                    </a:lnTo>
                    <a:lnTo>
                      <a:pt x="961" y="723"/>
                    </a:lnTo>
                    <a:lnTo>
                      <a:pt x="1041" y="688"/>
                    </a:lnTo>
                    <a:lnTo>
                      <a:pt x="1093" y="659"/>
                    </a:lnTo>
                    <a:lnTo>
                      <a:pt x="1223" y="638"/>
                    </a:lnTo>
                    <a:lnTo>
                      <a:pt x="1311" y="593"/>
                    </a:lnTo>
                    <a:lnTo>
                      <a:pt x="1433" y="565"/>
                    </a:lnTo>
                    <a:lnTo>
                      <a:pt x="1490" y="506"/>
                    </a:lnTo>
                    <a:lnTo>
                      <a:pt x="1490" y="478"/>
                    </a:lnTo>
                    <a:lnTo>
                      <a:pt x="1582" y="369"/>
                    </a:lnTo>
                    <a:lnTo>
                      <a:pt x="1707" y="32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3" name="Freeform 361"/>
              <p:cNvSpPr>
                <a:spLocks/>
              </p:cNvSpPr>
              <p:nvPr/>
            </p:nvSpPr>
            <p:spPr bwMode="auto">
              <a:xfrm>
                <a:off x="5585366" y="3979198"/>
                <a:ext cx="183370" cy="204641"/>
              </a:xfrm>
              <a:custGeom>
                <a:avLst/>
                <a:gdLst>
                  <a:gd name="T0" fmla="*/ 224 w 1181"/>
                  <a:gd name="T1" fmla="*/ 1318 h 1318"/>
                  <a:gd name="T2" fmla="*/ 449 w 1181"/>
                  <a:gd name="T3" fmla="*/ 1297 h 1318"/>
                  <a:gd name="T4" fmla="*/ 487 w 1181"/>
                  <a:gd name="T5" fmla="*/ 1203 h 1318"/>
                  <a:gd name="T6" fmla="*/ 609 w 1181"/>
                  <a:gd name="T7" fmla="*/ 1174 h 1318"/>
                  <a:gd name="T8" fmla="*/ 673 w 1181"/>
                  <a:gd name="T9" fmla="*/ 1136 h 1318"/>
                  <a:gd name="T10" fmla="*/ 673 w 1181"/>
                  <a:gd name="T11" fmla="*/ 1073 h 1318"/>
                  <a:gd name="T12" fmla="*/ 810 w 1181"/>
                  <a:gd name="T13" fmla="*/ 957 h 1318"/>
                  <a:gd name="T14" fmla="*/ 834 w 1181"/>
                  <a:gd name="T15" fmla="*/ 862 h 1318"/>
                  <a:gd name="T16" fmla="*/ 905 w 1181"/>
                  <a:gd name="T17" fmla="*/ 768 h 1318"/>
                  <a:gd name="T18" fmla="*/ 971 w 1181"/>
                  <a:gd name="T19" fmla="*/ 740 h 1318"/>
                  <a:gd name="T20" fmla="*/ 1108 w 1181"/>
                  <a:gd name="T21" fmla="*/ 593 h 1318"/>
                  <a:gd name="T22" fmla="*/ 1181 w 1181"/>
                  <a:gd name="T23" fmla="*/ 477 h 1318"/>
                  <a:gd name="T24" fmla="*/ 1143 w 1181"/>
                  <a:gd name="T25" fmla="*/ 407 h 1318"/>
                  <a:gd name="T26" fmla="*/ 1080 w 1181"/>
                  <a:gd name="T27" fmla="*/ 392 h 1318"/>
                  <a:gd name="T28" fmla="*/ 978 w 1181"/>
                  <a:gd name="T29" fmla="*/ 284 h 1318"/>
                  <a:gd name="T30" fmla="*/ 950 w 1181"/>
                  <a:gd name="T31" fmla="*/ 225 h 1318"/>
                  <a:gd name="T32" fmla="*/ 834 w 1181"/>
                  <a:gd name="T33" fmla="*/ 210 h 1318"/>
                  <a:gd name="T34" fmla="*/ 702 w 1181"/>
                  <a:gd name="T35" fmla="*/ 154 h 1318"/>
                  <a:gd name="T36" fmla="*/ 659 w 1181"/>
                  <a:gd name="T37" fmla="*/ 81 h 1318"/>
                  <a:gd name="T38" fmla="*/ 631 w 1181"/>
                  <a:gd name="T39" fmla="*/ 0 h 1318"/>
                  <a:gd name="T40" fmla="*/ 534 w 1181"/>
                  <a:gd name="T41" fmla="*/ 7 h 1318"/>
                  <a:gd name="T42" fmla="*/ 576 w 1181"/>
                  <a:gd name="T43" fmla="*/ 137 h 1318"/>
                  <a:gd name="T44" fmla="*/ 435 w 1181"/>
                  <a:gd name="T45" fmla="*/ 279 h 1318"/>
                  <a:gd name="T46" fmla="*/ 423 w 1181"/>
                  <a:gd name="T47" fmla="*/ 409 h 1318"/>
                  <a:gd name="T48" fmla="*/ 543 w 1181"/>
                  <a:gd name="T49" fmla="*/ 487 h 1318"/>
                  <a:gd name="T50" fmla="*/ 463 w 1181"/>
                  <a:gd name="T51" fmla="*/ 832 h 1318"/>
                  <a:gd name="T52" fmla="*/ 354 w 1181"/>
                  <a:gd name="T53" fmla="*/ 832 h 1318"/>
                  <a:gd name="T54" fmla="*/ 0 w 1181"/>
                  <a:gd name="T55" fmla="*/ 992 h 1318"/>
                  <a:gd name="T56" fmla="*/ 73 w 1181"/>
                  <a:gd name="T57" fmla="*/ 1151 h 1318"/>
                  <a:gd name="T58" fmla="*/ 45 w 1181"/>
                  <a:gd name="T59" fmla="*/ 1181 h 1318"/>
                  <a:gd name="T60" fmla="*/ 87 w 1181"/>
                  <a:gd name="T61" fmla="*/ 1217 h 1318"/>
                  <a:gd name="T62" fmla="*/ 168 w 1181"/>
                  <a:gd name="T63" fmla="*/ 1259 h 1318"/>
                  <a:gd name="T64" fmla="*/ 224 w 1181"/>
                  <a:gd name="T65" fmla="*/ 1318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1" h="1318">
                    <a:moveTo>
                      <a:pt x="224" y="1318"/>
                    </a:moveTo>
                    <a:lnTo>
                      <a:pt x="449" y="1297"/>
                    </a:lnTo>
                    <a:lnTo>
                      <a:pt x="487" y="1203"/>
                    </a:lnTo>
                    <a:lnTo>
                      <a:pt x="609" y="1174"/>
                    </a:lnTo>
                    <a:lnTo>
                      <a:pt x="673" y="1136"/>
                    </a:lnTo>
                    <a:lnTo>
                      <a:pt x="673" y="1073"/>
                    </a:lnTo>
                    <a:lnTo>
                      <a:pt x="810" y="957"/>
                    </a:lnTo>
                    <a:lnTo>
                      <a:pt x="834" y="862"/>
                    </a:lnTo>
                    <a:lnTo>
                      <a:pt x="905" y="768"/>
                    </a:lnTo>
                    <a:lnTo>
                      <a:pt x="971" y="740"/>
                    </a:lnTo>
                    <a:lnTo>
                      <a:pt x="1108" y="593"/>
                    </a:lnTo>
                    <a:lnTo>
                      <a:pt x="1181" y="477"/>
                    </a:lnTo>
                    <a:lnTo>
                      <a:pt x="1143" y="407"/>
                    </a:lnTo>
                    <a:lnTo>
                      <a:pt x="1080" y="392"/>
                    </a:lnTo>
                    <a:lnTo>
                      <a:pt x="978" y="284"/>
                    </a:lnTo>
                    <a:lnTo>
                      <a:pt x="950" y="225"/>
                    </a:lnTo>
                    <a:lnTo>
                      <a:pt x="834" y="210"/>
                    </a:lnTo>
                    <a:lnTo>
                      <a:pt x="702" y="154"/>
                    </a:lnTo>
                    <a:lnTo>
                      <a:pt x="659" y="81"/>
                    </a:lnTo>
                    <a:lnTo>
                      <a:pt x="631" y="0"/>
                    </a:lnTo>
                    <a:lnTo>
                      <a:pt x="534" y="7"/>
                    </a:lnTo>
                    <a:lnTo>
                      <a:pt x="576" y="137"/>
                    </a:lnTo>
                    <a:lnTo>
                      <a:pt x="435" y="279"/>
                    </a:lnTo>
                    <a:lnTo>
                      <a:pt x="423" y="409"/>
                    </a:lnTo>
                    <a:lnTo>
                      <a:pt x="543" y="487"/>
                    </a:lnTo>
                    <a:lnTo>
                      <a:pt x="463" y="832"/>
                    </a:lnTo>
                    <a:lnTo>
                      <a:pt x="354" y="832"/>
                    </a:lnTo>
                    <a:lnTo>
                      <a:pt x="0" y="992"/>
                    </a:lnTo>
                    <a:lnTo>
                      <a:pt x="73" y="1151"/>
                    </a:lnTo>
                    <a:lnTo>
                      <a:pt x="45" y="1181"/>
                    </a:lnTo>
                    <a:lnTo>
                      <a:pt x="87" y="1217"/>
                    </a:lnTo>
                    <a:lnTo>
                      <a:pt x="168" y="1259"/>
                    </a:lnTo>
                    <a:lnTo>
                      <a:pt x="224" y="131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4" name="Freeform 362"/>
              <p:cNvSpPr>
                <a:spLocks/>
              </p:cNvSpPr>
              <p:nvPr/>
            </p:nvSpPr>
            <p:spPr bwMode="auto">
              <a:xfrm>
                <a:off x="5195182" y="3639941"/>
                <a:ext cx="151074" cy="143777"/>
              </a:xfrm>
              <a:custGeom>
                <a:avLst/>
                <a:gdLst>
                  <a:gd name="T0" fmla="*/ 458 w 973"/>
                  <a:gd name="T1" fmla="*/ 777 h 926"/>
                  <a:gd name="T2" fmla="*/ 314 w 973"/>
                  <a:gd name="T3" fmla="*/ 808 h 926"/>
                  <a:gd name="T4" fmla="*/ 127 w 973"/>
                  <a:gd name="T5" fmla="*/ 926 h 926"/>
                  <a:gd name="T6" fmla="*/ 0 w 973"/>
                  <a:gd name="T7" fmla="*/ 919 h 926"/>
                  <a:gd name="T8" fmla="*/ 63 w 973"/>
                  <a:gd name="T9" fmla="*/ 706 h 926"/>
                  <a:gd name="T10" fmla="*/ 96 w 973"/>
                  <a:gd name="T11" fmla="*/ 657 h 926"/>
                  <a:gd name="T12" fmla="*/ 94 w 973"/>
                  <a:gd name="T13" fmla="*/ 593 h 926"/>
                  <a:gd name="T14" fmla="*/ 151 w 973"/>
                  <a:gd name="T15" fmla="*/ 541 h 926"/>
                  <a:gd name="T16" fmla="*/ 146 w 973"/>
                  <a:gd name="T17" fmla="*/ 423 h 926"/>
                  <a:gd name="T18" fmla="*/ 165 w 973"/>
                  <a:gd name="T19" fmla="*/ 284 h 926"/>
                  <a:gd name="T20" fmla="*/ 118 w 973"/>
                  <a:gd name="T21" fmla="*/ 234 h 926"/>
                  <a:gd name="T22" fmla="*/ 125 w 973"/>
                  <a:gd name="T23" fmla="*/ 144 h 926"/>
                  <a:gd name="T24" fmla="*/ 349 w 973"/>
                  <a:gd name="T25" fmla="*/ 95 h 926"/>
                  <a:gd name="T26" fmla="*/ 427 w 973"/>
                  <a:gd name="T27" fmla="*/ 116 h 926"/>
                  <a:gd name="T28" fmla="*/ 609 w 973"/>
                  <a:gd name="T29" fmla="*/ 88 h 926"/>
                  <a:gd name="T30" fmla="*/ 798 w 973"/>
                  <a:gd name="T31" fmla="*/ 21 h 926"/>
                  <a:gd name="T32" fmla="*/ 935 w 973"/>
                  <a:gd name="T33" fmla="*/ 0 h 926"/>
                  <a:gd name="T34" fmla="*/ 973 w 973"/>
                  <a:gd name="T35" fmla="*/ 47 h 926"/>
                  <a:gd name="T36" fmla="*/ 791 w 973"/>
                  <a:gd name="T37" fmla="*/ 175 h 926"/>
                  <a:gd name="T38" fmla="*/ 862 w 973"/>
                  <a:gd name="T39" fmla="*/ 319 h 926"/>
                  <a:gd name="T40" fmla="*/ 805 w 973"/>
                  <a:gd name="T41" fmla="*/ 499 h 926"/>
                  <a:gd name="T42" fmla="*/ 486 w 973"/>
                  <a:gd name="T43" fmla="*/ 709 h 926"/>
                  <a:gd name="T44" fmla="*/ 458 w 973"/>
                  <a:gd name="T45" fmla="*/ 777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3" h="926">
                    <a:moveTo>
                      <a:pt x="458" y="777"/>
                    </a:moveTo>
                    <a:lnTo>
                      <a:pt x="314" y="808"/>
                    </a:lnTo>
                    <a:lnTo>
                      <a:pt x="127" y="926"/>
                    </a:lnTo>
                    <a:lnTo>
                      <a:pt x="0" y="919"/>
                    </a:lnTo>
                    <a:lnTo>
                      <a:pt x="63" y="706"/>
                    </a:lnTo>
                    <a:lnTo>
                      <a:pt x="96" y="657"/>
                    </a:lnTo>
                    <a:lnTo>
                      <a:pt x="94" y="593"/>
                    </a:lnTo>
                    <a:lnTo>
                      <a:pt x="151" y="541"/>
                    </a:lnTo>
                    <a:lnTo>
                      <a:pt x="146" y="423"/>
                    </a:lnTo>
                    <a:lnTo>
                      <a:pt x="165" y="284"/>
                    </a:lnTo>
                    <a:lnTo>
                      <a:pt x="118" y="234"/>
                    </a:lnTo>
                    <a:lnTo>
                      <a:pt x="125" y="144"/>
                    </a:lnTo>
                    <a:lnTo>
                      <a:pt x="349" y="95"/>
                    </a:lnTo>
                    <a:lnTo>
                      <a:pt x="427" y="116"/>
                    </a:lnTo>
                    <a:lnTo>
                      <a:pt x="609" y="88"/>
                    </a:lnTo>
                    <a:lnTo>
                      <a:pt x="798" y="21"/>
                    </a:lnTo>
                    <a:lnTo>
                      <a:pt x="935" y="0"/>
                    </a:lnTo>
                    <a:lnTo>
                      <a:pt x="973" y="47"/>
                    </a:lnTo>
                    <a:lnTo>
                      <a:pt x="791" y="175"/>
                    </a:lnTo>
                    <a:lnTo>
                      <a:pt x="862" y="319"/>
                    </a:lnTo>
                    <a:lnTo>
                      <a:pt x="805" y="499"/>
                    </a:lnTo>
                    <a:lnTo>
                      <a:pt x="486" y="709"/>
                    </a:lnTo>
                    <a:lnTo>
                      <a:pt x="458" y="77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5" name="Freeform 363"/>
              <p:cNvSpPr>
                <a:spLocks/>
              </p:cNvSpPr>
              <p:nvPr/>
            </p:nvSpPr>
            <p:spPr bwMode="auto">
              <a:xfrm>
                <a:off x="5266294" y="3635593"/>
                <a:ext cx="228086" cy="240197"/>
              </a:xfrm>
              <a:custGeom>
                <a:avLst/>
                <a:gdLst>
                  <a:gd name="T0" fmla="*/ 1415 w 1469"/>
                  <a:gd name="T1" fmla="*/ 1412 h 1547"/>
                  <a:gd name="T2" fmla="*/ 1285 w 1469"/>
                  <a:gd name="T3" fmla="*/ 1375 h 1547"/>
                  <a:gd name="T4" fmla="*/ 1231 w 1469"/>
                  <a:gd name="T5" fmla="*/ 1438 h 1547"/>
                  <a:gd name="T6" fmla="*/ 1252 w 1469"/>
                  <a:gd name="T7" fmla="*/ 1516 h 1547"/>
                  <a:gd name="T8" fmla="*/ 968 w 1469"/>
                  <a:gd name="T9" fmla="*/ 1547 h 1547"/>
                  <a:gd name="T10" fmla="*/ 709 w 1469"/>
                  <a:gd name="T11" fmla="*/ 1429 h 1547"/>
                  <a:gd name="T12" fmla="*/ 709 w 1469"/>
                  <a:gd name="T13" fmla="*/ 1266 h 1547"/>
                  <a:gd name="T14" fmla="*/ 536 w 1469"/>
                  <a:gd name="T15" fmla="*/ 1157 h 1547"/>
                  <a:gd name="T16" fmla="*/ 295 w 1469"/>
                  <a:gd name="T17" fmla="*/ 1016 h 1547"/>
                  <a:gd name="T18" fmla="*/ 90 w 1469"/>
                  <a:gd name="T19" fmla="*/ 954 h 1547"/>
                  <a:gd name="T20" fmla="*/ 0 w 1469"/>
                  <a:gd name="T21" fmla="*/ 808 h 1547"/>
                  <a:gd name="T22" fmla="*/ 28 w 1469"/>
                  <a:gd name="T23" fmla="*/ 737 h 1547"/>
                  <a:gd name="T24" fmla="*/ 347 w 1469"/>
                  <a:gd name="T25" fmla="*/ 527 h 1547"/>
                  <a:gd name="T26" fmla="*/ 404 w 1469"/>
                  <a:gd name="T27" fmla="*/ 347 h 1547"/>
                  <a:gd name="T28" fmla="*/ 333 w 1469"/>
                  <a:gd name="T29" fmla="*/ 203 h 1547"/>
                  <a:gd name="T30" fmla="*/ 515 w 1469"/>
                  <a:gd name="T31" fmla="*/ 75 h 1547"/>
                  <a:gd name="T32" fmla="*/ 621 w 1469"/>
                  <a:gd name="T33" fmla="*/ 0 h 1547"/>
                  <a:gd name="T34" fmla="*/ 737 w 1469"/>
                  <a:gd name="T35" fmla="*/ 21 h 1547"/>
                  <a:gd name="T36" fmla="*/ 796 w 1469"/>
                  <a:gd name="T37" fmla="*/ 94 h 1547"/>
                  <a:gd name="T38" fmla="*/ 893 w 1469"/>
                  <a:gd name="T39" fmla="*/ 73 h 1547"/>
                  <a:gd name="T40" fmla="*/ 1023 w 1469"/>
                  <a:gd name="T41" fmla="*/ 300 h 1547"/>
                  <a:gd name="T42" fmla="*/ 1110 w 1469"/>
                  <a:gd name="T43" fmla="*/ 300 h 1547"/>
                  <a:gd name="T44" fmla="*/ 1155 w 1469"/>
                  <a:gd name="T45" fmla="*/ 366 h 1547"/>
                  <a:gd name="T46" fmla="*/ 1001 w 1469"/>
                  <a:gd name="T47" fmla="*/ 659 h 1547"/>
                  <a:gd name="T48" fmla="*/ 1164 w 1469"/>
                  <a:gd name="T49" fmla="*/ 876 h 1547"/>
                  <a:gd name="T50" fmla="*/ 1285 w 1469"/>
                  <a:gd name="T51" fmla="*/ 897 h 1547"/>
                  <a:gd name="T52" fmla="*/ 1394 w 1469"/>
                  <a:gd name="T53" fmla="*/ 1060 h 1547"/>
                  <a:gd name="T54" fmla="*/ 1382 w 1469"/>
                  <a:gd name="T55" fmla="*/ 1245 h 1547"/>
                  <a:gd name="T56" fmla="*/ 1469 w 1469"/>
                  <a:gd name="T57" fmla="*/ 1353 h 1547"/>
                  <a:gd name="T58" fmla="*/ 1415 w 1469"/>
                  <a:gd name="T59" fmla="*/ 1412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9" h="1547">
                    <a:moveTo>
                      <a:pt x="1415" y="1412"/>
                    </a:moveTo>
                    <a:lnTo>
                      <a:pt x="1285" y="1375"/>
                    </a:lnTo>
                    <a:lnTo>
                      <a:pt x="1231" y="1438"/>
                    </a:lnTo>
                    <a:lnTo>
                      <a:pt x="1252" y="1516"/>
                    </a:lnTo>
                    <a:lnTo>
                      <a:pt x="968" y="1547"/>
                    </a:lnTo>
                    <a:lnTo>
                      <a:pt x="709" y="1429"/>
                    </a:lnTo>
                    <a:lnTo>
                      <a:pt x="709" y="1266"/>
                    </a:lnTo>
                    <a:lnTo>
                      <a:pt x="536" y="1157"/>
                    </a:lnTo>
                    <a:lnTo>
                      <a:pt x="295" y="1016"/>
                    </a:lnTo>
                    <a:lnTo>
                      <a:pt x="90" y="954"/>
                    </a:lnTo>
                    <a:lnTo>
                      <a:pt x="0" y="808"/>
                    </a:lnTo>
                    <a:lnTo>
                      <a:pt x="28" y="737"/>
                    </a:lnTo>
                    <a:lnTo>
                      <a:pt x="347" y="527"/>
                    </a:lnTo>
                    <a:lnTo>
                      <a:pt x="404" y="347"/>
                    </a:lnTo>
                    <a:lnTo>
                      <a:pt x="333" y="203"/>
                    </a:lnTo>
                    <a:lnTo>
                      <a:pt x="515" y="75"/>
                    </a:lnTo>
                    <a:lnTo>
                      <a:pt x="621" y="0"/>
                    </a:lnTo>
                    <a:lnTo>
                      <a:pt x="737" y="21"/>
                    </a:lnTo>
                    <a:lnTo>
                      <a:pt x="796" y="94"/>
                    </a:lnTo>
                    <a:lnTo>
                      <a:pt x="893" y="73"/>
                    </a:lnTo>
                    <a:lnTo>
                      <a:pt x="1023" y="300"/>
                    </a:lnTo>
                    <a:lnTo>
                      <a:pt x="1110" y="300"/>
                    </a:lnTo>
                    <a:lnTo>
                      <a:pt x="1155" y="366"/>
                    </a:lnTo>
                    <a:lnTo>
                      <a:pt x="1001" y="659"/>
                    </a:lnTo>
                    <a:lnTo>
                      <a:pt x="1164" y="876"/>
                    </a:lnTo>
                    <a:lnTo>
                      <a:pt x="1285" y="897"/>
                    </a:lnTo>
                    <a:lnTo>
                      <a:pt x="1394" y="1060"/>
                    </a:lnTo>
                    <a:lnTo>
                      <a:pt x="1382" y="1245"/>
                    </a:lnTo>
                    <a:lnTo>
                      <a:pt x="1469" y="1353"/>
                    </a:lnTo>
                    <a:lnTo>
                      <a:pt x="1415" y="141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6" name="Freeform 364"/>
              <p:cNvSpPr>
                <a:spLocks/>
              </p:cNvSpPr>
              <p:nvPr/>
            </p:nvSpPr>
            <p:spPr bwMode="auto">
              <a:xfrm>
                <a:off x="5963130" y="3710742"/>
                <a:ext cx="694662" cy="689849"/>
              </a:xfrm>
              <a:custGeom>
                <a:avLst/>
                <a:gdLst>
                  <a:gd name="T0" fmla="*/ 1862 w 4474"/>
                  <a:gd name="T1" fmla="*/ 1013 h 4443"/>
                  <a:gd name="T2" fmla="*/ 2069 w 4474"/>
                  <a:gd name="T3" fmla="*/ 1217 h 4443"/>
                  <a:gd name="T4" fmla="*/ 2686 w 4474"/>
                  <a:gd name="T5" fmla="*/ 1427 h 4443"/>
                  <a:gd name="T6" fmla="*/ 3083 w 4474"/>
                  <a:gd name="T7" fmla="*/ 1339 h 4443"/>
                  <a:gd name="T8" fmla="*/ 3225 w 4474"/>
                  <a:gd name="T9" fmla="*/ 1238 h 4443"/>
                  <a:gd name="T10" fmla="*/ 3699 w 4474"/>
                  <a:gd name="T11" fmla="*/ 1382 h 4443"/>
                  <a:gd name="T12" fmla="*/ 4299 w 4474"/>
                  <a:gd name="T13" fmla="*/ 933 h 4443"/>
                  <a:gd name="T14" fmla="*/ 4474 w 4474"/>
                  <a:gd name="T15" fmla="*/ 1150 h 4443"/>
                  <a:gd name="T16" fmla="*/ 4032 w 4474"/>
                  <a:gd name="T17" fmla="*/ 1817 h 4443"/>
                  <a:gd name="T18" fmla="*/ 3867 w 4474"/>
                  <a:gd name="T19" fmla="*/ 1932 h 4443"/>
                  <a:gd name="T20" fmla="*/ 3758 w 4474"/>
                  <a:gd name="T21" fmla="*/ 2084 h 4443"/>
                  <a:gd name="T22" fmla="*/ 3584 w 4474"/>
                  <a:gd name="T23" fmla="*/ 1788 h 4443"/>
                  <a:gd name="T24" fmla="*/ 3633 w 4474"/>
                  <a:gd name="T25" fmla="*/ 1557 h 4443"/>
                  <a:gd name="T26" fmla="*/ 3156 w 4474"/>
                  <a:gd name="T27" fmla="*/ 1469 h 4443"/>
                  <a:gd name="T28" fmla="*/ 3191 w 4474"/>
                  <a:gd name="T29" fmla="*/ 1599 h 4443"/>
                  <a:gd name="T30" fmla="*/ 3083 w 4474"/>
                  <a:gd name="T31" fmla="*/ 1722 h 4443"/>
                  <a:gd name="T32" fmla="*/ 3201 w 4474"/>
                  <a:gd name="T33" fmla="*/ 2013 h 4443"/>
                  <a:gd name="T34" fmla="*/ 2889 w 4474"/>
                  <a:gd name="T35" fmla="*/ 2388 h 4443"/>
                  <a:gd name="T36" fmla="*/ 2780 w 4474"/>
                  <a:gd name="T37" fmla="*/ 2570 h 4443"/>
                  <a:gd name="T38" fmla="*/ 2542 w 4474"/>
                  <a:gd name="T39" fmla="*/ 2778 h 4443"/>
                  <a:gd name="T40" fmla="*/ 2317 w 4474"/>
                  <a:gd name="T41" fmla="*/ 2932 h 4443"/>
                  <a:gd name="T42" fmla="*/ 2069 w 4474"/>
                  <a:gd name="T43" fmla="*/ 3163 h 4443"/>
                  <a:gd name="T44" fmla="*/ 1862 w 4474"/>
                  <a:gd name="T45" fmla="*/ 3314 h 4443"/>
                  <a:gd name="T46" fmla="*/ 1862 w 4474"/>
                  <a:gd name="T47" fmla="*/ 3756 h 4443"/>
                  <a:gd name="T48" fmla="*/ 1774 w 4474"/>
                  <a:gd name="T49" fmla="*/ 4075 h 4443"/>
                  <a:gd name="T50" fmla="*/ 1637 w 4474"/>
                  <a:gd name="T51" fmla="*/ 4264 h 4443"/>
                  <a:gd name="T52" fmla="*/ 1476 w 4474"/>
                  <a:gd name="T53" fmla="*/ 4443 h 4443"/>
                  <a:gd name="T54" fmla="*/ 1259 w 4474"/>
                  <a:gd name="T55" fmla="*/ 4132 h 4443"/>
                  <a:gd name="T56" fmla="*/ 1056 w 4474"/>
                  <a:gd name="T57" fmla="*/ 3742 h 4443"/>
                  <a:gd name="T58" fmla="*/ 992 w 4474"/>
                  <a:gd name="T59" fmla="*/ 3496 h 4443"/>
                  <a:gd name="T60" fmla="*/ 754 w 4474"/>
                  <a:gd name="T61" fmla="*/ 2894 h 4443"/>
                  <a:gd name="T62" fmla="*/ 687 w 4474"/>
                  <a:gd name="T63" fmla="*/ 2381 h 4443"/>
                  <a:gd name="T64" fmla="*/ 607 w 4474"/>
                  <a:gd name="T65" fmla="*/ 2322 h 4443"/>
                  <a:gd name="T66" fmla="*/ 406 w 4474"/>
                  <a:gd name="T67" fmla="*/ 2454 h 4443"/>
                  <a:gd name="T68" fmla="*/ 144 w 4474"/>
                  <a:gd name="T69" fmla="*/ 2164 h 4443"/>
                  <a:gd name="T70" fmla="*/ 340 w 4474"/>
                  <a:gd name="T71" fmla="*/ 2091 h 4443"/>
                  <a:gd name="T72" fmla="*/ 80 w 4474"/>
                  <a:gd name="T73" fmla="*/ 2076 h 4443"/>
                  <a:gd name="T74" fmla="*/ 0 w 4474"/>
                  <a:gd name="T75" fmla="*/ 1961 h 4443"/>
                  <a:gd name="T76" fmla="*/ 428 w 4474"/>
                  <a:gd name="T77" fmla="*/ 1838 h 4443"/>
                  <a:gd name="T78" fmla="*/ 347 w 4474"/>
                  <a:gd name="T79" fmla="*/ 1217 h 4443"/>
                  <a:gd name="T80" fmla="*/ 825 w 4474"/>
                  <a:gd name="T81" fmla="*/ 971 h 4443"/>
                  <a:gd name="T82" fmla="*/ 985 w 4474"/>
                  <a:gd name="T83" fmla="*/ 617 h 4443"/>
                  <a:gd name="T84" fmla="*/ 1013 w 4474"/>
                  <a:gd name="T85" fmla="*/ 340 h 4443"/>
                  <a:gd name="T86" fmla="*/ 1065 w 4474"/>
                  <a:gd name="T87" fmla="*/ 0 h 4443"/>
                  <a:gd name="T88" fmla="*/ 1446 w 4474"/>
                  <a:gd name="T89" fmla="*/ 19 h 4443"/>
                  <a:gd name="T90" fmla="*/ 1597 w 4474"/>
                  <a:gd name="T91" fmla="*/ 227 h 4443"/>
                  <a:gd name="T92" fmla="*/ 1635 w 4474"/>
                  <a:gd name="T93" fmla="*/ 411 h 4443"/>
                  <a:gd name="T94" fmla="*/ 1639 w 4474"/>
                  <a:gd name="T95" fmla="*/ 501 h 4443"/>
                  <a:gd name="T96" fmla="*/ 1824 w 4474"/>
                  <a:gd name="T97" fmla="*/ 685 h 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74" h="4443">
                    <a:moveTo>
                      <a:pt x="1944" y="803"/>
                    </a:moveTo>
                    <a:lnTo>
                      <a:pt x="1904" y="912"/>
                    </a:lnTo>
                    <a:lnTo>
                      <a:pt x="1862" y="1013"/>
                    </a:lnTo>
                    <a:lnTo>
                      <a:pt x="1897" y="1129"/>
                    </a:lnTo>
                    <a:lnTo>
                      <a:pt x="1999" y="1172"/>
                    </a:lnTo>
                    <a:lnTo>
                      <a:pt x="2069" y="1217"/>
                    </a:lnTo>
                    <a:lnTo>
                      <a:pt x="2346" y="1273"/>
                    </a:lnTo>
                    <a:lnTo>
                      <a:pt x="2504" y="1288"/>
                    </a:lnTo>
                    <a:lnTo>
                      <a:pt x="2686" y="1427"/>
                    </a:lnTo>
                    <a:lnTo>
                      <a:pt x="2861" y="1484"/>
                    </a:lnTo>
                    <a:lnTo>
                      <a:pt x="3033" y="1455"/>
                    </a:lnTo>
                    <a:lnTo>
                      <a:pt x="3083" y="1339"/>
                    </a:lnTo>
                    <a:lnTo>
                      <a:pt x="3052" y="1217"/>
                    </a:lnTo>
                    <a:lnTo>
                      <a:pt x="3128" y="1195"/>
                    </a:lnTo>
                    <a:lnTo>
                      <a:pt x="3225" y="1238"/>
                    </a:lnTo>
                    <a:lnTo>
                      <a:pt x="3250" y="1325"/>
                    </a:lnTo>
                    <a:lnTo>
                      <a:pt x="3317" y="1410"/>
                    </a:lnTo>
                    <a:lnTo>
                      <a:pt x="3699" y="1382"/>
                    </a:lnTo>
                    <a:lnTo>
                      <a:pt x="3704" y="1226"/>
                    </a:lnTo>
                    <a:lnTo>
                      <a:pt x="3952" y="1042"/>
                    </a:lnTo>
                    <a:lnTo>
                      <a:pt x="4299" y="933"/>
                    </a:lnTo>
                    <a:lnTo>
                      <a:pt x="4365" y="988"/>
                    </a:lnTo>
                    <a:lnTo>
                      <a:pt x="4354" y="1042"/>
                    </a:lnTo>
                    <a:lnTo>
                      <a:pt x="4474" y="1150"/>
                    </a:lnTo>
                    <a:lnTo>
                      <a:pt x="4401" y="1259"/>
                    </a:lnTo>
                    <a:lnTo>
                      <a:pt x="4191" y="1347"/>
                    </a:lnTo>
                    <a:lnTo>
                      <a:pt x="4032" y="1817"/>
                    </a:lnTo>
                    <a:lnTo>
                      <a:pt x="3952" y="1831"/>
                    </a:lnTo>
                    <a:lnTo>
                      <a:pt x="3931" y="1918"/>
                    </a:lnTo>
                    <a:lnTo>
                      <a:pt x="3867" y="1932"/>
                    </a:lnTo>
                    <a:lnTo>
                      <a:pt x="3895" y="2136"/>
                    </a:lnTo>
                    <a:lnTo>
                      <a:pt x="3787" y="2192"/>
                    </a:lnTo>
                    <a:lnTo>
                      <a:pt x="3758" y="2084"/>
                    </a:lnTo>
                    <a:lnTo>
                      <a:pt x="3721" y="1932"/>
                    </a:lnTo>
                    <a:lnTo>
                      <a:pt x="3612" y="1904"/>
                    </a:lnTo>
                    <a:lnTo>
                      <a:pt x="3584" y="1788"/>
                    </a:lnTo>
                    <a:lnTo>
                      <a:pt x="3685" y="1701"/>
                    </a:lnTo>
                    <a:lnTo>
                      <a:pt x="3692" y="1635"/>
                    </a:lnTo>
                    <a:lnTo>
                      <a:pt x="3633" y="1557"/>
                    </a:lnTo>
                    <a:lnTo>
                      <a:pt x="3373" y="1578"/>
                    </a:lnTo>
                    <a:lnTo>
                      <a:pt x="3279" y="1476"/>
                    </a:lnTo>
                    <a:lnTo>
                      <a:pt x="3156" y="1469"/>
                    </a:lnTo>
                    <a:lnTo>
                      <a:pt x="3092" y="1528"/>
                    </a:lnTo>
                    <a:lnTo>
                      <a:pt x="3149" y="1543"/>
                    </a:lnTo>
                    <a:lnTo>
                      <a:pt x="3191" y="1599"/>
                    </a:lnTo>
                    <a:lnTo>
                      <a:pt x="3208" y="1673"/>
                    </a:lnTo>
                    <a:lnTo>
                      <a:pt x="3092" y="1673"/>
                    </a:lnTo>
                    <a:lnTo>
                      <a:pt x="3083" y="1722"/>
                    </a:lnTo>
                    <a:lnTo>
                      <a:pt x="3156" y="1802"/>
                    </a:lnTo>
                    <a:lnTo>
                      <a:pt x="3163" y="1939"/>
                    </a:lnTo>
                    <a:lnTo>
                      <a:pt x="3201" y="2013"/>
                    </a:lnTo>
                    <a:lnTo>
                      <a:pt x="3201" y="2230"/>
                    </a:lnTo>
                    <a:lnTo>
                      <a:pt x="2946" y="2308"/>
                    </a:lnTo>
                    <a:lnTo>
                      <a:pt x="2889" y="2388"/>
                    </a:lnTo>
                    <a:lnTo>
                      <a:pt x="2917" y="2454"/>
                    </a:lnTo>
                    <a:lnTo>
                      <a:pt x="2889" y="2518"/>
                    </a:lnTo>
                    <a:lnTo>
                      <a:pt x="2780" y="2570"/>
                    </a:lnTo>
                    <a:lnTo>
                      <a:pt x="2658" y="2613"/>
                    </a:lnTo>
                    <a:lnTo>
                      <a:pt x="2563" y="2700"/>
                    </a:lnTo>
                    <a:lnTo>
                      <a:pt x="2542" y="2778"/>
                    </a:lnTo>
                    <a:lnTo>
                      <a:pt x="2447" y="2830"/>
                    </a:lnTo>
                    <a:lnTo>
                      <a:pt x="2410" y="2873"/>
                    </a:lnTo>
                    <a:lnTo>
                      <a:pt x="2317" y="2932"/>
                    </a:lnTo>
                    <a:lnTo>
                      <a:pt x="2202" y="3054"/>
                    </a:lnTo>
                    <a:lnTo>
                      <a:pt x="2143" y="3163"/>
                    </a:lnTo>
                    <a:lnTo>
                      <a:pt x="2069" y="3163"/>
                    </a:lnTo>
                    <a:lnTo>
                      <a:pt x="1977" y="3251"/>
                    </a:lnTo>
                    <a:lnTo>
                      <a:pt x="1904" y="3258"/>
                    </a:lnTo>
                    <a:lnTo>
                      <a:pt x="1862" y="3314"/>
                    </a:lnTo>
                    <a:lnTo>
                      <a:pt x="1869" y="3475"/>
                    </a:lnTo>
                    <a:lnTo>
                      <a:pt x="1876" y="3546"/>
                    </a:lnTo>
                    <a:lnTo>
                      <a:pt x="1862" y="3756"/>
                    </a:lnTo>
                    <a:lnTo>
                      <a:pt x="1810" y="3858"/>
                    </a:lnTo>
                    <a:lnTo>
                      <a:pt x="1824" y="4068"/>
                    </a:lnTo>
                    <a:lnTo>
                      <a:pt x="1774" y="4075"/>
                    </a:lnTo>
                    <a:lnTo>
                      <a:pt x="1722" y="4132"/>
                    </a:lnTo>
                    <a:lnTo>
                      <a:pt x="1715" y="4205"/>
                    </a:lnTo>
                    <a:lnTo>
                      <a:pt x="1637" y="4264"/>
                    </a:lnTo>
                    <a:lnTo>
                      <a:pt x="1592" y="4314"/>
                    </a:lnTo>
                    <a:lnTo>
                      <a:pt x="1564" y="4356"/>
                    </a:lnTo>
                    <a:lnTo>
                      <a:pt x="1476" y="4443"/>
                    </a:lnTo>
                    <a:lnTo>
                      <a:pt x="1375" y="4401"/>
                    </a:lnTo>
                    <a:lnTo>
                      <a:pt x="1311" y="4321"/>
                    </a:lnTo>
                    <a:lnTo>
                      <a:pt x="1259" y="4132"/>
                    </a:lnTo>
                    <a:lnTo>
                      <a:pt x="1202" y="3995"/>
                    </a:lnTo>
                    <a:lnTo>
                      <a:pt x="1143" y="3865"/>
                    </a:lnTo>
                    <a:lnTo>
                      <a:pt x="1056" y="3742"/>
                    </a:lnTo>
                    <a:lnTo>
                      <a:pt x="1042" y="3669"/>
                    </a:lnTo>
                    <a:lnTo>
                      <a:pt x="1013" y="3584"/>
                    </a:lnTo>
                    <a:lnTo>
                      <a:pt x="992" y="3496"/>
                    </a:lnTo>
                    <a:lnTo>
                      <a:pt x="891" y="3251"/>
                    </a:lnTo>
                    <a:lnTo>
                      <a:pt x="832" y="3163"/>
                    </a:lnTo>
                    <a:lnTo>
                      <a:pt x="754" y="2894"/>
                    </a:lnTo>
                    <a:lnTo>
                      <a:pt x="716" y="2662"/>
                    </a:lnTo>
                    <a:lnTo>
                      <a:pt x="709" y="2417"/>
                    </a:lnTo>
                    <a:lnTo>
                      <a:pt x="687" y="2381"/>
                    </a:lnTo>
                    <a:lnTo>
                      <a:pt x="695" y="2244"/>
                    </a:lnTo>
                    <a:lnTo>
                      <a:pt x="638" y="2185"/>
                    </a:lnTo>
                    <a:lnTo>
                      <a:pt x="607" y="2322"/>
                    </a:lnTo>
                    <a:lnTo>
                      <a:pt x="607" y="2367"/>
                    </a:lnTo>
                    <a:lnTo>
                      <a:pt x="565" y="2431"/>
                    </a:lnTo>
                    <a:lnTo>
                      <a:pt x="406" y="2454"/>
                    </a:lnTo>
                    <a:lnTo>
                      <a:pt x="305" y="2395"/>
                    </a:lnTo>
                    <a:lnTo>
                      <a:pt x="151" y="2244"/>
                    </a:lnTo>
                    <a:lnTo>
                      <a:pt x="144" y="2164"/>
                    </a:lnTo>
                    <a:lnTo>
                      <a:pt x="210" y="2178"/>
                    </a:lnTo>
                    <a:lnTo>
                      <a:pt x="281" y="2164"/>
                    </a:lnTo>
                    <a:lnTo>
                      <a:pt x="340" y="2091"/>
                    </a:lnTo>
                    <a:lnTo>
                      <a:pt x="232" y="2121"/>
                    </a:lnTo>
                    <a:lnTo>
                      <a:pt x="123" y="2121"/>
                    </a:lnTo>
                    <a:lnTo>
                      <a:pt x="80" y="2076"/>
                    </a:lnTo>
                    <a:lnTo>
                      <a:pt x="73" y="2013"/>
                    </a:lnTo>
                    <a:lnTo>
                      <a:pt x="28" y="1999"/>
                    </a:lnTo>
                    <a:lnTo>
                      <a:pt x="0" y="1961"/>
                    </a:lnTo>
                    <a:lnTo>
                      <a:pt x="80" y="1876"/>
                    </a:lnTo>
                    <a:lnTo>
                      <a:pt x="203" y="1810"/>
                    </a:lnTo>
                    <a:lnTo>
                      <a:pt x="428" y="1838"/>
                    </a:lnTo>
                    <a:lnTo>
                      <a:pt x="442" y="1708"/>
                    </a:lnTo>
                    <a:lnTo>
                      <a:pt x="267" y="1410"/>
                    </a:lnTo>
                    <a:lnTo>
                      <a:pt x="347" y="1217"/>
                    </a:lnTo>
                    <a:lnTo>
                      <a:pt x="406" y="1266"/>
                    </a:lnTo>
                    <a:lnTo>
                      <a:pt x="522" y="1259"/>
                    </a:lnTo>
                    <a:lnTo>
                      <a:pt x="825" y="971"/>
                    </a:lnTo>
                    <a:lnTo>
                      <a:pt x="862" y="825"/>
                    </a:lnTo>
                    <a:lnTo>
                      <a:pt x="964" y="775"/>
                    </a:lnTo>
                    <a:lnTo>
                      <a:pt x="985" y="617"/>
                    </a:lnTo>
                    <a:lnTo>
                      <a:pt x="1094" y="529"/>
                    </a:lnTo>
                    <a:lnTo>
                      <a:pt x="1122" y="456"/>
                    </a:lnTo>
                    <a:lnTo>
                      <a:pt x="1013" y="340"/>
                    </a:lnTo>
                    <a:lnTo>
                      <a:pt x="905" y="305"/>
                    </a:lnTo>
                    <a:lnTo>
                      <a:pt x="919" y="14"/>
                    </a:lnTo>
                    <a:lnTo>
                      <a:pt x="1065" y="0"/>
                    </a:lnTo>
                    <a:lnTo>
                      <a:pt x="1226" y="33"/>
                    </a:lnTo>
                    <a:lnTo>
                      <a:pt x="1422" y="0"/>
                    </a:lnTo>
                    <a:lnTo>
                      <a:pt x="1446" y="19"/>
                    </a:lnTo>
                    <a:lnTo>
                      <a:pt x="1500" y="73"/>
                    </a:lnTo>
                    <a:lnTo>
                      <a:pt x="1571" y="111"/>
                    </a:lnTo>
                    <a:lnTo>
                      <a:pt x="1597" y="227"/>
                    </a:lnTo>
                    <a:lnTo>
                      <a:pt x="1675" y="328"/>
                    </a:lnTo>
                    <a:lnTo>
                      <a:pt x="1680" y="378"/>
                    </a:lnTo>
                    <a:lnTo>
                      <a:pt x="1635" y="411"/>
                    </a:lnTo>
                    <a:lnTo>
                      <a:pt x="1585" y="392"/>
                    </a:lnTo>
                    <a:lnTo>
                      <a:pt x="1552" y="423"/>
                    </a:lnTo>
                    <a:lnTo>
                      <a:pt x="1639" y="501"/>
                    </a:lnTo>
                    <a:lnTo>
                      <a:pt x="1628" y="640"/>
                    </a:lnTo>
                    <a:lnTo>
                      <a:pt x="1706" y="685"/>
                    </a:lnTo>
                    <a:lnTo>
                      <a:pt x="1824" y="685"/>
                    </a:lnTo>
                    <a:lnTo>
                      <a:pt x="1944" y="80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7" name="Freeform 365"/>
              <p:cNvSpPr>
                <a:spLocks/>
              </p:cNvSpPr>
              <p:nvPr/>
            </p:nvSpPr>
            <p:spPr bwMode="auto">
              <a:xfrm>
                <a:off x="8139189" y="2726663"/>
                <a:ext cx="57604" cy="45183"/>
              </a:xfrm>
              <a:custGeom>
                <a:avLst/>
                <a:gdLst>
                  <a:gd name="T0" fmla="*/ 157 w 157"/>
                  <a:gd name="T1" fmla="*/ 0 h 123"/>
                  <a:gd name="T2" fmla="*/ 144 w 157"/>
                  <a:gd name="T3" fmla="*/ 18 h 123"/>
                  <a:gd name="T4" fmla="*/ 80 w 157"/>
                  <a:gd name="T5" fmla="*/ 70 h 123"/>
                  <a:gd name="T6" fmla="*/ 62 w 157"/>
                  <a:gd name="T7" fmla="*/ 123 h 123"/>
                  <a:gd name="T8" fmla="*/ 34 w 157"/>
                  <a:gd name="T9" fmla="*/ 123 h 123"/>
                  <a:gd name="T10" fmla="*/ 31 w 157"/>
                  <a:gd name="T11" fmla="*/ 77 h 123"/>
                  <a:gd name="T12" fmla="*/ 16 w 157"/>
                  <a:gd name="T13" fmla="*/ 70 h 123"/>
                  <a:gd name="T14" fmla="*/ 0 w 157"/>
                  <a:gd name="T15" fmla="*/ 52 h 123"/>
                  <a:gd name="T16" fmla="*/ 34 w 157"/>
                  <a:gd name="T17" fmla="*/ 12 h 123"/>
                  <a:gd name="T18" fmla="*/ 36 w 157"/>
                  <a:gd name="T19" fmla="*/ 0 h 123"/>
                  <a:gd name="T20" fmla="*/ 157 w 157"/>
                  <a:gd name="T2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23">
                    <a:moveTo>
                      <a:pt x="157" y="0"/>
                    </a:moveTo>
                    <a:cubicBezTo>
                      <a:pt x="156" y="2"/>
                      <a:pt x="144" y="18"/>
                      <a:pt x="144" y="18"/>
                    </a:cubicBezTo>
                    <a:cubicBezTo>
                      <a:pt x="80" y="70"/>
                      <a:pt x="80" y="70"/>
                      <a:pt x="80" y="70"/>
                    </a:cubicBezTo>
                    <a:cubicBezTo>
                      <a:pt x="62" y="123"/>
                      <a:pt x="62" y="123"/>
                      <a:pt x="62" y="123"/>
                    </a:cubicBezTo>
                    <a:cubicBezTo>
                      <a:pt x="34" y="123"/>
                      <a:pt x="34" y="123"/>
                      <a:pt x="34" y="123"/>
                    </a:cubicBezTo>
                    <a:cubicBezTo>
                      <a:pt x="31" y="77"/>
                      <a:pt x="31" y="77"/>
                      <a:pt x="31" y="77"/>
                    </a:cubicBezTo>
                    <a:cubicBezTo>
                      <a:pt x="16" y="70"/>
                      <a:pt x="16" y="70"/>
                      <a:pt x="16" y="70"/>
                    </a:cubicBezTo>
                    <a:cubicBezTo>
                      <a:pt x="0" y="52"/>
                      <a:pt x="0" y="52"/>
                      <a:pt x="0" y="52"/>
                    </a:cubicBezTo>
                    <a:cubicBezTo>
                      <a:pt x="34" y="12"/>
                      <a:pt x="34" y="12"/>
                      <a:pt x="34" y="12"/>
                    </a:cubicBezTo>
                    <a:cubicBezTo>
                      <a:pt x="34" y="12"/>
                      <a:pt x="35" y="7"/>
                      <a:pt x="36" y="0"/>
                    </a:cubicBezTo>
                    <a:lnTo>
                      <a:pt x="157"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8" name="Freeform 366"/>
              <p:cNvSpPr>
                <a:spLocks/>
              </p:cNvSpPr>
              <p:nvPr/>
            </p:nvSpPr>
            <p:spPr bwMode="auto">
              <a:xfrm>
                <a:off x="4998459" y="1978434"/>
                <a:ext cx="3859613" cy="1543814"/>
              </a:xfrm>
              <a:custGeom>
                <a:avLst/>
                <a:gdLst>
                  <a:gd name="T0" fmla="*/ 10077 w 10523"/>
                  <a:gd name="T1" fmla="*/ 1170 h 4209"/>
                  <a:gd name="T2" fmla="*/ 9406 w 10523"/>
                  <a:gd name="T3" fmla="*/ 972 h 4209"/>
                  <a:gd name="T4" fmla="*/ 8809 w 10523"/>
                  <a:gd name="T5" fmla="*/ 999 h 4209"/>
                  <a:gd name="T6" fmla="*/ 8202 w 10523"/>
                  <a:gd name="T7" fmla="*/ 864 h 4209"/>
                  <a:gd name="T8" fmla="*/ 7600 w 10523"/>
                  <a:gd name="T9" fmla="*/ 738 h 4209"/>
                  <a:gd name="T10" fmla="*/ 7278 w 10523"/>
                  <a:gd name="T11" fmla="*/ 671 h 4209"/>
                  <a:gd name="T12" fmla="*/ 6836 w 10523"/>
                  <a:gd name="T13" fmla="*/ 762 h 4209"/>
                  <a:gd name="T14" fmla="*/ 6538 w 10523"/>
                  <a:gd name="T15" fmla="*/ 655 h 4209"/>
                  <a:gd name="T16" fmla="*/ 6230 w 10523"/>
                  <a:gd name="T17" fmla="*/ 553 h 4209"/>
                  <a:gd name="T18" fmla="*/ 5595 w 10523"/>
                  <a:gd name="T19" fmla="*/ 528 h 4209"/>
                  <a:gd name="T20" fmla="*/ 5388 w 10523"/>
                  <a:gd name="T21" fmla="*/ 503 h 4209"/>
                  <a:gd name="T22" fmla="*/ 5205 w 10523"/>
                  <a:gd name="T23" fmla="*/ 517 h 4209"/>
                  <a:gd name="T24" fmla="*/ 5568 w 10523"/>
                  <a:gd name="T25" fmla="*/ 213 h 4209"/>
                  <a:gd name="T26" fmla="*/ 5048 w 10523"/>
                  <a:gd name="T27" fmla="*/ 98 h 4209"/>
                  <a:gd name="T28" fmla="*/ 4786 w 10523"/>
                  <a:gd name="T29" fmla="*/ 150 h 4209"/>
                  <a:gd name="T30" fmla="*/ 4644 w 10523"/>
                  <a:gd name="T31" fmla="*/ 221 h 4209"/>
                  <a:gd name="T32" fmla="*/ 4303 w 10523"/>
                  <a:gd name="T33" fmla="*/ 223 h 4209"/>
                  <a:gd name="T34" fmla="*/ 3788 w 10523"/>
                  <a:gd name="T35" fmla="*/ 354 h 4209"/>
                  <a:gd name="T36" fmla="*/ 3664 w 10523"/>
                  <a:gd name="T37" fmla="*/ 503 h 4209"/>
                  <a:gd name="T38" fmla="*/ 3605 w 10523"/>
                  <a:gd name="T39" fmla="*/ 947 h 4209"/>
                  <a:gd name="T40" fmla="*/ 3435 w 10523"/>
                  <a:gd name="T41" fmla="*/ 732 h 4209"/>
                  <a:gd name="T42" fmla="*/ 3338 w 10523"/>
                  <a:gd name="T43" fmla="*/ 856 h 4209"/>
                  <a:gd name="T44" fmla="*/ 3085 w 10523"/>
                  <a:gd name="T45" fmla="*/ 721 h 4209"/>
                  <a:gd name="T46" fmla="*/ 3241 w 10523"/>
                  <a:gd name="T47" fmla="*/ 1209 h 4209"/>
                  <a:gd name="T48" fmla="*/ 2915 w 10523"/>
                  <a:gd name="T49" fmla="*/ 1347 h 4209"/>
                  <a:gd name="T50" fmla="*/ 2956 w 10523"/>
                  <a:gd name="T51" fmla="*/ 1187 h 4209"/>
                  <a:gd name="T52" fmla="*/ 2869 w 10523"/>
                  <a:gd name="T53" fmla="*/ 619 h 4209"/>
                  <a:gd name="T54" fmla="*/ 2690 w 10523"/>
                  <a:gd name="T55" fmla="*/ 1137 h 4209"/>
                  <a:gd name="T56" fmla="*/ 2037 w 10523"/>
                  <a:gd name="T57" fmla="*/ 1137 h 4209"/>
                  <a:gd name="T58" fmla="*/ 1715 w 10523"/>
                  <a:gd name="T59" fmla="*/ 1096 h 4209"/>
                  <a:gd name="T60" fmla="*/ 1297 w 10523"/>
                  <a:gd name="T61" fmla="*/ 1289 h 4209"/>
                  <a:gd name="T62" fmla="*/ 1044 w 10523"/>
                  <a:gd name="T63" fmla="*/ 1270 h 4209"/>
                  <a:gd name="T64" fmla="*/ 672 w 10523"/>
                  <a:gd name="T65" fmla="*/ 1700 h 4209"/>
                  <a:gd name="T66" fmla="*/ 662 w 10523"/>
                  <a:gd name="T67" fmla="*/ 1406 h 4209"/>
                  <a:gd name="T68" fmla="*/ 350 w 10523"/>
                  <a:gd name="T69" fmla="*/ 1002 h 4209"/>
                  <a:gd name="T70" fmla="*/ 184 w 10523"/>
                  <a:gd name="T71" fmla="*/ 1599 h 4209"/>
                  <a:gd name="T72" fmla="*/ 89 w 10523"/>
                  <a:gd name="T73" fmla="*/ 2300 h 4209"/>
                  <a:gd name="T74" fmla="*/ 332 w 10523"/>
                  <a:gd name="T75" fmla="*/ 3042 h 4209"/>
                  <a:gd name="T76" fmla="*/ 754 w 10523"/>
                  <a:gd name="T77" fmla="*/ 3423 h 4209"/>
                  <a:gd name="T78" fmla="*/ 644 w 10523"/>
                  <a:gd name="T79" fmla="*/ 3896 h 4209"/>
                  <a:gd name="T80" fmla="*/ 1242 w 10523"/>
                  <a:gd name="T81" fmla="*/ 3889 h 4209"/>
                  <a:gd name="T82" fmla="*/ 1637 w 10523"/>
                  <a:gd name="T83" fmla="*/ 3253 h 4209"/>
                  <a:gd name="T84" fmla="*/ 2166 w 10523"/>
                  <a:gd name="T85" fmla="*/ 3170 h 4209"/>
                  <a:gd name="T86" fmla="*/ 2966 w 10523"/>
                  <a:gd name="T87" fmla="*/ 2959 h 4209"/>
                  <a:gd name="T88" fmla="*/ 3917 w 10523"/>
                  <a:gd name="T89" fmla="*/ 3441 h 4209"/>
                  <a:gd name="T90" fmla="*/ 4639 w 10523"/>
                  <a:gd name="T91" fmla="*/ 3170 h 4209"/>
                  <a:gd name="T92" fmla="*/ 5935 w 10523"/>
                  <a:gd name="T93" fmla="*/ 3313 h 4209"/>
                  <a:gd name="T94" fmla="*/ 6731 w 10523"/>
                  <a:gd name="T95" fmla="*/ 3593 h 4209"/>
                  <a:gd name="T96" fmla="*/ 6755 w 10523"/>
                  <a:gd name="T97" fmla="*/ 4040 h 4209"/>
                  <a:gd name="T98" fmla="*/ 7328 w 10523"/>
                  <a:gd name="T99" fmla="*/ 3369 h 4209"/>
                  <a:gd name="T100" fmla="*/ 7150 w 10523"/>
                  <a:gd name="T101" fmla="*/ 2971 h 4209"/>
                  <a:gd name="T102" fmla="*/ 7331 w 10523"/>
                  <a:gd name="T103" fmla="*/ 2487 h 4209"/>
                  <a:gd name="T104" fmla="*/ 7969 w 10523"/>
                  <a:gd name="T105" fmla="*/ 2300 h 4209"/>
                  <a:gd name="T106" fmla="*/ 8232 w 10523"/>
                  <a:gd name="T107" fmla="*/ 2245 h 4209"/>
                  <a:gd name="T108" fmla="*/ 8775 w 10523"/>
                  <a:gd name="T109" fmla="*/ 2037 h 4209"/>
                  <a:gd name="T110" fmla="*/ 8591 w 10523"/>
                  <a:gd name="T111" fmla="*/ 2359 h 4209"/>
                  <a:gd name="T112" fmla="*/ 8370 w 10523"/>
                  <a:gd name="T113" fmla="*/ 3274 h 4209"/>
                  <a:gd name="T114" fmla="*/ 8763 w 10523"/>
                  <a:gd name="T115" fmla="*/ 2683 h 4209"/>
                  <a:gd name="T116" fmla="*/ 8876 w 10523"/>
                  <a:gd name="T117" fmla="*/ 2254 h 4209"/>
                  <a:gd name="T118" fmla="*/ 9372 w 10523"/>
                  <a:gd name="T119" fmla="*/ 2123 h 4209"/>
                  <a:gd name="T120" fmla="*/ 9795 w 10523"/>
                  <a:gd name="T121" fmla="*/ 1694 h 4209"/>
                  <a:gd name="T122" fmla="*/ 9844 w 10523"/>
                  <a:gd name="T123" fmla="*/ 1565 h 4209"/>
                  <a:gd name="T124" fmla="*/ 10188 w 10523"/>
                  <a:gd name="T125" fmla="*/ 1581 h 4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23" h="4209">
                    <a:moveTo>
                      <a:pt x="10445" y="1327"/>
                    </a:moveTo>
                    <a:cubicBezTo>
                      <a:pt x="10367" y="1272"/>
                      <a:pt x="10367" y="1272"/>
                      <a:pt x="10367" y="1272"/>
                    </a:cubicBezTo>
                    <a:cubicBezTo>
                      <a:pt x="10330" y="1278"/>
                      <a:pt x="10330" y="1278"/>
                      <a:pt x="10330" y="1278"/>
                    </a:cubicBezTo>
                    <a:cubicBezTo>
                      <a:pt x="10293" y="1270"/>
                      <a:pt x="10293" y="1270"/>
                      <a:pt x="10293" y="1270"/>
                    </a:cubicBezTo>
                    <a:cubicBezTo>
                      <a:pt x="10229" y="1270"/>
                      <a:pt x="10229" y="1270"/>
                      <a:pt x="10229" y="1270"/>
                    </a:cubicBezTo>
                    <a:cubicBezTo>
                      <a:pt x="10243" y="1297"/>
                      <a:pt x="10243" y="1297"/>
                      <a:pt x="10243" y="1297"/>
                    </a:cubicBezTo>
                    <a:cubicBezTo>
                      <a:pt x="10238" y="1317"/>
                      <a:pt x="10238" y="1317"/>
                      <a:pt x="10238" y="1317"/>
                    </a:cubicBezTo>
                    <a:cubicBezTo>
                      <a:pt x="10257" y="1330"/>
                      <a:pt x="10257" y="1330"/>
                      <a:pt x="10257" y="1330"/>
                    </a:cubicBezTo>
                    <a:cubicBezTo>
                      <a:pt x="10243" y="1347"/>
                      <a:pt x="10243" y="1347"/>
                      <a:pt x="10243" y="1347"/>
                    </a:cubicBezTo>
                    <a:cubicBezTo>
                      <a:pt x="10183" y="1308"/>
                      <a:pt x="10183" y="1308"/>
                      <a:pt x="10183" y="1308"/>
                    </a:cubicBezTo>
                    <a:cubicBezTo>
                      <a:pt x="10211" y="1286"/>
                      <a:pt x="10211" y="1286"/>
                      <a:pt x="10211" y="1286"/>
                    </a:cubicBezTo>
                    <a:cubicBezTo>
                      <a:pt x="10201" y="1248"/>
                      <a:pt x="10201" y="1248"/>
                      <a:pt x="10201" y="1248"/>
                    </a:cubicBezTo>
                    <a:cubicBezTo>
                      <a:pt x="10142" y="1206"/>
                      <a:pt x="10142" y="1206"/>
                      <a:pt x="10142" y="1206"/>
                    </a:cubicBezTo>
                    <a:cubicBezTo>
                      <a:pt x="10110" y="1212"/>
                      <a:pt x="10110" y="1212"/>
                      <a:pt x="10110" y="1212"/>
                    </a:cubicBezTo>
                    <a:cubicBezTo>
                      <a:pt x="10110" y="1190"/>
                      <a:pt x="10110" y="1190"/>
                      <a:pt x="10110" y="1190"/>
                    </a:cubicBezTo>
                    <a:cubicBezTo>
                      <a:pt x="10077" y="1184"/>
                      <a:pt x="10077" y="1184"/>
                      <a:pt x="10077" y="1184"/>
                    </a:cubicBezTo>
                    <a:cubicBezTo>
                      <a:pt x="10077" y="1170"/>
                      <a:pt x="10077" y="1170"/>
                      <a:pt x="10077" y="1170"/>
                    </a:cubicBezTo>
                    <a:cubicBezTo>
                      <a:pt x="10036" y="1162"/>
                      <a:pt x="10036" y="1162"/>
                      <a:pt x="10036" y="1162"/>
                    </a:cubicBezTo>
                    <a:cubicBezTo>
                      <a:pt x="9944" y="1118"/>
                      <a:pt x="9944" y="1118"/>
                      <a:pt x="9944" y="1118"/>
                    </a:cubicBezTo>
                    <a:cubicBezTo>
                      <a:pt x="9944" y="1104"/>
                      <a:pt x="9944" y="1104"/>
                      <a:pt x="9944" y="1104"/>
                    </a:cubicBezTo>
                    <a:cubicBezTo>
                      <a:pt x="9912" y="1085"/>
                      <a:pt x="9912" y="1085"/>
                      <a:pt x="9912" y="1085"/>
                    </a:cubicBezTo>
                    <a:cubicBezTo>
                      <a:pt x="9870" y="1085"/>
                      <a:pt x="9870" y="1085"/>
                      <a:pt x="9870" y="1085"/>
                    </a:cubicBezTo>
                    <a:cubicBezTo>
                      <a:pt x="9866" y="1068"/>
                      <a:pt x="9866" y="1068"/>
                      <a:pt x="9866" y="1068"/>
                    </a:cubicBezTo>
                    <a:cubicBezTo>
                      <a:pt x="9806" y="1033"/>
                      <a:pt x="9806" y="1033"/>
                      <a:pt x="9806" y="1033"/>
                    </a:cubicBezTo>
                    <a:cubicBezTo>
                      <a:pt x="9765" y="1027"/>
                      <a:pt x="9765" y="1027"/>
                      <a:pt x="9765" y="1027"/>
                    </a:cubicBezTo>
                    <a:cubicBezTo>
                      <a:pt x="9719" y="1005"/>
                      <a:pt x="9719" y="1005"/>
                      <a:pt x="9719" y="1005"/>
                    </a:cubicBezTo>
                    <a:cubicBezTo>
                      <a:pt x="9687" y="1005"/>
                      <a:pt x="9687" y="1005"/>
                      <a:pt x="9687" y="1005"/>
                    </a:cubicBezTo>
                    <a:cubicBezTo>
                      <a:pt x="9608" y="980"/>
                      <a:pt x="9608" y="980"/>
                      <a:pt x="9608" y="980"/>
                    </a:cubicBezTo>
                    <a:cubicBezTo>
                      <a:pt x="9590" y="986"/>
                      <a:pt x="9590" y="986"/>
                      <a:pt x="9590" y="986"/>
                    </a:cubicBezTo>
                    <a:cubicBezTo>
                      <a:pt x="9562" y="977"/>
                      <a:pt x="9562" y="977"/>
                      <a:pt x="9562" y="977"/>
                    </a:cubicBezTo>
                    <a:cubicBezTo>
                      <a:pt x="9521" y="975"/>
                      <a:pt x="9521" y="975"/>
                      <a:pt x="9521" y="975"/>
                    </a:cubicBezTo>
                    <a:cubicBezTo>
                      <a:pt x="9471" y="969"/>
                      <a:pt x="9471" y="969"/>
                      <a:pt x="9471" y="969"/>
                    </a:cubicBezTo>
                    <a:cubicBezTo>
                      <a:pt x="9443" y="977"/>
                      <a:pt x="9443" y="977"/>
                      <a:pt x="9443" y="977"/>
                    </a:cubicBezTo>
                    <a:cubicBezTo>
                      <a:pt x="9406" y="972"/>
                      <a:pt x="9406" y="972"/>
                      <a:pt x="9406" y="972"/>
                    </a:cubicBezTo>
                    <a:cubicBezTo>
                      <a:pt x="9264" y="944"/>
                      <a:pt x="9264" y="944"/>
                      <a:pt x="9264" y="944"/>
                    </a:cubicBezTo>
                    <a:cubicBezTo>
                      <a:pt x="9245" y="964"/>
                      <a:pt x="9245" y="964"/>
                      <a:pt x="9245" y="964"/>
                    </a:cubicBezTo>
                    <a:cubicBezTo>
                      <a:pt x="9268" y="977"/>
                      <a:pt x="9268" y="977"/>
                      <a:pt x="9268" y="977"/>
                    </a:cubicBezTo>
                    <a:cubicBezTo>
                      <a:pt x="9255" y="988"/>
                      <a:pt x="9255" y="988"/>
                      <a:pt x="9255" y="988"/>
                    </a:cubicBezTo>
                    <a:cubicBezTo>
                      <a:pt x="9236" y="991"/>
                      <a:pt x="9236" y="991"/>
                      <a:pt x="9236" y="991"/>
                    </a:cubicBezTo>
                    <a:cubicBezTo>
                      <a:pt x="9227" y="1005"/>
                      <a:pt x="9227" y="1005"/>
                      <a:pt x="9227" y="1005"/>
                    </a:cubicBezTo>
                    <a:cubicBezTo>
                      <a:pt x="9300" y="1046"/>
                      <a:pt x="9300" y="1046"/>
                      <a:pt x="9300" y="1046"/>
                    </a:cubicBezTo>
                    <a:cubicBezTo>
                      <a:pt x="9287" y="1085"/>
                      <a:pt x="9287" y="1085"/>
                      <a:pt x="9287" y="1085"/>
                    </a:cubicBezTo>
                    <a:cubicBezTo>
                      <a:pt x="9195" y="1082"/>
                      <a:pt x="9195" y="1082"/>
                      <a:pt x="9195" y="1082"/>
                    </a:cubicBezTo>
                    <a:cubicBezTo>
                      <a:pt x="9185" y="1052"/>
                      <a:pt x="9185" y="1052"/>
                      <a:pt x="9185" y="1052"/>
                    </a:cubicBezTo>
                    <a:cubicBezTo>
                      <a:pt x="9126" y="1049"/>
                      <a:pt x="9126" y="1049"/>
                      <a:pt x="9126" y="1049"/>
                    </a:cubicBezTo>
                    <a:cubicBezTo>
                      <a:pt x="9098" y="1005"/>
                      <a:pt x="9098" y="1005"/>
                      <a:pt x="9098" y="1005"/>
                    </a:cubicBezTo>
                    <a:cubicBezTo>
                      <a:pt x="9075" y="991"/>
                      <a:pt x="9075" y="991"/>
                      <a:pt x="9075" y="991"/>
                    </a:cubicBezTo>
                    <a:cubicBezTo>
                      <a:pt x="9034" y="1021"/>
                      <a:pt x="9034" y="1021"/>
                      <a:pt x="9034" y="1021"/>
                    </a:cubicBezTo>
                    <a:cubicBezTo>
                      <a:pt x="8901" y="1013"/>
                      <a:pt x="8901" y="1013"/>
                      <a:pt x="8901" y="1013"/>
                    </a:cubicBezTo>
                    <a:cubicBezTo>
                      <a:pt x="8841" y="988"/>
                      <a:pt x="8841" y="988"/>
                      <a:pt x="8841" y="988"/>
                    </a:cubicBezTo>
                    <a:cubicBezTo>
                      <a:pt x="8809" y="999"/>
                      <a:pt x="8809" y="999"/>
                      <a:pt x="8809" y="999"/>
                    </a:cubicBezTo>
                    <a:cubicBezTo>
                      <a:pt x="8767" y="991"/>
                      <a:pt x="8767" y="991"/>
                      <a:pt x="8767" y="991"/>
                    </a:cubicBezTo>
                    <a:cubicBezTo>
                      <a:pt x="8726" y="1008"/>
                      <a:pt x="8726" y="1008"/>
                      <a:pt x="8726" y="1008"/>
                    </a:cubicBezTo>
                    <a:cubicBezTo>
                      <a:pt x="8703" y="1005"/>
                      <a:pt x="8703" y="1005"/>
                      <a:pt x="8703" y="1005"/>
                    </a:cubicBezTo>
                    <a:cubicBezTo>
                      <a:pt x="8689" y="1010"/>
                      <a:pt x="8689" y="1010"/>
                      <a:pt x="8689" y="1010"/>
                    </a:cubicBezTo>
                    <a:cubicBezTo>
                      <a:pt x="8666" y="1008"/>
                      <a:pt x="8666" y="1008"/>
                      <a:pt x="8666" y="1008"/>
                    </a:cubicBezTo>
                    <a:cubicBezTo>
                      <a:pt x="8652" y="1013"/>
                      <a:pt x="8652" y="1013"/>
                      <a:pt x="8652" y="1013"/>
                    </a:cubicBezTo>
                    <a:cubicBezTo>
                      <a:pt x="8638" y="1002"/>
                      <a:pt x="8638" y="1002"/>
                      <a:pt x="8638" y="1002"/>
                    </a:cubicBezTo>
                    <a:cubicBezTo>
                      <a:pt x="8616" y="1005"/>
                      <a:pt x="8616" y="1005"/>
                      <a:pt x="8616" y="1005"/>
                    </a:cubicBezTo>
                    <a:cubicBezTo>
                      <a:pt x="8574" y="988"/>
                      <a:pt x="8574" y="988"/>
                      <a:pt x="8574" y="988"/>
                    </a:cubicBezTo>
                    <a:cubicBezTo>
                      <a:pt x="8565" y="955"/>
                      <a:pt x="8565" y="955"/>
                      <a:pt x="8565" y="955"/>
                    </a:cubicBezTo>
                    <a:cubicBezTo>
                      <a:pt x="8592" y="931"/>
                      <a:pt x="8592" y="931"/>
                      <a:pt x="8592" y="931"/>
                    </a:cubicBezTo>
                    <a:cubicBezTo>
                      <a:pt x="8579" y="892"/>
                      <a:pt x="8579" y="892"/>
                      <a:pt x="8579" y="892"/>
                    </a:cubicBezTo>
                    <a:cubicBezTo>
                      <a:pt x="8500" y="848"/>
                      <a:pt x="8500" y="848"/>
                      <a:pt x="8500" y="848"/>
                    </a:cubicBezTo>
                    <a:cubicBezTo>
                      <a:pt x="8445" y="842"/>
                      <a:pt x="8445" y="842"/>
                      <a:pt x="8445" y="842"/>
                    </a:cubicBezTo>
                    <a:cubicBezTo>
                      <a:pt x="8386" y="829"/>
                      <a:pt x="8386" y="829"/>
                      <a:pt x="8386" y="829"/>
                    </a:cubicBezTo>
                    <a:cubicBezTo>
                      <a:pt x="8312" y="831"/>
                      <a:pt x="8312" y="831"/>
                      <a:pt x="8312" y="831"/>
                    </a:cubicBezTo>
                    <a:cubicBezTo>
                      <a:pt x="8202" y="864"/>
                      <a:pt x="8202" y="864"/>
                      <a:pt x="8202" y="864"/>
                    </a:cubicBezTo>
                    <a:cubicBezTo>
                      <a:pt x="8119" y="873"/>
                      <a:pt x="8119" y="873"/>
                      <a:pt x="8119" y="873"/>
                    </a:cubicBezTo>
                    <a:cubicBezTo>
                      <a:pt x="8073" y="856"/>
                      <a:pt x="8073" y="856"/>
                      <a:pt x="8073" y="856"/>
                    </a:cubicBezTo>
                    <a:cubicBezTo>
                      <a:pt x="8068" y="834"/>
                      <a:pt x="8068" y="834"/>
                      <a:pt x="8068" y="834"/>
                    </a:cubicBezTo>
                    <a:cubicBezTo>
                      <a:pt x="8018" y="804"/>
                      <a:pt x="8018" y="804"/>
                      <a:pt x="8018" y="804"/>
                    </a:cubicBezTo>
                    <a:cubicBezTo>
                      <a:pt x="7949" y="776"/>
                      <a:pt x="7949" y="776"/>
                      <a:pt x="7949" y="776"/>
                    </a:cubicBezTo>
                    <a:cubicBezTo>
                      <a:pt x="7889" y="765"/>
                      <a:pt x="7889" y="765"/>
                      <a:pt x="7889" y="765"/>
                    </a:cubicBezTo>
                    <a:cubicBezTo>
                      <a:pt x="7885" y="746"/>
                      <a:pt x="7885" y="746"/>
                      <a:pt x="7885" y="746"/>
                    </a:cubicBezTo>
                    <a:cubicBezTo>
                      <a:pt x="7912" y="749"/>
                      <a:pt x="7912" y="749"/>
                      <a:pt x="7912" y="749"/>
                    </a:cubicBezTo>
                    <a:cubicBezTo>
                      <a:pt x="7940" y="754"/>
                      <a:pt x="7940" y="754"/>
                      <a:pt x="7940" y="754"/>
                    </a:cubicBezTo>
                    <a:cubicBezTo>
                      <a:pt x="7944" y="718"/>
                      <a:pt x="7944" y="718"/>
                      <a:pt x="7944" y="718"/>
                    </a:cubicBezTo>
                    <a:cubicBezTo>
                      <a:pt x="7917" y="715"/>
                      <a:pt x="7917" y="715"/>
                      <a:pt x="7917" y="715"/>
                    </a:cubicBezTo>
                    <a:cubicBezTo>
                      <a:pt x="7866" y="693"/>
                      <a:pt x="7866" y="693"/>
                      <a:pt x="7866" y="693"/>
                    </a:cubicBezTo>
                    <a:cubicBezTo>
                      <a:pt x="7765" y="693"/>
                      <a:pt x="7765" y="693"/>
                      <a:pt x="7765" y="693"/>
                    </a:cubicBezTo>
                    <a:cubicBezTo>
                      <a:pt x="7733" y="735"/>
                      <a:pt x="7733" y="735"/>
                      <a:pt x="7733" y="735"/>
                    </a:cubicBezTo>
                    <a:cubicBezTo>
                      <a:pt x="7678" y="759"/>
                      <a:pt x="7678" y="759"/>
                      <a:pt x="7678" y="759"/>
                    </a:cubicBezTo>
                    <a:cubicBezTo>
                      <a:pt x="7609" y="773"/>
                      <a:pt x="7609" y="773"/>
                      <a:pt x="7609" y="773"/>
                    </a:cubicBezTo>
                    <a:cubicBezTo>
                      <a:pt x="7600" y="738"/>
                      <a:pt x="7600" y="738"/>
                      <a:pt x="7600" y="738"/>
                    </a:cubicBezTo>
                    <a:cubicBezTo>
                      <a:pt x="7645" y="738"/>
                      <a:pt x="7645" y="738"/>
                      <a:pt x="7645" y="738"/>
                    </a:cubicBezTo>
                    <a:cubicBezTo>
                      <a:pt x="7655" y="707"/>
                      <a:pt x="7655" y="707"/>
                      <a:pt x="7655" y="707"/>
                    </a:cubicBezTo>
                    <a:cubicBezTo>
                      <a:pt x="7576" y="713"/>
                      <a:pt x="7576" y="713"/>
                      <a:pt x="7576" y="713"/>
                    </a:cubicBezTo>
                    <a:cubicBezTo>
                      <a:pt x="7558" y="699"/>
                      <a:pt x="7558" y="699"/>
                      <a:pt x="7558" y="699"/>
                    </a:cubicBezTo>
                    <a:cubicBezTo>
                      <a:pt x="7586" y="677"/>
                      <a:pt x="7586" y="677"/>
                      <a:pt x="7586" y="677"/>
                    </a:cubicBezTo>
                    <a:cubicBezTo>
                      <a:pt x="7645" y="677"/>
                      <a:pt x="7645" y="677"/>
                      <a:pt x="7645" y="677"/>
                    </a:cubicBezTo>
                    <a:cubicBezTo>
                      <a:pt x="7705" y="685"/>
                      <a:pt x="7705" y="685"/>
                      <a:pt x="7705" y="685"/>
                    </a:cubicBezTo>
                    <a:cubicBezTo>
                      <a:pt x="7586" y="649"/>
                      <a:pt x="7586" y="649"/>
                      <a:pt x="7586" y="649"/>
                    </a:cubicBezTo>
                    <a:cubicBezTo>
                      <a:pt x="7521" y="644"/>
                      <a:pt x="7521" y="644"/>
                      <a:pt x="7521" y="644"/>
                    </a:cubicBezTo>
                    <a:cubicBezTo>
                      <a:pt x="7439" y="633"/>
                      <a:pt x="7439" y="633"/>
                      <a:pt x="7439" y="633"/>
                    </a:cubicBezTo>
                    <a:cubicBezTo>
                      <a:pt x="7388" y="636"/>
                      <a:pt x="7388" y="636"/>
                      <a:pt x="7388" y="636"/>
                    </a:cubicBezTo>
                    <a:cubicBezTo>
                      <a:pt x="7379" y="622"/>
                      <a:pt x="7379" y="622"/>
                      <a:pt x="7379" y="622"/>
                    </a:cubicBezTo>
                    <a:cubicBezTo>
                      <a:pt x="7360" y="616"/>
                      <a:pt x="7360" y="616"/>
                      <a:pt x="7360" y="616"/>
                    </a:cubicBezTo>
                    <a:cubicBezTo>
                      <a:pt x="7351" y="630"/>
                      <a:pt x="7351" y="630"/>
                      <a:pt x="7351" y="630"/>
                    </a:cubicBezTo>
                    <a:cubicBezTo>
                      <a:pt x="7365" y="644"/>
                      <a:pt x="7365" y="644"/>
                      <a:pt x="7365" y="644"/>
                    </a:cubicBezTo>
                    <a:cubicBezTo>
                      <a:pt x="7314" y="669"/>
                      <a:pt x="7314" y="669"/>
                      <a:pt x="7314" y="669"/>
                    </a:cubicBezTo>
                    <a:cubicBezTo>
                      <a:pt x="7278" y="671"/>
                      <a:pt x="7278" y="671"/>
                      <a:pt x="7278" y="671"/>
                    </a:cubicBezTo>
                    <a:cubicBezTo>
                      <a:pt x="7250" y="666"/>
                      <a:pt x="7250" y="666"/>
                      <a:pt x="7250" y="666"/>
                    </a:cubicBezTo>
                    <a:cubicBezTo>
                      <a:pt x="7241" y="696"/>
                      <a:pt x="7241" y="696"/>
                      <a:pt x="7241" y="696"/>
                    </a:cubicBezTo>
                    <a:cubicBezTo>
                      <a:pt x="7301" y="693"/>
                      <a:pt x="7301" y="693"/>
                      <a:pt x="7301" y="693"/>
                    </a:cubicBezTo>
                    <a:cubicBezTo>
                      <a:pt x="7282" y="710"/>
                      <a:pt x="7282" y="710"/>
                      <a:pt x="7282" y="710"/>
                    </a:cubicBezTo>
                    <a:cubicBezTo>
                      <a:pt x="7278" y="751"/>
                      <a:pt x="7278" y="751"/>
                      <a:pt x="7278" y="751"/>
                    </a:cubicBezTo>
                    <a:cubicBezTo>
                      <a:pt x="7301" y="784"/>
                      <a:pt x="7301" y="784"/>
                      <a:pt x="7301" y="784"/>
                    </a:cubicBezTo>
                    <a:cubicBezTo>
                      <a:pt x="7241" y="795"/>
                      <a:pt x="7241" y="795"/>
                      <a:pt x="7241" y="795"/>
                    </a:cubicBezTo>
                    <a:cubicBezTo>
                      <a:pt x="7236" y="776"/>
                      <a:pt x="7236" y="776"/>
                      <a:pt x="7236" y="776"/>
                    </a:cubicBezTo>
                    <a:cubicBezTo>
                      <a:pt x="7204" y="768"/>
                      <a:pt x="7204" y="768"/>
                      <a:pt x="7204" y="768"/>
                    </a:cubicBezTo>
                    <a:cubicBezTo>
                      <a:pt x="7181" y="787"/>
                      <a:pt x="7181" y="787"/>
                      <a:pt x="7181" y="787"/>
                    </a:cubicBezTo>
                    <a:cubicBezTo>
                      <a:pt x="7172" y="817"/>
                      <a:pt x="7172" y="817"/>
                      <a:pt x="7172" y="817"/>
                    </a:cubicBezTo>
                    <a:cubicBezTo>
                      <a:pt x="7140" y="820"/>
                      <a:pt x="7140" y="820"/>
                      <a:pt x="7140" y="820"/>
                    </a:cubicBezTo>
                    <a:cubicBezTo>
                      <a:pt x="7085" y="784"/>
                      <a:pt x="7085" y="784"/>
                      <a:pt x="7085" y="784"/>
                    </a:cubicBezTo>
                    <a:cubicBezTo>
                      <a:pt x="7007" y="776"/>
                      <a:pt x="7007" y="776"/>
                      <a:pt x="7007" y="776"/>
                    </a:cubicBezTo>
                    <a:cubicBezTo>
                      <a:pt x="6942" y="801"/>
                      <a:pt x="6942" y="801"/>
                      <a:pt x="6942" y="801"/>
                    </a:cubicBezTo>
                    <a:cubicBezTo>
                      <a:pt x="6892" y="798"/>
                      <a:pt x="6892" y="798"/>
                      <a:pt x="6892" y="798"/>
                    </a:cubicBezTo>
                    <a:cubicBezTo>
                      <a:pt x="6836" y="762"/>
                      <a:pt x="6836" y="762"/>
                      <a:pt x="6836" y="762"/>
                    </a:cubicBezTo>
                    <a:cubicBezTo>
                      <a:pt x="6818" y="740"/>
                      <a:pt x="6818" y="740"/>
                      <a:pt x="6818" y="740"/>
                    </a:cubicBezTo>
                    <a:cubicBezTo>
                      <a:pt x="6781" y="784"/>
                      <a:pt x="6781" y="784"/>
                      <a:pt x="6781" y="784"/>
                    </a:cubicBezTo>
                    <a:cubicBezTo>
                      <a:pt x="6758" y="851"/>
                      <a:pt x="6758" y="851"/>
                      <a:pt x="6758" y="851"/>
                    </a:cubicBezTo>
                    <a:cubicBezTo>
                      <a:pt x="6731" y="875"/>
                      <a:pt x="6731" y="875"/>
                      <a:pt x="6731" y="875"/>
                    </a:cubicBezTo>
                    <a:cubicBezTo>
                      <a:pt x="6593" y="798"/>
                      <a:pt x="6593" y="798"/>
                      <a:pt x="6593" y="798"/>
                    </a:cubicBezTo>
                    <a:cubicBezTo>
                      <a:pt x="6583" y="773"/>
                      <a:pt x="6583" y="773"/>
                      <a:pt x="6583" y="773"/>
                    </a:cubicBezTo>
                    <a:cubicBezTo>
                      <a:pt x="6602" y="762"/>
                      <a:pt x="6602" y="762"/>
                      <a:pt x="6602" y="762"/>
                    </a:cubicBezTo>
                    <a:cubicBezTo>
                      <a:pt x="6579" y="740"/>
                      <a:pt x="6579" y="740"/>
                      <a:pt x="6579" y="740"/>
                    </a:cubicBezTo>
                    <a:cubicBezTo>
                      <a:pt x="6561" y="751"/>
                      <a:pt x="6561" y="751"/>
                      <a:pt x="6561" y="751"/>
                    </a:cubicBezTo>
                    <a:cubicBezTo>
                      <a:pt x="6533" y="732"/>
                      <a:pt x="6533" y="732"/>
                      <a:pt x="6533" y="732"/>
                    </a:cubicBezTo>
                    <a:cubicBezTo>
                      <a:pt x="6528" y="704"/>
                      <a:pt x="6528" y="704"/>
                      <a:pt x="6528" y="704"/>
                    </a:cubicBezTo>
                    <a:cubicBezTo>
                      <a:pt x="6574" y="718"/>
                      <a:pt x="6574" y="718"/>
                      <a:pt x="6574" y="718"/>
                    </a:cubicBezTo>
                    <a:cubicBezTo>
                      <a:pt x="6602" y="721"/>
                      <a:pt x="6602" y="721"/>
                      <a:pt x="6602" y="721"/>
                    </a:cubicBezTo>
                    <a:cubicBezTo>
                      <a:pt x="6607" y="685"/>
                      <a:pt x="6607" y="685"/>
                      <a:pt x="6607" y="685"/>
                    </a:cubicBezTo>
                    <a:cubicBezTo>
                      <a:pt x="6556" y="677"/>
                      <a:pt x="6556" y="677"/>
                      <a:pt x="6556" y="677"/>
                    </a:cubicBezTo>
                    <a:cubicBezTo>
                      <a:pt x="6538" y="668"/>
                      <a:pt x="6538" y="668"/>
                      <a:pt x="6538" y="668"/>
                    </a:cubicBezTo>
                    <a:cubicBezTo>
                      <a:pt x="6538" y="655"/>
                      <a:pt x="6538" y="655"/>
                      <a:pt x="6538" y="655"/>
                    </a:cubicBezTo>
                    <a:cubicBezTo>
                      <a:pt x="6583" y="663"/>
                      <a:pt x="6583" y="663"/>
                      <a:pt x="6583" y="663"/>
                    </a:cubicBezTo>
                    <a:cubicBezTo>
                      <a:pt x="6611" y="641"/>
                      <a:pt x="6611" y="641"/>
                      <a:pt x="6611" y="641"/>
                    </a:cubicBezTo>
                    <a:cubicBezTo>
                      <a:pt x="6574" y="627"/>
                      <a:pt x="6574" y="627"/>
                      <a:pt x="6574" y="627"/>
                    </a:cubicBezTo>
                    <a:cubicBezTo>
                      <a:pt x="6574" y="605"/>
                      <a:pt x="6574" y="605"/>
                      <a:pt x="6574" y="605"/>
                    </a:cubicBezTo>
                    <a:cubicBezTo>
                      <a:pt x="6510" y="544"/>
                      <a:pt x="6510" y="544"/>
                      <a:pt x="6510" y="544"/>
                    </a:cubicBezTo>
                    <a:cubicBezTo>
                      <a:pt x="6478" y="539"/>
                      <a:pt x="6478" y="539"/>
                      <a:pt x="6478" y="539"/>
                    </a:cubicBezTo>
                    <a:cubicBezTo>
                      <a:pt x="6436" y="561"/>
                      <a:pt x="6436" y="561"/>
                      <a:pt x="6436" y="561"/>
                    </a:cubicBezTo>
                    <a:cubicBezTo>
                      <a:pt x="6395" y="534"/>
                      <a:pt x="6395" y="534"/>
                      <a:pt x="6395" y="534"/>
                    </a:cubicBezTo>
                    <a:cubicBezTo>
                      <a:pt x="6358" y="547"/>
                      <a:pt x="6358" y="547"/>
                      <a:pt x="6358" y="547"/>
                    </a:cubicBezTo>
                    <a:cubicBezTo>
                      <a:pt x="6326" y="531"/>
                      <a:pt x="6326" y="531"/>
                      <a:pt x="6326" y="531"/>
                    </a:cubicBezTo>
                    <a:cubicBezTo>
                      <a:pt x="6331" y="514"/>
                      <a:pt x="6331" y="514"/>
                      <a:pt x="6331" y="514"/>
                    </a:cubicBezTo>
                    <a:cubicBezTo>
                      <a:pt x="6266" y="503"/>
                      <a:pt x="6266" y="503"/>
                      <a:pt x="6266" y="503"/>
                    </a:cubicBezTo>
                    <a:cubicBezTo>
                      <a:pt x="6248" y="512"/>
                      <a:pt x="6248" y="512"/>
                      <a:pt x="6248" y="512"/>
                    </a:cubicBezTo>
                    <a:cubicBezTo>
                      <a:pt x="6225" y="506"/>
                      <a:pt x="6225" y="506"/>
                      <a:pt x="6225" y="506"/>
                    </a:cubicBezTo>
                    <a:cubicBezTo>
                      <a:pt x="6211" y="517"/>
                      <a:pt x="6211" y="517"/>
                      <a:pt x="6211" y="517"/>
                    </a:cubicBezTo>
                    <a:cubicBezTo>
                      <a:pt x="6216" y="539"/>
                      <a:pt x="6216" y="539"/>
                      <a:pt x="6216" y="539"/>
                    </a:cubicBezTo>
                    <a:cubicBezTo>
                      <a:pt x="6230" y="553"/>
                      <a:pt x="6230" y="553"/>
                      <a:pt x="6230" y="553"/>
                    </a:cubicBezTo>
                    <a:cubicBezTo>
                      <a:pt x="6230" y="589"/>
                      <a:pt x="6230" y="589"/>
                      <a:pt x="6230" y="589"/>
                    </a:cubicBezTo>
                    <a:cubicBezTo>
                      <a:pt x="6197" y="594"/>
                      <a:pt x="6197" y="594"/>
                      <a:pt x="6197" y="594"/>
                    </a:cubicBezTo>
                    <a:cubicBezTo>
                      <a:pt x="6174" y="594"/>
                      <a:pt x="6174" y="594"/>
                      <a:pt x="6174" y="594"/>
                    </a:cubicBezTo>
                    <a:cubicBezTo>
                      <a:pt x="6151" y="614"/>
                      <a:pt x="6151" y="614"/>
                      <a:pt x="6151" y="614"/>
                    </a:cubicBezTo>
                    <a:cubicBezTo>
                      <a:pt x="6110" y="614"/>
                      <a:pt x="6110" y="614"/>
                      <a:pt x="6110" y="614"/>
                    </a:cubicBezTo>
                    <a:cubicBezTo>
                      <a:pt x="6055" y="600"/>
                      <a:pt x="6055" y="600"/>
                      <a:pt x="6055" y="600"/>
                    </a:cubicBezTo>
                    <a:cubicBezTo>
                      <a:pt x="6018" y="597"/>
                      <a:pt x="6018" y="597"/>
                      <a:pt x="6018" y="597"/>
                    </a:cubicBezTo>
                    <a:cubicBezTo>
                      <a:pt x="6000" y="605"/>
                      <a:pt x="6000" y="605"/>
                      <a:pt x="6000" y="605"/>
                    </a:cubicBezTo>
                    <a:cubicBezTo>
                      <a:pt x="5871" y="572"/>
                      <a:pt x="5871" y="572"/>
                      <a:pt x="5871" y="572"/>
                    </a:cubicBezTo>
                    <a:cubicBezTo>
                      <a:pt x="5876" y="547"/>
                      <a:pt x="5876" y="547"/>
                      <a:pt x="5876" y="547"/>
                    </a:cubicBezTo>
                    <a:cubicBezTo>
                      <a:pt x="5894" y="542"/>
                      <a:pt x="5894" y="542"/>
                      <a:pt x="5894" y="542"/>
                    </a:cubicBezTo>
                    <a:cubicBezTo>
                      <a:pt x="5931" y="539"/>
                      <a:pt x="5931" y="539"/>
                      <a:pt x="5931" y="539"/>
                    </a:cubicBezTo>
                    <a:cubicBezTo>
                      <a:pt x="5922" y="525"/>
                      <a:pt x="5922" y="525"/>
                      <a:pt x="5922" y="525"/>
                    </a:cubicBezTo>
                    <a:cubicBezTo>
                      <a:pt x="5862" y="520"/>
                      <a:pt x="5862" y="520"/>
                      <a:pt x="5862" y="520"/>
                    </a:cubicBezTo>
                    <a:cubicBezTo>
                      <a:pt x="5756" y="514"/>
                      <a:pt x="5756" y="514"/>
                      <a:pt x="5756" y="514"/>
                    </a:cubicBezTo>
                    <a:cubicBezTo>
                      <a:pt x="5705" y="506"/>
                      <a:pt x="5705" y="506"/>
                      <a:pt x="5705" y="506"/>
                    </a:cubicBezTo>
                    <a:cubicBezTo>
                      <a:pt x="5595" y="528"/>
                      <a:pt x="5595" y="528"/>
                      <a:pt x="5595" y="528"/>
                    </a:cubicBezTo>
                    <a:cubicBezTo>
                      <a:pt x="5591" y="550"/>
                      <a:pt x="5591" y="550"/>
                      <a:pt x="5591" y="550"/>
                    </a:cubicBezTo>
                    <a:cubicBezTo>
                      <a:pt x="5554" y="555"/>
                      <a:pt x="5554" y="555"/>
                      <a:pt x="5554" y="555"/>
                    </a:cubicBezTo>
                    <a:cubicBezTo>
                      <a:pt x="5545" y="536"/>
                      <a:pt x="5545" y="536"/>
                      <a:pt x="5545" y="536"/>
                    </a:cubicBezTo>
                    <a:cubicBezTo>
                      <a:pt x="5568" y="523"/>
                      <a:pt x="5568" y="523"/>
                      <a:pt x="5568" y="523"/>
                    </a:cubicBezTo>
                    <a:cubicBezTo>
                      <a:pt x="5581" y="501"/>
                      <a:pt x="5581" y="501"/>
                      <a:pt x="5581" y="501"/>
                    </a:cubicBezTo>
                    <a:cubicBezTo>
                      <a:pt x="5563" y="484"/>
                      <a:pt x="5563" y="484"/>
                      <a:pt x="5563" y="484"/>
                    </a:cubicBezTo>
                    <a:cubicBezTo>
                      <a:pt x="5531" y="476"/>
                      <a:pt x="5531" y="476"/>
                      <a:pt x="5531" y="476"/>
                    </a:cubicBezTo>
                    <a:cubicBezTo>
                      <a:pt x="5531" y="506"/>
                      <a:pt x="5531" y="506"/>
                      <a:pt x="5531" y="506"/>
                    </a:cubicBezTo>
                    <a:cubicBezTo>
                      <a:pt x="5489" y="509"/>
                      <a:pt x="5489" y="509"/>
                      <a:pt x="5489" y="509"/>
                    </a:cubicBezTo>
                    <a:cubicBezTo>
                      <a:pt x="5430" y="498"/>
                      <a:pt x="5430" y="498"/>
                      <a:pt x="5430" y="498"/>
                    </a:cubicBezTo>
                    <a:cubicBezTo>
                      <a:pt x="5434" y="467"/>
                      <a:pt x="5434" y="467"/>
                      <a:pt x="5434" y="467"/>
                    </a:cubicBezTo>
                    <a:cubicBezTo>
                      <a:pt x="5384" y="473"/>
                      <a:pt x="5384" y="473"/>
                      <a:pt x="5384" y="473"/>
                    </a:cubicBezTo>
                    <a:cubicBezTo>
                      <a:pt x="5352" y="467"/>
                      <a:pt x="5352" y="467"/>
                      <a:pt x="5352" y="467"/>
                    </a:cubicBezTo>
                    <a:cubicBezTo>
                      <a:pt x="5315" y="492"/>
                      <a:pt x="5315" y="492"/>
                      <a:pt x="5315" y="492"/>
                    </a:cubicBezTo>
                    <a:cubicBezTo>
                      <a:pt x="5324" y="509"/>
                      <a:pt x="5324" y="509"/>
                      <a:pt x="5324" y="509"/>
                    </a:cubicBezTo>
                    <a:cubicBezTo>
                      <a:pt x="5356" y="509"/>
                      <a:pt x="5356" y="509"/>
                      <a:pt x="5356" y="509"/>
                    </a:cubicBezTo>
                    <a:cubicBezTo>
                      <a:pt x="5388" y="503"/>
                      <a:pt x="5388" y="503"/>
                      <a:pt x="5388" y="503"/>
                    </a:cubicBezTo>
                    <a:cubicBezTo>
                      <a:pt x="5338" y="547"/>
                      <a:pt x="5338" y="547"/>
                      <a:pt x="5338" y="547"/>
                    </a:cubicBezTo>
                    <a:cubicBezTo>
                      <a:pt x="5296" y="544"/>
                      <a:pt x="5296" y="544"/>
                      <a:pt x="5296" y="544"/>
                    </a:cubicBezTo>
                    <a:cubicBezTo>
                      <a:pt x="5278" y="555"/>
                      <a:pt x="5278" y="555"/>
                      <a:pt x="5278" y="555"/>
                    </a:cubicBezTo>
                    <a:cubicBezTo>
                      <a:pt x="5246" y="555"/>
                      <a:pt x="5246" y="555"/>
                      <a:pt x="5246" y="555"/>
                    </a:cubicBezTo>
                    <a:cubicBezTo>
                      <a:pt x="5214" y="572"/>
                      <a:pt x="5214" y="572"/>
                      <a:pt x="5214" y="572"/>
                    </a:cubicBezTo>
                    <a:cubicBezTo>
                      <a:pt x="5205" y="586"/>
                      <a:pt x="5205" y="586"/>
                      <a:pt x="5205" y="586"/>
                    </a:cubicBezTo>
                    <a:cubicBezTo>
                      <a:pt x="5131" y="589"/>
                      <a:pt x="5131" y="589"/>
                      <a:pt x="5131" y="589"/>
                    </a:cubicBezTo>
                    <a:cubicBezTo>
                      <a:pt x="5122" y="614"/>
                      <a:pt x="5122" y="614"/>
                      <a:pt x="5122" y="614"/>
                    </a:cubicBezTo>
                    <a:cubicBezTo>
                      <a:pt x="5062" y="638"/>
                      <a:pt x="5062" y="638"/>
                      <a:pt x="5062" y="638"/>
                    </a:cubicBezTo>
                    <a:cubicBezTo>
                      <a:pt x="5020" y="641"/>
                      <a:pt x="5020" y="641"/>
                      <a:pt x="5020" y="641"/>
                    </a:cubicBezTo>
                    <a:cubicBezTo>
                      <a:pt x="5076" y="608"/>
                      <a:pt x="5076" y="608"/>
                      <a:pt x="5076" y="608"/>
                    </a:cubicBezTo>
                    <a:cubicBezTo>
                      <a:pt x="5076" y="572"/>
                      <a:pt x="5076" y="572"/>
                      <a:pt x="5076" y="572"/>
                    </a:cubicBezTo>
                    <a:cubicBezTo>
                      <a:pt x="5103" y="558"/>
                      <a:pt x="5103" y="558"/>
                      <a:pt x="5103" y="558"/>
                    </a:cubicBezTo>
                    <a:cubicBezTo>
                      <a:pt x="5131" y="558"/>
                      <a:pt x="5131" y="558"/>
                      <a:pt x="5131" y="558"/>
                    </a:cubicBezTo>
                    <a:cubicBezTo>
                      <a:pt x="5136" y="528"/>
                      <a:pt x="5136" y="528"/>
                      <a:pt x="5136" y="528"/>
                    </a:cubicBezTo>
                    <a:cubicBezTo>
                      <a:pt x="5168" y="517"/>
                      <a:pt x="5168" y="517"/>
                      <a:pt x="5168" y="517"/>
                    </a:cubicBezTo>
                    <a:cubicBezTo>
                      <a:pt x="5205" y="517"/>
                      <a:pt x="5205" y="517"/>
                      <a:pt x="5205" y="517"/>
                    </a:cubicBezTo>
                    <a:cubicBezTo>
                      <a:pt x="5246" y="476"/>
                      <a:pt x="5246" y="476"/>
                      <a:pt x="5246" y="476"/>
                    </a:cubicBezTo>
                    <a:cubicBezTo>
                      <a:pt x="5305" y="448"/>
                      <a:pt x="5305" y="448"/>
                      <a:pt x="5305" y="448"/>
                    </a:cubicBezTo>
                    <a:cubicBezTo>
                      <a:pt x="5333" y="445"/>
                      <a:pt x="5333" y="445"/>
                      <a:pt x="5333" y="445"/>
                    </a:cubicBezTo>
                    <a:cubicBezTo>
                      <a:pt x="5338" y="423"/>
                      <a:pt x="5338" y="423"/>
                      <a:pt x="5338" y="423"/>
                    </a:cubicBezTo>
                    <a:cubicBezTo>
                      <a:pt x="5425" y="374"/>
                      <a:pt x="5425" y="374"/>
                      <a:pt x="5425" y="374"/>
                    </a:cubicBezTo>
                    <a:cubicBezTo>
                      <a:pt x="5476" y="374"/>
                      <a:pt x="5476" y="374"/>
                      <a:pt x="5476" y="374"/>
                    </a:cubicBezTo>
                    <a:cubicBezTo>
                      <a:pt x="5480" y="346"/>
                      <a:pt x="5480" y="346"/>
                      <a:pt x="5480" y="346"/>
                    </a:cubicBezTo>
                    <a:cubicBezTo>
                      <a:pt x="5545" y="310"/>
                      <a:pt x="5545" y="310"/>
                      <a:pt x="5545" y="310"/>
                    </a:cubicBezTo>
                    <a:cubicBezTo>
                      <a:pt x="5572" y="275"/>
                      <a:pt x="5572" y="275"/>
                      <a:pt x="5572" y="275"/>
                    </a:cubicBezTo>
                    <a:cubicBezTo>
                      <a:pt x="5508" y="249"/>
                      <a:pt x="5508" y="249"/>
                      <a:pt x="5508" y="249"/>
                    </a:cubicBezTo>
                    <a:cubicBezTo>
                      <a:pt x="5494" y="233"/>
                      <a:pt x="5494" y="233"/>
                      <a:pt x="5494" y="233"/>
                    </a:cubicBezTo>
                    <a:cubicBezTo>
                      <a:pt x="5499" y="225"/>
                      <a:pt x="5499" y="225"/>
                      <a:pt x="5499" y="225"/>
                    </a:cubicBezTo>
                    <a:cubicBezTo>
                      <a:pt x="5512" y="225"/>
                      <a:pt x="5512" y="225"/>
                      <a:pt x="5512" y="225"/>
                    </a:cubicBezTo>
                    <a:cubicBezTo>
                      <a:pt x="5540" y="243"/>
                      <a:pt x="5540" y="243"/>
                      <a:pt x="5540" y="243"/>
                    </a:cubicBezTo>
                    <a:cubicBezTo>
                      <a:pt x="5591" y="255"/>
                      <a:pt x="5591" y="255"/>
                      <a:pt x="5591" y="255"/>
                    </a:cubicBezTo>
                    <a:cubicBezTo>
                      <a:pt x="5591" y="217"/>
                      <a:pt x="5591" y="217"/>
                      <a:pt x="5591" y="217"/>
                    </a:cubicBezTo>
                    <a:cubicBezTo>
                      <a:pt x="5568" y="213"/>
                      <a:pt x="5568" y="213"/>
                      <a:pt x="5568" y="213"/>
                    </a:cubicBezTo>
                    <a:cubicBezTo>
                      <a:pt x="5572" y="177"/>
                      <a:pt x="5572" y="177"/>
                      <a:pt x="5572" y="177"/>
                    </a:cubicBezTo>
                    <a:cubicBezTo>
                      <a:pt x="5549" y="173"/>
                      <a:pt x="5549" y="173"/>
                      <a:pt x="5549" y="173"/>
                    </a:cubicBezTo>
                    <a:cubicBezTo>
                      <a:pt x="5512" y="197"/>
                      <a:pt x="5512" y="197"/>
                      <a:pt x="5512" y="197"/>
                    </a:cubicBezTo>
                    <a:cubicBezTo>
                      <a:pt x="5499" y="193"/>
                      <a:pt x="5499" y="193"/>
                      <a:pt x="5499" y="193"/>
                    </a:cubicBezTo>
                    <a:cubicBezTo>
                      <a:pt x="5512" y="171"/>
                      <a:pt x="5512" y="171"/>
                      <a:pt x="5512" y="171"/>
                    </a:cubicBezTo>
                    <a:cubicBezTo>
                      <a:pt x="5443" y="138"/>
                      <a:pt x="5443" y="138"/>
                      <a:pt x="5443" y="138"/>
                    </a:cubicBezTo>
                    <a:cubicBezTo>
                      <a:pt x="5411" y="134"/>
                      <a:pt x="5411" y="134"/>
                      <a:pt x="5411" y="134"/>
                    </a:cubicBezTo>
                    <a:cubicBezTo>
                      <a:pt x="5393" y="124"/>
                      <a:pt x="5393" y="124"/>
                      <a:pt x="5393" y="124"/>
                    </a:cubicBezTo>
                    <a:cubicBezTo>
                      <a:pt x="5205" y="132"/>
                      <a:pt x="5205" y="132"/>
                      <a:pt x="5205" y="132"/>
                    </a:cubicBezTo>
                    <a:cubicBezTo>
                      <a:pt x="5191" y="148"/>
                      <a:pt x="5191" y="148"/>
                      <a:pt x="5191" y="148"/>
                    </a:cubicBezTo>
                    <a:cubicBezTo>
                      <a:pt x="5131" y="154"/>
                      <a:pt x="5131" y="154"/>
                      <a:pt x="5131" y="154"/>
                    </a:cubicBezTo>
                    <a:cubicBezTo>
                      <a:pt x="5094" y="142"/>
                      <a:pt x="5094" y="142"/>
                      <a:pt x="5094" y="142"/>
                    </a:cubicBezTo>
                    <a:cubicBezTo>
                      <a:pt x="5145" y="122"/>
                      <a:pt x="5145" y="122"/>
                      <a:pt x="5145" y="122"/>
                    </a:cubicBezTo>
                    <a:cubicBezTo>
                      <a:pt x="5154" y="94"/>
                      <a:pt x="5154" y="94"/>
                      <a:pt x="5154" y="94"/>
                    </a:cubicBezTo>
                    <a:cubicBezTo>
                      <a:pt x="5108" y="86"/>
                      <a:pt x="5108" y="86"/>
                      <a:pt x="5108" y="86"/>
                    </a:cubicBezTo>
                    <a:cubicBezTo>
                      <a:pt x="5076" y="100"/>
                      <a:pt x="5076" y="100"/>
                      <a:pt x="5076" y="100"/>
                    </a:cubicBezTo>
                    <a:cubicBezTo>
                      <a:pt x="5048" y="98"/>
                      <a:pt x="5048" y="98"/>
                      <a:pt x="5048" y="98"/>
                    </a:cubicBezTo>
                    <a:cubicBezTo>
                      <a:pt x="5048" y="80"/>
                      <a:pt x="5048" y="80"/>
                      <a:pt x="5048" y="80"/>
                    </a:cubicBezTo>
                    <a:cubicBezTo>
                      <a:pt x="4979" y="78"/>
                      <a:pt x="4979" y="78"/>
                      <a:pt x="4979" y="78"/>
                    </a:cubicBezTo>
                    <a:cubicBezTo>
                      <a:pt x="4979" y="68"/>
                      <a:pt x="4979" y="68"/>
                      <a:pt x="4979" y="68"/>
                    </a:cubicBezTo>
                    <a:cubicBezTo>
                      <a:pt x="5057" y="62"/>
                      <a:pt x="5057" y="62"/>
                      <a:pt x="5057" y="62"/>
                    </a:cubicBezTo>
                    <a:cubicBezTo>
                      <a:pt x="5089" y="36"/>
                      <a:pt x="5089" y="36"/>
                      <a:pt x="5089" y="36"/>
                    </a:cubicBezTo>
                    <a:cubicBezTo>
                      <a:pt x="5067" y="16"/>
                      <a:pt x="5067" y="16"/>
                      <a:pt x="5067" y="16"/>
                    </a:cubicBezTo>
                    <a:cubicBezTo>
                      <a:pt x="5025" y="18"/>
                      <a:pt x="5025" y="18"/>
                      <a:pt x="5025" y="18"/>
                    </a:cubicBezTo>
                    <a:cubicBezTo>
                      <a:pt x="4956" y="0"/>
                      <a:pt x="4956" y="0"/>
                      <a:pt x="4956" y="0"/>
                    </a:cubicBezTo>
                    <a:cubicBezTo>
                      <a:pt x="4869" y="22"/>
                      <a:pt x="4869" y="22"/>
                      <a:pt x="4869" y="22"/>
                    </a:cubicBezTo>
                    <a:cubicBezTo>
                      <a:pt x="4850" y="36"/>
                      <a:pt x="4850" y="36"/>
                      <a:pt x="4850" y="36"/>
                    </a:cubicBezTo>
                    <a:cubicBezTo>
                      <a:pt x="4791" y="64"/>
                      <a:pt x="4791" y="64"/>
                      <a:pt x="4791" y="64"/>
                    </a:cubicBezTo>
                    <a:cubicBezTo>
                      <a:pt x="4786" y="84"/>
                      <a:pt x="4786" y="84"/>
                      <a:pt x="4786" y="84"/>
                    </a:cubicBezTo>
                    <a:cubicBezTo>
                      <a:pt x="4749" y="100"/>
                      <a:pt x="4749" y="100"/>
                      <a:pt x="4749" y="100"/>
                    </a:cubicBezTo>
                    <a:cubicBezTo>
                      <a:pt x="4763" y="120"/>
                      <a:pt x="4763" y="120"/>
                      <a:pt x="4763" y="120"/>
                    </a:cubicBezTo>
                    <a:cubicBezTo>
                      <a:pt x="4786" y="128"/>
                      <a:pt x="4786" y="128"/>
                      <a:pt x="4786" y="128"/>
                    </a:cubicBezTo>
                    <a:cubicBezTo>
                      <a:pt x="4768" y="132"/>
                      <a:pt x="4768" y="132"/>
                      <a:pt x="4768" y="132"/>
                    </a:cubicBezTo>
                    <a:cubicBezTo>
                      <a:pt x="4786" y="150"/>
                      <a:pt x="4786" y="150"/>
                      <a:pt x="4786" y="150"/>
                    </a:cubicBezTo>
                    <a:cubicBezTo>
                      <a:pt x="4823" y="151"/>
                      <a:pt x="4823" y="151"/>
                      <a:pt x="4823" y="151"/>
                    </a:cubicBezTo>
                    <a:cubicBezTo>
                      <a:pt x="4855" y="161"/>
                      <a:pt x="4855" y="161"/>
                      <a:pt x="4855" y="161"/>
                    </a:cubicBezTo>
                    <a:cubicBezTo>
                      <a:pt x="4929" y="155"/>
                      <a:pt x="4929" y="155"/>
                      <a:pt x="4929" y="155"/>
                    </a:cubicBezTo>
                    <a:cubicBezTo>
                      <a:pt x="4938" y="163"/>
                      <a:pt x="4938" y="163"/>
                      <a:pt x="4938" y="163"/>
                    </a:cubicBezTo>
                    <a:cubicBezTo>
                      <a:pt x="4873" y="173"/>
                      <a:pt x="4873" y="173"/>
                      <a:pt x="4873" y="173"/>
                    </a:cubicBezTo>
                    <a:cubicBezTo>
                      <a:pt x="4814" y="166"/>
                      <a:pt x="4814" y="166"/>
                      <a:pt x="4814" y="166"/>
                    </a:cubicBezTo>
                    <a:cubicBezTo>
                      <a:pt x="4781" y="161"/>
                      <a:pt x="4781" y="161"/>
                      <a:pt x="4781" y="161"/>
                    </a:cubicBezTo>
                    <a:cubicBezTo>
                      <a:pt x="4740" y="154"/>
                      <a:pt x="4740" y="154"/>
                      <a:pt x="4740" y="154"/>
                    </a:cubicBezTo>
                    <a:cubicBezTo>
                      <a:pt x="4680" y="159"/>
                      <a:pt x="4680" y="159"/>
                      <a:pt x="4680" y="159"/>
                    </a:cubicBezTo>
                    <a:cubicBezTo>
                      <a:pt x="4634" y="148"/>
                      <a:pt x="4634" y="148"/>
                      <a:pt x="4634" y="148"/>
                    </a:cubicBezTo>
                    <a:cubicBezTo>
                      <a:pt x="4621" y="155"/>
                      <a:pt x="4621" y="155"/>
                      <a:pt x="4621" y="155"/>
                    </a:cubicBezTo>
                    <a:cubicBezTo>
                      <a:pt x="4639" y="166"/>
                      <a:pt x="4639" y="166"/>
                      <a:pt x="4639" y="166"/>
                    </a:cubicBezTo>
                    <a:cubicBezTo>
                      <a:pt x="4703" y="189"/>
                      <a:pt x="4703" y="189"/>
                      <a:pt x="4703" y="189"/>
                    </a:cubicBezTo>
                    <a:cubicBezTo>
                      <a:pt x="4717" y="205"/>
                      <a:pt x="4717" y="205"/>
                      <a:pt x="4717" y="205"/>
                    </a:cubicBezTo>
                    <a:cubicBezTo>
                      <a:pt x="4708" y="233"/>
                      <a:pt x="4708" y="233"/>
                      <a:pt x="4708" y="233"/>
                    </a:cubicBezTo>
                    <a:cubicBezTo>
                      <a:pt x="4657" y="243"/>
                      <a:pt x="4657" y="243"/>
                      <a:pt x="4657" y="243"/>
                    </a:cubicBezTo>
                    <a:cubicBezTo>
                      <a:pt x="4644" y="221"/>
                      <a:pt x="4644" y="221"/>
                      <a:pt x="4644" y="221"/>
                    </a:cubicBezTo>
                    <a:cubicBezTo>
                      <a:pt x="4671" y="203"/>
                      <a:pt x="4671" y="203"/>
                      <a:pt x="4671" y="203"/>
                    </a:cubicBezTo>
                    <a:cubicBezTo>
                      <a:pt x="4607" y="181"/>
                      <a:pt x="4607" y="181"/>
                      <a:pt x="4607" y="181"/>
                    </a:cubicBezTo>
                    <a:cubicBezTo>
                      <a:pt x="4575" y="193"/>
                      <a:pt x="4575" y="193"/>
                      <a:pt x="4575" y="193"/>
                    </a:cubicBezTo>
                    <a:cubicBezTo>
                      <a:pt x="4547" y="211"/>
                      <a:pt x="4547" y="211"/>
                      <a:pt x="4547" y="211"/>
                    </a:cubicBezTo>
                    <a:cubicBezTo>
                      <a:pt x="4478" y="233"/>
                      <a:pt x="4478" y="233"/>
                      <a:pt x="4478" y="233"/>
                    </a:cubicBezTo>
                    <a:cubicBezTo>
                      <a:pt x="4478" y="217"/>
                      <a:pt x="4478" y="217"/>
                      <a:pt x="4478" y="217"/>
                    </a:cubicBezTo>
                    <a:cubicBezTo>
                      <a:pt x="4446" y="219"/>
                      <a:pt x="4446" y="219"/>
                      <a:pt x="4446" y="219"/>
                    </a:cubicBezTo>
                    <a:cubicBezTo>
                      <a:pt x="4418" y="233"/>
                      <a:pt x="4418" y="233"/>
                      <a:pt x="4418" y="233"/>
                    </a:cubicBezTo>
                    <a:cubicBezTo>
                      <a:pt x="4400" y="229"/>
                      <a:pt x="4400" y="229"/>
                      <a:pt x="4400" y="229"/>
                    </a:cubicBezTo>
                    <a:cubicBezTo>
                      <a:pt x="4441" y="205"/>
                      <a:pt x="4441" y="205"/>
                      <a:pt x="4441" y="205"/>
                    </a:cubicBezTo>
                    <a:cubicBezTo>
                      <a:pt x="4372" y="193"/>
                      <a:pt x="4372" y="193"/>
                      <a:pt x="4372" y="193"/>
                    </a:cubicBezTo>
                    <a:cubicBezTo>
                      <a:pt x="4331" y="199"/>
                      <a:pt x="4331" y="199"/>
                      <a:pt x="4331" y="199"/>
                    </a:cubicBezTo>
                    <a:cubicBezTo>
                      <a:pt x="4257" y="201"/>
                      <a:pt x="4257" y="201"/>
                      <a:pt x="4257" y="201"/>
                    </a:cubicBezTo>
                    <a:cubicBezTo>
                      <a:pt x="4225" y="209"/>
                      <a:pt x="4225" y="209"/>
                      <a:pt x="4225" y="209"/>
                    </a:cubicBezTo>
                    <a:cubicBezTo>
                      <a:pt x="4239" y="221"/>
                      <a:pt x="4239" y="221"/>
                      <a:pt x="4239" y="221"/>
                    </a:cubicBezTo>
                    <a:cubicBezTo>
                      <a:pt x="4267" y="225"/>
                      <a:pt x="4267" y="225"/>
                      <a:pt x="4267" y="225"/>
                    </a:cubicBezTo>
                    <a:cubicBezTo>
                      <a:pt x="4303" y="223"/>
                      <a:pt x="4303" y="223"/>
                      <a:pt x="4303" y="223"/>
                    </a:cubicBezTo>
                    <a:cubicBezTo>
                      <a:pt x="4294" y="233"/>
                      <a:pt x="4294" y="233"/>
                      <a:pt x="4294" y="233"/>
                    </a:cubicBezTo>
                    <a:cubicBezTo>
                      <a:pt x="4234" y="239"/>
                      <a:pt x="4234" y="239"/>
                      <a:pt x="4234" y="239"/>
                    </a:cubicBezTo>
                    <a:cubicBezTo>
                      <a:pt x="4142" y="243"/>
                      <a:pt x="4142" y="243"/>
                      <a:pt x="4142" y="243"/>
                    </a:cubicBezTo>
                    <a:cubicBezTo>
                      <a:pt x="4120" y="257"/>
                      <a:pt x="4120" y="257"/>
                      <a:pt x="4120" y="257"/>
                    </a:cubicBezTo>
                    <a:cubicBezTo>
                      <a:pt x="4083" y="253"/>
                      <a:pt x="4083" y="253"/>
                      <a:pt x="4083" y="253"/>
                    </a:cubicBezTo>
                    <a:cubicBezTo>
                      <a:pt x="4032" y="265"/>
                      <a:pt x="4032" y="265"/>
                      <a:pt x="4032" y="265"/>
                    </a:cubicBezTo>
                    <a:cubicBezTo>
                      <a:pt x="3968" y="271"/>
                      <a:pt x="3968" y="271"/>
                      <a:pt x="3968" y="271"/>
                    </a:cubicBezTo>
                    <a:cubicBezTo>
                      <a:pt x="3917" y="302"/>
                      <a:pt x="3917" y="302"/>
                      <a:pt x="3917" y="302"/>
                    </a:cubicBezTo>
                    <a:cubicBezTo>
                      <a:pt x="3880" y="303"/>
                      <a:pt x="3880" y="303"/>
                      <a:pt x="3880" y="303"/>
                    </a:cubicBezTo>
                    <a:cubicBezTo>
                      <a:pt x="3848" y="302"/>
                      <a:pt x="3848" y="302"/>
                      <a:pt x="3848" y="302"/>
                    </a:cubicBezTo>
                    <a:cubicBezTo>
                      <a:pt x="3835" y="313"/>
                      <a:pt x="3835" y="313"/>
                      <a:pt x="3835" y="313"/>
                    </a:cubicBezTo>
                    <a:cubicBezTo>
                      <a:pt x="3857" y="316"/>
                      <a:pt x="3857" y="316"/>
                      <a:pt x="3857" y="316"/>
                    </a:cubicBezTo>
                    <a:cubicBezTo>
                      <a:pt x="3890" y="318"/>
                      <a:pt x="3890" y="318"/>
                      <a:pt x="3890" y="318"/>
                    </a:cubicBezTo>
                    <a:cubicBezTo>
                      <a:pt x="3880" y="332"/>
                      <a:pt x="3880" y="332"/>
                      <a:pt x="3880" y="332"/>
                    </a:cubicBezTo>
                    <a:cubicBezTo>
                      <a:pt x="3853" y="349"/>
                      <a:pt x="3853" y="349"/>
                      <a:pt x="3853" y="349"/>
                    </a:cubicBezTo>
                    <a:cubicBezTo>
                      <a:pt x="3830" y="371"/>
                      <a:pt x="3830" y="371"/>
                      <a:pt x="3830" y="371"/>
                    </a:cubicBezTo>
                    <a:cubicBezTo>
                      <a:pt x="3788" y="354"/>
                      <a:pt x="3788" y="354"/>
                      <a:pt x="3788" y="354"/>
                    </a:cubicBezTo>
                    <a:cubicBezTo>
                      <a:pt x="3766" y="374"/>
                      <a:pt x="3766" y="374"/>
                      <a:pt x="3766" y="374"/>
                    </a:cubicBezTo>
                    <a:cubicBezTo>
                      <a:pt x="3779" y="393"/>
                      <a:pt x="3779" y="393"/>
                      <a:pt x="3779" y="393"/>
                    </a:cubicBezTo>
                    <a:cubicBezTo>
                      <a:pt x="3811" y="390"/>
                      <a:pt x="3811" y="390"/>
                      <a:pt x="3811" y="390"/>
                    </a:cubicBezTo>
                    <a:cubicBezTo>
                      <a:pt x="3844" y="401"/>
                      <a:pt x="3844" y="401"/>
                      <a:pt x="3844" y="401"/>
                    </a:cubicBezTo>
                    <a:cubicBezTo>
                      <a:pt x="3839" y="412"/>
                      <a:pt x="3839" y="412"/>
                      <a:pt x="3839" y="412"/>
                    </a:cubicBezTo>
                    <a:cubicBezTo>
                      <a:pt x="3788" y="409"/>
                      <a:pt x="3788" y="409"/>
                      <a:pt x="3788" y="409"/>
                    </a:cubicBezTo>
                    <a:cubicBezTo>
                      <a:pt x="3779" y="429"/>
                      <a:pt x="3779" y="429"/>
                      <a:pt x="3779" y="429"/>
                    </a:cubicBezTo>
                    <a:cubicBezTo>
                      <a:pt x="3811" y="431"/>
                      <a:pt x="3811" y="431"/>
                      <a:pt x="3811" y="431"/>
                    </a:cubicBezTo>
                    <a:cubicBezTo>
                      <a:pt x="3839" y="448"/>
                      <a:pt x="3839" y="448"/>
                      <a:pt x="3839" y="448"/>
                    </a:cubicBezTo>
                    <a:cubicBezTo>
                      <a:pt x="3835" y="467"/>
                      <a:pt x="3835" y="467"/>
                      <a:pt x="3835" y="467"/>
                    </a:cubicBezTo>
                    <a:cubicBezTo>
                      <a:pt x="3857" y="487"/>
                      <a:pt x="3857" y="487"/>
                      <a:pt x="3857" y="487"/>
                    </a:cubicBezTo>
                    <a:cubicBezTo>
                      <a:pt x="3853" y="511"/>
                      <a:pt x="3853" y="511"/>
                      <a:pt x="3853" y="511"/>
                    </a:cubicBezTo>
                    <a:cubicBezTo>
                      <a:pt x="3825" y="492"/>
                      <a:pt x="3825" y="492"/>
                      <a:pt x="3825" y="492"/>
                    </a:cubicBezTo>
                    <a:cubicBezTo>
                      <a:pt x="3766" y="492"/>
                      <a:pt x="3766" y="492"/>
                      <a:pt x="3766" y="492"/>
                    </a:cubicBezTo>
                    <a:cubicBezTo>
                      <a:pt x="3738" y="509"/>
                      <a:pt x="3738" y="509"/>
                      <a:pt x="3738" y="509"/>
                    </a:cubicBezTo>
                    <a:cubicBezTo>
                      <a:pt x="3692" y="509"/>
                      <a:pt x="3692" y="509"/>
                      <a:pt x="3692" y="509"/>
                    </a:cubicBezTo>
                    <a:cubicBezTo>
                      <a:pt x="3664" y="503"/>
                      <a:pt x="3664" y="503"/>
                      <a:pt x="3664" y="503"/>
                    </a:cubicBezTo>
                    <a:cubicBezTo>
                      <a:pt x="3596" y="514"/>
                      <a:pt x="3596" y="514"/>
                      <a:pt x="3596" y="514"/>
                    </a:cubicBezTo>
                    <a:cubicBezTo>
                      <a:pt x="3490" y="528"/>
                      <a:pt x="3490" y="528"/>
                      <a:pt x="3490" y="528"/>
                    </a:cubicBezTo>
                    <a:cubicBezTo>
                      <a:pt x="3457" y="528"/>
                      <a:pt x="3457" y="528"/>
                      <a:pt x="3457" y="528"/>
                    </a:cubicBezTo>
                    <a:cubicBezTo>
                      <a:pt x="3421" y="567"/>
                      <a:pt x="3421" y="567"/>
                      <a:pt x="3421" y="567"/>
                    </a:cubicBezTo>
                    <a:cubicBezTo>
                      <a:pt x="3444" y="586"/>
                      <a:pt x="3444" y="586"/>
                      <a:pt x="3444" y="586"/>
                    </a:cubicBezTo>
                    <a:cubicBezTo>
                      <a:pt x="3439" y="638"/>
                      <a:pt x="3439" y="638"/>
                      <a:pt x="3439" y="638"/>
                    </a:cubicBezTo>
                    <a:cubicBezTo>
                      <a:pt x="3462" y="655"/>
                      <a:pt x="3462" y="655"/>
                      <a:pt x="3462" y="655"/>
                    </a:cubicBezTo>
                    <a:cubicBezTo>
                      <a:pt x="3457" y="679"/>
                      <a:pt x="3457" y="679"/>
                      <a:pt x="3457" y="679"/>
                    </a:cubicBezTo>
                    <a:cubicBezTo>
                      <a:pt x="3549" y="704"/>
                      <a:pt x="3549" y="704"/>
                      <a:pt x="3549" y="704"/>
                    </a:cubicBezTo>
                    <a:cubicBezTo>
                      <a:pt x="3549" y="735"/>
                      <a:pt x="3549" y="735"/>
                      <a:pt x="3549" y="735"/>
                    </a:cubicBezTo>
                    <a:cubicBezTo>
                      <a:pt x="3618" y="751"/>
                      <a:pt x="3618" y="751"/>
                      <a:pt x="3618" y="751"/>
                    </a:cubicBezTo>
                    <a:cubicBezTo>
                      <a:pt x="3632" y="787"/>
                      <a:pt x="3632" y="787"/>
                      <a:pt x="3632" y="787"/>
                    </a:cubicBezTo>
                    <a:cubicBezTo>
                      <a:pt x="3609" y="823"/>
                      <a:pt x="3609" y="823"/>
                      <a:pt x="3609" y="823"/>
                    </a:cubicBezTo>
                    <a:cubicBezTo>
                      <a:pt x="3609" y="856"/>
                      <a:pt x="3609" y="856"/>
                      <a:pt x="3609" y="856"/>
                    </a:cubicBezTo>
                    <a:cubicBezTo>
                      <a:pt x="3655" y="903"/>
                      <a:pt x="3655" y="903"/>
                      <a:pt x="3655" y="903"/>
                    </a:cubicBezTo>
                    <a:cubicBezTo>
                      <a:pt x="3646" y="930"/>
                      <a:pt x="3646" y="930"/>
                      <a:pt x="3646" y="930"/>
                    </a:cubicBezTo>
                    <a:cubicBezTo>
                      <a:pt x="3605" y="947"/>
                      <a:pt x="3605" y="947"/>
                      <a:pt x="3605" y="947"/>
                    </a:cubicBezTo>
                    <a:cubicBezTo>
                      <a:pt x="3687" y="1002"/>
                      <a:pt x="3687" y="1002"/>
                      <a:pt x="3687" y="1002"/>
                    </a:cubicBezTo>
                    <a:cubicBezTo>
                      <a:pt x="3701" y="1013"/>
                      <a:pt x="3701" y="1013"/>
                      <a:pt x="3701" y="1013"/>
                    </a:cubicBezTo>
                    <a:cubicBezTo>
                      <a:pt x="3678" y="1024"/>
                      <a:pt x="3678" y="1024"/>
                      <a:pt x="3678" y="1024"/>
                    </a:cubicBezTo>
                    <a:cubicBezTo>
                      <a:pt x="3650" y="1019"/>
                      <a:pt x="3650" y="1019"/>
                      <a:pt x="3650" y="1019"/>
                    </a:cubicBezTo>
                    <a:cubicBezTo>
                      <a:pt x="3628" y="991"/>
                      <a:pt x="3628" y="991"/>
                      <a:pt x="3628" y="991"/>
                    </a:cubicBezTo>
                    <a:cubicBezTo>
                      <a:pt x="3563" y="944"/>
                      <a:pt x="3563" y="944"/>
                      <a:pt x="3563" y="944"/>
                    </a:cubicBezTo>
                    <a:cubicBezTo>
                      <a:pt x="3609" y="911"/>
                      <a:pt x="3609" y="911"/>
                      <a:pt x="3609" y="911"/>
                    </a:cubicBezTo>
                    <a:cubicBezTo>
                      <a:pt x="3605" y="867"/>
                      <a:pt x="3605" y="867"/>
                      <a:pt x="3605" y="867"/>
                    </a:cubicBezTo>
                    <a:cubicBezTo>
                      <a:pt x="3549" y="881"/>
                      <a:pt x="3549" y="881"/>
                      <a:pt x="3549" y="881"/>
                    </a:cubicBezTo>
                    <a:cubicBezTo>
                      <a:pt x="3545" y="842"/>
                      <a:pt x="3545" y="842"/>
                      <a:pt x="3545" y="842"/>
                    </a:cubicBezTo>
                    <a:cubicBezTo>
                      <a:pt x="3522" y="831"/>
                      <a:pt x="3522" y="831"/>
                      <a:pt x="3522" y="831"/>
                    </a:cubicBezTo>
                    <a:cubicBezTo>
                      <a:pt x="3549" y="815"/>
                      <a:pt x="3549" y="815"/>
                      <a:pt x="3549" y="815"/>
                    </a:cubicBezTo>
                    <a:cubicBezTo>
                      <a:pt x="3577" y="812"/>
                      <a:pt x="3577" y="812"/>
                      <a:pt x="3577" y="812"/>
                    </a:cubicBezTo>
                    <a:cubicBezTo>
                      <a:pt x="3600" y="782"/>
                      <a:pt x="3600" y="782"/>
                      <a:pt x="3600" y="782"/>
                    </a:cubicBezTo>
                    <a:cubicBezTo>
                      <a:pt x="3591" y="771"/>
                      <a:pt x="3591" y="771"/>
                      <a:pt x="3591" y="771"/>
                    </a:cubicBezTo>
                    <a:cubicBezTo>
                      <a:pt x="3517" y="779"/>
                      <a:pt x="3517" y="779"/>
                      <a:pt x="3517" y="779"/>
                    </a:cubicBezTo>
                    <a:cubicBezTo>
                      <a:pt x="3435" y="732"/>
                      <a:pt x="3435" y="732"/>
                      <a:pt x="3435" y="732"/>
                    </a:cubicBezTo>
                    <a:cubicBezTo>
                      <a:pt x="3338" y="691"/>
                      <a:pt x="3338" y="691"/>
                      <a:pt x="3338" y="691"/>
                    </a:cubicBezTo>
                    <a:cubicBezTo>
                      <a:pt x="3278" y="691"/>
                      <a:pt x="3278" y="691"/>
                      <a:pt x="3278" y="691"/>
                    </a:cubicBezTo>
                    <a:cubicBezTo>
                      <a:pt x="3223" y="713"/>
                      <a:pt x="3223" y="713"/>
                      <a:pt x="3223" y="713"/>
                    </a:cubicBezTo>
                    <a:cubicBezTo>
                      <a:pt x="3223" y="726"/>
                      <a:pt x="3223" y="726"/>
                      <a:pt x="3223" y="726"/>
                    </a:cubicBezTo>
                    <a:cubicBezTo>
                      <a:pt x="3246" y="726"/>
                      <a:pt x="3246" y="726"/>
                      <a:pt x="3246" y="726"/>
                    </a:cubicBezTo>
                    <a:cubicBezTo>
                      <a:pt x="3274" y="721"/>
                      <a:pt x="3274" y="721"/>
                      <a:pt x="3274" y="721"/>
                    </a:cubicBezTo>
                    <a:cubicBezTo>
                      <a:pt x="3274" y="757"/>
                      <a:pt x="3274" y="757"/>
                      <a:pt x="3274" y="757"/>
                    </a:cubicBezTo>
                    <a:cubicBezTo>
                      <a:pt x="3237" y="757"/>
                      <a:pt x="3237" y="757"/>
                      <a:pt x="3237" y="757"/>
                    </a:cubicBezTo>
                    <a:cubicBezTo>
                      <a:pt x="3200" y="732"/>
                      <a:pt x="3200" y="732"/>
                      <a:pt x="3200" y="732"/>
                    </a:cubicBezTo>
                    <a:cubicBezTo>
                      <a:pt x="3163" y="738"/>
                      <a:pt x="3163" y="738"/>
                      <a:pt x="3163" y="738"/>
                    </a:cubicBezTo>
                    <a:cubicBezTo>
                      <a:pt x="3140" y="759"/>
                      <a:pt x="3140" y="759"/>
                      <a:pt x="3140" y="759"/>
                    </a:cubicBezTo>
                    <a:cubicBezTo>
                      <a:pt x="3173" y="793"/>
                      <a:pt x="3173" y="793"/>
                      <a:pt x="3173" y="793"/>
                    </a:cubicBezTo>
                    <a:cubicBezTo>
                      <a:pt x="3246" y="817"/>
                      <a:pt x="3246" y="817"/>
                      <a:pt x="3246" y="817"/>
                    </a:cubicBezTo>
                    <a:cubicBezTo>
                      <a:pt x="3278" y="815"/>
                      <a:pt x="3278" y="815"/>
                      <a:pt x="3278" y="815"/>
                    </a:cubicBezTo>
                    <a:cubicBezTo>
                      <a:pt x="3278" y="831"/>
                      <a:pt x="3278" y="831"/>
                      <a:pt x="3278" y="831"/>
                    </a:cubicBezTo>
                    <a:cubicBezTo>
                      <a:pt x="3306" y="851"/>
                      <a:pt x="3306" y="851"/>
                      <a:pt x="3306" y="851"/>
                    </a:cubicBezTo>
                    <a:cubicBezTo>
                      <a:pt x="3338" y="856"/>
                      <a:pt x="3338" y="856"/>
                      <a:pt x="3338" y="856"/>
                    </a:cubicBezTo>
                    <a:cubicBezTo>
                      <a:pt x="3333" y="872"/>
                      <a:pt x="3333" y="872"/>
                      <a:pt x="3333" y="872"/>
                    </a:cubicBezTo>
                    <a:cubicBezTo>
                      <a:pt x="3287" y="867"/>
                      <a:pt x="3287" y="867"/>
                      <a:pt x="3287" y="867"/>
                    </a:cubicBezTo>
                    <a:cubicBezTo>
                      <a:pt x="3251" y="845"/>
                      <a:pt x="3251" y="845"/>
                      <a:pt x="3251" y="845"/>
                    </a:cubicBezTo>
                    <a:cubicBezTo>
                      <a:pt x="3200" y="845"/>
                      <a:pt x="3200" y="845"/>
                      <a:pt x="3200" y="845"/>
                    </a:cubicBezTo>
                    <a:cubicBezTo>
                      <a:pt x="3099" y="817"/>
                      <a:pt x="3099" y="817"/>
                      <a:pt x="3099" y="817"/>
                    </a:cubicBezTo>
                    <a:cubicBezTo>
                      <a:pt x="3122" y="782"/>
                      <a:pt x="3122" y="782"/>
                      <a:pt x="3122" y="782"/>
                    </a:cubicBezTo>
                    <a:cubicBezTo>
                      <a:pt x="3094" y="768"/>
                      <a:pt x="3094" y="768"/>
                      <a:pt x="3094" y="768"/>
                    </a:cubicBezTo>
                    <a:cubicBezTo>
                      <a:pt x="3094" y="743"/>
                      <a:pt x="3094" y="743"/>
                      <a:pt x="3094" y="743"/>
                    </a:cubicBezTo>
                    <a:cubicBezTo>
                      <a:pt x="3127" y="713"/>
                      <a:pt x="3127" y="713"/>
                      <a:pt x="3127" y="713"/>
                    </a:cubicBezTo>
                    <a:cubicBezTo>
                      <a:pt x="3122" y="655"/>
                      <a:pt x="3122" y="655"/>
                      <a:pt x="3122" y="655"/>
                    </a:cubicBezTo>
                    <a:cubicBezTo>
                      <a:pt x="3081" y="622"/>
                      <a:pt x="3081" y="622"/>
                      <a:pt x="3081" y="622"/>
                    </a:cubicBezTo>
                    <a:cubicBezTo>
                      <a:pt x="3053" y="616"/>
                      <a:pt x="3053" y="616"/>
                      <a:pt x="3053" y="616"/>
                    </a:cubicBezTo>
                    <a:cubicBezTo>
                      <a:pt x="3039" y="622"/>
                      <a:pt x="3039" y="622"/>
                      <a:pt x="3039" y="622"/>
                    </a:cubicBezTo>
                    <a:cubicBezTo>
                      <a:pt x="3071" y="644"/>
                      <a:pt x="3071" y="644"/>
                      <a:pt x="3071" y="644"/>
                    </a:cubicBezTo>
                    <a:cubicBezTo>
                      <a:pt x="3081" y="671"/>
                      <a:pt x="3081" y="671"/>
                      <a:pt x="3081" y="671"/>
                    </a:cubicBezTo>
                    <a:cubicBezTo>
                      <a:pt x="3090" y="685"/>
                      <a:pt x="3090" y="685"/>
                      <a:pt x="3090" y="685"/>
                    </a:cubicBezTo>
                    <a:cubicBezTo>
                      <a:pt x="3085" y="721"/>
                      <a:pt x="3085" y="721"/>
                      <a:pt x="3085" y="721"/>
                    </a:cubicBezTo>
                    <a:cubicBezTo>
                      <a:pt x="2984" y="759"/>
                      <a:pt x="2984" y="759"/>
                      <a:pt x="2984" y="759"/>
                    </a:cubicBezTo>
                    <a:cubicBezTo>
                      <a:pt x="2956" y="812"/>
                      <a:pt x="2956" y="812"/>
                      <a:pt x="2956" y="812"/>
                    </a:cubicBezTo>
                    <a:cubicBezTo>
                      <a:pt x="3016" y="859"/>
                      <a:pt x="3016" y="859"/>
                      <a:pt x="3016" y="859"/>
                    </a:cubicBezTo>
                    <a:cubicBezTo>
                      <a:pt x="3034" y="908"/>
                      <a:pt x="3034" y="908"/>
                      <a:pt x="3034" y="908"/>
                    </a:cubicBezTo>
                    <a:cubicBezTo>
                      <a:pt x="3007" y="936"/>
                      <a:pt x="3007" y="936"/>
                      <a:pt x="3007" y="936"/>
                    </a:cubicBezTo>
                    <a:cubicBezTo>
                      <a:pt x="2975" y="963"/>
                      <a:pt x="2975" y="963"/>
                      <a:pt x="2975" y="963"/>
                    </a:cubicBezTo>
                    <a:cubicBezTo>
                      <a:pt x="2970" y="997"/>
                      <a:pt x="2970" y="997"/>
                      <a:pt x="2970" y="997"/>
                    </a:cubicBezTo>
                    <a:cubicBezTo>
                      <a:pt x="2989" y="1032"/>
                      <a:pt x="2989" y="1032"/>
                      <a:pt x="2989" y="1032"/>
                    </a:cubicBezTo>
                    <a:cubicBezTo>
                      <a:pt x="2998" y="1066"/>
                      <a:pt x="2998" y="1066"/>
                      <a:pt x="2998" y="1066"/>
                    </a:cubicBezTo>
                    <a:cubicBezTo>
                      <a:pt x="3067" y="1079"/>
                      <a:pt x="3067" y="1079"/>
                      <a:pt x="3067" y="1079"/>
                    </a:cubicBezTo>
                    <a:cubicBezTo>
                      <a:pt x="3108" y="1060"/>
                      <a:pt x="3108" y="1060"/>
                      <a:pt x="3108" y="1060"/>
                    </a:cubicBezTo>
                    <a:cubicBezTo>
                      <a:pt x="3186" y="1074"/>
                      <a:pt x="3186" y="1074"/>
                      <a:pt x="3186" y="1074"/>
                    </a:cubicBezTo>
                    <a:cubicBezTo>
                      <a:pt x="3209" y="1099"/>
                      <a:pt x="3209" y="1099"/>
                      <a:pt x="3209" y="1099"/>
                    </a:cubicBezTo>
                    <a:cubicBezTo>
                      <a:pt x="3241" y="1110"/>
                      <a:pt x="3241" y="1110"/>
                      <a:pt x="3241" y="1110"/>
                    </a:cubicBezTo>
                    <a:cubicBezTo>
                      <a:pt x="3283" y="1159"/>
                      <a:pt x="3283" y="1159"/>
                      <a:pt x="3283" y="1159"/>
                    </a:cubicBezTo>
                    <a:cubicBezTo>
                      <a:pt x="3237" y="1187"/>
                      <a:pt x="3237" y="1187"/>
                      <a:pt x="3237" y="1187"/>
                    </a:cubicBezTo>
                    <a:cubicBezTo>
                      <a:pt x="3241" y="1209"/>
                      <a:pt x="3241" y="1209"/>
                      <a:pt x="3241" y="1209"/>
                    </a:cubicBezTo>
                    <a:cubicBezTo>
                      <a:pt x="3274" y="1234"/>
                      <a:pt x="3274" y="1234"/>
                      <a:pt x="3274" y="1234"/>
                    </a:cubicBezTo>
                    <a:cubicBezTo>
                      <a:pt x="3301" y="1228"/>
                      <a:pt x="3301" y="1228"/>
                      <a:pt x="3301" y="1228"/>
                    </a:cubicBezTo>
                    <a:cubicBezTo>
                      <a:pt x="3329" y="1239"/>
                      <a:pt x="3329" y="1239"/>
                      <a:pt x="3329" y="1239"/>
                    </a:cubicBezTo>
                    <a:cubicBezTo>
                      <a:pt x="3292" y="1248"/>
                      <a:pt x="3292" y="1248"/>
                      <a:pt x="3292" y="1248"/>
                    </a:cubicBezTo>
                    <a:cubicBezTo>
                      <a:pt x="3232" y="1239"/>
                      <a:pt x="3232" y="1239"/>
                      <a:pt x="3232" y="1239"/>
                    </a:cubicBezTo>
                    <a:cubicBezTo>
                      <a:pt x="3205" y="1223"/>
                      <a:pt x="3205" y="1223"/>
                      <a:pt x="3205" y="1223"/>
                    </a:cubicBezTo>
                    <a:cubicBezTo>
                      <a:pt x="3223" y="1151"/>
                      <a:pt x="3223" y="1151"/>
                      <a:pt x="3223" y="1151"/>
                    </a:cubicBezTo>
                    <a:cubicBezTo>
                      <a:pt x="3186" y="1112"/>
                      <a:pt x="3186" y="1112"/>
                      <a:pt x="3186" y="1112"/>
                    </a:cubicBezTo>
                    <a:cubicBezTo>
                      <a:pt x="3173" y="1093"/>
                      <a:pt x="3173" y="1093"/>
                      <a:pt x="3173" y="1093"/>
                    </a:cubicBezTo>
                    <a:cubicBezTo>
                      <a:pt x="3127" y="1090"/>
                      <a:pt x="3127" y="1090"/>
                      <a:pt x="3127" y="1090"/>
                    </a:cubicBezTo>
                    <a:cubicBezTo>
                      <a:pt x="3012" y="1132"/>
                      <a:pt x="3012" y="1132"/>
                      <a:pt x="3012" y="1132"/>
                    </a:cubicBezTo>
                    <a:cubicBezTo>
                      <a:pt x="3030" y="1148"/>
                      <a:pt x="3030" y="1148"/>
                      <a:pt x="3030" y="1148"/>
                    </a:cubicBezTo>
                    <a:cubicBezTo>
                      <a:pt x="3067" y="1206"/>
                      <a:pt x="3067" y="1206"/>
                      <a:pt x="3067" y="1206"/>
                    </a:cubicBezTo>
                    <a:cubicBezTo>
                      <a:pt x="3053" y="1239"/>
                      <a:pt x="3053" y="1239"/>
                      <a:pt x="3053" y="1239"/>
                    </a:cubicBezTo>
                    <a:cubicBezTo>
                      <a:pt x="3016" y="1258"/>
                      <a:pt x="3016" y="1258"/>
                      <a:pt x="3016" y="1258"/>
                    </a:cubicBezTo>
                    <a:cubicBezTo>
                      <a:pt x="2975" y="1314"/>
                      <a:pt x="2975" y="1314"/>
                      <a:pt x="2975" y="1314"/>
                    </a:cubicBezTo>
                    <a:cubicBezTo>
                      <a:pt x="2915" y="1347"/>
                      <a:pt x="2915" y="1347"/>
                      <a:pt x="2915" y="1347"/>
                    </a:cubicBezTo>
                    <a:cubicBezTo>
                      <a:pt x="2887" y="1392"/>
                      <a:pt x="2887" y="1392"/>
                      <a:pt x="2887" y="1392"/>
                    </a:cubicBezTo>
                    <a:cubicBezTo>
                      <a:pt x="2864" y="1374"/>
                      <a:pt x="2864" y="1374"/>
                      <a:pt x="2864" y="1374"/>
                    </a:cubicBezTo>
                    <a:cubicBezTo>
                      <a:pt x="2745" y="1369"/>
                      <a:pt x="2745" y="1369"/>
                      <a:pt x="2745" y="1369"/>
                    </a:cubicBezTo>
                    <a:cubicBezTo>
                      <a:pt x="2699" y="1333"/>
                      <a:pt x="2699" y="1333"/>
                      <a:pt x="2699" y="1333"/>
                    </a:cubicBezTo>
                    <a:cubicBezTo>
                      <a:pt x="2653" y="1330"/>
                      <a:pt x="2653" y="1330"/>
                      <a:pt x="2653" y="1330"/>
                    </a:cubicBezTo>
                    <a:cubicBezTo>
                      <a:pt x="2639" y="1317"/>
                      <a:pt x="2639" y="1317"/>
                      <a:pt x="2639" y="1317"/>
                    </a:cubicBezTo>
                    <a:cubicBezTo>
                      <a:pt x="2658" y="1308"/>
                      <a:pt x="2658" y="1308"/>
                      <a:pt x="2658" y="1308"/>
                    </a:cubicBezTo>
                    <a:cubicBezTo>
                      <a:pt x="2704" y="1308"/>
                      <a:pt x="2704" y="1308"/>
                      <a:pt x="2704" y="1308"/>
                    </a:cubicBezTo>
                    <a:cubicBezTo>
                      <a:pt x="2736" y="1300"/>
                      <a:pt x="2736" y="1300"/>
                      <a:pt x="2736" y="1300"/>
                    </a:cubicBezTo>
                    <a:cubicBezTo>
                      <a:pt x="2763" y="1311"/>
                      <a:pt x="2763" y="1311"/>
                      <a:pt x="2763" y="1311"/>
                    </a:cubicBezTo>
                    <a:cubicBezTo>
                      <a:pt x="2800" y="1341"/>
                      <a:pt x="2800" y="1341"/>
                      <a:pt x="2800" y="1341"/>
                    </a:cubicBezTo>
                    <a:cubicBezTo>
                      <a:pt x="2851" y="1319"/>
                      <a:pt x="2851" y="1319"/>
                      <a:pt x="2851" y="1319"/>
                    </a:cubicBezTo>
                    <a:cubicBezTo>
                      <a:pt x="2851" y="1300"/>
                      <a:pt x="2851" y="1300"/>
                      <a:pt x="2851" y="1300"/>
                    </a:cubicBezTo>
                    <a:cubicBezTo>
                      <a:pt x="2878" y="1283"/>
                      <a:pt x="2878" y="1283"/>
                      <a:pt x="2878" y="1283"/>
                    </a:cubicBezTo>
                    <a:cubicBezTo>
                      <a:pt x="2874" y="1267"/>
                      <a:pt x="2874" y="1267"/>
                      <a:pt x="2874" y="1267"/>
                    </a:cubicBezTo>
                    <a:cubicBezTo>
                      <a:pt x="2929" y="1234"/>
                      <a:pt x="2929" y="1234"/>
                      <a:pt x="2929" y="1234"/>
                    </a:cubicBezTo>
                    <a:cubicBezTo>
                      <a:pt x="2956" y="1187"/>
                      <a:pt x="2956" y="1187"/>
                      <a:pt x="2956" y="1187"/>
                    </a:cubicBezTo>
                    <a:cubicBezTo>
                      <a:pt x="2943" y="1168"/>
                      <a:pt x="2943" y="1168"/>
                      <a:pt x="2943" y="1168"/>
                    </a:cubicBezTo>
                    <a:cubicBezTo>
                      <a:pt x="2993" y="1132"/>
                      <a:pt x="2993" y="1132"/>
                      <a:pt x="2993" y="1132"/>
                    </a:cubicBezTo>
                    <a:cubicBezTo>
                      <a:pt x="2947" y="1124"/>
                      <a:pt x="2947" y="1124"/>
                      <a:pt x="2947" y="1124"/>
                    </a:cubicBezTo>
                    <a:cubicBezTo>
                      <a:pt x="2906" y="1085"/>
                      <a:pt x="2906" y="1085"/>
                      <a:pt x="2906" y="1085"/>
                    </a:cubicBezTo>
                    <a:cubicBezTo>
                      <a:pt x="2929" y="1049"/>
                      <a:pt x="2929" y="1049"/>
                      <a:pt x="2929" y="1049"/>
                    </a:cubicBezTo>
                    <a:cubicBezTo>
                      <a:pt x="2906" y="1032"/>
                      <a:pt x="2906" y="1032"/>
                      <a:pt x="2906" y="1032"/>
                    </a:cubicBezTo>
                    <a:cubicBezTo>
                      <a:pt x="2906" y="950"/>
                      <a:pt x="2906" y="950"/>
                      <a:pt x="2906" y="950"/>
                    </a:cubicBezTo>
                    <a:cubicBezTo>
                      <a:pt x="2947" y="922"/>
                      <a:pt x="2947" y="922"/>
                      <a:pt x="2947" y="922"/>
                    </a:cubicBezTo>
                    <a:cubicBezTo>
                      <a:pt x="2915" y="908"/>
                      <a:pt x="2915" y="908"/>
                      <a:pt x="2915" y="908"/>
                    </a:cubicBezTo>
                    <a:cubicBezTo>
                      <a:pt x="2910" y="831"/>
                      <a:pt x="2910" y="831"/>
                      <a:pt x="2910" y="831"/>
                    </a:cubicBezTo>
                    <a:cubicBezTo>
                      <a:pt x="2855" y="823"/>
                      <a:pt x="2855" y="823"/>
                      <a:pt x="2855" y="823"/>
                    </a:cubicBezTo>
                    <a:cubicBezTo>
                      <a:pt x="2860" y="793"/>
                      <a:pt x="2860" y="793"/>
                      <a:pt x="2860" y="793"/>
                    </a:cubicBezTo>
                    <a:cubicBezTo>
                      <a:pt x="2933" y="738"/>
                      <a:pt x="2933" y="738"/>
                      <a:pt x="2933" y="738"/>
                    </a:cubicBezTo>
                    <a:cubicBezTo>
                      <a:pt x="2938" y="707"/>
                      <a:pt x="2938" y="707"/>
                      <a:pt x="2938" y="707"/>
                    </a:cubicBezTo>
                    <a:cubicBezTo>
                      <a:pt x="2924" y="702"/>
                      <a:pt x="2924" y="702"/>
                      <a:pt x="2924" y="702"/>
                    </a:cubicBezTo>
                    <a:cubicBezTo>
                      <a:pt x="2933" y="652"/>
                      <a:pt x="2933" y="652"/>
                      <a:pt x="2933" y="652"/>
                    </a:cubicBezTo>
                    <a:cubicBezTo>
                      <a:pt x="2869" y="619"/>
                      <a:pt x="2869" y="619"/>
                      <a:pt x="2869" y="619"/>
                    </a:cubicBezTo>
                    <a:cubicBezTo>
                      <a:pt x="2800" y="624"/>
                      <a:pt x="2800" y="624"/>
                      <a:pt x="2800" y="624"/>
                    </a:cubicBezTo>
                    <a:cubicBezTo>
                      <a:pt x="2759" y="611"/>
                      <a:pt x="2759" y="611"/>
                      <a:pt x="2759" y="611"/>
                    </a:cubicBezTo>
                    <a:cubicBezTo>
                      <a:pt x="2708" y="622"/>
                      <a:pt x="2708" y="622"/>
                      <a:pt x="2708" y="622"/>
                    </a:cubicBezTo>
                    <a:cubicBezTo>
                      <a:pt x="2676" y="732"/>
                      <a:pt x="2676" y="732"/>
                      <a:pt x="2676" y="732"/>
                    </a:cubicBezTo>
                    <a:cubicBezTo>
                      <a:pt x="2625" y="798"/>
                      <a:pt x="2625" y="798"/>
                      <a:pt x="2625" y="798"/>
                    </a:cubicBezTo>
                    <a:cubicBezTo>
                      <a:pt x="2566" y="851"/>
                      <a:pt x="2566" y="851"/>
                      <a:pt x="2566" y="851"/>
                    </a:cubicBezTo>
                    <a:cubicBezTo>
                      <a:pt x="2547" y="889"/>
                      <a:pt x="2547" y="889"/>
                      <a:pt x="2547" y="889"/>
                    </a:cubicBezTo>
                    <a:cubicBezTo>
                      <a:pt x="2561" y="897"/>
                      <a:pt x="2561" y="897"/>
                      <a:pt x="2561" y="897"/>
                    </a:cubicBezTo>
                    <a:cubicBezTo>
                      <a:pt x="2556" y="974"/>
                      <a:pt x="2556" y="974"/>
                      <a:pt x="2556" y="974"/>
                    </a:cubicBezTo>
                    <a:cubicBezTo>
                      <a:pt x="2543" y="980"/>
                      <a:pt x="2543" y="980"/>
                      <a:pt x="2543" y="980"/>
                    </a:cubicBezTo>
                    <a:cubicBezTo>
                      <a:pt x="2556" y="1027"/>
                      <a:pt x="2556" y="1027"/>
                      <a:pt x="2556" y="1027"/>
                    </a:cubicBezTo>
                    <a:cubicBezTo>
                      <a:pt x="2580" y="1016"/>
                      <a:pt x="2580" y="1016"/>
                      <a:pt x="2580" y="1016"/>
                    </a:cubicBezTo>
                    <a:cubicBezTo>
                      <a:pt x="2621" y="1041"/>
                      <a:pt x="2621" y="1041"/>
                      <a:pt x="2621" y="1041"/>
                    </a:cubicBezTo>
                    <a:cubicBezTo>
                      <a:pt x="2612" y="1063"/>
                      <a:pt x="2612" y="1063"/>
                      <a:pt x="2612" y="1063"/>
                    </a:cubicBezTo>
                    <a:cubicBezTo>
                      <a:pt x="2658" y="1096"/>
                      <a:pt x="2658" y="1096"/>
                      <a:pt x="2658" y="1096"/>
                    </a:cubicBezTo>
                    <a:cubicBezTo>
                      <a:pt x="2694" y="1099"/>
                      <a:pt x="2694" y="1099"/>
                      <a:pt x="2694" y="1099"/>
                    </a:cubicBezTo>
                    <a:cubicBezTo>
                      <a:pt x="2690" y="1137"/>
                      <a:pt x="2690" y="1137"/>
                      <a:pt x="2690" y="1137"/>
                    </a:cubicBezTo>
                    <a:cubicBezTo>
                      <a:pt x="2630" y="1173"/>
                      <a:pt x="2630" y="1173"/>
                      <a:pt x="2630" y="1173"/>
                    </a:cubicBezTo>
                    <a:cubicBezTo>
                      <a:pt x="2612" y="1162"/>
                      <a:pt x="2612" y="1162"/>
                      <a:pt x="2612" y="1162"/>
                    </a:cubicBezTo>
                    <a:cubicBezTo>
                      <a:pt x="2607" y="1134"/>
                      <a:pt x="2607" y="1134"/>
                      <a:pt x="2607" y="1134"/>
                    </a:cubicBezTo>
                    <a:cubicBezTo>
                      <a:pt x="2566" y="1110"/>
                      <a:pt x="2566" y="1110"/>
                      <a:pt x="2566" y="1110"/>
                    </a:cubicBezTo>
                    <a:cubicBezTo>
                      <a:pt x="2533" y="1110"/>
                      <a:pt x="2533" y="1110"/>
                      <a:pt x="2533" y="1110"/>
                    </a:cubicBezTo>
                    <a:cubicBezTo>
                      <a:pt x="2497" y="1088"/>
                      <a:pt x="2497" y="1088"/>
                      <a:pt x="2497" y="1088"/>
                    </a:cubicBezTo>
                    <a:cubicBezTo>
                      <a:pt x="2455" y="1079"/>
                      <a:pt x="2455" y="1079"/>
                      <a:pt x="2455" y="1079"/>
                    </a:cubicBezTo>
                    <a:cubicBezTo>
                      <a:pt x="2419" y="1057"/>
                      <a:pt x="2419" y="1057"/>
                      <a:pt x="2419" y="1057"/>
                    </a:cubicBezTo>
                    <a:cubicBezTo>
                      <a:pt x="2345" y="1024"/>
                      <a:pt x="2345" y="1024"/>
                      <a:pt x="2345" y="1024"/>
                    </a:cubicBezTo>
                    <a:cubicBezTo>
                      <a:pt x="2166" y="1002"/>
                      <a:pt x="2166" y="1002"/>
                      <a:pt x="2166" y="1002"/>
                    </a:cubicBezTo>
                    <a:cubicBezTo>
                      <a:pt x="2120" y="1032"/>
                      <a:pt x="2120" y="1032"/>
                      <a:pt x="2120" y="1032"/>
                    </a:cubicBezTo>
                    <a:cubicBezTo>
                      <a:pt x="2147" y="1057"/>
                      <a:pt x="2147" y="1057"/>
                      <a:pt x="2147" y="1057"/>
                    </a:cubicBezTo>
                    <a:cubicBezTo>
                      <a:pt x="2143" y="1107"/>
                      <a:pt x="2143" y="1107"/>
                      <a:pt x="2143" y="1107"/>
                    </a:cubicBezTo>
                    <a:cubicBezTo>
                      <a:pt x="2088" y="1121"/>
                      <a:pt x="2088" y="1121"/>
                      <a:pt x="2088" y="1121"/>
                    </a:cubicBezTo>
                    <a:cubicBezTo>
                      <a:pt x="2092" y="1140"/>
                      <a:pt x="2092" y="1140"/>
                      <a:pt x="2092" y="1140"/>
                    </a:cubicBezTo>
                    <a:cubicBezTo>
                      <a:pt x="2065" y="1151"/>
                      <a:pt x="2065" y="1151"/>
                      <a:pt x="2065" y="1151"/>
                    </a:cubicBezTo>
                    <a:cubicBezTo>
                      <a:pt x="2037" y="1137"/>
                      <a:pt x="2037" y="1137"/>
                      <a:pt x="2037" y="1137"/>
                    </a:cubicBezTo>
                    <a:cubicBezTo>
                      <a:pt x="2042" y="1104"/>
                      <a:pt x="2042" y="1104"/>
                      <a:pt x="2042" y="1104"/>
                    </a:cubicBezTo>
                    <a:cubicBezTo>
                      <a:pt x="2005" y="1090"/>
                      <a:pt x="2005" y="1090"/>
                      <a:pt x="2005" y="1090"/>
                    </a:cubicBezTo>
                    <a:cubicBezTo>
                      <a:pt x="1968" y="1112"/>
                      <a:pt x="1968" y="1112"/>
                      <a:pt x="1968" y="1112"/>
                    </a:cubicBezTo>
                    <a:cubicBezTo>
                      <a:pt x="1931" y="1115"/>
                      <a:pt x="1931" y="1115"/>
                      <a:pt x="1931" y="1115"/>
                    </a:cubicBezTo>
                    <a:cubicBezTo>
                      <a:pt x="1894" y="1137"/>
                      <a:pt x="1894" y="1137"/>
                      <a:pt x="1894" y="1137"/>
                    </a:cubicBezTo>
                    <a:cubicBezTo>
                      <a:pt x="1844" y="1137"/>
                      <a:pt x="1844" y="1137"/>
                      <a:pt x="1844" y="1137"/>
                    </a:cubicBezTo>
                    <a:cubicBezTo>
                      <a:pt x="1839" y="1129"/>
                      <a:pt x="1839" y="1129"/>
                      <a:pt x="1839" y="1129"/>
                    </a:cubicBezTo>
                    <a:cubicBezTo>
                      <a:pt x="1803" y="1129"/>
                      <a:pt x="1803" y="1129"/>
                      <a:pt x="1803" y="1129"/>
                    </a:cubicBezTo>
                    <a:cubicBezTo>
                      <a:pt x="1770" y="1151"/>
                      <a:pt x="1770" y="1151"/>
                      <a:pt x="1770" y="1151"/>
                    </a:cubicBezTo>
                    <a:cubicBezTo>
                      <a:pt x="1775" y="1170"/>
                      <a:pt x="1775" y="1170"/>
                      <a:pt x="1775" y="1170"/>
                    </a:cubicBezTo>
                    <a:cubicBezTo>
                      <a:pt x="1738" y="1170"/>
                      <a:pt x="1738" y="1170"/>
                      <a:pt x="1738" y="1170"/>
                    </a:cubicBezTo>
                    <a:cubicBezTo>
                      <a:pt x="1724" y="1162"/>
                      <a:pt x="1724" y="1162"/>
                      <a:pt x="1724" y="1162"/>
                    </a:cubicBezTo>
                    <a:cubicBezTo>
                      <a:pt x="1688" y="1176"/>
                      <a:pt x="1688" y="1176"/>
                      <a:pt x="1688" y="1176"/>
                    </a:cubicBezTo>
                    <a:cubicBezTo>
                      <a:pt x="1669" y="1159"/>
                      <a:pt x="1669" y="1159"/>
                      <a:pt x="1669" y="1159"/>
                    </a:cubicBezTo>
                    <a:cubicBezTo>
                      <a:pt x="1706" y="1137"/>
                      <a:pt x="1706" y="1137"/>
                      <a:pt x="1706" y="1137"/>
                    </a:cubicBezTo>
                    <a:cubicBezTo>
                      <a:pt x="1692" y="1115"/>
                      <a:pt x="1692" y="1115"/>
                      <a:pt x="1692" y="1115"/>
                    </a:cubicBezTo>
                    <a:cubicBezTo>
                      <a:pt x="1715" y="1096"/>
                      <a:pt x="1715" y="1096"/>
                      <a:pt x="1715" y="1096"/>
                    </a:cubicBezTo>
                    <a:cubicBezTo>
                      <a:pt x="1669" y="1099"/>
                      <a:pt x="1669" y="1099"/>
                      <a:pt x="1669" y="1099"/>
                    </a:cubicBezTo>
                    <a:cubicBezTo>
                      <a:pt x="1632" y="1118"/>
                      <a:pt x="1632" y="1118"/>
                      <a:pt x="1632" y="1118"/>
                    </a:cubicBezTo>
                    <a:cubicBezTo>
                      <a:pt x="1605" y="1126"/>
                      <a:pt x="1605" y="1126"/>
                      <a:pt x="1605" y="1126"/>
                    </a:cubicBezTo>
                    <a:cubicBezTo>
                      <a:pt x="1609" y="1145"/>
                      <a:pt x="1609" y="1145"/>
                      <a:pt x="1609" y="1145"/>
                    </a:cubicBezTo>
                    <a:cubicBezTo>
                      <a:pt x="1582" y="1156"/>
                      <a:pt x="1582" y="1156"/>
                      <a:pt x="1582" y="1156"/>
                    </a:cubicBezTo>
                    <a:cubicBezTo>
                      <a:pt x="1577" y="1140"/>
                      <a:pt x="1577" y="1140"/>
                      <a:pt x="1577" y="1140"/>
                    </a:cubicBezTo>
                    <a:cubicBezTo>
                      <a:pt x="1554" y="1134"/>
                      <a:pt x="1554" y="1134"/>
                      <a:pt x="1554" y="1134"/>
                    </a:cubicBezTo>
                    <a:cubicBezTo>
                      <a:pt x="1490" y="1151"/>
                      <a:pt x="1490" y="1151"/>
                      <a:pt x="1490" y="1151"/>
                    </a:cubicBezTo>
                    <a:cubicBezTo>
                      <a:pt x="1453" y="1181"/>
                      <a:pt x="1453" y="1181"/>
                      <a:pt x="1453" y="1181"/>
                    </a:cubicBezTo>
                    <a:cubicBezTo>
                      <a:pt x="1412" y="1206"/>
                      <a:pt x="1412" y="1206"/>
                      <a:pt x="1412" y="1206"/>
                    </a:cubicBezTo>
                    <a:cubicBezTo>
                      <a:pt x="1361" y="1206"/>
                      <a:pt x="1361" y="1206"/>
                      <a:pt x="1361" y="1206"/>
                    </a:cubicBezTo>
                    <a:cubicBezTo>
                      <a:pt x="1361" y="1231"/>
                      <a:pt x="1361" y="1231"/>
                      <a:pt x="1361" y="1231"/>
                    </a:cubicBezTo>
                    <a:cubicBezTo>
                      <a:pt x="1343" y="1234"/>
                      <a:pt x="1343" y="1234"/>
                      <a:pt x="1343" y="1234"/>
                    </a:cubicBezTo>
                    <a:cubicBezTo>
                      <a:pt x="1315" y="1217"/>
                      <a:pt x="1315" y="1217"/>
                      <a:pt x="1315" y="1217"/>
                    </a:cubicBezTo>
                    <a:cubicBezTo>
                      <a:pt x="1297" y="1223"/>
                      <a:pt x="1297" y="1223"/>
                      <a:pt x="1297" y="1223"/>
                    </a:cubicBezTo>
                    <a:cubicBezTo>
                      <a:pt x="1301" y="1253"/>
                      <a:pt x="1301" y="1253"/>
                      <a:pt x="1301" y="1253"/>
                    </a:cubicBezTo>
                    <a:cubicBezTo>
                      <a:pt x="1297" y="1289"/>
                      <a:pt x="1297" y="1289"/>
                      <a:pt x="1297" y="1289"/>
                    </a:cubicBezTo>
                    <a:cubicBezTo>
                      <a:pt x="1237" y="1308"/>
                      <a:pt x="1237" y="1308"/>
                      <a:pt x="1237" y="1308"/>
                    </a:cubicBezTo>
                    <a:cubicBezTo>
                      <a:pt x="1159" y="1289"/>
                      <a:pt x="1159" y="1289"/>
                      <a:pt x="1159" y="1289"/>
                    </a:cubicBezTo>
                    <a:cubicBezTo>
                      <a:pt x="1154" y="1270"/>
                      <a:pt x="1154" y="1270"/>
                      <a:pt x="1154" y="1270"/>
                    </a:cubicBezTo>
                    <a:cubicBezTo>
                      <a:pt x="1118" y="1245"/>
                      <a:pt x="1118" y="1245"/>
                      <a:pt x="1118" y="1245"/>
                    </a:cubicBezTo>
                    <a:cubicBezTo>
                      <a:pt x="1145" y="1231"/>
                      <a:pt x="1145" y="1231"/>
                      <a:pt x="1145" y="1231"/>
                    </a:cubicBezTo>
                    <a:cubicBezTo>
                      <a:pt x="1150" y="1217"/>
                      <a:pt x="1150" y="1217"/>
                      <a:pt x="1150" y="1217"/>
                    </a:cubicBezTo>
                    <a:cubicBezTo>
                      <a:pt x="1237" y="1201"/>
                      <a:pt x="1237" y="1201"/>
                      <a:pt x="1237" y="1201"/>
                    </a:cubicBezTo>
                    <a:cubicBezTo>
                      <a:pt x="1196" y="1154"/>
                      <a:pt x="1196" y="1154"/>
                      <a:pt x="1196" y="1154"/>
                    </a:cubicBezTo>
                    <a:cubicBezTo>
                      <a:pt x="1118" y="1132"/>
                      <a:pt x="1118" y="1132"/>
                      <a:pt x="1118" y="1132"/>
                    </a:cubicBezTo>
                    <a:cubicBezTo>
                      <a:pt x="1035" y="1121"/>
                      <a:pt x="1035" y="1121"/>
                      <a:pt x="1035" y="1121"/>
                    </a:cubicBezTo>
                    <a:cubicBezTo>
                      <a:pt x="1007" y="1123"/>
                      <a:pt x="1007" y="1123"/>
                      <a:pt x="1007" y="1123"/>
                    </a:cubicBezTo>
                    <a:cubicBezTo>
                      <a:pt x="1003" y="1140"/>
                      <a:pt x="1003" y="1140"/>
                      <a:pt x="1003" y="1140"/>
                    </a:cubicBezTo>
                    <a:cubicBezTo>
                      <a:pt x="1044" y="1162"/>
                      <a:pt x="1044" y="1162"/>
                      <a:pt x="1044" y="1162"/>
                    </a:cubicBezTo>
                    <a:cubicBezTo>
                      <a:pt x="1067" y="1178"/>
                      <a:pt x="1067" y="1178"/>
                      <a:pt x="1067" y="1178"/>
                    </a:cubicBezTo>
                    <a:cubicBezTo>
                      <a:pt x="1067" y="1231"/>
                      <a:pt x="1067" y="1231"/>
                      <a:pt x="1067" y="1231"/>
                    </a:cubicBezTo>
                    <a:cubicBezTo>
                      <a:pt x="1044" y="1247"/>
                      <a:pt x="1044" y="1247"/>
                      <a:pt x="1044" y="1247"/>
                    </a:cubicBezTo>
                    <a:cubicBezTo>
                      <a:pt x="1044" y="1270"/>
                      <a:pt x="1044" y="1270"/>
                      <a:pt x="1044" y="1270"/>
                    </a:cubicBezTo>
                    <a:cubicBezTo>
                      <a:pt x="1090" y="1292"/>
                      <a:pt x="1090" y="1292"/>
                      <a:pt x="1090" y="1292"/>
                    </a:cubicBezTo>
                    <a:cubicBezTo>
                      <a:pt x="1058" y="1397"/>
                      <a:pt x="1058" y="1397"/>
                      <a:pt x="1058" y="1397"/>
                    </a:cubicBezTo>
                    <a:cubicBezTo>
                      <a:pt x="980" y="1344"/>
                      <a:pt x="980" y="1344"/>
                      <a:pt x="980" y="1344"/>
                    </a:cubicBezTo>
                    <a:cubicBezTo>
                      <a:pt x="915" y="1338"/>
                      <a:pt x="915" y="1338"/>
                      <a:pt x="915" y="1338"/>
                    </a:cubicBezTo>
                    <a:cubicBezTo>
                      <a:pt x="911" y="1387"/>
                      <a:pt x="911" y="1387"/>
                      <a:pt x="911" y="1387"/>
                    </a:cubicBezTo>
                    <a:cubicBezTo>
                      <a:pt x="855" y="1420"/>
                      <a:pt x="855" y="1420"/>
                      <a:pt x="855" y="1420"/>
                    </a:cubicBezTo>
                    <a:cubicBezTo>
                      <a:pt x="773" y="1488"/>
                      <a:pt x="773" y="1488"/>
                      <a:pt x="773" y="1488"/>
                    </a:cubicBezTo>
                    <a:cubicBezTo>
                      <a:pt x="823" y="1590"/>
                      <a:pt x="823" y="1590"/>
                      <a:pt x="823" y="1590"/>
                    </a:cubicBezTo>
                    <a:cubicBezTo>
                      <a:pt x="805" y="1626"/>
                      <a:pt x="805" y="1626"/>
                      <a:pt x="805" y="1626"/>
                    </a:cubicBezTo>
                    <a:cubicBezTo>
                      <a:pt x="736" y="1631"/>
                      <a:pt x="736" y="1631"/>
                      <a:pt x="736" y="1631"/>
                    </a:cubicBezTo>
                    <a:cubicBezTo>
                      <a:pt x="644" y="1590"/>
                      <a:pt x="644" y="1590"/>
                      <a:pt x="644" y="1590"/>
                    </a:cubicBezTo>
                    <a:cubicBezTo>
                      <a:pt x="621" y="1553"/>
                      <a:pt x="621" y="1553"/>
                      <a:pt x="621" y="1553"/>
                    </a:cubicBezTo>
                    <a:cubicBezTo>
                      <a:pt x="589" y="1548"/>
                      <a:pt x="589" y="1548"/>
                      <a:pt x="589" y="1548"/>
                    </a:cubicBezTo>
                    <a:cubicBezTo>
                      <a:pt x="570" y="1603"/>
                      <a:pt x="570" y="1603"/>
                      <a:pt x="570" y="1603"/>
                    </a:cubicBezTo>
                    <a:cubicBezTo>
                      <a:pt x="616" y="1668"/>
                      <a:pt x="616" y="1668"/>
                      <a:pt x="616" y="1668"/>
                    </a:cubicBezTo>
                    <a:cubicBezTo>
                      <a:pt x="644" y="1677"/>
                      <a:pt x="644" y="1677"/>
                      <a:pt x="644" y="1677"/>
                    </a:cubicBezTo>
                    <a:cubicBezTo>
                      <a:pt x="672" y="1700"/>
                      <a:pt x="672" y="1700"/>
                      <a:pt x="672" y="1700"/>
                    </a:cubicBezTo>
                    <a:cubicBezTo>
                      <a:pt x="658" y="1727"/>
                      <a:pt x="658" y="1727"/>
                      <a:pt x="658" y="1727"/>
                    </a:cubicBezTo>
                    <a:cubicBezTo>
                      <a:pt x="575" y="1737"/>
                      <a:pt x="575" y="1737"/>
                      <a:pt x="575" y="1737"/>
                    </a:cubicBezTo>
                    <a:cubicBezTo>
                      <a:pt x="515" y="1672"/>
                      <a:pt x="515" y="1672"/>
                      <a:pt x="515" y="1672"/>
                    </a:cubicBezTo>
                    <a:cubicBezTo>
                      <a:pt x="465" y="1686"/>
                      <a:pt x="465" y="1686"/>
                      <a:pt x="465" y="1686"/>
                    </a:cubicBezTo>
                    <a:cubicBezTo>
                      <a:pt x="460" y="1649"/>
                      <a:pt x="460" y="1649"/>
                      <a:pt x="460" y="1649"/>
                    </a:cubicBezTo>
                    <a:cubicBezTo>
                      <a:pt x="469" y="1571"/>
                      <a:pt x="469" y="1571"/>
                      <a:pt x="469" y="1571"/>
                    </a:cubicBezTo>
                    <a:cubicBezTo>
                      <a:pt x="433" y="1530"/>
                      <a:pt x="433" y="1530"/>
                      <a:pt x="433" y="1530"/>
                    </a:cubicBezTo>
                    <a:cubicBezTo>
                      <a:pt x="469" y="1479"/>
                      <a:pt x="469" y="1479"/>
                      <a:pt x="469" y="1479"/>
                    </a:cubicBezTo>
                    <a:cubicBezTo>
                      <a:pt x="460" y="1433"/>
                      <a:pt x="460" y="1433"/>
                      <a:pt x="460" y="1433"/>
                    </a:cubicBezTo>
                    <a:cubicBezTo>
                      <a:pt x="387" y="1355"/>
                      <a:pt x="387" y="1355"/>
                      <a:pt x="387" y="1355"/>
                    </a:cubicBezTo>
                    <a:cubicBezTo>
                      <a:pt x="304" y="1303"/>
                      <a:pt x="304" y="1303"/>
                      <a:pt x="304" y="1303"/>
                    </a:cubicBezTo>
                    <a:cubicBezTo>
                      <a:pt x="309" y="1272"/>
                      <a:pt x="309" y="1272"/>
                      <a:pt x="309" y="1272"/>
                    </a:cubicBezTo>
                    <a:cubicBezTo>
                      <a:pt x="387" y="1319"/>
                      <a:pt x="387" y="1319"/>
                      <a:pt x="387" y="1319"/>
                    </a:cubicBezTo>
                    <a:cubicBezTo>
                      <a:pt x="428" y="1316"/>
                      <a:pt x="428" y="1316"/>
                      <a:pt x="428" y="1316"/>
                    </a:cubicBezTo>
                    <a:cubicBezTo>
                      <a:pt x="488" y="1344"/>
                      <a:pt x="488" y="1344"/>
                      <a:pt x="488" y="1344"/>
                    </a:cubicBezTo>
                    <a:cubicBezTo>
                      <a:pt x="571" y="1374"/>
                      <a:pt x="571" y="1374"/>
                      <a:pt x="571" y="1374"/>
                    </a:cubicBezTo>
                    <a:cubicBezTo>
                      <a:pt x="662" y="1406"/>
                      <a:pt x="662" y="1406"/>
                      <a:pt x="662" y="1406"/>
                    </a:cubicBezTo>
                    <a:cubicBezTo>
                      <a:pt x="741" y="1410"/>
                      <a:pt x="741" y="1410"/>
                      <a:pt x="741" y="1410"/>
                    </a:cubicBezTo>
                    <a:cubicBezTo>
                      <a:pt x="874" y="1316"/>
                      <a:pt x="874" y="1316"/>
                      <a:pt x="874" y="1316"/>
                    </a:cubicBezTo>
                    <a:cubicBezTo>
                      <a:pt x="874" y="1231"/>
                      <a:pt x="874" y="1231"/>
                      <a:pt x="874" y="1231"/>
                    </a:cubicBezTo>
                    <a:cubicBezTo>
                      <a:pt x="846" y="1212"/>
                      <a:pt x="846" y="1212"/>
                      <a:pt x="846" y="1212"/>
                    </a:cubicBezTo>
                    <a:cubicBezTo>
                      <a:pt x="810" y="1190"/>
                      <a:pt x="810" y="1190"/>
                      <a:pt x="810" y="1190"/>
                    </a:cubicBezTo>
                    <a:cubicBezTo>
                      <a:pt x="782" y="1190"/>
                      <a:pt x="782" y="1190"/>
                      <a:pt x="782" y="1190"/>
                    </a:cubicBezTo>
                    <a:cubicBezTo>
                      <a:pt x="759" y="1170"/>
                      <a:pt x="759" y="1170"/>
                      <a:pt x="759" y="1170"/>
                    </a:cubicBezTo>
                    <a:cubicBezTo>
                      <a:pt x="722" y="1156"/>
                      <a:pt x="722" y="1156"/>
                      <a:pt x="722" y="1156"/>
                    </a:cubicBezTo>
                    <a:cubicBezTo>
                      <a:pt x="644" y="1129"/>
                      <a:pt x="644" y="1129"/>
                      <a:pt x="644" y="1129"/>
                    </a:cubicBezTo>
                    <a:cubicBezTo>
                      <a:pt x="552" y="1077"/>
                      <a:pt x="552" y="1077"/>
                      <a:pt x="552" y="1077"/>
                    </a:cubicBezTo>
                    <a:cubicBezTo>
                      <a:pt x="456" y="1052"/>
                      <a:pt x="456" y="1052"/>
                      <a:pt x="456" y="1052"/>
                    </a:cubicBezTo>
                    <a:cubicBezTo>
                      <a:pt x="391" y="1063"/>
                      <a:pt x="391" y="1063"/>
                      <a:pt x="391" y="1063"/>
                    </a:cubicBezTo>
                    <a:cubicBezTo>
                      <a:pt x="364" y="1046"/>
                      <a:pt x="364" y="1046"/>
                      <a:pt x="364" y="1046"/>
                    </a:cubicBezTo>
                    <a:cubicBezTo>
                      <a:pt x="322" y="1041"/>
                      <a:pt x="322" y="1041"/>
                      <a:pt x="322" y="1041"/>
                    </a:cubicBezTo>
                    <a:cubicBezTo>
                      <a:pt x="304" y="1024"/>
                      <a:pt x="304" y="1024"/>
                      <a:pt x="304" y="1024"/>
                    </a:cubicBezTo>
                    <a:cubicBezTo>
                      <a:pt x="350" y="1019"/>
                      <a:pt x="350" y="1019"/>
                      <a:pt x="350" y="1019"/>
                    </a:cubicBezTo>
                    <a:cubicBezTo>
                      <a:pt x="350" y="1002"/>
                      <a:pt x="350" y="1002"/>
                      <a:pt x="350" y="1002"/>
                    </a:cubicBezTo>
                    <a:cubicBezTo>
                      <a:pt x="299" y="986"/>
                      <a:pt x="299" y="986"/>
                      <a:pt x="299" y="986"/>
                    </a:cubicBezTo>
                    <a:cubicBezTo>
                      <a:pt x="263" y="988"/>
                      <a:pt x="263" y="988"/>
                      <a:pt x="263" y="988"/>
                    </a:cubicBezTo>
                    <a:cubicBezTo>
                      <a:pt x="263" y="1005"/>
                      <a:pt x="263" y="1005"/>
                      <a:pt x="263" y="1005"/>
                    </a:cubicBezTo>
                    <a:cubicBezTo>
                      <a:pt x="230" y="1005"/>
                      <a:pt x="230" y="1005"/>
                      <a:pt x="230" y="1005"/>
                    </a:cubicBezTo>
                    <a:cubicBezTo>
                      <a:pt x="143" y="1038"/>
                      <a:pt x="143" y="1038"/>
                      <a:pt x="143" y="1038"/>
                    </a:cubicBezTo>
                    <a:cubicBezTo>
                      <a:pt x="138" y="1052"/>
                      <a:pt x="138" y="1052"/>
                      <a:pt x="138" y="1052"/>
                    </a:cubicBezTo>
                    <a:cubicBezTo>
                      <a:pt x="106" y="1068"/>
                      <a:pt x="106" y="1068"/>
                      <a:pt x="106" y="1068"/>
                    </a:cubicBezTo>
                    <a:cubicBezTo>
                      <a:pt x="65" y="1118"/>
                      <a:pt x="65" y="1118"/>
                      <a:pt x="65" y="1118"/>
                    </a:cubicBezTo>
                    <a:cubicBezTo>
                      <a:pt x="65" y="1154"/>
                      <a:pt x="65" y="1154"/>
                      <a:pt x="65" y="1154"/>
                    </a:cubicBezTo>
                    <a:cubicBezTo>
                      <a:pt x="120" y="1184"/>
                      <a:pt x="120" y="1184"/>
                      <a:pt x="120" y="1184"/>
                    </a:cubicBezTo>
                    <a:cubicBezTo>
                      <a:pt x="148" y="1242"/>
                      <a:pt x="148" y="1242"/>
                      <a:pt x="148" y="1242"/>
                    </a:cubicBezTo>
                    <a:cubicBezTo>
                      <a:pt x="102" y="1292"/>
                      <a:pt x="102" y="1292"/>
                      <a:pt x="102" y="1292"/>
                    </a:cubicBezTo>
                    <a:cubicBezTo>
                      <a:pt x="166" y="1387"/>
                      <a:pt x="166" y="1387"/>
                      <a:pt x="166" y="1387"/>
                    </a:cubicBezTo>
                    <a:cubicBezTo>
                      <a:pt x="157" y="1465"/>
                      <a:pt x="157" y="1465"/>
                      <a:pt x="157" y="1465"/>
                    </a:cubicBezTo>
                    <a:cubicBezTo>
                      <a:pt x="171" y="1516"/>
                      <a:pt x="171" y="1516"/>
                      <a:pt x="171" y="1516"/>
                    </a:cubicBezTo>
                    <a:cubicBezTo>
                      <a:pt x="152" y="1576"/>
                      <a:pt x="152" y="1576"/>
                      <a:pt x="152" y="1576"/>
                    </a:cubicBezTo>
                    <a:cubicBezTo>
                      <a:pt x="184" y="1599"/>
                      <a:pt x="184" y="1599"/>
                      <a:pt x="184" y="1599"/>
                    </a:cubicBezTo>
                    <a:cubicBezTo>
                      <a:pt x="166" y="1631"/>
                      <a:pt x="166" y="1631"/>
                      <a:pt x="166" y="1631"/>
                    </a:cubicBezTo>
                    <a:cubicBezTo>
                      <a:pt x="194" y="1681"/>
                      <a:pt x="194" y="1681"/>
                      <a:pt x="194" y="1681"/>
                    </a:cubicBezTo>
                    <a:cubicBezTo>
                      <a:pt x="194" y="1723"/>
                      <a:pt x="194" y="1723"/>
                      <a:pt x="194" y="1723"/>
                    </a:cubicBezTo>
                    <a:cubicBezTo>
                      <a:pt x="171" y="1764"/>
                      <a:pt x="171" y="1764"/>
                      <a:pt x="171" y="1764"/>
                    </a:cubicBezTo>
                    <a:cubicBezTo>
                      <a:pt x="180" y="1801"/>
                      <a:pt x="180" y="1801"/>
                      <a:pt x="180" y="1801"/>
                    </a:cubicBezTo>
                    <a:cubicBezTo>
                      <a:pt x="226" y="1815"/>
                      <a:pt x="226" y="1815"/>
                      <a:pt x="226" y="1815"/>
                    </a:cubicBezTo>
                    <a:cubicBezTo>
                      <a:pt x="276" y="1884"/>
                      <a:pt x="276" y="1884"/>
                      <a:pt x="276" y="1884"/>
                    </a:cubicBezTo>
                    <a:cubicBezTo>
                      <a:pt x="161" y="2021"/>
                      <a:pt x="161" y="2021"/>
                      <a:pt x="161" y="2021"/>
                    </a:cubicBezTo>
                    <a:cubicBezTo>
                      <a:pt x="92" y="2118"/>
                      <a:pt x="92" y="2118"/>
                      <a:pt x="92" y="2118"/>
                    </a:cubicBezTo>
                    <a:cubicBezTo>
                      <a:pt x="77" y="2184"/>
                      <a:pt x="77" y="2184"/>
                      <a:pt x="77" y="2184"/>
                    </a:cubicBezTo>
                    <a:cubicBezTo>
                      <a:pt x="71" y="2230"/>
                      <a:pt x="71" y="2230"/>
                      <a:pt x="71" y="2230"/>
                    </a:cubicBezTo>
                    <a:cubicBezTo>
                      <a:pt x="102" y="2245"/>
                      <a:pt x="102" y="2245"/>
                      <a:pt x="102" y="2245"/>
                    </a:cubicBezTo>
                    <a:cubicBezTo>
                      <a:pt x="148" y="2242"/>
                      <a:pt x="148" y="2242"/>
                      <a:pt x="148" y="2242"/>
                    </a:cubicBezTo>
                    <a:cubicBezTo>
                      <a:pt x="178" y="2251"/>
                      <a:pt x="178" y="2251"/>
                      <a:pt x="178" y="2251"/>
                    </a:cubicBezTo>
                    <a:cubicBezTo>
                      <a:pt x="169" y="2291"/>
                      <a:pt x="169" y="2291"/>
                      <a:pt x="169" y="2291"/>
                    </a:cubicBezTo>
                    <a:cubicBezTo>
                      <a:pt x="99" y="2285"/>
                      <a:pt x="99" y="2285"/>
                      <a:pt x="99" y="2285"/>
                    </a:cubicBezTo>
                    <a:cubicBezTo>
                      <a:pt x="89" y="2300"/>
                      <a:pt x="89" y="2300"/>
                      <a:pt x="89" y="2300"/>
                    </a:cubicBezTo>
                    <a:cubicBezTo>
                      <a:pt x="50" y="2300"/>
                      <a:pt x="50" y="2300"/>
                      <a:pt x="50" y="2300"/>
                    </a:cubicBezTo>
                    <a:cubicBezTo>
                      <a:pt x="53" y="2322"/>
                      <a:pt x="53" y="2322"/>
                      <a:pt x="53" y="2322"/>
                    </a:cubicBezTo>
                    <a:cubicBezTo>
                      <a:pt x="19" y="2349"/>
                      <a:pt x="19" y="2349"/>
                      <a:pt x="19" y="2349"/>
                    </a:cubicBezTo>
                    <a:cubicBezTo>
                      <a:pt x="0" y="2453"/>
                      <a:pt x="0" y="2453"/>
                      <a:pt x="0" y="2453"/>
                    </a:cubicBezTo>
                    <a:cubicBezTo>
                      <a:pt x="23" y="2509"/>
                      <a:pt x="23" y="2509"/>
                      <a:pt x="23" y="2509"/>
                    </a:cubicBezTo>
                    <a:cubicBezTo>
                      <a:pt x="23" y="2559"/>
                      <a:pt x="23" y="2559"/>
                      <a:pt x="23" y="2559"/>
                    </a:cubicBezTo>
                    <a:cubicBezTo>
                      <a:pt x="19" y="2628"/>
                      <a:pt x="19" y="2628"/>
                      <a:pt x="19" y="2628"/>
                    </a:cubicBezTo>
                    <a:cubicBezTo>
                      <a:pt x="46" y="2665"/>
                      <a:pt x="46" y="2665"/>
                      <a:pt x="46" y="2665"/>
                    </a:cubicBezTo>
                    <a:cubicBezTo>
                      <a:pt x="42" y="2747"/>
                      <a:pt x="42" y="2747"/>
                      <a:pt x="42" y="2747"/>
                    </a:cubicBezTo>
                    <a:cubicBezTo>
                      <a:pt x="83" y="2752"/>
                      <a:pt x="83" y="2752"/>
                      <a:pt x="83" y="2752"/>
                    </a:cubicBezTo>
                    <a:cubicBezTo>
                      <a:pt x="120" y="2784"/>
                      <a:pt x="120" y="2784"/>
                      <a:pt x="120" y="2784"/>
                    </a:cubicBezTo>
                    <a:cubicBezTo>
                      <a:pt x="152" y="2775"/>
                      <a:pt x="152" y="2775"/>
                      <a:pt x="152" y="2775"/>
                    </a:cubicBezTo>
                    <a:cubicBezTo>
                      <a:pt x="198" y="2780"/>
                      <a:pt x="198" y="2780"/>
                      <a:pt x="198" y="2780"/>
                    </a:cubicBezTo>
                    <a:cubicBezTo>
                      <a:pt x="221" y="2816"/>
                      <a:pt x="221" y="2816"/>
                      <a:pt x="221" y="2816"/>
                    </a:cubicBezTo>
                    <a:cubicBezTo>
                      <a:pt x="230" y="2917"/>
                      <a:pt x="230" y="2917"/>
                      <a:pt x="230" y="2917"/>
                    </a:cubicBezTo>
                    <a:cubicBezTo>
                      <a:pt x="262" y="2977"/>
                      <a:pt x="262" y="2977"/>
                      <a:pt x="262" y="2977"/>
                    </a:cubicBezTo>
                    <a:cubicBezTo>
                      <a:pt x="332" y="3042"/>
                      <a:pt x="332" y="3042"/>
                      <a:pt x="332" y="3042"/>
                    </a:cubicBezTo>
                    <a:cubicBezTo>
                      <a:pt x="318" y="3087"/>
                      <a:pt x="318" y="3087"/>
                      <a:pt x="318" y="3087"/>
                    </a:cubicBezTo>
                    <a:cubicBezTo>
                      <a:pt x="290" y="3087"/>
                      <a:pt x="290" y="3087"/>
                      <a:pt x="290" y="3087"/>
                    </a:cubicBezTo>
                    <a:cubicBezTo>
                      <a:pt x="262" y="3069"/>
                      <a:pt x="262" y="3069"/>
                      <a:pt x="262" y="3069"/>
                    </a:cubicBezTo>
                    <a:cubicBezTo>
                      <a:pt x="230" y="3069"/>
                      <a:pt x="230" y="3069"/>
                      <a:pt x="230" y="3069"/>
                    </a:cubicBezTo>
                    <a:cubicBezTo>
                      <a:pt x="239" y="3110"/>
                      <a:pt x="239" y="3110"/>
                      <a:pt x="239" y="3110"/>
                    </a:cubicBezTo>
                    <a:cubicBezTo>
                      <a:pt x="267" y="3138"/>
                      <a:pt x="267" y="3138"/>
                      <a:pt x="267" y="3138"/>
                    </a:cubicBezTo>
                    <a:cubicBezTo>
                      <a:pt x="281" y="3184"/>
                      <a:pt x="281" y="3184"/>
                      <a:pt x="281" y="3184"/>
                    </a:cubicBezTo>
                    <a:cubicBezTo>
                      <a:pt x="327" y="3161"/>
                      <a:pt x="327" y="3161"/>
                      <a:pt x="327" y="3161"/>
                    </a:cubicBezTo>
                    <a:cubicBezTo>
                      <a:pt x="414" y="3170"/>
                      <a:pt x="414" y="3170"/>
                      <a:pt x="414" y="3170"/>
                    </a:cubicBezTo>
                    <a:cubicBezTo>
                      <a:pt x="442" y="3276"/>
                      <a:pt x="442" y="3276"/>
                      <a:pt x="442" y="3276"/>
                    </a:cubicBezTo>
                    <a:cubicBezTo>
                      <a:pt x="488" y="3285"/>
                      <a:pt x="488" y="3285"/>
                      <a:pt x="488" y="3285"/>
                    </a:cubicBezTo>
                    <a:cubicBezTo>
                      <a:pt x="492" y="3322"/>
                      <a:pt x="492" y="3322"/>
                      <a:pt x="492" y="3322"/>
                    </a:cubicBezTo>
                    <a:cubicBezTo>
                      <a:pt x="520" y="3354"/>
                      <a:pt x="520" y="3354"/>
                      <a:pt x="520" y="3354"/>
                    </a:cubicBezTo>
                    <a:cubicBezTo>
                      <a:pt x="626" y="3349"/>
                      <a:pt x="626" y="3349"/>
                      <a:pt x="626" y="3349"/>
                    </a:cubicBezTo>
                    <a:cubicBezTo>
                      <a:pt x="676" y="3391"/>
                      <a:pt x="676" y="3391"/>
                      <a:pt x="676" y="3391"/>
                    </a:cubicBezTo>
                    <a:cubicBezTo>
                      <a:pt x="718" y="3391"/>
                      <a:pt x="718" y="3391"/>
                      <a:pt x="718" y="3391"/>
                    </a:cubicBezTo>
                    <a:cubicBezTo>
                      <a:pt x="754" y="3423"/>
                      <a:pt x="754" y="3423"/>
                      <a:pt x="754" y="3423"/>
                    </a:cubicBezTo>
                    <a:cubicBezTo>
                      <a:pt x="810" y="3473"/>
                      <a:pt x="810" y="3473"/>
                      <a:pt x="810" y="3473"/>
                    </a:cubicBezTo>
                    <a:cubicBezTo>
                      <a:pt x="773" y="3519"/>
                      <a:pt x="773" y="3519"/>
                      <a:pt x="773" y="3519"/>
                    </a:cubicBezTo>
                    <a:cubicBezTo>
                      <a:pt x="764" y="3597"/>
                      <a:pt x="764" y="3597"/>
                      <a:pt x="764" y="3597"/>
                    </a:cubicBezTo>
                    <a:cubicBezTo>
                      <a:pt x="736" y="3593"/>
                      <a:pt x="736" y="3593"/>
                      <a:pt x="736" y="3593"/>
                    </a:cubicBezTo>
                    <a:cubicBezTo>
                      <a:pt x="690" y="3639"/>
                      <a:pt x="690" y="3639"/>
                      <a:pt x="690" y="3639"/>
                    </a:cubicBezTo>
                    <a:cubicBezTo>
                      <a:pt x="650" y="3709"/>
                      <a:pt x="650" y="3709"/>
                      <a:pt x="650" y="3709"/>
                    </a:cubicBezTo>
                    <a:cubicBezTo>
                      <a:pt x="715" y="3688"/>
                      <a:pt x="715" y="3688"/>
                      <a:pt x="715" y="3688"/>
                    </a:cubicBezTo>
                    <a:cubicBezTo>
                      <a:pt x="724" y="3700"/>
                      <a:pt x="724" y="3700"/>
                      <a:pt x="724" y="3700"/>
                    </a:cubicBezTo>
                    <a:cubicBezTo>
                      <a:pt x="662" y="3731"/>
                      <a:pt x="662" y="3731"/>
                      <a:pt x="662" y="3731"/>
                    </a:cubicBezTo>
                    <a:cubicBezTo>
                      <a:pt x="684" y="3770"/>
                      <a:pt x="684" y="3770"/>
                      <a:pt x="684" y="3770"/>
                    </a:cubicBezTo>
                    <a:cubicBezTo>
                      <a:pt x="678" y="3789"/>
                      <a:pt x="678" y="3789"/>
                      <a:pt x="678" y="3789"/>
                    </a:cubicBezTo>
                    <a:cubicBezTo>
                      <a:pt x="644" y="3823"/>
                      <a:pt x="644" y="3823"/>
                      <a:pt x="644" y="3823"/>
                    </a:cubicBezTo>
                    <a:cubicBezTo>
                      <a:pt x="641" y="3838"/>
                      <a:pt x="641" y="3838"/>
                      <a:pt x="641" y="3838"/>
                    </a:cubicBezTo>
                    <a:cubicBezTo>
                      <a:pt x="601" y="3841"/>
                      <a:pt x="601" y="3841"/>
                      <a:pt x="601" y="3841"/>
                    </a:cubicBezTo>
                    <a:cubicBezTo>
                      <a:pt x="607" y="3862"/>
                      <a:pt x="607" y="3862"/>
                      <a:pt x="607" y="3862"/>
                    </a:cubicBezTo>
                    <a:cubicBezTo>
                      <a:pt x="620" y="3884"/>
                      <a:pt x="620" y="3884"/>
                      <a:pt x="620" y="3884"/>
                    </a:cubicBezTo>
                    <a:cubicBezTo>
                      <a:pt x="644" y="3896"/>
                      <a:pt x="644" y="3896"/>
                      <a:pt x="644" y="3896"/>
                    </a:cubicBezTo>
                    <a:cubicBezTo>
                      <a:pt x="666" y="3921"/>
                      <a:pt x="666" y="3921"/>
                      <a:pt x="666" y="3921"/>
                    </a:cubicBezTo>
                    <a:cubicBezTo>
                      <a:pt x="696" y="3921"/>
                      <a:pt x="696" y="3921"/>
                      <a:pt x="696" y="3921"/>
                    </a:cubicBezTo>
                    <a:cubicBezTo>
                      <a:pt x="754" y="3988"/>
                      <a:pt x="754" y="3988"/>
                      <a:pt x="754" y="3988"/>
                    </a:cubicBezTo>
                    <a:cubicBezTo>
                      <a:pt x="788" y="4013"/>
                      <a:pt x="788" y="4013"/>
                      <a:pt x="788" y="4013"/>
                    </a:cubicBezTo>
                    <a:cubicBezTo>
                      <a:pt x="874" y="4034"/>
                      <a:pt x="874" y="4034"/>
                      <a:pt x="874" y="4034"/>
                    </a:cubicBezTo>
                    <a:cubicBezTo>
                      <a:pt x="970" y="4048"/>
                      <a:pt x="970" y="4048"/>
                      <a:pt x="970" y="4048"/>
                    </a:cubicBezTo>
                    <a:cubicBezTo>
                      <a:pt x="1003" y="4039"/>
                      <a:pt x="1003" y="4039"/>
                      <a:pt x="1003" y="4039"/>
                    </a:cubicBezTo>
                    <a:cubicBezTo>
                      <a:pt x="1090" y="4080"/>
                      <a:pt x="1090" y="4080"/>
                      <a:pt x="1090" y="4080"/>
                    </a:cubicBezTo>
                    <a:cubicBezTo>
                      <a:pt x="1177" y="4131"/>
                      <a:pt x="1177" y="4131"/>
                      <a:pt x="1177" y="4131"/>
                    </a:cubicBezTo>
                    <a:cubicBezTo>
                      <a:pt x="1196" y="4131"/>
                      <a:pt x="1196" y="4131"/>
                      <a:pt x="1196" y="4131"/>
                    </a:cubicBezTo>
                    <a:cubicBezTo>
                      <a:pt x="1228" y="4167"/>
                      <a:pt x="1228" y="4167"/>
                      <a:pt x="1228" y="4167"/>
                    </a:cubicBezTo>
                    <a:cubicBezTo>
                      <a:pt x="1311" y="4209"/>
                      <a:pt x="1311" y="4209"/>
                      <a:pt x="1311" y="4209"/>
                    </a:cubicBezTo>
                    <a:cubicBezTo>
                      <a:pt x="1352" y="4195"/>
                      <a:pt x="1352" y="4195"/>
                      <a:pt x="1352" y="4195"/>
                    </a:cubicBezTo>
                    <a:cubicBezTo>
                      <a:pt x="1353" y="4144"/>
                      <a:pt x="1353" y="4144"/>
                      <a:pt x="1353" y="4144"/>
                    </a:cubicBezTo>
                    <a:cubicBezTo>
                      <a:pt x="1344" y="4136"/>
                      <a:pt x="1337" y="4123"/>
                      <a:pt x="1332" y="4113"/>
                    </a:cubicBezTo>
                    <a:cubicBezTo>
                      <a:pt x="1290" y="4076"/>
                      <a:pt x="1294" y="4028"/>
                      <a:pt x="1290" y="3977"/>
                    </a:cubicBezTo>
                    <a:cubicBezTo>
                      <a:pt x="1266" y="3951"/>
                      <a:pt x="1238" y="3925"/>
                      <a:pt x="1242" y="3889"/>
                    </a:cubicBezTo>
                    <a:cubicBezTo>
                      <a:pt x="1262" y="3878"/>
                      <a:pt x="1262" y="3878"/>
                      <a:pt x="1262" y="3878"/>
                    </a:cubicBezTo>
                    <a:cubicBezTo>
                      <a:pt x="1268" y="3852"/>
                      <a:pt x="1283" y="3832"/>
                      <a:pt x="1294" y="3810"/>
                    </a:cubicBezTo>
                    <a:cubicBezTo>
                      <a:pt x="1330" y="3808"/>
                      <a:pt x="1356" y="3777"/>
                      <a:pt x="1384" y="3756"/>
                    </a:cubicBezTo>
                    <a:cubicBezTo>
                      <a:pt x="1393" y="3756"/>
                      <a:pt x="1396" y="3750"/>
                      <a:pt x="1403" y="3749"/>
                    </a:cubicBezTo>
                    <a:cubicBezTo>
                      <a:pt x="1370" y="3731"/>
                      <a:pt x="1370" y="3731"/>
                      <a:pt x="1370" y="3731"/>
                    </a:cubicBezTo>
                    <a:cubicBezTo>
                      <a:pt x="1384" y="3666"/>
                      <a:pt x="1384" y="3666"/>
                      <a:pt x="1384" y="3666"/>
                    </a:cubicBezTo>
                    <a:cubicBezTo>
                      <a:pt x="1343" y="3616"/>
                      <a:pt x="1343" y="3616"/>
                      <a:pt x="1343" y="3616"/>
                    </a:cubicBezTo>
                    <a:cubicBezTo>
                      <a:pt x="1255" y="3597"/>
                      <a:pt x="1255" y="3597"/>
                      <a:pt x="1255" y="3597"/>
                    </a:cubicBezTo>
                    <a:cubicBezTo>
                      <a:pt x="1274" y="3336"/>
                      <a:pt x="1274" y="3336"/>
                      <a:pt x="1274" y="3336"/>
                    </a:cubicBezTo>
                    <a:cubicBezTo>
                      <a:pt x="1311" y="3326"/>
                      <a:pt x="1311" y="3326"/>
                      <a:pt x="1311" y="3326"/>
                    </a:cubicBezTo>
                    <a:cubicBezTo>
                      <a:pt x="1334" y="3359"/>
                      <a:pt x="1334" y="3359"/>
                      <a:pt x="1334" y="3359"/>
                    </a:cubicBezTo>
                    <a:cubicBezTo>
                      <a:pt x="1375" y="3354"/>
                      <a:pt x="1375" y="3354"/>
                      <a:pt x="1375" y="3354"/>
                    </a:cubicBezTo>
                    <a:cubicBezTo>
                      <a:pt x="1375" y="3285"/>
                      <a:pt x="1375" y="3285"/>
                      <a:pt x="1375" y="3285"/>
                    </a:cubicBezTo>
                    <a:cubicBezTo>
                      <a:pt x="1513" y="3193"/>
                      <a:pt x="1513" y="3193"/>
                      <a:pt x="1513" y="3193"/>
                    </a:cubicBezTo>
                    <a:cubicBezTo>
                      <a:pt x="1545" y="3230"/>
                      <a:pt x="1545" y="3230"/>
                      <a:pt x="1545" y="3230"/>
                    </a:cubicBezTo>
                    <a:cubicBezTo>
                      <a:pt x="1609" y="3230"/>
                      <a:pt x="1609" y="3230"/>
                      <a:pt x="1609" y="3230"/>
                    </a:cubicBezTo>
                    <a:cubicBezTo>
                      <a:pt x="1637" y="3253"/>
                      <a:pt x="1637" y="3253"/>
                      <a:pt x="1637" y="3253"/>
                    </a:cubicBezTo>
                    <a:cubicBezTo>
                      <a:pt x="1697" y="3248"/>
                      <a:pt x="1697" y="3248"/>
                      <a:pt x="1697" y="3248"/>
                    </a:cubicBezTo>
                    <a:cubicBezTo>
                      <a:pt x="1734" y="3299"/>
                      <a:pt x="1734" y="3299"/>
                      <a:pt x="1734" y="3299"/>
                    </a:cubicBezTo>
                    <a:cubicBezTo>
                      <a:pt x="1770" y="3294"/>
                      <a:pt x="1770" y="3294"/>
                      <a:pt x="1770" y="3294"/>
                    </a:cubicBezTo>
                    <a:cubicBezTo>
                      <a:pt x="1798" y="3322"/>
                      <a:pt x="1798" y="3322"/>
                      <a:pt x="1798" y="3322"/>
                    </a:cubicBezTo>
                    <a:cubicBezTo>
                      <a:pt x="1821" y="3322"/>
                      <a:pt x="1821" y="3322"/>
                      <a:pt x="1821" y="3322"/>
                    </a:cubicBezTo>
                    <a:cubicBezTo>
                      <a:pt x="1858" y="3285"/>
                      <a:pt x="1858" y="3285"/>
                      <a:pt x="1858" y="3285"/>
                    </a:cubicBezTo>
                    <a:cubicBezTo>
                      <a:pt x="1973" y="3285"/>
                      <a:pt x="1973" y="3285"/>
                      <a:pt x="1973" y="3285"/>
                    </a:cubicBezTo>
                    <a:cubicBezTo>
                      <a:pt x="2005" y="3313"/>
                      <a:pt x="2005" y="3313"/>
                      <a:pt x="2005" y="3313"/>
                    </a:cubicBezTo>
                    <a:cubicBezTo>
                      <a:pt x="2092" y="3331"/>
                      <a:pt x="2092" y="3331"/>
                      <a:pt x="2092" y="3331"/>
                    </a:cubicBezTo>
                    <a:cubicBezTo>
                      <a:pt x="2097" y="3294"/>
                      <a:pt x="2097" y="3294"/>
                      <a:pt x="2097" y="3294"/>
                    </a:cubicBezTo>
                    <a:cubicBezTo>
                      <a:pt x="2115" y="3290"/>
                      <a:pt x="2115" y="3290"/>
                      <a:pt x="2115" y="3290"/>
                    </a:cubicBezTo>
                    <a:cubicBezTo>
                      <a:pt x="2143" y="3331"/>
                      <a:pt x="2143" y="3331"/>
                      <a:pt x="2143" y="3331"/>
                    </a:cubicBezTo>
                    <a:cubicBezTo>
                      <a:pt x="2175" y="3308"/>
                      <a:pt x="2175" y="3308"/>
                      <a:pt x="2175" y="3308"/>
                    </a:cubicBezTo>
                    <a:cubicBezTo>
                      <a:pt x="2170" y="3257"/>
                      <a:pt x="2170" y="3257"/>
                      <a:pt x="2170" y="3257"/>
                    </a:cubicBezTo>
                    <a:cubicBezTo>
                      <a:pt x="2124" y="3225"/>
                      <a:pt x="2124" y="3225"/>
                      <a:pt x="2124" y="3225"/>
                    </a:cubicBezTo>
                    <a:cubicBezTo>
                      <a:pt x="2129" y="3179"/>
                      <a:pt x="2129" y="3179"/>
                      <a:pt x="2129" y="3179"/>
                    </a:cubicBezTo>
                    <a:cubicBezTo>
                      <a:pt x="2166" y="3170"/>
                      <a:pt x="2166" y="3170"/>
                      <a:pt x="2166" y="3170"/>
                    </a:cubicBezTo>
                    <a:cubicBezTo>
                      <a:pt x="2175" y="3143"/>
                      <a:pt x="2175" y="3143"/>
                      <a:pt x="2175" y="3143"/>
                    </a:cubicBezTo>
                    <a:cubicBezTo>
                      <a:pt x="2147" y="3120"/>
                      <a:pt x="2147" y="3120"/>
                      <a:pt x="2147" y="3120"/>
                    </a:cubicBezTo>
                    <a:cubicBezTo>
                      <a:pt x="2156" y="3092"/>
                      <a:pt x="2156" y="3092"/>
                      <a:pt x="2156" y="3092"/>
                    </a:cubicBezTo>
                    <a:cubicBezTo>
                      <a:pt x="2212" y="3074"/>
                      <a:pt x="2212" y="3074"/>
                      <a:pt x="2212" y="3074"/>
                    </a:cubicBezTo>
                    <a:cubicBezTo>
                      <a:pt x="2212" y="3055"/>
                      <a:pt x="2212" y="3055"/>
                      <a:pt x="2212" y="3055"/>
                    </a:cubicBezTo>
                    <a:cubicBezTo>
                      <a:pt x="2152" y="3060"/>
                      <a:pt x="2152" y="3060"/>
                      <a:pt x="2152" y="3060"/>
                    </a:cubicBezTo>
                    <a:cubicBezTo>
                      <a:pt x="2152" y="3009"/>
                      <a:pt x="2152" y="3009"/>
                      <a:pt x="2152" y="3009"/>
                    </a:cubicBezTo>
                    <a:cubicBezTo>
                      <a:pt x="2235" y="2996"/>
                      <a:pt x="2235" y="2996"/>
                      <a:pt x="2235" y="2996"/>
                    </a:cubicBezTo>
                    <a:cubicBezTo>
                      <a:pt x="2336" y="2968"/>
                      <a:pt x="2336" y="2968"/>
                      <a:pt x="2336" y="2968"/>
                    </a:cubicBezTo>
                    <a:cubicBezTo>
                      <a:pt x="2510" y="2895"/>
                      <a:pt x="2510" y="2895"/>
                      <a:pt x="2510" y="2895"/>
                    </a:cubicBezTo>
                    <a:cubicBezTo>
                      <a:pt x="2584" y="2835"/>
                      <a:pt x="2584" y="2835"/>
                      <a:pt x="2584" y="2835"/>
                    </a:cubicBezTo>
                    <a:cubicBezTo>
                      <a:pt x="2667" y="2826"/>
                      <a:pt x="2667" y="2826"/>
                      <a:pt x="2667" y="2826"/>
                    </a:cubicBezTo>
                    <a:cubicBezTo>
                      <a:pt x="2754" y="2835"/>
                      <a:pt x="2754" y="2835"/>
                      <a:pt x="2754" y="2835"/>
                    </a:cubicBezTo>
                    <a:cubicBezTo>
                      <a:pt x="2800" y="2853"/>
                      <a:pt x="2800" y="2853"/>
                      <a:pt x="2800" y="2853"/>
                    </a:cubicBezTo>
                    <a:cubicBezTo>
                      <a:pt x="2828" y="2936"/>
                      <a:pt x="2828" y="2936"/>
                      <a:pt x="2828" y="2936"/>
                    </a:cubicBezTo>
                    <a:cubicBezTo>
                      <a:pt x="2878" y="2922"/>
                      <a:pt x="2878" y="2922"/>
                      <a:pt x="2878" y="2922"/>
                    </a:cubicBezTo>
                    <a:cubicBezTo>
                      <a:pt x="2966" y="2959"/>
                      <a:pt x="2966" y="2959"/>
                      <a:pt x="2966" y="2959"/>
                    </a:cubicBezTo>
                    <a:cubicBezTo>
                      <a:pt x="2975" y="3014"/>
                      <a:pt x="2975" y="3014"/>
                      <a:pt x="2975" y="3014"/>
                    </a:cubicBezTo>
                    <a:cubicBezTo>
                      <a:pt x="3053" y="3000"/>
                      <a:pt x="3053" y="3000"/>
                      <a:pt x="3053" y="3000"/>
                    </a:cubicBezTo>
                    <a:cubicBezTo>
                      <a:pt x="3071" y="2959"/>
                      <a:pt x="3071" y="2959"/>
                      <a:pt x="3071" y="2959"/>
                    </a:cubicBezTo>
                    <a:cubicBezTo>
                      <a:pt x="3103" y="2922"/>
                      <a:pt x="3103" y="2922"/>
                      <a:pt x="3103" y="2922"/>
                    </a:cubicBezTo>
                    <a:cubicBezTo>
                      <a:pt x="3186" y="2931"/>
                      <a:pt x="3186" y="2931"/>
                      <a:pt x="3186" y="2931"/>
                    </a:cubicBezTo>
                    <a:cubicBezTo>
                      <a:pt x="3186" y="2977"/>
                      <a:pt x="3186" y="2977"/>
                      <a:pt x="3186" y="2977"/>
                    </a:cubicBezTo>
                    <a:cubicBezTo>
                      <a:pt x="3209" y="3046"/>
                      <a:pt x="3209" y="3046"/>
                      <a:pt x="3209" y="3046"/>
                    </a:cubicBezTo>
                    <a:cubicBezTo>
                      <a:pt x="3306" y="3106"/>
                      <a:pt x="3306" y="3106"/>
                      <a:pt x="3306" y="3106"/>
                    </a:cubicBezTo>
                    <a:cubicBezTo>
                      <a:pt x="3338" y="3184"/>
                      <a:pt x="3338" y="3184"/>
                      <a:pt x="3338" y="3184"/>
                    </a:cubicBezTo>
                    <a:cubicBezTo>
                      <a:pt x="3398" y="3290"/>
                      <a:pt x="3398" y="3290"/>
                      <a:pt x="3398" y="3290"/>
                    </a:cubicBezTo>
                    <a:cubicBezTo>
                      <a:pt x="3563" y="3290"/>
                      <a:pt x="3563" y="3290"/>
                      <a:pt x="3563" y="3290"/>
                    </a:cubicBezTo>
                    <a:cubicBezTo>
                      <a:pt x="3637" y="3290"/>
                      <a:pt x="3637" y="3290"/>
                      <a:pt x="3637" y="3290"/>
                    </a:cubicBezTo>
                    <a:cubicBezTo>
                      <a:pt x="3738" y="3409"/>
                      <a:pt x="3738" y="3409"/>
                      <a:pt x="3738" y="3409"/>
                    </a:cubicBezTo>
                    <a:cubicBezTo>
                      <a:pt x="3867" y="3446"/>
                      <a:pt x="3867" y="3446"/>
                      <a:pt x="3867" y="3446"/>
                    </a:cubicBezTo>
                    <a:cubicBezTo>
                      <a:pt x="3876" y="3478"/>
                      <a:pt x="3876" y="3478"/>
                      <a:pt x="3876" y="3478"/>
                    </a:cubicBezTo>
                    <a:cubicBezTo>
                      <a:pt x="3894" y="3478"/>
                      <a:pt x="3894" y="3478"/>
                      <a:pt x="3894" y="3478"/>
                    </a:cubicBezTo>
                    <a:cubicBezTo>
                      <a:pt x="3917" y="3441"/>
                      <a:pt x="3917" y="3441"/>
                      <a:pt x="3917" y="3441"/>
                    </a:cubicBezTo>
                    <a:cubicBezTo>
                      <a:pt x="4027" y="3418"/>
                      <a:pt x="4027" y="3418"/>
                      <a:pt x="4027" y="3418"/>
                    </a:cubicBezTo>
                    <a:cubicBezTo>
                      <a:pt x="4078" y="3349"/>
                      <a:pt x="4078" y="3349"/>
                      <a:pt x="4078" y="3349"/>
                    </a:cubicBezTo>
                    <a:cubicBezTo>
                      <a:pt x="4115" y="3345"/>
                      <a:pt x="4115" y="3345"/>
                      <a:pt x="4115" y="3345"/>
                    </a:cubicBezTo>
                    <a:cubicBezTo>
                      <a:pt x="4165" y="3299"/>
                      <a:pt x="4165" y="3299"/>
                      <a:pt x="4165" y="3299"/>
                    </a:cubicBezTo>
                    <a:cubicBezTo>
                      <a:pt x="4202" y="3299"/>
                      <a:pt x="4202" y="3299"/>
                      <a:pt x="4202" y="3299"/>
                    </a:cubicBezTo>
                    <a:cubicBezTo>
                      <a:pt x="4257" y="3336"/>
                      <a:pt x="4257" y="3336"/>
                      <a:pt x="4257" y="3336"/>
                    </a:cubicBezTo>
                    <a:cubicBezTo>
                      <a:pt x="4317" y="3331"/>
                      <a:pt x="4317" y="3331"/>
                      <a:pt x="4317" y="3331"/>
                    </a:cubicBezTo>
                    <a:cubicBezTo>
                      <a:pt x="4395" y="3409"/>
                      <a:pt x="4395" y="3409"/>
                      <a:pt x="4395" y="3409"/>
                    </a:cubicBezTo>
                    <a:cubicBezTo>
                      <a:pt x="4418" y="3409"/>
                      <a:pt x="4418" y="3409"/>
                      <a:pt x="4418" y="3409"/>
                    </a:cubicBezTo>
                    <a:cubicBezTo>
                      <a:pt x="4432" y="3372"/>
                      <a:pt x="4432" y="3372"/>
                      <a:pt x="4432" y="3372"/>
                    </a:cubicBezTo>
                    <a:cubicBezTo>
                      <a:pt x="4483" y="3372"/>
                      <a:pt x="4483" y="3372"/>
                      <a:pt x="4483" y="3372"/>
                    </a:cubicBezTo>
                    <a:cubicBezTo>
                      <a:pt x="4487" y="3405"/>
                      <a:pt x="4487" y="3405"/>
                      <a:pt x="4487" y="3405"/>
                    </a:cubicBezTo>
                    <a:cubicBezTo>
                      <a:pt x="4570" y="3395"/>
                      <a:pt x="4570" y="3395"/>
                      <a:pt x="4570" y="3395"/>
                    </a:cubicBezTo>
                    <a:cubicBezTo>
                      <a:pt x="4579" y="3327"/>
                      <a:pt x="4579" y="3327"/>
                      <a:pt x="4579" y="3327"/>
                    </a:cubicBezTo>
                    <a:cubicBezTo>
                      <a:pt x="4552" y="3267"/>
                      <a:pt x="4552" y="3267"/>
                      <a:pt x="4552" y="3267"/>
                    </a:cubicBezTo>
                    <a:cubicBezTo>
                      <a:pt x="4602" y="3221"/>
                      <a:pt x="4602" y="3221"/>
                      <a:pt x="4602" y="3221"/>
                    </a:cubicBezTo>
                    <a:cubicBezTo>
                      <a:pt x="4639" y="3170"/>
                      <a:pt x="4639" y="3170"/>
                      <a:pt x="4639" y="3170"/>
                    </a:cubicBezTo>
                    <a:cubicBezTo>
                      <a:pt x="4800" y="3216"/>
                      <a:pt x="4800" y="3216"/>
                      <a:pt x="4800" y="3216"/>
                    </a:cubicBezTo>
                    <a:cubicBezTo>
                      <a:pt x="4910" y="3368"/>
                      <a:pt x="4910" y="3368"/>
                      <a:pt x="4910" y="3368"/>
                    </a:cubicBezTo>
                    <a:cubicBezTo>
                      <a:pt x="5034" y="3322"/>
                      <a:pt x="5034" y="3322"/>
                      <a:pt x="5034" y="3322"/>
                    </a:cubicBezTo>
                    <a:cubicBezTo>
                      <a:pt x="5204" y="3372"/>
                      <a:pt x="5204" y="3372"/>
                      <a:pt x="5204" y="3372"/>
                    </a:cubicBezTo>
                    <a:cubicBezTo>
                      <a:pt x="5218" y="3409"/>
                      <a:pt x="5218" y="3409"/>
                      <a:pt x="5218" y="3409"/>
                    </a:cubicBezTo>
                    <a:cubicBezTo>
                      <a:pt x="5301" y="3441"/>
                      <a:pt x="5301" y="3441"/>
                      <a:pt x="5301" y="3441"/>
                    </a:cubicBezTo>
                    <a:cubicBezTo>
                      <a:pt x="5328" y="3464"/>
                      <a:pt x="5328" y="3464"/>
                      <a:pt x="5328" y="3464"/>
                    </a:cubicBezTo>
                    <a:cubicBezTo>
                      <a:pt x="5425" y="3446"/>
                      <a:pt x="5425" y="3446"/>
                      <a:pt x="5425" y="3446"/>
                    </a:cubicBezTo>
                    <a:cubicBezTo>
                      <a:pt x="5494" y="3450"/>
                      <a:pt x="5494" y="3450"/>
                      <a:pt x="5494" y="3450"/>
                    </a:cubicBezTo>
                    <a:cubicBezTo>
                      <a:pt x="5572" y="3400"/>
                      <a:pt x="5572" y="3400"/>
                      <a:pt x="5572" y="3400"/>
                    </a:cubicBezTo>
                    <a:cubicBezTo>
                      <a:pt x="5604" y="3345"/>
                      <a:pt x="5604" y="3345"/>
                      <a:pt x="5604" y="3345"/>
                    </a:cubicBezTo>
                    <a:cubicBezTo>
                      <a:pt x="5659" y="3354"/>
                      <a:pt x="5659" y="3354"/>
                      <a:pt x="5659" y="3354"/>
                    </a:cubicBezTo>
                    <a:cubicBezTo>
                      <a:pt x="5728" y="3409"/>
                      <a:pt x="5728" y="3409"/>
                      <a:pt x="5728" y="3409"/>
                    </a:cubicBezTo>
                    <a:cubicBezTo>
                      <a:pt x="5804" y="3400"/>
                      <a:pt x="5804" y="3400"/>
                      <a:pt x="5804" y="3400"/>
                    </a:cubicBezTo>
                    <a:cubicBezTo>
                      <a:pt x="5839" y="3437"/>
                      <a:pt x="5839" y="3437"/>
                      <a:pt x="5839" y="3437"/>
                    </a:cubicBezTo>
                    <a:cubicBezTo>
                      <a:pt x="5940" y="3368"/>
                      <a:pt x="5940" y="3368"/>
                      <a:pt x="5940" y="3368"/>
                    </a:cubicBezTo>
                    <a:cubicBezTo>
                      <a:pt x="5935" y="3313"/>
                      <a:pt x="5935" y="3313"/>
                      <a:pt x="5935" y="3313"/>
                    </a:cubicBezTo>
                    <a:cubicBezTo>
                      <a:pt x="5967" y="3294"/>
                      <a:pt x="5967" y="3294"/>
                      <a:pt x="5967" y="3294"/>
                    </a:cubicBezTo>
                    <a:cubicBezTo>
                      <a:pt x="5995" y="3202"/>
                      <a:pt x="5995" y="3202"/>
                      <a:pt x="5995" y="3202"/>
                    </a:cubicBezTo>
                    <a:cubicBezTo>
                      <a:pt x="6041" y="3166"/>
                      <a:pt x="6041" y="3166"/>
                      <a:pt x="6041" y="3166"/>
                    </a:cubicBezTo>
                    <a:cubicBezTo>
                      <a:pt x="6046" y="3115"/>
                      <a:pt x="6046" y="3115"/>
                      <a:pt x="6046" y="3115"/>
                    </a:cubicBezTo>
                    <a:cubicBezTo>
                      <a:pt x="6000" y="3120"/>
                      <a:pt x="6000" y="3120"/>
                      <a:pt x="6000" y="3120"/>
                    </a:cubicBezTo>
                    <a:cubicBezTo>
                      <a:pt x="6064" y="3014"/>
                      <a:pt x="6064" y="3014"/>
                      <a:pt x="6064" y="3014"/>
                    </a:cubicBezTo>
                    <a:cubicBezTo>
                      <a:pt x="6211" y="2996"/>
                      <a:pt x="6211" y="2996"/>
                      <a:pt x="6211" y="2996"/>
                    </a:cubicBezTo>
                    <a:cubicBezTo>
                      <a:pt x="6312" y="3028"/>
                      <a:pt x="6312" y="3028"/>
                      <a:pt x="6312" y="3028"/>
                    </a:cubicBezTo>
                    <a:cubicBezTo>
                      <a:pt x="6381" y="3042"/>
                      <a:pt x="6381" y="3042"/>
                      <a:pt x="6381" y="3042"/>
                    </a:cubicBezTo>
                    <a:cubicBezTo>
                      <a:pt x="6441" y="3156"/>
                      <a:pt x="6441" y="3156"/>
                      <a:pt x="6441" y="3156"/>
                    </a:cubicBezTo>
                    <a:cubicBezTo>
                      <a:pt x="6446" y="3207"/>
                      <a:pt x="6446" y="3207"/>
                      <a:pt x="6446" y="3207"/>
                    </a:cubicBezTo>
                    <a:cubicBezTo>
                      <a:pt x="6491" y="3304"/>
                      <a:pt x="6491" y="3304"/>
                      <a:pt x="6491" y="3304"/>
                    </a:cubicBezTo>
                    <a:cubicBezTo>
                      <a:pt x="6505" y="3395"/>
                      <a:pt x="6505" y="3395"/>
                      <a:pt x="6505" y="3395"/>
                    </a:cubicBezTo>
                    <a:cubicBezTo>
                      <a:pt x="6565" y="3400"/>
                      <a:pt x="6565" y="3400"/>
                      <a:pt x="6565" y="3400"/>
                    </a:cubicBezTo>
                    <a:cubicBezTo>
                      <a:pt x="6625" y="3423"/>
                      <a:pt x="6625" y="3423"/>
                      <a:pt x="6625" y="3423"/>
                    </a:cubicBezTo>
                    <a:cubicBezTo>
                      <a:pt x="6703" y="3501"/>
                      <a:pt x="6703" y="3501"/>
                      <a:pt x="6703" y="3501"/>
                    </a:cubicBezTo>
                    <a:cubicBezTo>
                      <a:pt x="6731" y="3593"/>
                      <a:pt x="6731" y="3593"/>
                      <a:pt x="6731" y="3593"/>
                    </a:cubicBezTo>
                    <a:cubicBezTo>
                      <a:pt x="6781" y="3588"/>
                      <a:pt x="6781" y="3588"/>
                      <a:pt x="6781" y="3588"/>
                    </a:cubicBezTo>
                    <a:cubicBezTo>
                      <a:pt x="6813" y="3570"/>
                      <a:pt x="6813" y="3570"/>
                      <a:pt x="6813" y="3570"/>
                    </a:cubicBezTo>
                    <a:cubicBezTo>
                      <a:pt x="6878" y="3565"/>
                      <a:pt x="6878" y="3565"/>
                      <a:pt x="6878" y="3565"/>
                    </a:cubicBezTo>
                    <a:cubicBezTo>
                      <a:pt x="6951" y="3519"/>
                      <a:pt x="6951" y="3519"/>
                      <a:pt x="6951" y="3519"/>
                    </a:cubicBezTo>
                    <a:cubicBezTo>
                      <a:pt x="6979" y="3529"/>
                      <a:pt x="6979" y="3529"/>
                      <a:pt x="6979" y="3529"/>
                    </a:cubicBezTo>
                    <a:cubicBezTo>
                      <a:pt x="6956" y="3653"/>
                      <a:pt x="6956" y="3653"/>
                      <a:pt x="6956" y="3653"/>
                    </a:cubicBezTo>
                    <a:cubicBezTo>
                      <a:pt x="6905" y="3689"/>
                      <a:pt x="6905" y="3689"/>
                      <a:pt x="6905" y="3689"/>
                    </a:cubicBezTo>
                    <a:cubicBezTo>
                      <a:pt x="6873" y="3832"/>
                      <a:pt x="6873" y="3832"/>
                      <a:pt x="6873" y="3832"/>
                    </a:cubicBezTo>
                    <a:cubicBezTo>
                      <a:pt x="6818" y="3855"/>
                      <a:pt x="6818" y="3855"/>
                      <a:pt x="6818" y="3855"/>
                    </a:cubicBezTo>
                    <a:cubicBezTo>
                      <a:pt x="6767" y="3841"/>
                      <a:pt x="6767" y="3841"/>
                      <a:pt x="6767" y="3841"/>
                    </a:cubicBezTo>
                    <a:cubicBezTo>
                      <a:pt x="6712" y="3864"/>
                      <a:pt x="6712" y="3864"/>
                      <a:pt x="6712" y="3864"/>
                    </a:cubicBezTo>
                    <a:cubicBezTo>
                      <a:pt x="6740" y="3947"/>
                      <a:pt x="6740" y="3947"/>
                      <a:pt x="6740" y="3947"/>
                    </a:cubicBezTo>
                    <a:cubicBezTo>
                      <a:pt x="6731" y="4020"/>
                      <a:pt x="6731" y="4020"/>
                      <a:pt x="6731" y="4020"/>
                    </a:cubicBezTo>
                    <a:cubicBezTo>
                      <a:pt x="6682" y="4068"/>
                      <a:pt x="6682" y="4068"/>
                      <a:pt x="6682" y="4068"/>
                    </a:cubicBezTo>
                    <a:cubicBezTo>
                      <a:pt x="6700" y="4080"/>
                      <a:pt x="6700" y="4080"/>
                      <a:pt x="6700" y="4080"/>
                    </a:cubicBezTo>
                    <a:cubicBezTo>
                      <a:pt x="6746" y="4068"/>
                      <a:pt x="6746" y="4068"/>
                      <a:pt x="6746" y="4068"/>
                    </a:cubicBezTo>
                    <a:cubicBezTo>
                      <a:pt x="6755" y="4040"/>
                      <a:pt x="6755" y="4040"/>
                      <a:pt x="6755" y="4040"/>
                    </a:cubicBezTo>
                    <a:cubicBezTo>
                      <a:pt x="6777" y="4025"/>
                      <a:pt x="6777" y="4025"/>
                      <a:pt x="6777" y="4025"/>
                    </a:cubicBezTo>
                    <a:cubicBezTo>
                      <a:pt x="6807" y="4040"/>
                      <a:pt x="6807" y="4040"/>
                      <a:pt x="6807" y="4040"/>
                    </a:cubicBezTo>
                    <a:cubicBezTo>
                      <a:pt x="6816" y="4056"/>
                      <a:pt x="6816" y="4056"/>
                      <a:pt x="6816" y="4056"/>
                    </a:cubicBezTo>
                    <a:cubicBezTo>
                      <a:pt x="6856" y="4059"/>
                      <a:pt x="6856" y="4059"/>
                      <a:pt x="6856" y="4059"/>
                    </a:cubicBezTo>
                    <a:cubicBezTo>
                      <a:pt x="6878" y="4071"/>
                      <a:pt x="6878" y="4071"/>
                      <a:pt x="6878" y="4071"/>
                    </a:cubicBezTo>
                    <a:cubicBezTo>
                      <a:pt x="6908" y="4037"/>
                      <a:pt x="6908" y="4037"/>
                      <a:pt x="6908" y="4037"/>
                    </a:cubicBezTo>
                    <a:cubicBezTo>
                      <a:pt x="6979" y="4013"/>
                      <a:pt x="6979" y="4013"/>
                      <a:pt x="6979" y="4013"/>
                    </a:cubicBezTo>
                    <a:cubicBezTo>
                      <a:pt x="7046" y="3902"/>
                      <a:pt x="7046" y="3902"/>
                      <a:pt x="7046" y="3902"/>
                    </a:cubicBezTo>
                    <a:cubicBezTo>
                      <a:pt x="7101" y="3844"/>
                      <a:pt x="7101" y="3844"/>
                      <a:pt x="7101" y="3844"/>
                    </a:cubicBezTo>
                    <a:cubicBezTo>
                      <a:pt x="7160" y="3789"/>
                      <a:pt x="7160" y="3789"/>
                      <a:pt x="7160" y="3789"/>
                    </a:cubicBezTo>
                    <a:cubicBezTo>
                      <a:pt x="7169" y="3716"/>
                      <a:pt x="7169" y="3716"/>
                      <a:pt x="7169" y="3716"/>
                    </a:cubicBezTo>
                    <a:cubicBezTo>
                      <a:pt x="7203" y="3654"/>
                      <a:pt x="7203" y="3654"/>
                      <a:pt x="7203" y="3654"/>
                    </a:cubicBezTo>
                    <a:cubicBezTo>
                      <a:pt x="7267" y="3587"/>
                      <a:pt x="7267" y="3587"/>
                      <a:pt x="7267" y="3587"/>
                    </a:cubicBezTo>
                    <a:cubicBezTo>
                      <a:pt x="7285" y="3562"/>
                      <a:pt x="7285" y="3562"/>
                      <a:pt x="7285" y="3562"/>
                    </a:cubicBezTo>
                    <a:cubicBezTo>
                      <a:pt x="7319" y="3470"/>
                      <a:pt x="7319" y="3470"/>
                      <a:pt x="7319" y="3470"/>
                    </a:cubicBezTo>
                    <a:cubicBezTo>
                      <a:pt x="7319" y="3437"/>
                      <a:pt x="7319" y="3437"/>
                      <a:pt x="7319" y="3437"/>
                    </a:cubicBezTo>
                    <a:cubicBezTo>
                      <a:pt x="7328" y="3369"/>
                      <a:pt x="7328" y="3369"/>
                      <a:pt x="7328" y="3369"/>
                    </a:cubicBezTo>
                    <a:cubicBezTo>
                      <a:pt x="7319" y="3336"/>
                      <a:pt x="7319" y="3336"/>
                      <a:pt x="7319" y="3336"/>
                    </a:cubicBezTo>
                    <a:cubicBezTo>
                      <a:pt x="7328" y="3262"/>
                      <a:pt x="7328" y="3262"/>
                      <a:pt x="7328" y="3262"/>
                    </a:cubicBezTo>
                    <a:cubicBezTo>
                      <a:pt x="7380" y="3183"/>
                      <a:pt x="7380" y="3183"/>
                      <a:pt x="7380" y="3183"/>
                    </a:cubicBezTo>
                    <a:cubicBezTo>
                      <a:pt x="7380" y="3127"/>
                      <a:pt x="7380" y="3127"/>
                      <a:pt x="7380" y="3127"/>
                    </a:cubicBezTo>
                    <a:cubicBezTo>
                      <a:pt x="7344" y="3097"/>
                      <a:pt x="7344" y="3097"/>
                      <a:pt x="7344" y="3097"/>
                    </a:cubicBezTo>
                    <a:cubicBezTo>
                      <a:pt x="7340" y="3075"/>
                      <a:pt x="7340" y="3075"/>
                      <a:pt x="7340" y="3075"/>
                    </a:cubicBezTo>
                    <a:cubicBezTo>
                      <a:pt x="7368" y="3091"/>
                      <a:pt x="7368" y="3091"/>
                      <a:pt x="7368" y="3091"/>
                    </a:cubicBezTo>
                    <a:cubicBezTo>
                      <a:pt x="7371" y="3066"/>
                      <a:pt x="7371" y="3066"/>
                      <a:pt x="7371" y="3066"/>
                    </a:cubicBezTo>
                    <a:cubicBezTo>
                      <a:pt x="7347" y="3023"/>
                      <a:pt x="7347" y="3023"/>
                      <a:pt x="7347" y="3023"/>
                    </a:cubicBezTo>
                    <a:cubicBezTo>
                      <a:pt x="7316" y="2993"/>
                      <a:pt x="7316" y="2993"/>
                      <a:pt x="7316" y="2993"/>
                    </a:cubicBezTo>
                    <a:cubicBezTo>
                      <a:pt x="7294" y="2950"/>
                      <a:pt x="7294" y="2950"/>
                      <a:pt x="7294" y="2950"/>
                    </a:cubicBezTo>
                    <a:cubicBezTo>
                      <a:pt x="7218" y="2934"/>
                      <a:pt x="7218" y="2934"/>
                      <a:pt x="7218" y="2934"/>
                    </a:cubicBezTo>
                    <a:cubicBezTo>
                      <a:pt x="7203" y="2996"/>
                      <a:pt x="7203" y="2996"/>
                      <a:pt x="7203" y="2996"/>
                    </a:cubicBezTo>
                    <a:cubicBezTo>
                      <a:pt x="7175" y="2999"/>
                      <a:pt x="7175" y="2999"/>
                      <a:pt x="7175" y="2999"/>
                    </a:cubicBezTo>
                    <a:cubicBezTo>
                      <a:pt x="7144" y="3014"/>
                      <a:pt x="7144" y="3014"/>
                      <a:pt x="7144" y="3014"/>
                    </a:cubicBezTo>
                    <a:cubicBezTo>
                      <a:pt x="7138" y="3002"/>
                      <a:pt x="7138" y="3002"/>
                      <a:pt x="7138" y="3002"/>
                    </a:cubicBezTo>
                    <a:cubicBezTo>
                      <a:pt x="7150" y="2971"/>
                      <a:pt x="7150" y="2971"/>
                      <a:pt x="7150" y="2971"/>
                    </a:cubicBezTo>
                    <a:cubicBezTo>
                      <a:pt x="7135" y="2937"/>
                      <a:pt x="7135" y="2937"/>
                      <a:pt x="7135" y="2937"/>
                    </a:cubicBezTo>
                    <a:cubicBezTo>
                      <a:pt x="7108" y="2956"/>
                      <a:pt x="7108" y="2956"/>
                      <a:pt x="7108" y="2956"/>
                    </a:cubicBezTo>
                    <a:cubicBezTo>
                      <a:pt x="7086" y="2980"/>
                      <a:pt x="7086" y="2980"/>
                      <a:pt x="7086" y="2980"/>
                    </a:cubicBezTo>
                    <a:cubicBezTo>
                      <a:pt x="7083" y="2901"/>
                      <a:pt x="7083" y="2901"/>
                      <a:pt x="7083" y="2901"/>
                    </a:cubicBezTo>
                    <a:cubicBezTo>
                      <a:pt x="7034" y="2888"/>
                      <a:pt x="7034" y="2888"/>
                      <a:pt x="7034" y="2888"/>
                    </a:cubicBezTo>
                    <a:cubicBezTo>
                      <a:pt x="7009" y="2895"/>
                      <a:pt x="7009" y="2895"/>
                      <a:pt x="7009" y="2895"/>
                    </a:cubicBezTo>
                    <a:cubicBezTo>
                      <a:pt x="6976" y="2873"/>
                      <a:pt x="6976" y="2873"/>
                      <a:pt x="6976" y="2873"/>
                    </a:cubicBezTo>
                    <a:cubicBezTo>
                      <a:pt x="6982" y="2852"/>
                      <a:pt x="6982" y="2852"/>
                      <a:pt x="6982" y="2852"/>
                    </a:cubicBezTo>
                    <a:cubicBezTo>
                      <a:pt x="7025" y="2836"/>
                      <a:pt x="7025" y="2836"/>
                      <a:pt x="7025" y="2836"/>
                    </a:cubicBezTo>
                    <a:cubicBezTo>
                      <a:pt x="7062" y="2800"/>
                      <a:pt x="7062" y="2800"/>
                      <a:pt x="7062" y="2800"/>
                    </a:cubicBezTo>
                    <a:cubicBezTo>
                      <a:pt x="7117" y="2760"/>
                      <a:pt x="7117" y="2760"/>
                      <a:pt x="7117" y="2760"/>
                    </a:cubicBezTo>
                    <a:cubicBezTo>
                      <a:pt x="7135" y="2732"/>
                      <a:pt x="7135" y="2732"/>
                      <a:pt x="7135" y="2732"/>
                    </a:cubicBezTo>
                    <a:cubicBezTo>
                      <a:pt x="7184" y="2674"/>
                      <a:pt x="7184" y="2674"/>
                      <a:pt x="7184" y="2674"/>
                    </a:cubicBezTo>
                    <a:cubicBezTo>
                      <a:pt x="7187" y="2643"/>
                      <a:pt x="7187" y="2643"/>
                      <a:pt x="7187" y="2643"/>
                    </a:cubicBezTo>
                    <a:cubicBezTo>
                      <a:pt x="7261" y="2591"/>
                      <a:pt x="7261" y="2591"/>
                      <a:pt x="7261" y="2591"/>
                    </a:cubicBezTo>
                    <a:cubicBezTo>
                      <a:pt x="7319" y="2524"/>
                      <a:pt x="7319" y="2524"/>
                      <a:pt x="7319" y="2524"/>
                    </a:cubicBezTo>
                    <a:cubicBezTo>
                      <a:pt x="7331" y="2487"/>
                      <a:pt x="7331" y="2487"/>
                      <a:pt x="7331" y="2487"/>
                    </a:cubicBezTo>
                    <a:cubicBezTo>
                      <a:pt x="7402" y="2426"/>
                      <a:pt x="7402" y="2426"/>
                      <a:pt x="7402" y="2426"/>
                    </a:cubicBezTo>
                    <a:cubicBezTo>
                      <a:pt x="7414" y="2389"/>
                      <a:pt x="7414" y="2389"/>
                      <a:pt x="7414" y="2389"/>
                    </a:cubicBezTo>
                    <a:cubicBezTo>
                      <a:pt x="7469" y="2346"/>
                      <a:pt x="7469" y="2346"/>
                      <a:pt x="7469" y="2346"/>
                    </a:cubicBezTo>
                    <a:cubicBezTo>
                      <a:pt x="7527" y="2334"/>
                      <a:pt x="7527" y="2334"/>
                      <a:pt x="7527" y="2334"/>
                    </a:cubicBezTo>
                    <a:cubicBezTo>
                      <a:pt x="7580" y="2337"/>
                      <a:pt x="7580" y="2337"/>
                      <a:pt x="7580" y="2337"/>
                    </a:cubicBezTo>
                    <a:cubicBezTo>
                      <a:pt x="7613" y="2325"/>
                      <a:pt x="7613" y="2325"/>
                      <a:pt x="7613" y="2325"/>
                    </a:cubicBezTo>
                    <a:cubicBezTo>
                      <a:pt x="7678" y="2328"/>
                      <a:pt x="7678" y="2328"/>
                      <a:pt x="7678" y="2328"/>
                    </a:cubicBezTo>
                    <a:cubicBezTo>
                      <a:pt x="7659" y="2349"/>
                      <a:pt x="7659" y="2349"/>
                      <a:pt x="7659" y="2349"/>
                    </a:cubicBezTo>
                    <a:cubicBezTo>
                      <a:pt x="7674" y="2371"/>
                      <a:pt x="7674" y="2371"/>
                      <a:pt x="7674" y="2371"/>
                    </a:cubicBezTo>
                    <a:cubicBezTo>
                      <a:pt x="7705" y="2361"/>
                      <a:pt x="7705" y="2361"/>
                      <a:pt x="7705" y="2361"/>
                    </a:cubicBezTo>
                    <a:cubicBezTo>
                      <a:pt x="7733" y="2331"/>
                      <a:pt x="7733" y="2331"/>
                      <a:pt x="7733" y="2331"/>
                    </a:cubicBezTo>
                    <a:cubicBezTo>
                      <a:pt x="7757" y="2349"/>
                      <a:pt x="7757" y="2349"/>
                      <a:pt x="7757" y="2349"/>
                    </a:cubicBezTo>
                    <a:cubicBezTo>
                      <a:pt x="7828" y="2343"/>
                      <a:pt x="7828" y="2343"/>
                      <a:pt x="7828" y="2343"/>
                    </a:cubicBezTo>
                    <a:cubicBezTo>
                      <a:pt x="7852" y="2349"/>
                      <a:pt x="7852" y="2349"/>
                      <a:pt x="7852" y="2349"/>
                    </a:cubicBezTo>
                    <a:cubicBezTo>
                      <a:pt x="7886" y="2297"/>
                      <a:pt x="7886" y="2297"/>
                      <a:pt x="7886" y="2297"/>
                    </a:cubicBezTo>
                    <a:cubicBezTo>
                      <a:pt x="7932" y="2294"/>
                      <a:pt x="7932" y="2294"/>
                      <a:pt x="7932" y="2294"/>
                    </a:cubicBezTo>
                    <a:cubicBezTo>
                      <a:pt x="7969" y="2300"/>
                      <a:pt x="7969" y="2300"/>
                      <a:pt x="7969" y="2300"/>
                    </a:cubicBezTo>
                    <a:cubicBezTo>
                      <a:pt x="8045" y="2303"/>
                      <a:pt x="8045" y="2303"/>
                      <a:pt x="8045" y="2303"/>
                    </a:cubicBezTo>
                    <a:cubicBezTo>
                      <a:pt x="8061" y="2337"/>
                      <a:pt x="8061" y="2337"/>
                      <a:pt x="8061" y="2337"/>
                    </a:cubicBezTo>
                    <a:cubicBezTo>
                      <a:pt x="8036" y="2352"/>
                      <a:pt x="8036" y="2352"/>
                      <a:pt x="8036" y="2352"/>
                    </a:cubicBezTo>
                    <a:cubicBezTo>
                      <a:pt x="8021" y="2374"/>
                      <a:pt x="8021" y="2374"/>
                      <a:pt x="8021" y="2374"/>
                    </a:cubicBezTo>
                    <a:cubicBezTo>
                      <a:pt x="8042" y="2389"/>
                      <a:pt x="8042" y="2389"/>
                      <a:pt x="8042" y="2389"/>
                    </a:cubicBezTo>
                    <a:cubicBezTo>
                      <a:pt x="8076" y="2371"/>
                      <a:pt x="8076" y="2371"/>
                      <a:pt x="8076" y="2371"/>
                    </a:cubicBezTo>
                    <a:cubicBezTo>
                      <a:pt x="8116" y="2383"/>
                      <a:pt x="8116" y="2383"/>
                      <a:pt x="8116" y="2383"/>
                    </a:cubicBezTo>
                    <a:cubicBezTo>
                      <a:pt x="8162" y="2346"/>
                      <a:pt x="8162" y="2346"/>
                      <a:pt x="8162" y="2346"/>
                    </a:cubicBezTo>
                    <a:cubicBezTo>
                      <a:pt x="8189" y="2380"/>
                      <a:pt x="8189" y="2380"/>
                      <a:pt x="8189" y="2380"/>
                    </a:cubicBezTo>
                    <a:cubicBezTo>
                      <a:pt x="8214" y="2383"/>
                      <a:pt x="8214" y="2383"/>
                      <a:pt x="8214" y="2383"/>
                    </a:cubicBezTo>
                    <a:cubicBezTo>
                      <a:pt x="8220" y="2355"/>
                      <a:pt x="8220" y="2355"/>
                      <a:pt x="8220" y="2355"/>
                    </a:cubicBezTo>
                    <a:cubicBezTo>
                      <a:pt x="8269" y="2346"/>
                      <a:pt x="8269" y="2346"/>
                      <a:pt x="8269" y="2346"/>
                    </a:cubicBezTo>
                    <a:cubicBezTo>
                      <a:pt x="8269" y="2310"/>
                      <a:pt x="8269" y="2310"/>
                      <a:pt x="8269" y="2310"/>
                    </a:cubicBezTo>
                    <a:cubicBezTo>
                      <a:pt x="8242" y="2294"/>
                      <a:pt x="8242" y="2294"/>
                      <a:pt x="8242" y="2294"/>
                    </a:cubicBezTo>
                    <a:cubicBezTo>
                      <a:pt x="8211" y="2306"/>
                      <a:pt x="8211" y="2306"/>
                      <a:pt x="8211" y="2306"/>
                    </a:cubicBezTo>
                    <a:cubicBezTo>
                      <a:pt x="8208" y="2267"/>
                      <a:pt x="8208" y="2267"/>
                      <a:pt x="8208" y="2267"/>
                    </a:cubicBezTo>
                    <a:cubicBezTo>
                      <a:pt x="8232" y="2245"/>
                      <a:pt x="8232" y="2245"/>
                      <a:pt x="8232" y="2245"/>
                    </a:cubicBezTo>
                    <a:cubicBezTo>
                      <a:pt x="8257" y="2208"/>
                      <a:pt x="8257" y="2208"/>
                      <a:pt x="8257" y="2208"/>
                    </a:cubicBezTo>
                    <a:cubicBezTo>
                      <a:pt x="8306" y="2172"/>
                      <a:pt x="8306" y="2172"/>
                      <a:pt x="8306" y="2172"/>
                    </a:cubicBezTo>
                    <a:cubicBezTo>
                      <a:pt x="8306" y="2147"/>
                      <a:pt x="8306" y="2147"/>
                      <a:pt x="8306" y="2147"/>
                    </a:cubicBezTo>
                    <a:cubicBezTo>
                      <a:pt x="8370" y="2092"/>
                      <a:pt x="8370" y="2092"/>
                      <a:pt x="8370" y="2092"/>
                    </a:cubicBezTo>
                    <a:cubicBezTo>
                      <a:pt x="8361" y="2049"/>
                      <a:pt x="8361" y="2049"/>
                      <a:pt x="8361" y="2049"/>
                    </a:cubicBezTo>
                    <a:cubicBezTo>
                      <a:pt x="8361" y="2049"/>
                      <a:pt x="8366" y="2045"/>
                      <a:pt x="8373" y="2040"/>
                    </a:cubicBezTo>
                    <a:cubicBezTo>
                      <a:pt x="8387" y="2030"/>
                      <a:pt x="8407" y="2015"/>
                      <a:pt x="8407" y="2015"/>
                    </a:cubicBezTo>
                    <a:cubicBezTo>
                      <a:pt x="8487" y="2012"/>
                      <a:pt x="8487" y="2012"/>
                      <a:pt x="8487" y="2012"/>
                    </a:cubicBezTo>
                    <a:cubicBezTo>
                      <a:pt x="8514" y="1988"/>
                      <a:pt x="8514" y="1988"/>
                      <a:pt x="8514" y="1988"/>
                    </a:cubicBezTo>
                    <a:cubicBezTo>
                      <a:pt x="8551" y="2015"/>
                      <a:pt x="8551" y="2015"/>
                      <a:pt x="8551" y="2015"/>
                    </a:cubicBezTo>
                    <a:cubicBezTo>
                      <a:pt x="8563" y="2006"/>
                      <a:pt x="8563" y="2006"/>
                      <a:pt x="8563" y="2006"/>
                    </a:cubicBezTo>
                    <a:cubicBezTo>
                      <a:pt x="8579" y="1988"/>
                      <a:pt x="8579" y="1988"/>
                      <a:pt x="8579" y="1988"/>
                    </a:cubicBezTo>
                    <a:cubicBezTo>
                      <a:pt x="8603" y="2009"/>
                      <a:pt x="8603" y="2009"/>
                      <a:pt x="8603" y="2009"/>
                    </a:cubicBezTo>
                    <a:cubicBezTo>
                      <a:pt x="8603" y="2009"/>
                      <a:pt x="8601" y="2027"/>
                      <a:pt x="8599" y="2040"/>
                    </a:cubicBezTo>
                    <a:cubicBezTo>
                      <a:pt x="8720" y="2040"/>
                      <a:pt x="8720" y="2040"/>
                      <a:pt x="8720" y="2040"/>
                    </a:cubicBezTo>
                    <a:cubicBezTo>
                      <a:pt x="8720" y="2040"/>
                      <a:pt x="8720" y="2040"/>
                      <a:pt x="8720" y="2040"/>
                    </a:cubicBezTo>
                    <a:cubicBezTo>
                      <a:pt x="8775" y="2037"/>
                      <a:pt x="8775" y="2037"/>
                      <a:pt x="8775" y="2037"/>
                    </a:cubicBezTo>
                    <a:cubicBezTo>
                      <a:pt x="8784" y="2009"/>
                      <a:pt x="8784" y="2009"/>
                      <a:pt x="8784" y="2009"/>
                    </a:cubicBezTo>
                    <a:cubicBezTo>
                      <a:pt x="8769" y="1988"/>
                      <a:pt x="8769" y="1988"/>
                      <a:pt x="8769" y="1988"/>
                    </a:cubicBezTo>
                    <a:cubicBezTo>
                      <a:pt x="8802" y="1902"/>
                      <a:pt x="8802" y="1902"/>
                      <a:pt x="8802" y="1902"/>
                    </a:cubicBezTo>
                    <a:cubicBezTo>
                      <a:pt x="8864" y="1875"/>
                      <a:pt x="8864" y="1875"/>
                      <a:pt x="8864" y="1875"/>
                    </a:cubicBezTo>
                    <a:cubicBezTo>
                      <a:pt x="8903" y="1914"/>
                      <a:pt x="8903" y="1914"/>
                      <a:pt x="8903" y="1914"/>
                    </a:cubicBezTo>
                    <a:cubicBezTo>
                      <a:pt x="8861" y="1930"/>
                      <a:pt x="8861" y="1930"/>
                      <a:pt x="8861" y="1930"/>
                    </a:cubicBezTo>
                    <a:cubicBezTo>
                      <a:pt x="8845" y="1985"/>
                      <a:pt x="8845" y="1985"/>
                      <a:pt x="8845" y="1985"/>
                    </a:cubicBezTo>
                    <a:cubicBezTo>
                      <a:pt x="8833" y="2015"/>
                      <a:pt x="8833" y="2015"/>
                      <a:pt x="8833" y="2015"/>
                    </a:cubicBezTo>
                    <a:cubicBezTo>
                      <a:pt x="8833" y="2015"/>
                      <a:pt x="8832" y="2026"/>
                      <a:pt x="8830" y="2040"/>
                    </a:cubicBezTo>
                    <a:cubicBezTo>
                      <a:pt x="8828" y="2062"/>
                      <a:pt x="8824" y="2092"/>
                      <a:pt x="8824" y="2092"/>
                    </a:cubicBezTo>
                    <a:cubicBezTo>
                      <a:pt x="8815" y="2107"/>
                      <a:pt x="8815" y="2107"/>
                      <a:pt x="8815" y="2107"/>
                    </a:cubicBezTo>
                    <a:cubicBezTo>
                      <a:pt x="8812" y="2141"/>
                      <a:pt x="8812" y="2141"/>
                      <a:pt x="8812" y="2141"/>
                    </a:cubicBezTo>
                    <a:cubicBezTo>
                      <a:pt x="8707" y="2184"/>
                      <a:pt x="8707" y="2184"/>
                      <a:pt x="8707" y="2184"/>
                    </a:cubicBezTo>
                    <a:cubicBezTo>
                      <a:pt x="8692" y="2221"/>
                      <a:pt x="8692" y="2221"/>
                      <a:pt x="8692" y="2221"/>
                    </a:cubicBezTo>
                    <a:cubicBezTo>
                      <a:pt x="8631" y="2300"/>
                      <a:pt x="8631" y="2300"/>
                      <a:pt x="8631" y="2300"/>
                    </a:cubicBezTo>
                    <a:cubicBezTo>
                      <a:pt x="8597" y="2306"/>
                      <a:pt x="8597" y="2306"/>
                      <a:pt x="8597" y="2306"/>
                    </a:cubicBezTo>
                    <a:cubicBezTo>
                      <a:pt x="8591" y="2359"/>
                      <a:pt x="8591" y="2359"/>
                      <a:pt x="8591" y="2359"/>
                    </a:cubicBezTo>
                    <a:cubicBezTo>
                      <a:pt x="8520" y="2420"/>
                      <a:pt x="8520" y="2420"/>
                      <a:pt x="8520" y="2420"/>
                    </a:cubicBezTo>
                    <a:cubicBezTo>
                      <a:pt x="8517" y="2441"/>
                      <a:pt x="8517" y="2441"/>
                      <a:pt x="8517" y="2441"/>
                    </a:cubicBezTo>
                    <a:cubicBezTo>
                      <a:pt x="8478" y="2475"/>
                      <a:pt x="8478" y="2475"/>
                      <a:pt x="8478" y="2475"/>
                    </a:cubicBezTo>
                    <a:cubicBezTo>
                      <a:pt x="8453" y="2484"/>
                      <a:pt x="8453" y="2484"/>
                      <a:pt x="8453" y="2484"/>
                    </a:cubicBezTo>
                    <a:cubicBezTo>
                      <a:pt x="8432" y="2512"/>
                      <a:pt x="8432" y="2512"/>
                      <a:pt x="8432" y="2512"/>
                    </a:cubicBezTo>
                    <a:cubicBezTo>
                      <a:pt x="8376" y="2512"/>
                      <a:pt x="8376" y="2512"/>
                      <a:pt x="8376" y="2512"/>
                    </a:cubicBezTo>
                    <a:cubicBezTo>
                      <a:pt x="8364" y="2619"/>
                      <a:pt x="8364" y="2619"/>
                      <a:pt x="8364" y="2619"/>
                    </a:cubicBezTo>
                    <a:cubicBezTo>
                      <a:pt x="8355" y="2637"/>
                      <a:pt x="8355" y="2637"/>
                      <a:pt x="8355" y="2637"/>
                    </a:cubicBezTo>
                    <a:cubicBezTo>
                      <a:pt x="8309" y="2692"/>
                      <a:pt x="8309" y="2692"/>
                      <a:pt x="8309" y="2692"/>
                    </a:cubicBezTo>
                    <a:cubicBezTo>
                      <a:pt x="8300" y="2806"/>
                      <a:pt x="8300" y="2806"/>
                      <a:pt x="8300" y="2806"/>
                    </a:cubicBezTo>
                    <a:cubicBezTo>
                      <a:pt x="8309" y="2916"/>
                      <a:pt x="8309" y="2916"/>
                      <a:pt x="8309" y="2916"/>
                    </a:cubicBezTo>
                    <a:cubicBezTo>
                      <a:pt x="8312" y="2974"/>
                      <a:pt x="8312" y="2974"/>
                      <a:pt x="8312" y="2974"/>
                    </a:cubicBezTo>
                    <a:cubicBezTo>
                      <a:pt x="8327" y="3014"/>
                      <a:pt x="8327" y="3014"/>
                      <a:pt x="8327" y="3014"/>
                    </a:cubicBezTo>
                    <a:cubicBezTo>
                      <a:pt x="8352" y="3118"/>
                      <a:pt x="8352" y="3118"/>
                      <a:pt x="8352" y="3118"/>
                    </a:cubicBezTo>
                    <a:cubicBezTo>
                      <a:pt x="8358" y="3173"/>
                      <a:pt x="8358" y="3173"/>
                      <a:pt x="8358" y="3173"/>
                    </a:cubicBezTo>
                    <a:cubicBezTo>
                      <a:pt x="8355" y="3232"/>
                      <a:pt x="8355" y="3232"/>
                      <a:pt x="8355" y="3232"/>
                    </a:cubicBezTo>
                    <a:cubicBezTo>
                      <a:pt x="8370" y="3274"/>
                      <a:pt x="8370" y="3274"/>
                      <a:pt x="8370" y="3274"/>
                    </a:cubicBezTo>
                    <a:cubicBezTo>
                      <a:pt x="8358" y="3293"/>
                      <a:pt x="8358" y="3293"/>
                      <a:pt x="8358" y="3293"/>
                    </a:cubicBezTo>
                    <a:cubicBezTo>
                      <a:pt x="8386" y="3287"/>
                      <a:pt x="8386" y="3287"/>
                      <a:pt x="8386" y="3287"/>
                    </a:cubicBezTo>
                    <a:cubicBezTo>
                      <a:pt x="8490" y="3152"/>
                      <a:pt x="8490" y="3152"/>
                      <a:pt x="8490" y="3152"/>
                    </a:cubicBezTo>
                    <a:cubicBezTo>
                      <a:pt x="8496" y="3118"/>
                      <a:pt x="8496" y="3118"/>
                      <a:pt x="8496" y="3118"/>
                    </a:cubicBezTo>
                    <a:cubicBezTo>
                      <a:pt x="8508" y="3060"/>
                      <a:pt x="8508" y="3060"/>
                      <a:pt x="8508" y="3060"/>
                    </a:cubicBezTo>
                    <a:cubicBezTo>
                      <a:pt x="8548" y="3048"/>
                      <a:pt x="8548" y="3048"/>
                      <a:pt x="8548" y="3048"/>
                    </a:cubicBezTo>
                    <a:cubicBezTo>
                      <a:pt x="8585" y="3060"/>
                      <a:pt x="8585" y="3060"/>
                      <a:pt x="8585" y="3060"/>
                    </a:cubicBezTo>
                    <a:cubicBezTo>
                      <a:pt x="8597" y="3036"/>
                      <a:pt x="8597" y="3036"/>
                      <a:pt x="8597" y="3036"/>
                    </a:cubicBezTo>
                    <a:cubicBezTo>
                      <a:pt x="8582" y="2956"/>
                      <a:pt x="8582" y="2956"/>
                      <a:pt x="8582" y="2956"/>
                    </a:cubicBezTo>
                    <a:cubicBezTo>
                      <a:pt x="8664" y="2888"/>
                      <a:pt x="8664" y="2888"/>
                      <a:pt x="8664" y="2888"/>
                    </a:cubicBezTo>
                    <a:cubicBezTo>
                      <a:pt x="8677" y="2907"/>
                      <a:pt x="8677" y="2907"/>
                      <a:pt x="8677" y="2907"/>
                    </a:cubicBezTo>
                    <a:cubicBezTo>
                      <a:pt x="8704" y="2898"/>
                      <a:pt x="8704" y="2898"/>
                      <a:pt x="8704" y="2898"/>
                    </a:cubicBezTo>
                    <a:cubicBezTo>
                      <a:pt x="8723" y="2852"/>
                      <a:pt x="8723" y="2852"/>
                      <a:pt x="8723" y="2852"/>
                    </a:cubicBezTo>
                    <a:cubicBezTo>
                      <a:pt x="8701" y="2821"/>
                      <a:pt x="8701" y="2821"/>
                      <a:pt x="8701" y="2821"/>
                    </a:cubicBezTo>
                    <a:cubicBezTo>
                      <a:pt x="8692" y="2803"/>
                      <a:pt x="8692" y="2803"/>
                      <a:pt x="8692" y="2803"/>
                    </a:cubicBezTo>
                    <a:cubicBezTo>
                      <a:pt x="8720" y="2729"/>
                      <a:pt x="8720" y="2729"/>
                      <a:pt x="8720" y="2729"/>
                    </a:cubicBezTo>
                    <a:cubicBezTo>
                      <a:pt x="8763" y="2683"/>
                      <a:pt x="8763" y="2683"/>
                      <a:pt x="8763" y="2683"/>
                    </a:cubicBezTo>
                    <a:cubicBezTo>
                      <a:pt x="8763" y="2729"/>
                      <a:pt x="8763" y="2729"/>
                      <a:pt x="8763" y="2729"/>
                    </a:cubicBezTo>
                    <a:cubicBezTo>
                      <a:pt x="8796" y="2729"/>
                      <a:pt x="8796" y="2729"/>
                      <a:pt x="8796" y="2729"/>
                    </a:cubicBezTo>
                    <a:cubicBezTo>
                      <a:pt x="8812" y="2714"/>
                      <a:pt x="8812" y="2714"/>
                      <a:pt x="8812" y="2714"/>
                    </a:cubicBezTo>
                    <a:cubicBezTo>
                      <a:pt x="8793" y="2649"/>
                      <a:pt x="8793" y="2649"/>
                      <a:pt x="8793" y="2649"/>
                    </a:cubicBezTo>
                    <a:cubicBezTo>
                      <a:pt x="8763" y="2634"/>
                      <a:pt x="8763" y="2634"/>
                      <a:pt x="8763" y="2634"/>
                    </a:cubicBezTo>
                    <a:cubicBezTo>
                      <a:pt x="8759" y="2579"/>
                      <a:pt x="8759" y="2579"/>
                      <a:pt x="8759" y="2579"/>
                    </a:cubicBezTo>
                    <a:cubicBezTo>
                      <a:pt x="8802" y="2539"/>
                      <a:pt x="8802" y="2539"/>
                      <a:pt x="8802" y="2539"/>
                    </a:cubicBezTo>
                    <a:cubicBezTo>
                      <a:pt x="8796" y="2524"/>
                      <a:pt x="8796" y="2524"/>
                      <a:pt x="8796" y="2524"/>
                    </a:cubicBezTo>
                    <a:cubicBezTo>
                      <a:pt x="8753" y="2506"/>
                      <a:pt x="8753" y="2506"/>
                      <a:pt x="8753" y="2506"/>
                    </a:cubicBezTo>
                    <a:cubicBezTo>
                      <a:pt x="8744" y="2527"/>
                      <a:pt x="8744" y="2527"/>
                      <a:pt x="8744" y="2527"/>
                    </a:cubicBezTo>
                    <a:cubicBezTo>
                      <a:pt x="8710" y="2493"/>
                      <a:pt x="8710" y="2493"/>
                      <a:pt x="8710" y="2493"/>
                    </a:cubicBezTo>
                    <a:cubicBezTo>
                      <a:pt x="8729" y="2423"/>
                      <a:pt x="8729" y="2423"/>
                      <a:pt x="8729" y="2423"/>
                    </a:cubicBezTo>
                    <a:cubicBezTo>
                      <a:pt x="8753" y="2411"/>
                      <a:pt x="8753" y="2411"/>
                      <a:pt x="8753" y="2411"/>
                    </a:cubicBezTo>
                    <a:cubicBezTo>
                      <a:pt x="8787" y="2359"/>
                      <a:pt x="8787" y="2359"/>
                      <a:pt x="8787" y="2359"/>
                    </a:cubicBezTo>
                    <a:cubicBezTo>
                      <a:pt x="8799" y="2297"/>
                      <a:pt x="8799" y="2297"/>
                      <a:pt x="8799" y="2297"/>
                    </a:cubicBezTo>
                    <a:cubicBezTo>
                      <a:pt x="8845" y="2251"/>
                      <a:pt x="8845" y="2251"/>
                      <a:pt x="8845" y="2251"/>
                    </a:cubicBezTo>
                    <a:cubicBezTo>
                      <a:pt x="8876" y="2254"/>
                      <a:pt x="8876" y="2254"/>
                      <a:pt x="8876" y="2254"/>
                    </a:cubicBezTo>
                    <a:cubicBezTo>
                      <a:pt x="8901" y="2270"/>
                      <a:pt x="8901" y="2270"/>
                      <a:pt x="8901" y="2270"/>
                    </a:cubicBezTo>
                    <a:cubicBezTo>
                      <a:pt x="8925" y="2236"/>
                      <a:pt x="8925" y="2236"/>
                      <a:pt x="8925" y="2236"/>
                    </a:cubicBezTo>
                    <a:cubicBezTo>
                      <a:pt x="8952" y="2215"/>
                      <a:pt x="8952" y="2215"/>
                      <a:pt x="8952" y="2215"/>
                    </a:cubicBezTo>
                    <a:cubicBezTo>
                      <a:pt x="8986" y="2184"/>
                      <a:pt x="8986" y="2184"/>
                      <a:pt x="8986" y="2184"/>
                    </a:cubicBezTo>
                    <a:cubicBezTo>
                      <a:pt x="8992" y="2196"/>
                      <a:pt x="8992" y="2196"/>
                      <a:pt x="8992" y="2196"/>
                    </a:cubicBezTo>
                    <a:cubicBezTo>
                      <a:pt x="8968" y="2242"/>
                      <a:pt x="8968" y="2242"/>
                      <a:pt x="8968" y="2242"/>
                    </a:cubicBezTo>
                    <a:cubicBezTo>
                      <a:pt x="8971" y="2288"/>
                      <a:pt x="8971" y="2288"/>
                      <a:pt x="8971" y="2288"/>
                    </a:cubicBezTo>
                    <a:cubicBezTo>
                      <a:pt x="9005" y="2264"/>
                      <a:pt x="9005" y="2264"/>
                      <a:pt x="9005" y="2264"/>
                    </a:cubicBezTo>
                    <a:cubicBezTo>
                      <a:pt x="9032" y="2208"/>
                      <a:pt x="9032" y="2208"/>
                      <a:pt x="9032" y="2208"/>
                    </a:cubicBezTo>
                    <a:cubicBezTo>
                      <a:pt x="9146" y="2156"/>
                      <a:pt x="9146" y="2156"/>
                      <a:pt x="9146" y="2156"/>
                    </a:cubicBezTo>
                    <a:cubicBezTo>
                      <a:pt x="9204" y="2187"/>
                      <a:pt x="9204" y="2187"/>
                      <a:pt x="9204" y="2187"/>
                    </a:cubicBezTo>
                    <a:cubicBezTo>
                      <a:pt x="9219" y="2218"/>
                      <a:pt x="9219" y="2218"/>
                      <a:pt x="9219" y="2218"/>
                    </a:cubicBezTo>
                    <a:cubicBezTo>
                      <a:pt x="9225" y="2254"/>
                      <a:pt x="9225" y="2254"/>
                      <a:pt x="9225" y="2254"/>
                    </a:cubicBezTo>
                    <a:cubicBezTo>
                      <a:pt x="9256" y="2236"/>
                      <a:pt x="9256" y="2236"/>
                      <a:pt x="9256" y="2236"/>
                    </a:cubicBezTo>
                    <a:cubicBezTo>
                      <a:pt x="9265" y="2205"/>
                      <a:pt x="9265" y="2205"/>
                      <a:pt x="9265" y="2205"/>
                    </a:cubicBezTo>
                    <a:cubicBezTo>
                      <a:pt x="9308" y="2156"/>
                      <a:pt x="9308" y="2156"/>
                      <a:pt x="9308" y="2156"/>
                    </a:cubicBezTo>
                    <a:cubicBezTo>
                      <a:pt x="9372" y="2123"/>
                      <a:pt x="9372" y="2123"/>
                      <a:pt x="9372" y="2123"/>
                    </a:cubicBezTo>
                    <a:cubicBezTo>
                      <a:pt x="9391" y="2086"/>
                      <a:pt x="9391" y="2086"/>
                      <a:pt x="9391" y="2086"/>
                    </a:cubicBezTo>
                    <a:cubicBezTo>
                      <a:pt x="9424" y="2077"/>
                      <a:pt x="9424" y="2077"/>
                      <a:pt x="9424" y="2077"/>
                    </a:cubicBezTo>
                    <a:cubicBezTo>
                      <a:pt x="9424" y="2077"/>
                      <a:pt x="9443" y="2053"/>
                      <a:pt x="9454" y="2040"/>
                    </a:cubicBezTo>
                    <a:cubicBezTo>
                      <a:pt x="9458" y="2035"/>
                      <a:pt x="9461" y="2031"/>
                      <a:pt x="9461" y="2031"/>
                    </a:cubicBezTo>
                    <a:cubicBezTo>
                      <a:pt x="9498" y="2025"/>
                      <a:pt x="9498" y="2025"/>
                      <a:pt x="9498" y="2025"/>
                    </a:cubicBezTo>
                    <a:cubicBezTo>
                      <a:pt x="9544" y="1979"/>
                      <a:pt x="9544" y="1979"/>
                      <a:pt x="9544" y="1979"/>
                    </a:cubicBezTo>
                    <a:cubicBezTo>
                      <a:pt x="9627" y="1960"/>
                      <a:pt x="9627" y="1960"/>
                      <a:pt x="9627" y="1960"/>
                    </a:cubicBezTo>
                    <a:cubicBezTo>
                      <a:pt x="9651" y="1920"/>
                      <a:pt x="9651" y="1920"/>
                      <a:pt x="9651" y="1920"/>
                    </a:cubicBezTo>
                    <a:cubicBezTo>
                      <a:pt x="9725" y="1908"/>
                      <a:pt x="9725" y="1908"/>
                      <a:pt x="9725" y="1908"/>
                    </a:cubicBezTo>
                    <a:cubicBezTo>
                      <a:pt x="9762" y="1930"/>
                      <a:pt x="9762" y="1930"/>
                      <a:pt x="9762" y="1930"/>
                    </a:cubicBezTo>
                    <a:cubicBezTo>
                      <a:pt x="9823" y="1942"/>
                      <a:pt x="9823" y="1942"/>
                      <a:pt x="9823" y="1942"/>
                    </a:cubicBezTo>
                    <a:cubicBezTo>
                      <a:pt x="9826" y="1914"/>
                      <a:pt x="9826" y="1914"/>
                      <a:pt x="9826" y="1914"/>
                    </a:cubicBezTo>
                    <a:cubicBezTo>
                      <a:pt x="9844" y="1868"/>
                      <a:pt x="9844" y="1868"/>
                      <a:pt x="9844" y="1868"/>
                    </a:cubicBezTo>
                    <a:cubicBezTo>
                      <a:pt x="9826" y="1853"/>
                      <a:pt x="9826" y="1853"/>
                      <a:pt x="9826" y="1853"/>
                    </a:cubicBezTo>
                    <a:cubicBezTo>
                      <a:pt x="9820" y="1795"/>
                      <a:pt x="9820" y="1795"/>
                      <a:pt x="9820" y="1795"/>
                    </a:cubicBezTo>
                    <a:cubicBezTo>
                      <a:pt x="9795" y="1774"/>
                      <a:pt x="9795" y="1774"/>
                      <a:pt x="9795" y="1774"/>
                    </a:cubicBezTo>
                    <a:cubicBezTo>
                      <a:pt x="9795" y="1694"/>
                      <a:pt x="9795" y="1694"/>
                      <a:pt x="9795" y="1694"/>
                    </a:cubicBezTo>
                    <a:cubicBezTo>
                      <a:pt x="9771" y="1675"/>
                      <a:pt x="9771" y="1675"/>
                      <a:pt x="9771" y="1675"/>
                    </a:cubicBezTo>
                    <a:cubicBezTo>
                      <a:pt x="9774" y="1648"/>
                      <a:pt x="9774" y="1648"/>
                      <a:pt x="9774" y="1648"/>
                    </a:cubicBezTo>
                    <a:cubicBezTo>
                      <a:pt x="9753" y="1639"/>
                      <a:pt x="9753" y="1639"/>
                      <a:pt x="9753" y="1639"/>
                    </a:cubicBezTo>
                    <a:cubicBezTo>
                      <a:pt x="9743" y="1666"/>
                      <a:pt x="9743" y="1666"/>
                      <a:pt x="9743" y="1666"/>
                    </a:cubicBezTo>
                    <a:cubicBezTo>
                      <a:pt x="9706" y="1636"/>
                      <a:pt x="9706" y="1636"/>
                      <a:pt x="9706" y="1636"/>
                    </a:cubicBezTo>
                    <a:cubicBezTo>
                      <a:pt x="9685" y="1620"/>
                      <a:pt x="9685" y="1620"/>
                      <a:pt x="9685" y="1620"/>
                    </a:cubicBezTo>
                    <a:cubicBezTo>
                      <a:pt x="9645" y="1611"/>
                      <a:pt x="9645" y="1611"/>
                      <a:pt x="9645" y="1611"/>
                    </a:cubicBezTo>
                    <a:cubicBezTo>
                      <a:pt x="9627" y="1568"/>
                      <a:pt x="9627" y="1568"/>
                      <a:pt x="9627" y="1568"/>
                    </a:cubicBezTo>
                    <a:cubicBezTo>
                      <a:pt x="9657" y="1571"/>
                      <a:pt x="9657" y="1571"/>
                      <a:pt x="9657" y="1571"/>
                    </a:cubicBezTo>
                    <a:cubicBezTo>
                      <a:pt x="9673" y="1593"/>
                      <a:pt x="9673" y="1593"/>
                      <a:pt x="9673" y="1593"/>
                    </a:cubicBezTo>
                    <a:cubicBezTo>
                      <a:pt x="9685" y="1581"/>
                      <a:pt x="9685" y="1581"/>
                      <a:pt x="9685" y="1581"/>
                    </a:cubicBezTo>
                    <a:cubicBezTo>
                      <a:pt x="9657" y="1556"/>
                      <a:pt x="9657" y="1556"/>
                      <a:pt x="9657" y="1556"/>
                    </a:cubicBezTo>
                    <a:cubicBezTo>
                      <a:pt x="9685" y="1541"/>
                      <a:pt x="9685" y="1541"/>
                      <a:pt x="9685" y="1541"/>
                    </a:cubicBezTo>
                    <a:cubicBezTo>
                      <a:pt x="9716" y="1574"/>
                      <a:pt x="9716" y="1574"/>
                      <a:pt x="9716" y="1574"/>
                    </a:cubicBezTo>
                    <a:cubicBezTo>
                      <a:pt x="9731" y="1605"/>
                      <a:pt x="9731" y="1605"/>
                      <a:pt x="9731" y="1605"/>
                    </a:cubicBezTo>
                    <a:cubicBezTo>
                      <a:pt x="9817" y="1599"/>
                      <a:pt x="9817" y="1599"/>
                      <a:pt x="9817" y="1599"/>
                    </a:cubicBezTo>
                    <a:cubicBezTo>
                      <a:pt x="9844" y="1565"/>
                      <a:pt x="9844" y="1565"/>
                      <a:pt x="9844" y="1565"/>
                    </a:cubicBezTo>
                    <a:cubicBezTo>
                      <a:pt x="9863" y="1553"/>
                      <a:pt x="9863" y="1553"/>
                      <a:pt x="9863" y="1553"/>
                    </a:cubicBezTo>
                    <a:cubicBezTo>
                      <a:pt x="9912" y="1495"/>
                      <a:pt x="9912" y="1495"/>
                      <a:pt x="9912" y="1495"/>
                    </a:cubicBezTo>
                    <a:cubicBezTo>
                      <a:pt x="9900" y="1455"/>
                      <a:pt x="9900" y="1455"/>
                      <a:pt x="9900" y="1455"/>
                    </a:cubicBezTo>
                    <a:cubicBezTo>
                      <a:pt x="9875" y="1388"/>
                      <a:pt x="9875" y="1388"/>
                      <a:pt x="9875" y="1388"/>
                    </a:cubicBezTo>
                    <a:cubicBezTo>
                      <a:pt x="9912" y="1363"/>
                      <a:pt x="9912" y="1363"/>
                      <a:pt x="9912" y="1363"/>
                    </a:cubicBezTo>
                    <a:cubicBezTo>
                      <a:pt x="9927" y="1369"/>
                      <a:pt x="9927" y="1369"/>
                      <a:pt x="9927" y="1369"/>
                    </a:cubicBezTo>
                    <a:cubicBezTo>
                      <a:pt x="9961" y="1354"/>
                      <a:pt x="9961" y="1354"/>
                      <a:pt x="9961" y="1354"/>
                    </a:cubicBezTo>
                    <a:cubicBezTo>
                      <a:pt x="9964" y="1384"/>
                      <a:pt x="9964" y="1384"/>
                      <a:pt x="9964" y="1384"/>
                    </a:cubicBezTo>
                    <a:cubicBezTo>
                      <a:pt x="9958" y="1412"/>
                      <a:pt x="9958" y="1412"/>
                      <a:pt x="9958" y="1412"/>
                    </a:cubicBezTo>
                    <a:cubicBezTo>
                      <a:pt x="9955" y="1461"/>
                      <a:pt x="9955" y="1461"/>
                      <a:pt x="9955" y="1461"/>
                    </a:cubicBezTo>
                    <a:cubicBezTo>
                      <a:pt x="9976" y="1486"/>
                      <a:pt x="9976" y="1486"/>
                      <a:pt x="9976" y="1486"/>
                    </a:cubicBezTo>
                    <a:cubicBezTo>
                      <a:pt x="10022" y="1483"/>
                      <a:pt x="10022" y="1483"/>
                      <a:pt x="10022" y="1483"/>
                    </a:cubicBezTo>
                    <a:cubicBezTo>
                      <a:pt x="10065" y="1476"/>
                      <a:pt x="10065" y="1476"/>
                      <a:pt x="10065" y="1476"/>
                    </a:cubicBezTo>
                    <a:cubicBezTo>
                      <a:pt x="10114" y="1495"/>
                      <a:pt x="10114" y="1495"/>
                      <a:pt x="10114" y="1495"/>
                    </a:cubicBezTo>
                    <a:cubicBezTo>
                      <a:pt x="10126" y="1513"/>
                      <a:pt x="10126" y="1513"/>
                      <a:pt x="10126" y="1513"/>
                    </a:cubicBezTo>
                    <a:cubicBezTo>
                      <a:pt x="10136" y="1590"/>
                      <a:pt x="10136" y="1590"/>
                      <a:pt x="10136" y="1590"/>
                    </a:cubicBezTo>
                    <a:cubicBezTo>
                      <a:pt x="10188" y="1581"/>
                      <a:pt x="10188" y="1581"/>
                      <a:pt x="10188" y="1581"/>
                    </a:cubicBezTo>
                    <a:cubicBezTo>
                      <a:pt x="10221" y="1599"/>
                      <a:pt x="10221" y="1599"/>
                      <a:pt x="10221" y="1599"/>
                    </a:cubicBezTo>
                    <a:cubicBezTo>
                      <a:pt x="10252" y="1645"/>
                      <a:pt x="10252" y="1645"/>
                      <a:pt x="10252" y="1645"/>
                    </a:cubicBezTo>
                    <a:cubicBezTo>
                      <a:pt x="10289" y="1666"/>
                      <a:pt x="10289" y="1666"/>
                      <a:pt x="10289" y="1666"/>
                    </a:cubicBezTo>
                    <a:cubicBezTo>
                      <a:pt x="10347" y="1642"/>
                      <a:pt x="10347" y="1642"/>
                      <a:pt x="10347" y="1642"/>
                    </a:cubicBezTo>
                    <a:cubicBezTo>
                      <a:pt x="10316" y="1614"/>
                      <a:pt x="10316" y="1614"/>
                      <a:pt x="10316" y="1614"/>
                    </a:cubicBezTo>
                    <a:cubicBezTo>
                      <a:pt x="10319" y="1577"/>
                      <a:pt x="10319" y="1577"/>
                      <a:pt x="10319" y="1577"/>
                    </a:cubicBezTo>
                    <a:cubicBezTo>
                      <a:pt x="10362" y="1544"/>
                      <a:pt x="10362" y="1544"/>
                      <a:pt x="10362" y="1544"/>
                    </a:cubicBezTo>
                    <a:cubicBezTo>
                      <a:pt x="10338" y="1516"/>
                      <a:pt x="10338" y="1516"/>
                      <a:pt x="10338" y="1516"/>
                    </a:cubicBezTo>
                    <a:cubicBezTo>
                      <a:pt x="10353" y="1504"/>
                      <a:pt x="10353" y="1504"/>
                      <a:pt x="10353" y="1504"/>
                    </a:cubicBezTo>
                    <a:cubicBezTo>
                      <a:pt x="10362" y="1483"/>
                      <a:pt x="10362" y="1483"/>
                      <a:pt x="10362" y="1483"/>
                    </a:cubicBezTo>
                    <a:cubicBezTo>
                      <a:pt x="10445" y="1464"/>
                      <a:pt x="10445" y="1464"/>
                      <a:pt x="10445" y="1464"/>
                    </a:cubicBezTo>
                    <a:cubicBezTo>
                      <a:pt x="10466" y="1440"/>
                      <a:pt x="10466" y="1440"/>
                      <a:pt x="10466" y="1440"/>
                    </a:cubicBezTo>
                    <a:cubicBezTo>
                      <a:pt x="10473" y="1406"/>
                      <a:pt x="10473" y="1406"/>
                      <a:pt x="10473" y="1406"/>
                    </a:cubicBezTo>
                    <a:cubicBezTo>
                      <a:pt x="10514" y="1401"/>
                      <a:pt x="10514" y="1401"/>
                      <a:pt x="10514" y="1401"/>
                    </a:cubicBezTo>
                    <a:cubicBezTo>
                      <a:pt x="10523" y="1369"/>
                      <a:pt x="10523" y="1369"/>
                      <a:pt x="10523" y="1369"/>
                    </a:cubicBezTo>
                    <a:lnTo>
                      <a:pt x="10445" y="132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9" name="Freeform 367"/>
              <p:cNvSpPr>
                <a:spLocks/>
              </p:cNvSpPr>
              <p:nvPr/>
            </p:nvSpPr>
            <p:spPr bwMode="auto">
              <a:xfrm>
                <a:off x="8584493" y="2263814"/>
                <a:ext cx="93160" cy="29035"/>
              </a:xfrm>
              <a:custGeom>
                <a:avLst/>
                <a:gdLst>
                  <a:gd name="T0" fmla="*/ 252 w 600"/>
                  <a:gd name="T1" fmla="*/ 177 h 187"/>
                  <a:gd name="T2" fmla="*/ 498 w 600"/>
                  <a:gd name="T3" fmla="*/ 187 h 187"/>
                  <a:gd name="T4" fmla="*/ 586 w 600"/>
                  <a:gd name="T5" fmla="*/ 135 h 187"/>
                  <a:gd name="T6" fmla="*/ 600 w 600"/>
                  <a:gd name="T7" fmla="*/ 87 h 187"/>
                  <a:gd name="T8" fmla="*/ 586 w 600"/>
                  <a:gd name="T9" fmla="*/ 66 h 187"/>
                  <a:gd name="T10" fmla="*/ 515 w 600"/>
                  <a:gd name="T11" fmla="*/ 66 h 187"/>
                  <a:gd name="T12" fmla="*/ 449 w 600"/>
                  <a:gd name="T13" fmla="*/ 12 h 187"/>
                  <a:gd name="T14" fmla="*/ 333 w 600"/>
                  <a:gd name="T15" fmla="*/ 17 h 187"/>
                  <a:gd name="T16" fmla="*/ 196 w 600"/>
                  <a:gd name="T17" fmla="*/ 38 h 187"/>
                  <a:gd name="T18" fmla="*/ 66 w 600"/>
                  <a:gd name="T19" fmla="*/ 0 h 187"/>
                  <a:gd name="T20" fmla="*/ 35 w 600"/>
                  <a:gd name="T21" fmla="*/ 5 h 187"/>
                  <a:gd name="T22" fmla="*/ 0 w 600"/>
                  <a:gd name="T23" fmla="*/ 57 h 187"/>
                  <a:gd name="T24" fmla="*/ 123 w 600"/>
                  <a:gd name="T25" fmla="*/ 130 h 187"/>
                  <a:gd name="T26" fmla="*/ 252 w 600"/>
                  <a:gd name="T27" fmla="*/ 17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187">
                    <a:moveTo>
                      <a:pt x="252" y="177"/>
                    </a:moveTo>
                    <a:lnTo>
                      <a:pt x="498" y="187"/>
                    </a:lnTo>
                    <a:lnTo>
                      <a:pt x="586" y="135"/>
                    </a:lnTo>
                    <a:lnTo>
                      <a:pt x="600" y="87"/>
                    </a:lnTo>
                    <a:lnTo>
                      <a:pt x="586" y="66"/>
                    </a:lnTo>
                    <a:lnTo>
                      <a:pt x="515" y="66"/>
                    </a:lnTo>
                    <a:lnTo>
                      <a:pt x="449" y="12"/>
                    </a:lnTo>
                    <a:lnTo>
                      <a:pt x="333" y="17"/>
                    </a:lnTo>
                    <a:lnTo>
                      <a:pt x="196" y="38"/>
                    </a:lnTo>
                    <a:lnTo>
                      <a:pt x="66" y="0"/>
                    </a:lnTo>
                    <a:lnTo>
                      <a:pt x="35" y="5"/>
                    </a:lnTo>
                    <a:lnTo>
                      <a:pt x="0" y="57"/>
                    </a:lnTo>
                    <a:lnTo>
                      <a:pt x="123" y="130"/>
                    </a:lnTo>
                    <a:lnTo>
                      <a:pt x="252" y="17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0" name="Freeform 368"/>
              <p:cNvSpPr>
                <a:spLocks/>
              </p:cNvSpPr>
              <p:nvPr/>
            </p:nvSpPr>
            <p:spPr bwMode="auto">
              <a:xfrm>
                <a:off x="7684103" y="2153730"/>
                <a:ext cx="78720" cy="35246"/>
              </a:xfrm>
              <a:custGeom>
                <a:avLst/>
                <a:gdLst>
                  <a:gd name="T0" fmla="*/ 115 w 507"/>
                  <a:gd name="T1" fmla="*/ 170 h 227"/>
                  <a:gd name="T2" fmla="*/ 160 w 507"/>
                  <a:gd name="T3" fmla="*/ 196 h 227"/>
                  <a:gd name="T4" fmla="*/ 269 w 507"/>
                  <a:gd name="T5" fmla="*/ 213 h 227"/>
                  <a:gd name="T6" fmla="*/ 477 w 507"/>
                  <a:gd name="T7" fmla="*/ 227 h 227"/>
                  <a:gd name="T8" fmla="*/ 507 w 507"/>
                  <a:gd name="T9" fmla="*/ 154 h 227"/>
                  <a:gd name="T10" fmla="*/ 434 w 507"/>
                  <a:gd name="T11" fmla="*/ 97 h 227"/>
                  <a:gd name="T12" fmla="*/ 326 w 507"/>
                  <a:gd name="T13" fmla="*/ 36 h 227"/>
                  <a:gd name="T14" fmla="*/ 311 w 507"/>
                  <a:gd name="T15" fmla="*/ 5 h 227"/>
                  <a:gd name="T16" fmla="*/ 122 w 507"/>
                  <a:gd name="T17" fmla="*/ 0 h 227"/>
                  <a:gd name="T18" fmla="*/ 66 w 507"/>
                  <a:gd name="T19" fmla="*/ 62 h 227"/>
                  <a:gd name="T20" fmla="*/ 59 w 507"/>
                  <a:gd name="T21" fmla="*/ 109 h 227"/>
                  <a:gd name="T22" fmla="*/ 0 w 507"/>
                  <a:gd name="T23" fmla="*/ 144 h 227"/>
                  <a:gd name="T24" fmla="*/ 7 w 507"/>
                  <a:gd name="T25" fmla="*/ 166 h 227"/>
                  <a:gd name="T26" fmla="*/ 115 w 507"/>
                  <a:gd name="T27" fmla="*/ 17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7" h="227">
                    <a:moveTo>
                      <a:pt x="115" y="170"/>
                    </a:moveTo>
                    <a:lnTo>
                      <a:pt x="160" y="196"/>
                    </a:lnTo>
                    <a:lnTo>
                      <a:pt x="269" y="213"/>
                    </a:lnTo>
                    <a:lnTo>
                      <a:pt x="477" y="227"/>
                    </a:lnTo>
                    <a:lnTo>
                      <a:pt x="507" y="154"/>
                    </a:lnTo>
                    <a:lnTo>
                      <a:pt x="434" y="97"/>
                    </a:lnTo>
                    <a:lnTo>
                      <a:pt x="326" y="36"/>
                    </a:lnTo>
                    <a:lnTo>
                      <a:pt x="311" y="5"/>
                    </a:lnTo>
                    <a:lnTo>
                      <a:pt x="122" y="0"/>
                    </a:lnTo>
                    <a:lnTo>
                      <a:pt x="66" y="62"/>
                    </a:lnTo>
                    <a:lnTo>
                      <a:pt x="59" y="109"/>
                    </a:lnTo>
                    <a:lnTo>
                      <a:pt x="0" y="144"/>
                    </a:lnTo>
                    <a:lnTo>
                      <a:pt x="7" y="166"/>
                    </a:lnTo>
                    <a:lnTo>
                      <a:pt x="115" y="17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1" name="Freeform 369"/>
              <p:cNvSpPr>
                <a:spLocks/>
              </p:cNvSpPr>
              <p:nvPr/>
            </p:nvSpPr>
            <p:spPr bwMode="auto">
              <a:xfrm>
                <a:off x="7598551" y="2046286"/>
                <a:ext cx="200294" cy="71888"/>
              </a:xfrm>
              <a:custGeom>
                <a:avLst/>
                <a:gdLst>
                  <a:gd name="T0" fmla="*/ 73 w 1290"/>
                  <a:gd name="T1" fmla="*/ 343 h 463"/>
                  <a:gd name="T2" fmla="*/ 130 w 1290"/>
                  <a:gd name="T3" fmla="*/ 343 h 463"/>
                  <a:gd name="T4" fmla="*/ 182 w 1290"/>
                  <a:gd name="T5" fmla="*/ 369 h 463"/>
                  <a:gd name="T6" fmla="*/ 168 w 1290"/>
                  <a:gd name="T7" fmla="*/ 407 h 463"/>
                  <a:gd name="T8" fmla="*/ 371 w 1290"/>
                  <a:gd name="T9" fmla="*/ 463 h 463"/>
                  <a:gd name="T10" fmla="*/ 414 w 1290"/>
                  <a:gd name="T11" fmla="*/ 428 h 463"/>
                  <a:gd name="T12" fmla="*/ 399 w 1290"/>
                  <a:gd name="T13" fmla="*/ 355 h 463"/>
                  <a:gd name="T14" fmla="*/ 442 w 1290"/>
                  <a:gd name="T15" fmla="*/ 338 h 463"/>
                  <a:gd name="T16" fmla="*/ 480 w 1290"/>
                  <a:gd name="T17" fmla="*/ 345 h 463"/>
                  <a:gd name="T18" fmla="*/ 484 w 1290"/>
                  <a:gd name="T19" fmla="*/ 385 h 463"/>
                  <a:gd name="T20" fmla="*/ 617 w 1290"/>
                  <a:gd name="T21" fmla="*/ 385 h 463"/>
                  <a:gd name="T22" fmla="*/ 732 w 1290"/>
                  <a:gd name="T23" fmla="*/ 319 h 463"/>
                  <a:gd name="T24" fmla="*/ 810 w 1290"/>
                  <a:gd name="T25" fmla="*/ 329 h 463"/>
                  <a:gd name="T26" fmla="*/ 820 w 1290"/>
                  <a:gd name="T27" fmla="*/ 385 h 463"/>
                  <a:gd name="T28" fmla="*/ 912 w 1290"/>
                  <a:gd name="T29" fmla="*/ 402 h 463"/>
                  <a:gd name="T30" fmla="*/ 1035 w 1290"/>
                  <a:gd name="T31" fmla="*/ 338 h 463"/>
                  <a:gd name="T32" fmla="*/ 950 w 1290"/>
                  <a:gd name="T33" fmla="*/ 333 h 463"/>
                  <a:gd name="T34" fmla="*/ 834 w 1290"/>
                  <a:gd name="T35" fmla="*/ 288 h 463"/>
                  <a:gd name="T36" fmla="*/ 803 w 1290"/>
                  <a:gd name="T37" fmla="*/ 208 h 463"/>
                  <a:gd name="T38" fmla="*/ 869 w 1290"/>
                  <a:gd name="T39" fmla="*/ 147 h 463"/>
                  <a:gd name="T40" fmla="*/ 921 w 1290"/>
                  <a:gd name="T41" fmla="*/ 147 h 463"/>
                  <a:gd name="T42" fmla="*/ 929 w 1290"/>
                  <a:gd name="T43" fmla="*/ 180 h 463"/>
                  <a:gd name="T44" fmla="*/ 884 w 1290"/>
                  <a:gd name="T45" fmla="*/ 199 h 463"/>
                  <a:gd name="T46" fmla="*/ 884 w 1290"/>
                  <a:gd name="T47" fmla="*/ 255 h 463"/>
                  <a:gd name="T48" fmla="*/ 964 w 1290"/>
                  <a:gd name="T49" fmla="*/ 293 h 463"/>
                  <a:gd name="T50" fmla="*/ 1058 w 1290"/>
                  <a:gd name="T51" fmla="*/ 284 h 463"/>
                  <a:gd name="T52" fmla="*/ 1115 w 1290"/>
                  <a:gd name="T53" fmla="*/ 307 h 463"/>
                  <a:gd name="T54" fmla="*/ 1231 w 1290"/>
                  <a:gd name="T55" fmla="*/ 234 h 463"/>
                  <a:gd name="T56" fmla="*/ 1188 w 1290"/>
                  <a:gd name="T57" fmla="*/ 210 h 463"/>
                  <a:gd name="T58" fmla="*/ 1290 w 1290"/>
                  <a:gd name="T59" fmla="*/ 189 h 463"/>
                  <a:gd name="T60" fmla="*/ 1269 w 1290"/>
                  <a:gd name="T61" fmla="*/ 156 h 463"/>
                  <a:gd name="T62" fmla="*/ 1143 w 1290"/>
                  <a:gd name="T63" fmla="*/ 142 h 463"/>
                  <a:gd name="T64" fmla="*/ 1035 w 1290"/>
                  <a:gd name="T65" fmla="*/ 90 h 463"/>
                  <a:gd name="T66" fmla="*/ 999 w 1290"/>
                  <a:gd name="T67" fmla="*/ 99 h 463"/>
                  <a:gd name="T68" fmla="*/ 898 w 1290"/>
                  <a:gd name="T69" fmla="*/ 99 h 463"/>
                  <a:gd name="T70" fmla="*/ 820 w 1290"/>
                  <a:gd name="T71" fmla="*/ 64 h 463"/>
                  <a:gd name="T72" fmla="*/ 782 w 1290"/>
                  <a:gd name="T73" fmla="*/ 26 h 463"/>
                  <a:gd name="T74" fmla="*/ 740 w 1290"/>
                  <a:gd name="T75" fmla="*/ 0 h 463"/>
                  <a:gd name="T76" fmla="*/ 688 w 1290"/>
                  <a:gd name="T77" fmla="*/ 5 h 463"/>
                  <a:gd name="T78" fmla="*/ 638 w 1290"/>
                  <a:gd name="T79" fmla="*/ 62 h 463"/>
                  <a:gd name="T80" fmla="*/ 631 w 1290"/>
                  <a:gd name="T81" fmla="*/ 168 h 463"/>
                  <a:gd name="T82" fmla="*/ 543 w 1290"/>
                  <a:gd name="T83" fmla="*/ 168 h 463"/>
                  <a:gd name="T84" fmla="*/ 508 w 1290"/>
                  <a:gd name="T85" fmla="*/ 149 h 463"/>
                  <a:gd name="T86" fmla="*/ 508 w 1290"/>
                  <a:gd name="T87" fmla="*/ 121 h 463"/>
                  <a:gd name="T88" fmla="*/ 414 w 1290"/>
                  <a:gd name="T89" fmla="*/ 99 h 463"/>
                  <a:gd name="T90" fmla="*/ 421 w 1290"/>
                  <a:gd name="T91" fmla="*/ 76 h 463"/>
                  <a:gd name="T92" fmla="*/ 470 w 1290"/>
                  <a:gd name="T93" fmla="*/ 57 h 463"/>
                  <a:gd name="T94" fmla="*/ 284 w 1290"/>
                  <a:gd name="T95" fmla="*/ 10 h 463"/>
                  <a:gd name="T96" fmla="*/ 182 w 1290"/>
                  <a:gd name="T97" fmla="*/ 45 h 463"/>
                  <a:gd name="T98" fmla="*/ 182 w 1290"/>
                  <a:gd name="T99" fmla="*/ 57 h 463"/>
                  <a:gd name="T100" fmla="*/ 80 w 1290"/>
                  <a:gd name="T101" fmla="*/ 64 h 463"/>
                  <a:gd name="T102" fmla="*/ 80 w 1290"/>
                  <a:gd name="T103" fmla="*/ 76 h 463"/>
                  <a:gd name="T104" fmla="*/ 109 w 1290"/>
                  <a:gd name="T105" fmla="*/ 118 h 463"/>
                  <a:gd name="T106" fmla="*/ 45 w 1290"/>
                  <a:gd name="T107" fmla="*/ 130 h 463"/>
                  <a:gd name="T108" fmla="*/ 38 w 1290"/>
                  <a:gd name="T109" fmla="*/ 142 h 463"/>
                  <a:gd name="T110" fmla="*/ 52 w 1290"/>
                  <a:gd name="T111" fmla="*/ 218 h 463"/>
                  <a:gd name="T112" fmla="*/ 0 w 1290"/>
                  <a:gd name="T113" fmla="*/ 248 h 463"/>
                  <a:gd name="T114" fmla="*/ 73 w 1290"/>
                  <a:gd name="T115" fmla="*/ 34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0" h="463">
                    <a:moveTo>
                      <a:pt x="73" y="343"/>
                    </a:moveTo>
                    <a:lnTo>
                      <a:pt x="130" y="343"/>
                    </a:lnTo>
                    <a:lnTo>
                      <a:pt x="182" y="369"/>
                    </a:lnTo>
                    <a:lnTo>
                      <a:pt x="168" y="407"/>
                    </a:lnTo>
                    <a:lnTo>
                      <a:pt x="371" y="463"/>
                    </a:lnTo>
                    <a:lnTo>
                      <a:pt x="414" y="428"/>
                    </a:lnTo>
                    <a:lnTo>
                      <a:pt x="399" y="355"/>
                    </a:lnTo>
                    <a:lnTo>
                      <a:pt x="442" y="338"/>
                    </a:lnTo>
                    <a:lnTo>
                      <a:pt x="480" y="345"/>
                    </a:lnTo>
                    <a:lnTo>
                      <a:pt x="484" y="385"/>
                    </a:lnTo>
                    <a:lnTo>
                      <a:pt x="617" y="385"/>
                    </a:lnTo>
                    <a:lnTo>
                      <a:pt x="732" y="319"/>
                    </a:lnTo>
                    <a:lnTo>
                      <a:pt x="810" y="329"/>
                    </a:lnTo>
                    <a:lnTo>
                      <a:pt x="820" y="385"/>
                    </a:lnTo>
                    <a:lnTo>
                      <a:pt x="912" y="402"/>
                    </a:lnTo>
                    <a:lnTo>
                      <a:pt x="1035" y="338"/>
                    </a:lnTo>
                    <a:lnTo>
                      <a:pt x="950" y="333"/>
                    </a:lnTo>
                    <a:lnTo>
                      <a:pt x="834" y="288"/>
                    </a:lnTo>
                    <a:lnTo>
                      <a:pt x="803" y="208"/>
                    </a:lnTo>
                    <a:lnTo>
                      <a:pt x="869" y="147"/>
                    </a:lnTo>
                    <a:lnTo>
                      <a:pt x="921" y="147"/>
                    </a:lnTo>
                    <a:lnTo>
                      <a:pt x="929" y="180"/>
                    </a:lnTo>
                    <a:lnTo>
                      <a:pt x="884" y="199"/>
                    </a:lnTo>
                    <a:lnTo>
                      <a:pt x="884" y="255"/>
                    </a:lnTo>
                    <a:lnTo>
                      <a:pt x="964" y="293"/>
                    </a:lnTo>
                    <a:lnTo>
                      <a:pt x="1058" y="284"/>
                    </a:lnTo>
                    <a:lnTo>
                      <a:pt x="1115" y="307"/>
                    </a:lnTo>
                    <a:lnTo>
                      <a:pt x="1231" y="234"/>
                    </a:lnTo>
                    <a:lnTo>
                      <a:pt x="1188" y="210"/>
                    </a:lnTo>
                    <a:lnTo>
                      <a:pt x="1290" y="189"/>
                    </a:lnTo>
                    <a:lnTo>
                      <a:pt x="1269" y="156"/>
                    </a:lnTo>
                    <a:lnTo>
                      <a:pt x="1143" y="142"/>
                    </a:lnTo>
                    <a:lnTo>
                      <a:pt x="1035" y="90"/>
                    </a:lnTo>
                    <a:lnTo>
                      <a:pt x="999" y="99"/>
                    </a:lnTo>
                    <a:lnTo>
                      <a:pt x="898" y="99"/>
                    </a:lnTo>
                    <a:lnTo>
                      <a:pt x="820" y="64"/>
                    </a:lnTo>
                    <a:lnTo>
                      <a:pt x="782" y="26"/>
                    </a:lnTo>
                    <a:lnTo>
                      <a:pt x="740" y="0"/>
                    </a:lnTo>
                    <a:lnTo>
                      <a:pt x="688" y="5"/>
                    </a:lnTo>
                    <a:lnTo>
                      <a:pt x="638" y="62"/>
                    </a:lnTo>
                    <a:lnTo>
                      <a:pt x="631" y="168"/>
                    </a:lnTo>
                    <a:lnTo>
                      <a:pt x="543" y="168"/>
                    </a:lnTo>
                    <a:lnTo>
                      <a:pt x="508" y="149"/>
                    </a:lnTo>
                    <a:lnTo>
                      <a:pt x="508" y="121"/>
                    </a:lnTo>
                    <a:lnTo>
                      <a:pt x="414" y="99"/>
                    </a:lnTo>
                    <a:lnTo>
                      <a:pt x="421" y="76"/>
                    </a:lnTo>
                    <a:lnTo>
                      <a:pt x="470" y="57"/>
                    </a:lnTo>
                    <a:lnTo>
                      <a:pt x="284" y="10"/>
                    </a:lnTo>
                    <a:lnTo>
                      <a:pt x="182" y="45"/>
                    </a:lnTo>
                    <a:lnTo>
                      <a:pt x="182" y="57"/>
                    </a:lnTo>
                    <a:lnTo>
                      <a:pt x="80" y="64"/>
                    </a:lnTo>
                    <a:lnTo>
                      <a:pt x="80" y="76"/>
                    </a:lnTo>
                    <a:lnTo>
                      <a:pt x="109" y="118"/>
                    </a:lnTo>
                    <a:lnTo>
                      <a:pt x="45" y="130"/>
                    </a:lnTo>
                    <a:lnTo>
                      <a:pt x="38" y="142"/>
                    </a:lnTo>
                    <a:lnTo>
                      <a:pt x="52" y="218"/>
                    </a:lnTo>
                    <a:lnTo>
                      <a:pt x="0" y="248"/>
                    </a:lnTo>
                    <a:lnTo>
                      <a:pt x="73" y="34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2" name="Freeform 370"/>
              <p:cNvSpPr>
                <a:spLocks/>
              </p:cNvSpPr>
              <p:nvPr/>
            </p:nvSpPr>
            <p:spPr bwMode="auto">
              <a:xfrm>
                <a:off x="7826637" y="2071594"/>
                <a:ext cx="109308" cy="38506"/>
              </a:xfrm>
              <a:custGeom>
                <a:avLst/>
                <a:gdLst>
                  <a:gd name="T0" fmla="*/ 109 w 704"/>
                  <a:gd name="T1" fmla="*/ 90 h 248"/>
                  <a:gd name="T2" fmla="*/ 123 w 704"/>
                  <a:gd name="T3" fmla="*/ 135 h 248"/>
                  <a:gd name="T4" fmla="*/ 218 w 704"/>
                  <a:gd name="T5" fmla="*/ 170 h 248"/>
                  <a:gd name="T6" fmla="*/ 378 w 704"/>
                  <a:gd name="T7" fmla="*/ 244 h 248"/>
                  <a:gd name="T8" fmla="*/ 522 w 704"/>
                  <a:gd name="T9" fmla="*/ 248 h 248"/>
                  <a:gd name="T10" fmla="*/ 674 w 704"/>
                  <a:gd name="T11" fmla="*/ 208 h 248"/>
                  <a:gd name="T12" fmla="*/ 704 w 704"/>
                  <a:gd name="T13" fmla="*/ 156 h 248"/>
                  <a:gd name="T14" fmla="*/ 659 w 704"/>
                  <a:gd name="T15" fmla="*/ 118 h 248"/>
                  <a:gd name="T16" fmla="*/ 508 w 704"/>
                  <a:gd name="T17" fmla="*/ 85 h 248"/>
                  <a:gd name="T18" fmla="*/ 378 w 704"/>
                  <a:gd name="T19" fmla="*/ 73 h 248"/>
                  <a:gd name="T20" fmla="*/ 333 w 704"/>
                  <a:gd name="T21" fmla="*/ 47 h 248"/>
                  <a:gd name="T22" fmla="*/ 133 w 704"/>
                  <a:gd name="T23" fmla="*/ 47 h 248"/>
                  <a:gd name="T24" fmla="*/ 52 w 704"/>
                  <a:gd name="T25" fmla="*/ 14 h 248"/>
                  <a:gd name="T26" fmla="*/ 0 w 704"/>
                  <a:gd name="T27" fmla="*/ 0 h 248"/>
                  <a:gd name="T28" fmla="*/ 17 w 704"/>
                  <a:gd name="T29" fmla="*/ 36 h 248"/>
                  <a:gd name="T30" fmla="*/ 109 w 704"/>
                  <a:gd name="T31" fmla="*/ 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4" h="248">
                    <a:moveTo>
                      <a:pt x="109" y="90"/>
                    </a:moveTo>
                    <a:lnTo>
                      <a:pt x="123" y="135"/>
                    </a:lnTo>
                    <a:lnTo>
                      <a:pt x="218" y="170"/>
                    </a:lnTo>
                    <a:lnTo>
                      <a:pt x="378" y="244"/>
                    </a:lnTo>
                    <a:lnTo>
                      <a:pt x="522" y="248"/>
                    </a:lnTo>
                    <a:lnTo>
                      <a:pt x="674" y="208"/>
                    </a:lnTo>
                    <a:lnTo>
                      <a:pt x="704" y="156"/>
                    </a:lnTo>
                    <a:lnTo>
                      <a:pt x="659" y="118"/>
                    </a:lnTo>
                    <a:lnTo>
                      <a:pt x="508" y="85"/>
                    </a:lnTo>
                    <a:lnTo>
                      <a:pt x="378" y="73"/>
                    </a:lnTo>
                    <a:lnTo>
                      <a:pt x="333" y="47"/>
                    </a:lnTo>
                    <a:lnTo>
                      <a:pt x="133" y="47"/>
                    </a:lnTo>
                    <a:lnTo>
                      <a:pt x="52" y="14"/>
                    </a:lnTo>
                    <a:lnTo>
                      <a:pt x="0" y="0"/>
                    </a:lnTo>
                    <a:lnTo>
                      <a:pt x="17" y="36"/>
                    </a:lnTo>
                    <a:lnTo>
                      <a:pt x="109" y="9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3" name="Freeform 371"/>
              <p:cNvSpPr>
                <a:spLocks/>
              </p:cNvSpPr>
              <p:nvPr/>
            </p:nvSpPr>
            <p:spPr bwMode="auto">
              <a:xfrm>
                <a:off x="6706545" y="1891485"/>
                <a:ext cx="141603" cy="77478"/>
              </a:xfrm>
              <a:custGeom>
                <a:avLst/>
                <a:gdLst>
                  <a:gd name="T0" fmla="*/ 133 w 912"/>
                  <a:gd name="T1" fmla="*/ 364 h 499"/>
                  <a:gd name="T2" fmla="*/ 0 w 912"/>
                  <a:gd name="T3" fmla="*/ 418 h 499"/>
                  <a:gd name="T4" fmla="*/ 0 w 912"/>
                  <a:gd name="T5" fmla="*/ 452 h 499"/>
                  <a:gd name="T6" fmla="*/ 88 w 912"/>
                  <a:gd name="T7" fmla="*/ 499 h 499"/>
                  <a:gd name="T8" fmla="*/ 163 w 912"/>
                  <a:gd name="T9" fmla="*/ 452 h 499"/>
                  <a:gd name="T10" fmla="*/ 317 w 912"/>
                  <a:gd name="T11" fmla="*/ 428 h 499"/>
                  <a:gd name="T12" fmla="*/ 414 w 912"/>
                  <a:gd name="T13" fmla="*/ 404 h 499"/>
                  <a:gd name="T14" fmla="*/ 501 w 912"/>
                  <a:gd name="T15" fmla="*/ 404 h 499"/>
                  <a:gd name="T16" fmla="*/ 534 w 912"/>
                  <a:gd name="T17" fmla="*/ 437 h 499"/>
                  <a:gd name="T18" fmla="*/ 619 w 912"/>
                  <a:gd name="T19" fmla="*/ 409 h 499"/>
                  <a:gd name="T20" fmla="*/ 718 w 912"/>
                  <a:gd name="T21" fmla="*/ 409 h 499"/>
                  <a:gd name="T22" fmla="*/ 903 w 912"/>
                  <a:gd name="T23" fmla="*/ 331 h 499"/>
                  <a:gd name="T24" fmla="*/ 912 w 912"/>
                  <a:gd name="T25" fmla="*/ 260 h 499"/>
                  <a:gd name="T26" fmla="*/ 837 w 912"/>
                  <a:gd name="T27" fmla="*/ 213 h 499"/>
                  <a:gd name="T28" fmla="*/ 837 w 912"/>
                  <a:gd name="T29" fmla="*/ 170 h 499"/>
                  <a:gd name="T30" fmla="*/ 740 w 912"/>
                  <a:gd name="T31" fmla="*/ 118 h 499"/>
                  <a:gd name="T32" fmla="*/ 718 w 912"/>
                  <a:gd name="T33" fmla="*/ 76 h 499"/>
                  <a:gd name="T34" fmla="*/ 643 w 912"/>
                  <a:gd name="T35" fmla="*/ 71 h 499"/>
                  <a:gd name="T36" fmla="*/ 610 w 912"/>
                  <a:gd name="T37" fmla="*/ 114 h 499"/>
                  <a:gd name="T38" fmla="*/ 544 w 912"/>
                  <a:gd name="T39" fmla="*/ 137 h 499"/>
                  <a:gd name="T40" fmla="*/ 534 w 912"/>
                  <a:gd name="T41" fmla="*/ 71 h 499"/>
                  <a:gd name="T42" fmla="*/ 588 w 912"/>
                  <a:gd name="T43" fmla="*/ 48 h 499"/>
                  <a:gd name="T44" fmla="*/ 577 w 912"/>
                  <a:gd name="T45" fmla="*/ 10 h 499"/>
                  <a:gd name="T46" fmla="*/ 489 w 912"/>
                  <a:gd name="T47" fmla="*/ 0 h 499"/>
                  <a:gd name="T48" fmla="*/ 468 w 912"/>
                  <a:gd name="T49" fmla="*/ 57 h 499"/>
                  <a:gd name="T50" fmla="*/ 435 w 912"/>
                  <a:gd name="T51" fmla="*/ 57 h 499"/>
                  <a:gd name="T52" fmla="*/ 425 w 912"/>
                  <a:gd name="T53" fmla="*/ 19 h 499"/>
                  <a:gd name="T54" fmla="*/ 359 w 912"/>
                  <a:gd name="T55" fmla="*/ 5 h 499"/>
                  <a:gd name="T56" fmla="*/ 338 w 912"/>
                  <a:gd name="T57" fmla="*/ 24 h 499"/>
                  <a:gd name="T58" fmla="*/ 381 w 912"/>
                  <a:gd name="T59" fmla="*/ 57 h 499"/>
                  <a:gd name="T60" fmla="*/ 296 w 912"/>
                  <a:gd name="T61" fmla="*/ 66 h 499"/>
                  <a:gd name="T62" fmla="*/ 262 w 912"/>
                  <a:gd name="T63" fmla="*/ 95 h 499"/>
                  <a:gd name="T64" fmla="*/ 272 w 912"/>
                  <a:gd name="T65" fmla="*/ 114 h 499"/>
                  <a:gd name="T66" fmla="*/ 241 w 912"/>
                  <a:gd name="T67" fmla="*/ 156 h 499"/>
                  <a:gd name="T68" fmla="*/ 251 w 912"/>
                  <a:gd name="T69" fmla="*/ 204 h 499"/>
                  <a:gd name="T70" fmla="*/ 142 w 912"/>
                  <a:gd name="T71" fmla="*/ 213 h 499"/>
                  <a:gd name="T72" fmla="*/ 133 w 912"/>
                  <a:gd name="T73" fmla="*/ 303 h 499"/>
                  <a:gd name="T74" fmla="*/ 100 w 912"/>
                  <a:gd name="T75" fmla="*/ 322 h 499"/>
                  <a:gd name="T76" fmla="*/ 133 w 912"/>
                  <a:gd name="T77" fmla="*/ 36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2" h="499">
                    <a:moveTo>
                      <a:pt x="133" y="364"/>
                    </a:moveTo>
                    <a:lnTo>
                      <a:pt x="0" y="418"/>
                    </a:lnTo>
                    <a:lnTo>
                      <a:pt x="0" y="452"/>
                    </a:lnTo>
                    <a:lnTo>
                      <a:pt x="88" y="499"/>
                    </a:lnTo>
                    <a:lnTo>
                      <a:pt x="163" y="452"/>
                    </a:lnTo>
                    <a:lnTo>
                      <a:pt x="317" y="428"/>
                    </a:lnTo>
                    <a:lnTo>
                      <a:pt x="414" y="404"/>
                    </a:lnTo>
                    <a:lnTo>
                      <a:pt x="501" y="404"/>
                    </a:lnTo>
                    <a:lnTo>
                      <a:pt x="534" y="437"/>
                    </a:lnTo>
                    <a:lnTo>
                      <a:pt x="619" y="409"/>
                    </a:lnTo>
                    <a:lnTo>
                      <a:pt x="718" y="409"/>
                    </a:lnTo>
                    <a:lnTo>
                      <a:pt x="903" y="331"/>
                    </a:lnTo>
                    <a:lnTo>
                      <a:pt x="912" y="260"/>
                    </a:lnTo>
                    <a:lnTo>
                      <a:pt x="837" y="213"/>
                    </a:lnTo>
                    <a:lnTo>
                      <a:pt x="837" y="170"/>
                    </a:lnTo>
                    <a:lnTo>
                      <a:pt x="740" y="118"/>
                    </a:lnTo>
                    <a:lnTo>
                      <a:pt x="718" y="76"/>
                    </a:lnTo>
                    <a:lnTo>
                      <a:pt x="643" y="71"/>
                    </a:lnTo>
                    <a:lnTo>
                      <a:pt x="610" y="114"/>
                    </a:lnTo>
                    <a:lnTo>
                      <a:pt x="544" y="137"/>
                    </a:lnTo>
                    <a:lnTo>
                      <a:pt x="534" y="71"/>
                    </a:lnTo>
                    <a:lnTo>
                      <a:pt x="588" y="48"/>
                    </a:lnTo>
                    <a:lnTo>
                      <a:pt x="577" y="10"/>
                    </a:lnTo>
                    <a:lnTo>
                      <a:pt x="489" y="0"/>
                    </a:lnTo>
                    <a:lnTo>
                      <a:pt x="468" y="57"/>
                    </a:lnTo>
                    <a:lnTo>
                      <a:pt x="435" y="57"/>
                    </a:lnTo>
                    <a:lnTo>
                      <a:pt x="425" y="19"/>
                    </a:lnTo>
                    <a:lnTo>
                      <a:pt x="359" y="5"/>
                    </a:lnTo>
                    <a:lnTo>
                      <a:pt x="338" y="24"/>
                    </a:lnTo>
                    <a:lnTo>
                      <a:pt x="381" y="57"/>
                    </a:lnTo>
                    <a:lnTo>
                      <a:pt x="296" y="66"/>
                    </a:lnTo>
                    <a:lnTo>
                      <a:pt x="262" y="95"/>
                    </a:lnTo>
                    <a:lnTo>
                      <a:pt x="272" y="114"/>
                    </a:lnTo>
                    <a:lnTo>
                      <a:pt x="241" y="156"/>
                    </a:lnTo>
                    <a:lnTo>
                      <a:pt x="251" y="204"/>
                    </a:lnTo>
                    <a:lnTo>
                      <a:pt x="142" y="213"/>
                    </a:lnTo>
                    <a:lnTo>
                      <a:pt x="133" y="303"/>
                    </a:lnTo>
                    <a:lnTo>
                      <a:pt x="100" y="322"/>
                    </a:lnTo>
                    <a:lnTo>
                      <a:pt x="133" y="3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4" name="Freeform 372"/>
              <p:cNvSpPr>
                <a:spLocks/>
              </p:cNvSpPr>
              <p:nvPr/>
            </p:nvSpPr>
            <p:spPr bwMode="auto">
              <a:xfrm>
                <a:off x="6563545" y="1847855"/>
                <a:ext cx="159924" cy="78099"/>
              </a:xfrm>
              <a:custGeom>
                <a:avLst/>
                <a:gdLst>
                  <a:gd name="T0" fmla="*/ 640 w 1030"/>
                  <a:gd name="T1" fmla="*/ 0 h 503"/>
                  <a:gd name="T2" fmla="*/ 423 w 1030"/>
                  <a:gd name="T3" fmla="*/ 10 h 503"/>
                  <a:gd name="T4" fmla="*/ 281 w 1030"/>
                  <a:gd name="T5" fmla="*/ 40 h 503"/>
                  <a:gd name="T6" fmla="*/ 227 w 1030"/>
                  <a:gd name="T7" fmla="*/ 33 h 503"/>
                  <a:gd name="T8" fmla="*/ 163 w 1030"/>
                  <a:gd name="T9" fmla="*/ 73 h 503"/>
                  <a:gd name="T10" fmla="*/ 151 w 1030"/>
                  <a:gd name="T11" fmla="*/ 140 h 503"/>
                  <a:gd name="T12" fmla="*/ 64 w 1030"/>
                  <a:gd name="T13" fmla="*/ 149 h 503"/>
                  <a:gd name="T14" fmla="*/ 31 w 1030"/>
                  <a:gd name="T15" fmla="*/ 196 h 503"/>
                  <a:gd name="T16" fmla="*/ 0 w 1030"/>
                  <a:gd name="T17" fmla="*/ 215 h 503"/>
                  <a:gd name="T18" fmla="*/ 85 w 1030"/>
                  <a:gd name="T19" fmla="*/ 258 h 503"/>
                  <a:gd name="T20" fmla="*/ 151 w 1030"/>
                  <a:gd name="T21" fmla="*/ 258 h 503"/>
                  <a:gd name="T22" fmla="*/ 139 w 1030"/>
                  <a:gd name="T23" fmla="*/ 324 h 503"/>
                  <a:gd name="T24" fmla="*/ 172 w 1030"/>
                  <a:gd name="T25" fmla="*/ 371 h 503"/>
                  <a:gd name="T26" fmla="*/ 260 w 1030"/>
                  <a:gd name="T27" fmla="*/ 404 h 503"/>
                  <a:gd name="T28" fmla="*/ 324 w 1030"/>
                  <a:gd name="T29" fmla="*/ 399 h 503"/>
                  <a:gd name="T30" fmla="*/ 595 w 1030"/>
                  <a:gd name="T31" fmla="*/ 461 h 503"/>
                  <a:gd name="T32" fmla="*/ 619 w 1030"/>
                  <a:gd name="T33" fmla="*/ 499 h 503"/>
                  <a:gd name="T34" fmla="*/ 673 w 1030"/>
                  <a:gd name="T35" fmla="*/ 503 h 503"/>
                  <a:gd name="T36" fmla="*/ 1009 w 1030"/>
                  <a:gd name="T37" fmla="*/ 461 h 503"/>
                  <a:gd name="T38" fmla="*/ 1009 w 1030"/>
                  <a:gd name="T39" fmla="*/ 423 h 503"/>
                  <a:gd name="T40" fmla="*/ 834 w 1030"/>
                  <a:gd name="T41" fmla="*/ 347 h 503"/>
                  <a:gd name="T42" fmla="*/ 834 w 1030"/>
                  <a:gd name="T43" fmla="*/ 305 h 503"/>
                  <a:gd name="T44" fmla="*/ 933 w 1030"/>
                  <a:gd name="T45" fmla="*/ 319 h 503"/>
                  <a:gd name="T46" fmla="*/ 987 w 1030"/>
                  <a:gd name="T47" fmla="*/ 296 h 503"/>
                  <a:gd name="T48" fmla="*/ 1030 w 1030"/>
                  <a:gd name="T49" fmla="*/ 149 h 503"/>
                  <a:gd name="T50" fmla="*/ 912 w 1030"/>
                  <a:gd name="T51" fmla="*/ 50 h 503"/>
                  <a:gd name="T52" fmla="*/ 834 w 1030"/>
                  <a:gd name="T53" fmla="*/ 40 h 503"/>
                  <a:gd name="T54" fmla="*/ 758 w 1030"/>
                  <a:gd name="T55" fmla="*/ 97 h 503"/>
                  <a:gd name="T56" fmla="*/ 673 w 1030"/>
                  <a:gd name="T57" fmla="*/ 121 h 503"/>
                  <a:gd name="T58" fmla="*/ 652 w 1030"/>
                  <a:gd name="T59" fmla="*/ 92 h 503"/>
                  <a:gd name="T60" fmla="*/ 716 w 1030"/>
                  <a:gd name="T61" fmla="*/ 47 h 503"/>
                  <a:gd name="T62" fmla="*/ 640 w 1030"/>
                  <a:gd name="T63"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0" h="503">
                    <a:moveTo>
                      <a:pt x="640" y="0"/>
                    </a:moveTo>
                    <a:lnTo>
                      <a:pt x="423" y="10"/>
                    </a:lnTo>
                    <a:lnTo>
                      <a:pt x="281" y="40"/>
                    </a:lnTo>
                    <a:lnTo>
                      <a:pt x="227" y="33"/>
                    </a:lnTo>
                    <a:lnTo>
                      <a:pt x="163" y="73"/>
                    </a:lnTo>
                    <a:lnTo>
                      <a:pt x="151" y="140"/>
                    </a:lnTo>
                    <a:lnTo>
                      <a:pt x="64" y="149"/>
                    </a:lnTo>
                    <a:lnTo>
                      <a:pt x="31" y="196"/>
                    </a:lnTo>
                    <a:lnTo>
                      <a:pt x="0" y="215"/>
                    </a:lnTo>
                    <a:lnTo>
                      <a:pt x="85" y="258"/>
                    </a:lnTo>
                    <a:lnTo>
                      <a:pt x="151" y="258"/>
                    </a:lnTo>
                    <a:lnTo>
                      <a:pt x="139" y="324"/>
                    </a:lnTo>
                    <a:lnTo>
                      <a:pt x="172" y="371"/>
                    </a:lnTo>
                    <a:lnTo>
                      <a:pt x="260" y="404"/>
                    </a:lnTo>
                    <a:lnTo>
                      <a:pt x="324" y="399"/>
                    </a:lnTo>
                    <a:lnTo>
                      <a:pt x="595" y="461"/>
                    </a:lnTo>
                    <a:lnTo>
                      <a:pt x="619" y="499"/>
                    </a:lnTo>
                    <a:lnTo>
                      <a:pt x="673" y="503"/>
                    </a:lnTo>
                    <a:lnTo>
                      <a:pt x="1009" y="461"/>
                    </a:lnTo>
                    <a:lnTo>
                      <a:pt x="1009" y="423"/>
                    </a:lnTo>
                    <a:lnTo>
                      <a:pt x="834" y="347"/>
                    </a:lnTo>
                    <a:lnTo>
                      <a:pt x="834" y="305"/>
                    </a:lnTo>
                    <a:lnTo>
                      <a:pt x="933" y="319"/>
                    </a:lnTo>
                    <a:lnTo>
                      <a:pt x="987" y="296"/>
                    </a:lnTo>
                    <a:lnTo>
                      <a:pt x="1030" y="149"/>
                    </a:lnTo>
                    <a:lnTo>
                      <a:pt x="912" y="50"/>
                    </a:lnTo>
                    <a:lnTo>
                      <a:pt x="834" y="40"/>
                    </a:lnTo>
                    <a:lnTo>
                      <a:pt x="758" y="97"/>
                    </a:lnTo>
                    <a:lnTo>
                      <a:pt x="673" y="121"/>
                    </a:lnTo>
                    <a:lnTo>
                      <a:pt x="652" y="92"/>
                    </a:lnTo>
                    <a:lnTo>
                      <a:pt x="716" y="47"/>
                    </a:lnTo>
                    <a:lnTo>
                      <a:pt x="64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5" name="Freeform 373"/>
              <p:cNvSpPr>
                <a:spLocks/>
              </p:cNvSpPr>
              <p:nvPr/>
            </p:nvSpPr>
            <p:spPr bwMode="auto">
              <a:xfrm>
                <a:off x="6512928" y="1777520"/>
                <a:ext cx="158527" cy="76236"/>
              </a:xfrm>
              <a:custGeom>
                <a:avLst/>
                <a:gdLst>
                  <a:gd name="T0" fmla="*/ 87 w 1021"/>
                  <a:gd name="T1" fmla="*/ 335 h 491"/>
                  <a:gd name="T2" fmla="*/ 0 w 1021"/>
                  <a:gd name="T3" fmla="*/ 378 h 491"/>
                  <a:gd name="T4" fmla="*/ 54 w 1021"/>
                  <a:gd name="T5" fmla="*/ 406 h 491"/>
                  <a:gd name="T6" fmla="*/ 151 w 1021"/>
                  <a:gd name="T7" fmla="*/ 406 h 491"/>
                  <a:gd name="T8" fmla="*/ 151 w 1021"/>
                  <a:gd name="T9" fmla="*/ 449 h 491"/>
                  <a:gd name="T10" fmla="*/ 326 w 1021"/>
                  <a:gd name="T11" fmla="*/ 491 h 491"/>
                  <a:gd name="T12" fmla="*/ 489 w 1021"/>
                  <a:gd name="T13" fmla="*/ 477 h 491"/>
                  <a:gd name="T14" fmla="*/ 520 w 1021"/>
                  <a:gd name="T15" fmla="*/ 444 h 491"/>
                  <a:gd name="T16" fmla="*/ 628 w 1021"/>
                  <a:gd name="T17" fmla="*/ 420 h 491"/>
                  <a:gd name="T18" fmla="*/ 921 w 1021"/>
                  <a:gd name="T19" fmla="*/ 411 h 491"/>
                  <a:gd name="T20" fmla="*/ 900 w 1021"/>
                  <a:gd name="T21" fmla="*/ 368 h 491"/>
                  <a:gd name="T22" fmla="*/ 912 w 1021"/>
                  <a:gd name="T23" fmla="*/ 302 h 491"/>
                  <a:gd name="T24" fmla="*/ 1021 w 1021"/>
                  <a:gd name="T25" fmla="*/ 241 h 491"/>
                  <a:gd name="T26" fmla="*/ 987 w 1021"/>
                  <a:gd name="T27" fmla="*/ 217 h 491"/>
                  <a:gd name="T28" fmla="*/ 836 w 1021"/>
                  <a:gd name="T29" fmla="*/ 156 h 491"/>
                  <a:gd name="T30" fmla="*/ 782 w 1021"/>
                  <a:gd name="T31" fmla="*/ 47 h 491"/>
                  <a:gd name="T32" fmla="*/ 683 w 1021"/>
                  <a:gd name="T33" fmla="*/ 0 h 491"/>
                  <a:gd name="T34" fmla="*/ 598 w 1021"/>
                  <a:gd name="T35" fmla="*/ 14 h 491"/>
                  <a:gd name="T36" fmla="*/ 565 w 1021"/>
                  <a:gd name="T37" fmla="*/ 80 h 491"/>
                  <a:gd name="T38" fmla="*/ 281 w 1021"/>
                  <a:gd name="T39" fmla="*/ 165 h 491"/>
                  <a:gd name="T40" fmla="*/ 172 w 1021"/>
                  <a:gd name="T41" fmla="*/ 222 h 491"/>
                  <a:gd name="T42" fmla="*/ 260 w 1021"/>
                  <a:gd name="T43" fmla="*/ 278 h 491"/>
                  <a:gd name="T44" fmla="*/ 194 w 1021"/>
                  <a:gd name="T45" fmla="*/ 326 h 491"/>
                  <a:gd name="T46" fmla="*/ 87 w 1021"/>
                  <a:gd name="T47" fmla="*/ 33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1" h="491">
                    <a:moveTo>
                      <a:pt x="87" y="335"/>
                    </a:moveTo>
                    <a:lnTo>
                      <a:pt x="0" y="378"/>
                    </a:lnTo>
                    <a:lnTo>
                      <a:pt x="54" y="406"/>
                    </a:lnTo>
                    <a:lnTo>
                      <a:pt x="151" y="406"/>
                    </a:lnTo>
                    <a:lnTo>
                      <a:pt x="151" y="449"/>
                    </a:lnTo>
                    <a:lnTo>
                      <a:pt x="326" y="491"/>
                    </a:lnTo>
                    <a:lnTo>
                      <a:pt x="489" y="477"/>
                    </a:lnTo>
                    <a:lnTo>
                      <a:pt x="520" y="444"/>
                    </a:lnTo>
                    <a:lnTo>
                      <a:pt x="628" y="420"/>
                    </a:lnTo>
                    <a:lnTo>
                      <a:pt x="921" y="411"/>
                    </a:lnTo>
                    <a:lnTo>
                      <a:pt x="900" y="368"/>
                    </a:lnTo>
                    <a:lnTo>
                      <a:pt x="912" y="302"/>
                    </a:lnTo>
                    <a:lnTo>
                      <a:pt x="1021" y="241"/>
                    </a:lnTo>
                    <a:lnTo>
                      <a:pt x="987" y="217"/>
                    </a:lnTo>
                    <a:lnTo>
                      <a:pt x="836" y="156"/>
                    </a:lnTo>
                    <a:lnTo>
                      <a:pt x="782" y="47"/>
                    </a:lnTo>
                    <a:lnTo>
                      <a:pt x="683" y="0"/>
                    </a:lnTo>
                    <a:lnTo>
                      <a:pt x="598" y="14"/>
                    </a:lnTo>
                    <a:lnTo>
                      <a:pt x="565" y="80"/>
                    </a:lnTo>
                    <a:lnTo>
                      <a:pt x="281" y="165"/>
                    </a:lnTo>
                    <a:lnTo>
                      <a:pt x="172" y="222"/>
                    </a:lnTo>
                    <a:lnTo>
                      <a:pt x="260" y="278"/>
                    </a:lnTo>
                    <a:lnTo>
                      <a:pt x="194" y="326"/>
                    </a:lnTo>
                    <a:lnTo>
                      <a:pt x="87" y="33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6" name="Freeform 374"/>
              <p:cNvSpPr>
                <a:spLocks/>
              </p:cNvSpPr>
              <p:nvPr/>
            </p:nvSpPr>
            <p:spPr bwMode="auto">
              <a:xfrm>
                <a:off x="6507804" y="1852979"/>
                <a:ext cx="59001" cy="24687"/>
              </a:xfrm>
              <a:custGeom>
                <a:avLst/>
                <a:gdLst>
                  <a:gd name="T0" fmla="*/ 326 w 380"/>
                  <a:gd name="T1" fmla="*/ 36 h 159"/>
                  <a:gd name="T2" fmla="*/ 260 w 380"/>
                  <a:gd name="T3" fmla="*/ 31 h 159"/>
                  <a:gd name="T4" fmla="*/ 142 w 380"/>
                  <a:gd name="T5" fmla="*/ 0 h 159"/>
                  <a:gd name="T6" fmla="*/ 0 w 380"/>
                  <a:gd name="T7" fmla="*/ 0 h 159"/>
                  <a:gd name="T8" fmla="*/ 12 w 380"/>
                  <a:gd name="T9" fmla="*/ 17 h 159"/>
                  <a:gd name="T10" fmla="*/ 66 w 380"/>
                  <a:gd name="T11" fmla="*/ 43 h 159"/>
                  <a:gd name="T12" fmla="*/ 66 w 380"/>
                  <a:gd name="T13" fmla="*/ 107 h 159"/>
                  <a:gd name="T14" fmla="*/ 142 w 380"/>
                  <a:gd name="T15" fmla="*/ 111 h 159"/>
                  <a:gd name="T16" fmla="*/ 205 w 380"/>
                  <a:gd name="T17" fmla="*/ 126 h 159"/>
                  <a:gd name="T18" fmla="*/ 151 w 380"/>
                  <a:gd name="T19" fmla="*/ 144 h 159"/>
                  <a:gd name="T20" fmla="*/ 184 w 380"/>
                  <a:gd name="T21" fmla="*/ 159 h 159"/>
                  <a:gd name="T22" fmla="*/ 281 w 380"/>
                  <a:gd name="T23" fmla="*/ 116 h 159"/>
                  <a:gd name="T24" fmla="*/ 380 w 380"/>
                  <a:gd name="T25" fmla="*/ 59 h 159"/>
                  <a:gd name="T26" fmla="*/ 326 w 380"/>
                  <a:gd name="T27" fmla="*/ 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 h="159">
                    <a:moveTo>
                      <a:pt x="326" y="36"/>
                    </a:moveTo>
                    <a:lnTo>
                      <a:pt x="260" y="31"/>
                    </a:lnTo>
                    <a:lnTo>
                      <a:pt x="142" y="0"/>
                    </a:lnTo>
                    <a:lnTo>
                      <a:pt x="0" y="0"/>
                    </a:lnTo>
                    <a:lnTo>
                      <a:pt x="12" y="17"/>
                    </a:lnTo>
                    <a:lnTo>
                      <a:pt x="66" y="43"/>
                    </a:lnTo>
                    <a:lnTo>
                      <a:pt x="66" y="107"/>
                    </a:lnTo>
                    <a:lnTo>
                      <a:pt x="142" y="111"/>
                    </a:lnTo>
                    <a:lnTo>
                      <a:pt x="205" y="126"/>
                    </a:lnTo>
                    <a:lnTo>
                      <a:pt x="151" y="144"/>
                    </a:lnTo>
                    <a:lnTo>
                      <a:pt x="184" y="159"/>
                    </a:lnTo>
                    <a:lnTo>
                      <a:pt x="281" y="116"/>
                    </a:lnTo>
                    <a:lnTo>
                      <a:pt x="380" y="59"/>
                    </a:lnTo>
                    <a:lnTo>
                      <a:pt x="326" y="3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7" name="Freeform 375"/>
              <p:cNvSpPr>
                <a:spLocks/>
              </p:cNvSpPr>
              <p:nvPr/>
            </p:nvSpPr>
            <p:spPr bwMode="auto">
              <a:xfrm>
                <a:off x="5613935" y="2012904"/>
                <a:ext cx="369379" cy="176383"/>
              </a:xfrm>
              <a:custGeom>
                <a:avLst/>
                <a:gdLst>
                  <a:gd name="T0" fmla="*/ 120 w 1007"/>
                  <a:gd name="T1" fmla="*/ 417 h 481"/>
                  <a:gd name="T2" fmla="*/ 56 w 1007"/>
                  <a:gd name="T3" fmla="*/ 442 h 481"/>
                  <a:gd name="T4" fmla="*/ 138 w 1007"/>
                  <a:gd name="T5" fmla="*/ 459 h 481"/>
                  <a:gd name="T6" fmla="*/ 203 w 1007"/>
                  <a:gd name="T7" fmla="*/ 481 h 481"/>
                  <a:gd name="T8" fmla="*/ 272 w 1007"/>
                  <a:gd name="T9" fmla="*/ 362 h 481"/>
                  <a:gd name="T10" fmla="*/ 322 w 1007"/>
                  <a:gd name="T11" fmla="*/ 340 h 481"/>
                  <a:gd name="T12" fmla="*/ 350 w 1007"/>
                  <a:gd name="T13" fmla="*/ 310 h 481"/>
                  <a:gd name="T14" fmla="*/ 419 w 1007"/>
                  <a:gd name="T15" fmla="*/ 288 h 481"/>
                  <a:gd name="T16" fmla="*/ 451 w 1007"/>
                  <a:gd name="T17" fmla="*/ 260 h 481"/>
                  <a:gd name="T18" fmla="*/ 529 w 1007"/>
                  <a:gd name="T19" fmla="*/ 209 h 481"/>
                  <a:gd name="T20" fmla="*/ 589 w 1007"/>
                  <a:gd name="T21" fmla="*/ 179 h 481"/>
                  <a:gd name="T22" fmla="*/ 653 w 1007"/>
                  <a:gd name="T23" fmla="*/ 151 h 481"/>
                  <a:gd name="T24" fmla="*/ 750 w 1007"/>
                  <a:gd name="T25" fmla="*/ 133 h 481"/>
                  <a:gd name="T26" fmla="*/ 920 w 1007"/>
                  <a:gd name="T27" fmla="*/ 93 h 481"/>
                  <a:gd name="T28" fmla="*/ 980 w 1007"/>
                  <a:gd name="T29" fmla="*/ 64 h 481"/>
                  <a:gd name="T30" fmla="*/ 998 w 1007"/>
                  <a:gd name="T31" fmla="*/ 16 h 481"/>
                  <a:gd name="T32" fmla="*/ 860 w 1007"/>
                  <a:gd name="T33" fmla="*/ 14 h 481"/>
                  <a:gd name="T34" fmla="*/ 800 w 1007"/>
                  <a:gd name="T35" fmla="*/ 50 h 481"/>
                  <a:gd name="T36" fmla="*/ 571 w 1007"/>
                  <a:gd name="T37" fmla="*/ 95 h 481"/>
                  <a:gd name="T38" fmla="*/ 492 w 1007"/>
                  <a:gd name="T39" fmla="*/ 85 h 481"/>
                  <a:gd name="T40" fmla="*/ 501 w 1007"/>
                  <a:gd name="T41" fmla="*/ 113 h 481"/>
                  <a:gd name="T42" fmla="*/ 460 w 1007"/>
                  <a:gd name="T43" fmla="*/ 107 h 481"/>
                  <a:gd name="T44" fmla="*/ 386 w 1007"/>
                  <a:gd name="T45" fmla="*/ 133 h 481"/>
                  <a:gd name="T46" fmla="*/ 327 w 1007"/>
                  <a:gd name="T47" fmla="*/ 155 h 481"/>
                  <a:gd name="T48" fmla="*/ 285 w 1007"/>
                  <a:gd name="T49" fmla="*/ 191 h 481"/>
                  <a:gd name="T50" fmla="*/ 226 w 1007"/>
                  <a:gd name="T51" fmla="*/ 205 h 481"/>
                  <a:gd name="T52" fmla="*/ 148 w 1007"/>
                  <a:gd name="T53" fmla="*/ 211 h 481"/>
                  <a:gd name="T54" fmla="*/ 138 w 1007"/>
                  <a:gd name="T55" fmla="*/ 230 h 481"/>
                  <a:gd name="T56" fmla="*/ 180 w 1007"/>
                  <a:gd name="T57" fmla="*/ 268 h 481"/>
                  <a:gd name="T58" fmla="*/ 143 w 1007"/>
                  <a:gd name="T59" fmla="*/ 288 h 481"/>
                  <a:gd name="T60" fmla="*/ 129 w 1007"/>
                  <a:gd name="T61" fmla="*/ 310 h 481"/>
                  <a:gd name="T62" fmla="*/ 152 w 1007"/>
                  <a:gd name="T63" fmla="*/ 354 h 481"/>
                  <a:gd name="T64" fmla="*/ 88 w 1007"/>
                  <a:gd name="T65" fmla="*/ 351 h 481"/>
                  <a:gd name="T66" fmla="*/ 56 w 1007"/>
                  <a:gd name="T67" fmla="*/ 384 h 481"/>
                  <a:gd name="T68" fmla="*/ 0 w 1007"/>
                  <a:gd name="T69" fmla="*/ 401 h 481"/>
                  <a:gd name="T70" fmla="*/ 115 w 1007"/>
                  <a:gd name="T71" fmla="*/ 40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7" h="481">
                    <a:moveTo>
                      <a:pt x="115" y="409"/>
                    </a:moveTo>
                    <a:cubicBezTo>
                      <a:pt x="120" y="417"/>
                      <a:pt x="120" y="417"/>
                      <a:pt x="120" y="417"/>
                    </a:cubicBezTo>
                    <a:cubicBezTo>
                      <a:pt x="83" y="426"/>
                      <a:pt x="83" y="426"/>
                      <a:pt x="83" y="426"/>
                    </a:cubicBezTo>
                    <a:cubicBezTo>
                      <a:pt x="56" y="442"/>
                      <a:pt x="56" y="442"/>
                      <a:pt x="56" y="442"/>
                    </a:cubicBezTo>
                    <a:cubicBezTo>
                      <a:pt x="65" y="462"/>
                      <a:pt x="65" y="462"/>
                      <a:pt x="65" y="462"/>
                    </a:cubicBezTo>
                    <a:cubicBezTo>
                      <a:pt x="138" y="459"/>
                      <a:pt x="138" y="459"/>
                      <a:pt x="138" y="459"/>
                    </a:cubicBezTo>
                    <a:cubicBezTo>
                      <a:pt x="152" y="467"/>
                      <a:pt x="152" y="467"/>
                      <a:pt x="152" y="467"/>
                    </a:cubicBezTo>
                    <a:cubicBezTo>
                      <a:pt x="203" y="481"/>
                      <a:pt x="203" y="481"/>
                      <a:pt x="203" y="481"/>
                    </a:cubicBezTo>
                    <a:cubicBezTo>
                      <a:pt x="267" y="406"/>
                      <a:pt x="267" y="406"/>
                      <a:pt x="267" y="406"/>
                    </a:cubicBezTo>
                    <a:cubicBezTo>
                      <a:pt x="272" y="362"/>
                      <a:pt x="272" y="362"/>
                      <a:pt x="272" y="362"/>
                    </a:cubicBezTo>
                    <a:cubicBezTo>
                      <a:pt x="299" y="360"/>
                      <a:pt x="299" y="360"/>
                      <a:pt x="299" y="360"/>
                    </a:cubicBezTo>
                    <a:cubicBezTo>
                      <a:pt x="322" y="340"/>
                      <a:pt x="322" y="340"/>
                      <a:pt x="322" y="340"/>
                    </a:cubicBezTo>
                    <a:cubicBezTo>
                      <a:pt x="322" y="310"/>
                      <a:pt x="322" y="310"/>
                      <a:pt x="322" y="310"/>
                    </a:cubicBezTo>
                    <a:cubicBezTo>
                      <a:pt x="350" y="310"/>
                      <a:pt x="350" y="310"/>
                      <a:pt x="350" y="310"/>
                    </a:cubicBezTo>
                    <a:cubicBezTo>
                      <a:pt x="359" y="288"/>
                      <a:pt x="359" y="288"/>
                      <a:pt x="359" y="288"/>
                    </a:cubicBezTo>
                    <a:cubicBezTo>
                      <a:pt x="419" y="288"/>
                      <a:pt x="419" y="288"/>
                      <a:pt x="419" y="288"/>
                    </a:cubicBezTo>
                    <a:cubicBezTo>
                      <a:pt x="423" y="266"/>
                      <a:pt x="423" y="266"/>
                      <a:pt x="423" y="266"/>
                    </a:cubicBezTo>
                    <a:cubicBezTo>
                      <a:pt x="451" y="260"/>
                      <a:pt x="451" y="260"/>
                      <a:pt x="451" y="260"/>
                    </a:cubicBezTo>
                    <a:cubicBezTo>
                      <a:pt x="451" y="236"/>
                      <a:pt x="451" y="236"/>
                      <a:pt x="451" y="236"/>
                    </a:cubicBezTo>
                    <a:cubicBezTo>
                      <a:pt x="529" y="209"/>
                      <a:pt x="529" y="209"/>
                      <a:pt x="529" y="209"/>
                    </a:cubicBezTo>
                    <a:cubicBezTo>
                      <a:pt x="557" y="189"/>
                      <a:pt x="557" y="189"/>
                      <a:pt x="557" y="189"/>
                    </a:cubicBezTo>
                    <a:cubicBezTo>
                      <a:pt x="589" y="179"/>
                      <a:pt x="589" y="179"/>
                      <a:pt x="589" y="179"/>
                    </a:cubicBezTo>
                    <a:cubicBezTo>
                      <a:pt x="644" y="165"/>
                      <a:pt x="644" y="165"/>
                      <a:pt x="644" y="165"/>
                    </a:cubicBezTo>
                    <a:cubicBezTo>
                      <a:pt x="653" y="151"/>
                      <a:pt x="653" y="151"/>
                      <a:pt x="653" y="151"/>
                    </a:cubicBezTo>
                    <a:cubicBezTo>
                      <a:pt x="722" y="143"/>
                      <a:pt x="722" y="143"/>
                      <a:pt x="722" y="143"/>
                    </a:cubicBezTo>
                    <a:cubicBezTo>
                      <a:pt x="750" y="133"/>
                      <a:pt x="750" y="133"/>
                      <a:pt x="750" y="133"/>
                    </a:cubicBezTo>
                    <a:cubicBezTo>
                      <a:pt x="837" y="123"/>
                      <a:pt x="837" y="123"/>
                      <a:pt x="837" y="123"/>
                    </a:cubicBezTo>
                    <a:cubicBezTo>
                      <a:pt x="920" y="93"/>
                      <a:pt x="920" y="93"/>
                      <a:pt x="920" y="93"/>
                    </a:cubicBezTo>
                    <a:cubicBezTo>
                      <a:pt x="984" y="85"/>
                      <a:pt x="984" y="85"/>
                      <a:pt x="984" y="85"/>
                    </a:cubicBezTo>
                    <a:cubicBezTo>
                      <a:pt x="980" y="64"/>
                      <a:pt x="980" y="64"/>
                      <a:pt x="980" y="64"/>
                    </a:cubicBezTo>
                    <a:cubicBezTo>
                      <a:pt x="1007" y="46"/>
                      <a:pt x="1007" y="46"/>
                      <a:pt x="1007" y="46"/>
                    </a:cubicBezTo>
                    <a:cubicBezTo>
                      <a:pt x="998" y="16"/>
                      <a:pt x="998" y="16"/>
                      <a:pt x="998" y="16"/>
                    </a:cubicBezTo>
                    <a:cubicBezTo>
                      <a:pt x="915" y="0"/>
                      <a:pt x="915" y="0"/>
                      <a:pt x="915" y="0"/>
                    </a:cubicBezTo>
                    <a:cubicBezTo>
                      <a:pt x="860" y="14"/>
                      <a:pt x="860" y="14"/>
                      <a:pt x="860" y="14"/>
                    </a:cubicBezTo>
                    <a:cubicBezTo>
                      <a:pt x="809" y="20"/>
                      <a:pt x="809" y="20"/>
                      <a:pt x="809" y="20"/>
                    </a:cubicBezTo>
                    <a:cubicBezTo>
                      <a:pt x="800" y="50"/>
                      <a:pt x="800" y="50"/>
                      <a:pt x="800" y="50"/>
                    </a:cubicBezTo>
                    <a:cubicBezTo>
                      <a:pt x="639" y="79"/>
                      <a:pt x="639" y="79"/>
                      <a:pt x="639" y="79"/>
                    </a:cubicBezTo>
                    <a:cubicBezTo>
                      <a:pt x="571" y="95"/>
                      <a:pt x="571" y="95"/>
                      <a:pt x="571" y="95"/>
                    </a:cubicBezTo>
                    <a:cubicBezTo>
                      <a:pt x="566" y="83"/>
                      <a:pt x="566" y="83"/>
                      <a:pt x="566" y="83"/>
                    </a:cubicBezTo>
                    <a:cubicBezTo>
                      <a:pt x="492" y="85"/>
                      <a:pt x="492" y="85"/>
                      <a:pt x="492" y="85"/>
                    </a:cubicBezTo>
                    <a:cubicBezTo>
                      <a:pt x="474" y="101"/>
                      <a:pt x="474" y="101"/>
                      <a:pt x="474" y="101"/>
                    </a:cubicBezTo>
                    <a:cubicBezTo>
                      <a:pt x="501" y="113"/>
                      <a:pt x="501" y="113"/>
                      <a:pt x="501" y="113"/>
                    </a:cubicBezTo>
                    <a:cubicBezTo>
                      <a:pt x="460" y="119"/>
                      <a:pt x="460" y="119"/>
                      <a:pt x="460" y="119"/>
                    </a:cubicBezTo>
                    <a:cubicBezTo>
                      <a:pt x="460" y="107"/>
                      <a:pt x="460" y="107"/>
                      <a:pt x="460" y="107"/>
                    </a:cubicBezTo>
                    <a:cubicBezTo>
                      <a:pt x="423" y="109"/>
                      <a:pt x="423" y="109"/>
                      <a:pt x="423" y="109"/>
                    </a:cubicBezTo>
                    <a:cubicBezTo>
                      <a:pt x="386" y="133"/>
                      <a:pt x="386" y="133"/>
                      <a:pt x="386" y="133"/>
                    </a:cubicBezTo>
                    <a:cubicBezTo>
                      <a:pt x="327" y="139"/>
                      <a:pt x="327" y="139"/>
                      <a:pt x="327" y="139"/>
                    </a:cubicBezTo>
                    <a:cubicBezTo>
                      <a:pt x="327" y="155"/>
                      <a:pt x="327" y="155"/>
                      <a:pt x="327" y="155"/>
                    </a:cubicBezTo>
                    <a:cubicBezTo>
                      <a:pt x="304" y="155"/>
                      <a:pt x="304" y="155"/>
                      <a:pt x="304" y="155"/>
                    </a:cubicBezTo>
                    <a:cubicBezTo>
                      <a:pt x="285" y="191"/>
                      <a:pt x="285" y="191"/>
                      <a:pt x="285" y="191"/>
                    </a:cubicBezTo>
                    <a:cubicBezTo>
                      <a:pt x="226" y="191"/>
                      <a:pt x="226" y="191"/>
                      <a:pt x="226" y="191"/>
                    </a:cubicBezTo>
                    <a:cubicBezTo>
                      <a:pt x="226" y="205"/>
                      <a:pt x="226" y="205"/>
                      <a:pt x="226" y="205"/>
                    </a:cubicBezTo>
                    <a:cubicBezTo>
                      <a:pt x="184" y="219"/>
                      <a:pt x="184" y="219"/>
                      <a:pt x="184" y="219"/>
                    </a:cubicBezTo>
                    <a:cubicBezTo>
                      <a:pt x="148" y="211"/>
                      <a:pt x="148" y="211"/>
                      <a:pt x="148" y="211"/>
                    </a:cubicBezTo>
                    <a:cubicBezTo>
                      <a:pt x="120" y="219"/>
                      <a:pt x="120" y="219"/>
                      <a:pt x="120" y="219"/>
                    </a:cubicBezTo>
                    <a:cubicBezTo>
                      <a:pt x="138" y="230"/>
                      <a:pt x="138" y="230"/>
                      <a:pt x="138" y="230"/>
                    </a:cubicBezTo>
                    <a:cubicBezTo>
                      <a:pt x="143" y="258"/>
                      <a:pt x="143" y="258"/>
                      <a:pt x="143" y="258"/>
                    </a:cubicBezTo>
                    <a:cubicBezTo>
                      <a:pt x="180" y="268"/>
                      <a:pt x="180" y="268"/>
                      <a:pt x="180" y="268"/>
                    </a:cubicBezTo>
                    <a:cubicBezTo>
                      <a:pt x="161" y="277"/>
                      <a:pt x="161" y="277"/>
                      <a:pt x="161" y="277"/>
                    </a:cubicBezTo>
                    <a:cubicBezTo>
                      <a:pt x="143" y="288"/>
                      <a:pt x="143" y="288"/>
                      <a:pt x="143" y="288"/>
                    </a:cubicBezTo>
                    <a:cubicBezTo>
                      <a:pt x="170" y="304"/>
                      <a:pt x="170" y="304"/>
                      <a:pt x="170" y="304"/>
                    </a:cubicBezTo>
                    <a:cubicBezTo>
                      <a:pt x="129" y="310"/>
                      <a:pt x="129" y="310"/>
                      <a:pt x="129" y="310"/>
                    </a:cubicBezTo>
                    <a:cubicBezTo>
                      <a:pt x="120" y="332"/>
                      <a:pt x="120" y="332"/>
                      <a:pt x="120" y="332"/>
                    </a:cubicBezTo>
                    <a:cubicBezTo>
                      <a:pt x="152" y="354"/>
                      <a:pt x="152" y="354"/>
                      <a:pt x="152" y="354"/>
                    </a:cubicBezTo>
                    <a:cubicBezTo>
                      <a:pt x="152" y="354"/>
                      <a:pt x="138" y="365"/>
                      <a:pt x="125" y="360"/>
                    </a:cubicBezTo>
                    <a:cubicBezTo>
                      <a:pt x="111" y="354"/>
                      <a:pt x="88" y="351"/>
                      <a:pt x="88" y="351"/>
                    </a:cubicBezTo>
                    <a:cubicBezTo>
                      <a:pt x="69" y="360"/>
                      <a:pt x="69" y="360"/>
                      <a:pt x="69" y="360"/>
                    </a:cubicBezTo>
                    <a:cubicBezTo>
                      <a:pt x="56" y="384"/>
                      <a:pt x="56" y="384"/>
                      <a:pt x="56" y="384"/>
                    </a:cubicBezTo>
                    <a:cubicBezTo>
                      <a:pt x="19" y="387"/>
                      <a:pt x="19" y="387"/>
                      <a:pt x="19" y="387"/>
                    </a:cubicBezTo>
                    <a:cubicBezTo>
                      <a:pt x="0" y="401"/>
                      <a:pt x="0" y="401"/>
                      <a:pt x="0" y="401"/>
                    </a:cubicBezTo>
                    <a:cubicBezTo>
                      <a:pt x="42" y="420"/>
                      <a:pt x="42" y="420"/>
                      <a:pt x="42" y="420"/>
                    </a:cubicBezTo>
                    <a:lnTo>
                      <a:pt x="115" y="40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8" name="Freeform 376"/>
              <p:cNvSpPr>
                <a:spLocks/>
              </p:cNvSpPr>
              <p:nvPr/>
            </p:nvSpPr>
            <p:spPr bwMode="auto">
              <a:xfrm>
                <a:off x="5565182" y="2189286"/>
                <a:ext cx="140050" cy="128405"/>
              </a:xfrm>
              <a:custGeom>
                <a:avLst/>
                <a:gdLst>
                  <a:gd name="T0" fmla="*/ 97 w 902"/>
                  <a:gd name="T1" fmla="*/ 553 h 827"/>
                  <a:gd name="T2" fmla="*/ 163 w 902"/>
                  <a:gd name="T3" fmla="*/ 501 h 827"/>
                  <a:gd name="T4" fmla="*/ 175 w 902"/>
                  <a:gd name="T5" fmla="*/ 546 h 827"/>
                  <a:gd name="T6" fmla="*/ 284 w 902"/>
                  <a:gd name="T7" fmla="*/ 572 h 827"/>
                  <a:gd name="T8" fmla="*/ 380 w 902"/>
                  <a:gd name="T9" fmla="*/ 593 h 827"/>
                  <a:gd name="T10" fmla="*/ 314 w 902"/>
                  <a:gd name="T11" fmla="*/ 683 h 827"/>
                  <a:gd name="T12" fmla="*/ 326 w 902"/>
                  <a:gd name="T13" fmla="*/ 756 h 827"/>
                  <a:gd name="T14" fmla="*/ 456 w 902"/>
                  <a:gd name="T15" fmla="*/ 761 h 827"/>
                  <a:gd name="T16" fmla="*/ 598 w 902"/>
                  <a:gd name="T17" fmla="*/ 827 h 827"/>
                  <a:gd name="T18" fmla="*/ 761 w 902"/>
                  <a:gd name="T19" fmla="*/ 794 h 827"/>
                  <a:gd name="T20" fmla="*/ 879 w 902"/>
                  <a:gd name="T21" fmla="*/ 775 h 827"/>
                  <a:gd name="T22" fmla="*/ 902 w 902"/>
                  <a:gd name="T23" fmla="*/ 716 h 827"/>
                  <a:gd name="T24" fmla="*/ 631 w 902"/>
                  <a:gd name="T25" fmla="*/ 546 h 827"/>
                  <a:gd name="T26" fmla="*/ 586 w 902"/>
                  <a:gd name="T27" fmla="*/ 456 h 827"/>
                  <a:gd name="T28" fmla="*/ 598 w 902"/>
                  <a:gd name="T29" fmla="*/ 208 h 827"/>
                  <a:gd name="T30" fmla="*/ 685 w 902"/>
                  <a:gd name="T31" fmla="*/ 201 h 827"/>
                  <a:gd name="T32" fmla="*/ 749 w 902"/>
                  <a:gd name="T33" fmla="*/ 64 h 827"/>
                  <a:gd name="T34" fmla="*/ 619 w 902"/>
                  <a:gd name="T35" fmla="*/ 0 h 827"/>
                  <a:gd name="T36" fmla="*/ 305 w 902"/>
                  <a:gd name="T37" fmla="*/ 5 h 827"/>
                  <a:gd name="T38" fmla="*/ 250 w 902"/>
                  <a:gd name="T39" fmla="*/ 97 h 827"/>
                  <a:gd name="T40" fmla="*/ 196 w 902"/>
                  <a:gd name="T41" fmla="*/ 112 h 827"/>
                  <a:gd name="T42" fmla="*/ 154 w 902"/>
                  <a:gd name="T43" fmla="*/ 163 h 827"/>
                  <a:gd name="T44" fmla="*/ 208 w 902"/>
                  <a:gd name="T45" fmla="*/ 208 h 827"/>
                  <a:gd name="T46" fmla="*/ 196 w 902"/>
                  <a:gd name="T47" fmla="*/ 293 h 827"/>
                  <a:gd name="T48" fmla="*/ 142 w 902"/>
                  <a:gd name="T49" fmla="*/ 345 h 827"/>
                  <a:gd name="T50" fmla="*/ 43 w 902"/>
                  <a:gd name="T51" fmla="*/ 357 h 827"/>
                  <a:gd name="T52" fmla="*/ 0 w 902"/>
                  <a:gd name="T53" fmla="*/ 475 h 827"/>
                  <a:gd name="T54" fmla="*/ 33 w 902"/>
                  <a:gd name="T55" fmla="*/ 527 h 827"/>
                  <a:gd name="T56" fmla="*/ 97 w 902"/>
                  <a:gd name="T57" fmla="*/ 553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2" h="827">
                    <a:moveTo>
                      <a:pt x="97" y="553"/>
                    </a:moveTo>
                    <a:lnTo>
                      <a:pt x="163" y="501"/>
                    </a:lnTo>
                    <a:lnTo>
                      <a:pt x="175" y="546"/>
                    </a:lnTo>
                    <a:lnTo>
                      <a:pt x="284" y="572"/>
                    </a:lnTo>
                    <a:lnTo>
                      <a:pt x="380" y="593"/>
                    </a:lnTo>
                    <a:lnTo>
                      <a:pt x="314" y="683"/>
                    </a:lnTo>
                    <a:lnTo>
                      <a:pt x="326" y="756"/>
                    </a:lnTo>
                    <a:lnTo>
                      <a:pt x="456" y="761"/>
                    </a:lnTo>
                    <a:lnTo>
                      <a:pt x="598" y="827"/>
                    </a:lnTo>
                    <a:lnTo>
                      <a:pt x="761" y="794"/>
                    </a:lnTo>
                    <a:lnTo>
                      <a:pt x="879" y="775"/>
                    </a:lnTo>
                    <a:lnTo>
                      <a:pt x="902" y="716"/>
                    </a:lnTo>
                    <a:lnTo>
                      <a:pt x="631" y="546"/>
                    </a:lnTo>
                    <a:lnTo>
                      <a:pt x="586" y="456"/>
                    </a:lnTo>
                    <a:lnTo>
                      <a:pt x="598" y="208"/>
                    </a:lnTo>
                    <a:lnTo>
                      <a:pt x="685" y="201"/>
                    </a:lnTo>
                    <a:lnTo>
                      <a:pt x="749" y="64"/>
                    </a:lnTo>
                    <a:lnTo>
                      <a:pt x="619" y="0"/>
                    </a:lnTo>
                    <a:lnTo>
                      <a:pt x="305" y="5"/>
                    </a:lnTo>
                    <a:lnTo>
                      <a:pt x="250" y="97"/>
                    </a:lnTo>
                    <a:lnTo>
                      <a:pt x="196" y="112"/>
                    </a:lnTo>
                    <a:lnTo>
                      <a:pt x="154" y="163"/>
                    </a:lnTo>
                    <a:lnTo>
                      <a:pt x="208" y="208"/>
                    </a:lnTo>
                    <a:lnTo>
                      <a:pt x="196" y="293"/>
                    </a:lnTo>
                    <a:lnTo>
                      <a:pt x="142" y="345"/>
                    </a:lnTo>
                    <a:lnTo>
                      <a:pt x="43" y="357"/>
                    </a:lnTo>
                    <a:lnTo>
                      <a:pt x="0" y="475"/>
                    </a:lnTo>
                    <a:lnTo>
                      <a:pt x="33" y="527"/>
                    </a:lnTo>
                    <a:lnTo>
                      <a:pt x="97" y="55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9" name="Freeform 377"/>
              <p:cNvSpPr>
                <a:spLocks/>
              </p:cNvSpPr>
              <p:nvPr/>
            </p:nvSpPr>
            <p:spPr bwMode="auto">
              <a:xfrm>
                <a:off x="5374049" y="4874930"/>
                <a:ext cx="166601" cy="344691"/>
              </a:xfrm>
              <a:custGeom>
                <a:avLst/>
                <a:gdLst>
                  <a:gd name="T0" fmla="*/ 0 w 1073"/>
                  <a:gd name="T1" fmla="*/ 1592 h 2220"/>
                  <a:gd name="T2" fmla="*/ 0 w 1073"/>
                  <a:gd name="T3" fmla="*/ 1750 h 2220"/>
                  <a:gd name="T4" fmla="*/ 74 w 1073"/>
                  <a:gd name="T5" fmla="*/ 1845 h 2220"/>
                  <a:gd name="T6" fmla="*/ 109 w 1073"/>
                  <a:gd name="T7" fmla="*/ 2069 h 2220"/>
                  <a:gd name="T8" fmla="*/ 196 w 1073"/>
                  <a:gd name="T9" fmla="*/ 2171 h 2220"/>
                  <a:gd name="T10" fmla="*/ 312 w 1073"/>
                  <a:gd name="T11" fmla="*/ 2220 h 2220"/>
                  <a:gd name="T12" fmla="*/ 421 w 1073"/>
                  <a:gd name="T13" fmla="*/ 2140 h 2220"/>
                  <a:gd name="T14" fmla="*/ 544 w 1073"/>
                  <a:gd name="T15" fmla="*/ 2126 h 2220"/>
                  <a:gd name="T16" fmla="*/ 638 w 1073"/>
                  <a:gd name="T17" fmla="*/ 1996 h 2220"/>
                  <a:gd name="T18" fmla="*/ 688 w 1073"/>
                  <a:gd name="T19" fmla="*/ 1677 h 2220"/>
                  <a:gd name="T20" fmla="*/ 761 w 1073"/>
                  <a:gd name="T21" fmla="*/ 1498 h 2220"/>
                  <a:gd name="T22" fmla="*/ 825 w 1073"/>
                  <a:gd name="T23" fmla="*/ 1273 h 2220"/>
                  <a:gd name="T24" fmla="*/ 941 w 1073"/>
                  <a:gd name="T25" fmla="*/ 874 h 2220"/>
                  <a:gd name="T26" fmla="*/ 971 w 1073"/>
                  <a:gd name="T27" fmla="*/ 824 h 2220"/>
                  <a:gd name="T28" fmla="*/ 978 w 1073"/>
                  <a:gd name="T29" fmla="*/ 607 h 2220"/>
                  <a:gd name="T30" fmla="*/ 1056 w 1073"/>
                  <a:gd name="T31" fmla="*/ 593 h 2220"/>
                  <a:gd name="T32" fmla="*/ 1073 w 1073"/>
                  <a:gd name="T33" fmla="*/ 498 h 2220"/>
                  <a:gd name="T34" fmla="*/ 985 w 1073"/>
                  <a:gd name="T35" fmla="*/ 217 h 2220"/>
                  <a:gd name="T36" fmla="*/ 971 w 1073"/>
                  <a:gd name="T37" fmla="*/ 57 h 2220"/>
                  <a:gd name="T38" fmla="*/ 933 w 1073"/>
                  <a:gd name="T39" fmla="*/ 0 h 2220"/>
                  <a:gd name="T40" fmla="*/ 898 w 1073"/>
                  <a:gd name="T41" fmla="*/ 14 h 2220"/>
                  <a:gd name="T42" fmla="*/ 863 w 1073"/>
                  <a:gd name="T43" fmla="*/ 109 h 2220"/>
                  <a:gd name="T44" fmla="*/ 782 w 1073"/>
                  <a:gd name="T45" fmla="*/ 260 h 2220"/>
                  <a:gd name="T46" fmla="*/ 702 w 1073"/>
                  <a:gd name="T47" fmla="*/ 295 h 2220"/>
                  <a:gd name="T48" fmla="*/ 702 w 1073"/>
                  <a:gd name="T49" fmla="*/ 390 h 2220"/>
                  <a:gd name="T50" fmla="*/ 638 w 1073"/>
                  <a:gd name="T51" fmla="*/ 442 h 2220"/>
                  <a:gd name="T52" fmla="*/ 593 w 1073"/>
                  <a:gd name="T53" fmla="*/ 505 h 2220"/>
                  <a:gd name="T54" fmla="*/ 501 w 1073"/>
                  <a:gd name="T55" fmla="*/ 534 h 2220"/>
                  <a:gd name="T56" fmla="*/ 400 w 1073"/>
                  <a:gd name="T57" fmla="*/ 607 h 2220"/>
                  <a:gd name="T58" fmla="*/ 319 w 1073"/>
                  <a:gd name="T59" fmla="*/ 621 h 2220"/>
                  <a:gd name="T60" fmla="*/ 284 w 1073"/>
                  <a:gd name="T61" fmla="*/ 657 h 2220"/>
                  <a:gd name="T62" fmla="*/ 204 w 1073"/>
                  <a:gd name="T63" fmla="*/ 694 h 2220"/>
                  <a:gd name="T64" fmla="*/ 152 w 1073"/>
                  <a:gd name="T65" fmla="*/ 765 h 2220"/>
                  <a:gd name="T66" fmla="*/ 109 w 1073"/>
                  <a:gd name="T67" fmla="*/ 1020 h 2220"/>
                  <a:gd name="T68" fmla="*/ 166 w 1073"/>
                  <a:gd name="T69" fmla="*/ 1122 h 2220"/>
                  <a:gd name="T70" fmla="*/ 130 w 1073"/>
                  <a:gd name="T71" fmla="*/ 1396 h 2220"/>
                  <a:gd name="T72" fmla="*/ 0 w 1073"/>
                  <a:gd name="T73" fmla="*/ 1592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2220">
                    <a:moveTo>
                      <a:pt x="0" y="1592"/>
                    </a:moveTo>
                    <a:lnTo>
                      <a:pt x="0" y="1750"/>
                    </a:lnTo>
                    <a:lnTo>
                      <a:pt x="74" y="1845"/>
                    </a:lnTo>
                    <a:lnTo>
                      <a:pt x="109" y="2069"/>
                    </a:lnTo>
                    <a:lnTo>
                      <a:pt x="196" y="2171"/>
                    </a:lnTo>
                    <a:lnTo>
                      <a:pt x="312" y="2220"/>
                    </a:lnTo>
                    <a:lnTo>
                      <a:pt x="421" y="2140"/>
                    </a:lnTo>
                    <a:lnTo>
                      <a:pt x="544" y="2126"/>
                    </a:lnTo>
                    <a:lnTo>
                      <a:pt x="638" y="1996"/>
                    </a:lnTo>
                    <a:lnTo>
                      <a:pt x="688" y="1677"/>
                    </a:lnTo>
                    <a:lnTo>
                      <a:pt x="761" y="1498"/>
                    </a:lnTo>
                    <a:lnTo>
                      <a:pt x="825" y="1273"/>
                    </a:lnTo>
                    <a:lnTo>
                      <a:pt x="941" y="874"/>
                    </a:lnTo>
                    <a:lnTo>
                      <a:pt x="971" y="824"/>
                    </a:lnTo>
                    <a:lnTo>
                      <a:pt x="978" y="607"/>
                    </a:lnTo>
                    <a:lnTo>
                      <a:pt x="1056" y="593"/>
                    </a:lnTo>
                    <a:lnTo>
                      <a:pt x="1073" y="498"/>
                    </a:lnTo>
                    <a:lnTo>
                      <a:pt x="985" y="217"/>
                    </a:lnTo>
                    <a:lnTo>
                      <a:pt x="971" y="57"/>
                    </a:lnTo>
                    <a:lnTo>
                      <a:pt x="933" y="0"/>
                    </a:lnTo>
                    <a:lnTo>
                      <a:pt x="898" y="14"/>
                    </a:lnTo>
                    <a:lnTo>
                      <a:pt x="863" y="109"/>
                    </a:lnTo>
                    <a:lnTo>
                      <a:pt x="782" y="260"/>
                    </a:lnTo>
                    <a:lnTo>
                      <a:pt x="702" y="295"/>
                    </a:lnTo>
                    <a:lnTo>
                      <a:pt x="702" y="390"/>
                    </a:lnTo>
                    <a:lnTo>
                      <a:pt x="638" y="442"/>
                    </a:lnTo>
                    <a:lnTo>
                      <a:pt x="593" y="505"/>
                    </a:lnTo>
                    <a:lnTo>
                      <a:pt x="501" y="534"/>
                    </a:lnTo>
                    <a:lnTo>
                      <a:pt x="400" y="607"/>
                    </a:lnTo>
                    <a:lnTo>
                      <a:pt x="319" y="621"/>
                    </a:lnTo>
                    <a:lnTo>
                      <a:pt x="284" y="657"/>
                    </a:lnTo>
                    <a:lnTo>
                      <a:pt x="204" y="694"/>
                    </a:lnTo>
                    <a:lnTo>
                      <a:pt x="152" y="765"/>
                    </a:lnTo>
                    <a:lnTo>
                      <a:pt x="109" y="1020"/>
                    </a:lnTo>
                    <a:lnTo>
                      <a:pt x="166" y="1122"/>
                    </a:lnTo>
                    <a:lnTo>
                      <a:pt x="130" y="1396"/>
                    </a:lnTo>
                    <a:lnTo>
                      <a:pt x="0" y="159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0" name="Freeform 378"/>
              <p:cNvSpPr>
                <a:spLocks/>
              </p:cNvSpPr>
              <p:nvPr/>
            </p:nvSpPr>
            <p:spPr bwMode="auto">
              <a:xfrm>
                <a:off x="7716709" y="3052412"/>
                <a:ext cx="70801" cy="304478"/>
              </a:xfrm>
              <a:custGeom>
                <a:avLst/>
                <a:gdLst>
                  <a:gd name="T0" fmla="*/ 28 w 456"/>
                  <a:gd name="T1" fmla="*/ 725 h 1961"/>
                  <a:gd name="T2" fmla="*/ 73 w 456"/>
                  <a:gd name="T3" fmla="*/ 775 h 1961"/>
                  <a:gd name="T4" fmla="*/ 73 w 456"/>
                  <a:gd name="T5" fmla="*/ 1056 h 1961"/>
                  <a:gd name="T6" fmla="*/ 94 w 456"/>
                  <a:gd name="T7" fmla="*/ 1143 h 1961"/>
                  <a:gd name="T8" fmla="*/ 66 w 456"/>
                  <a:gd name="T9" fmla="*/ 1252 h 1961"/>
                  <a:gd name="T10" fmla="*/ 35 w 456"/>
                  <a:gd name="T11" fmla="*/ 1412 h 1961"/>
                  <a:gd name="T12" fmla="*/ 66 w 456"/>
                  <a:gd name="T13" fmla="*/ 1490 h 1961"/>
                  <a:gd name="T14" fmla="*/ 59 w 456"/>
                  <a:gd name="T15" fmla="*/ 1627 h 1961"/>
                  <a:gd name="T16" fmla="*/ 42 w 456"/>
                  <a:gd name="T17" fmla="*/ 1729 h 1961"/>
                  <a:gd name="T18" fmla="*/ 35 w 456"/>
                  <a:gd name="T19" fmla="*/ 1961 h 1961"/>
                  <a:gd name="T20" fmla="*/ 73 w 456"/>
                  <a:gd name="T21" fmla="*/ 1953 h 1961"/>
                  <a:gd name="T22" fmla="*/ 101 w 456"/>
                  <a:gd name="T23" fmla="*/ 1883 h 1961"/>
                  <a:gd name="T24" fmla="*/ 151 w 456"/>
                  <a:gd name="T25" fmla="*/ 1845 h 1961"/>
                  <a:gd name="T26" fmla="*/ 196 w 456"/>
                  <a:gd name="T27" fmla="*/ 1875 h 1961"/>
                  <a:gd name="T28" fmla="*/ 245 w 456"/>
                  <a:gd name="T29" fmla="*/ 1946 h 1961"/>
                  <a:gd name="T30" fmla="*/ 281 w 456"/>
                  <a:gd name="T31" fmla="*/ 1904 h 1961"/>
                  <a:gd name="T32" fmla="*/ 281 w 456"/>
                  <a:gd name="T33" fmla="*/ 1816 h 1961"/>
                  <a:gd name="T34" fmla="*/ 210 w 456"/>
                  <a:gd name="T35" fmla="*/ 1743 h 1961"/>
                  <a:gd name="T36" fmla="*/ 151 w 456"/>
                  <a:gd name="T37" fmla="*/ 1672 h 1961"/>
                  <a:gd name="T38" fmla="*/ 151 w 456"/>
                  <a:gd name="T39" fmla="*/ 1535 h 1961"/>
                  <a:gd name="T40" fmla="*/ 182 w 456"/>
                  <a:gd name="T41" fmla="*/ 1476 h 1961"/>
                  <a:gd name="T42" fmla="*/ 182 w 456"/>
                  <a:gd name="T43" fmla="*/ 1427 h 1961"/>
                  <a:gd name="T44" fmla="*/ 203 w 456"/>
                  <a:gd name="T45" fmla="*/ 1389 h 1961"/>
                  <a:gd name="T46" fmla="*/ 217 w 456"/>
                  <a:gd name="T47" fmla="*/ 1231 h 1961"/>
                  <a:gd name="T48" fmla="*/ 253 w 456"/>
                  <a:gd name="T49" fmla="*/ 1202 h 1961"/>
                  <a:gd name="T50" fmla="*/ 319 w 456"/>
                  <a:gd name="T51" fmla="*/ 1223 h 1961"/>
                  <a:gd name="T52" fmla="*/ 397 w 456"/>
                  <a:gd name="T53" fmla="*/ 1304 h 1961"/>
                  <a:gd name="T54" fmla="*/ 413 w 456"/>
                  <a:gd name="T55" fmla="*/ 1332 h 1961"/>
                  <a:gd name="T56" fmla="*/ 441 w 456"/>
                  <a:gd name="T57" fmla="*/ 1339 h 1961"/>
                  <a:gd name="T58" fmla="*/ 456 w 456"/>
                  <a:gd name="T59" fmla="*/ 1304 h 1961"/>
                  <a:gd name="T60" fmla="*/ 441 w 456"/>
                  <a:gd name="T61" fmla="*/ 1238 h 1961"/>
                  <a:gd name="T62" fmla="*/ 375 w 456"/>
                  <a:gd name="T63" fmla="*/ 1150 h 1961"/>
                  <a:gd name="T64" fmla="*/ 340 w 456"/>
                  <a:gd name="T65" fmla="*/ 957 h 1961"/>
                  <a:gd name="T66" fmla="*/ 297 w 456"/>
                  <a:gd name="T67" fmla="*/ 796 h 1961"/>
                  <a:gd name="T68" fmla="*/ 253 w 456"/>
                  <a:gd name="T69" fmla="*/ 529 h 1961"/>
                  <a:gd name="T70" fmla="*/ 245 w 456"/>
                  <a:gd name="T71" fmla="*/ 399 h 1961"/>
                  <a:gd name="T72" fmla="*/ 245 w 456"/>
                  <a:gd name="T73" fmla="*/ 238 h 1961"/>
                  <a:gd name="T74" fmla="*/ 217 w 456"/>
                  <a:gd name="T75" fmla="*/ 94 h 1961"/>
                  <a:gd name="T76" fmla="*/ 196 w 456"/>
                  <a:gd name="T77" fmla="*/ 45 h 1961"/>
                  <a:gd name="T78" fmla="*/ 165 w 456"/>
                  <a:gd name="T79" fmla="*/ 0 h 1961"/>
                  <a:gd name="T80" fmla="*/ 108 w 456"/>
                  <a:gd name="T81" fmla="*/ 0 h 1961"/>
                  <a:gd name="T82" fmla="*/ 101 w 456"/>
                  <a:gd name="T83" fmla="*/ 38 h 1961"/>
                  <a:gd name="T84" fmla="*/ 137 w 456"/>
                  <a:gd name="T85" fmla="*/ 189 h 1961"/>
                  <a:gd name="T86" fmla="*/ 116 w 456"/>
                  <a:gd name="T87" fmla="*/ 224 h 1961"/>
                  <a:gd name="T88" fmla="*/ 73 w 456"/>
                  <a:gd name="T89" fmla="*/ 210 h 1961"/>
                  <a:gd name="T90" fmla="*/ 0 w 456"/>
                  <a:gd name="T91" fmla="*/ 238 h 1961"/>
                  <a:gd name="T92" fmla="*/ 28 w 456"/>
                  <a:gd name="T93" fmla="*/ 319 h 1961"/>
                  <a:gd name="T94" fmla="*/ 0 w 456"/>
                  <a:gd name="T95" fmla="*/ 470 h 1961"/>
                  <a:gd name="T96" fmla="*/ 35 w 456"/>
                  <a:gd name="T97" fmla="*/ 508 h 1961"/>
                  <a:gd name="T98" fmla="*/ 0 w 456"/>
                  <a:gd name="T99" fmla="*/ 557 h 1961"/>
                  <a:gd name="T100" fmla="*/ 28 w 456"/>
                  <a:gd name="T101" fmla="*/ 725 h 1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6" h="1961">
                    <a:moveTo>
                      <a:pt x="28" y="725"/>
                    </a:moveTo>
                    <a:lnTo>
                      <a:pt x="73" y="775"/>
                    </a:lnTo>
                    <a:lnTo>
                      <a:pt x="73" y="1056"/>
                    </a:lnTo>
                    <a:lnTo>
                      <a:pt x="94" y="1143"/>
                    </a:lnTo>
                    <a:lnTo>
                      <a:pt x="66" y="1252"/>
                    </a:lnTo>
                    <a:lnTo>
                      <a:pt x="35" y="1412"/>
                    </a:lnTo>
                    <a:lnTo>
                      <a:pt x="66" y="1490"/>
                    </a:lnTo>
                    <a:lnTo>
                      <a:pt x="59" y="1627"/>
                    </a:lnTo>
                    <a:lnTo>
                      <a:pt x="42" y="1729"/>
                    </a:lnTo>
                    <a:lnTo>
                      <a:pt x="35" y="1961"/>
                    </a:lnTo>
                    <a:lnTo>
                      <a:pt x="73" y="1953"/>
                    </a:lnTo>
                    <a:lnTo>
                      <a:pt x="101" y="1883"/>
                    </a:lnTo>
                    <a:lnTo>
                      <a:pt x="151" y="1845"/>
                    </a:lnTo>
                    <a:lnTo>
                      <a:pt x="196" y="1875"/>
                    </a:lnTo>
                    <a:lnTo>
                      <a:pt x="245" y="1946"/>
                    </a:lnTo>
                    <a:lnTo>
                      <a:pt x="281" y="1904"/>
                    </a:lnTo>
                    <a:lnTo>
                      <a:pt x="281" y="1816"/>
                    </a:lnTo>
                    <a:lnTo>
                      <a:pt x="210" y="1743"/>
                    </a:lnTo>
                    <a:lnTo>
                      <a:pt x="151" y="1672"/>
                    </a:lnTo>
                    <a:lnTo>
                      <a:pt x="151" y="1535"/>
                    </a:lnTo>
                    <a:lnTo>
                      <a:pt x="182" y="1476"/>
                    </a:lnTo>
                    <a:lnTo>
                      <a:pt x="182" y="1427"/>
                    </a:lnTo>
                    <a:lnTo>
                      <a:pt x="203" y="1389"/>
                    </a:lnTo>
                    <a:lnTo>
                      <a:pt x="217" y="1231"/>
                    </a:lnTo>
                    <a:lnTo>
                      <a:pt x="253" y="1202"/>
                    </a:lnTo>
                    <a:lnTo>
                      <a:pt x="319" y="1223"/>
                    </a:lnTo>
                    <a:lnTo>
                      <a:pt x="397" y="1304"/>
                    </a:lnTo>
                    <a:lnTo>
                      <a:pt x="413" y="1332"/>
                    </a:lnTo>
                    <a:lnTo>
                      <a:pt x="441" y="1339"/>
                    </a:lnTo>
                    <a:lnTo>
                      <a:pt x="456" y="1304"/>
                    </a:lnTo>
                    <a:lnTo>
                      <a:pt x="441" y="1238"/>
                    </a:lnTo>
                    <a:lnTo>
                      <a:pt x="375" y="1150"/>
                    </a:lnTo>
                    <a:lnTo>
                      <a:pt x="340" y="957"/>
                    </a:lnTo>
                    <a:lnTo>
                      <a:pt x="297" y="796"/>
                    </a:lnTo>
                    <a:lnTo>
                      <a:pt x="253" y="529"/>
                    </a:lnTo>
                    <a:lnTo>
                      <a:pt x="245" y="399"/>
                    </a:lnTo>
                    <a:lnTo>
                      <a:pt x="245" y="238"/>
                    </a:lnTo>
                    <a:lnTo>
                      <a:pt x="217" y="94"/>
                    </a:lnTo>
                    <a:lnTo>
                      <a:pt x="196" y="45"/>
                    </a:lnTo>
                    <a:lnTo>
                      <a:pt x="165" y="0"/>
                    </a:lnTo>
                    <a:lnTo>
                      <a:pt x="108" y="0"/>
                    </a:lnTo>
                    <a:lnTo>
                      <a:pt x="101" y="38"/>
                    </a:lnTo>
                    <a:lnTo>
                      <a:pt x="137" y="189"/>
                    </a:lnTo>
                    <a:lnTo>
                      <a:pt x="116" y="224"/>
                    </a:lnTo>
                    <a:lnTo>
                      <a:pt x="73" y="210"/>
                    </a:lnTo>
                    <a:lnTo>
                      <a:pt x="0" y="238"/>
                    </a:lnTo>
                    <a:lnTo>
                      <a:pt x="28" y="319"/>
                    </a:lnTo>
                    <a:lnTo>
                      <a:pt x="0" y="470"/>
                    </a:lnTo>
                    <a:lnTo>
                      <a:pt x="35" y="508"/>
                    </a:lnTo>
                    <a:lnTo>
                      <a:pt x="0" y="557"/>
                    </a:lnTo>
                    <a:lnTo>
                      <a:pt x="28" y="72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1" name="Freeform 379"/>
              <p:cNvSpPr>
                <a:spLocks/>
              </p:cNvSpPr>
              <p:nvPr/>
            </p:nvSpPr>
            <p:spPr bwMode="auto">
              <a:xfrm>
                <a:off x="5452613" y="3323042"/>
                <a:ext cx="196257" cy="341897"/>
              </a:xfrm>
              <a:custGeom>
                <a:avLst/>
                <a:gdLst>
                  <a:gd name="T0" fmla="*/ 482 w 535"/>
                  <a:gd name="T1" fmla="*/ 892 h 932"/>
                  <a:gd name="T2" fmla="*/ 399 w 535"/>
                  <a:gd name="T3" fmla="*/ 914 h 932"/>
                  <a:gd name="T4" fmla="*/ 289 w 535"/>
                  <a:gd name="T5" fmla="*/ 926 h 932"/>
                  <a:gd name="T6" fmla="*/ 221 w 535"/>
                  <a:gd name="T7" fmla="*/ 853 h 932"/>
                  <a:gd name="T8" fmla="*/ 136 w 535"/>
                  <a:gd name="T9" fmla="*/ 798 h 932"/>
                  <a:gd name="T10" fmla="*/ 144 w 535"/>
                  <a:gd name="T11" fmla="*/ 702 h 932"/>
                  <a:gd name="T12" fmla="*/ 215 w 535"/>
                  <a:gd name="T13" fmla="*/ 639 h 932"/>
                  <a:gd name="T14" fmla="*/ 183 w 535"/>
                  <a:gd name="T15" fmla="*/ 561 h 932"/>
                  <a:gd name="T16" fmla="*/ 115 w 535"/>
                  <a:gd name="T17" fmla="*/ 478 h 932"/>
                  <a:gd name="T18" fmla="*/ 94 w 535"/>
                  <a:gd name="T19" fmla="*/ 447 h 932"/>
                  <a:gd name="T20" fmla="*/ 52 w 535"/>
                  <a:gd name="T21" fmla="*/ 311 h 932"/>
                  <a:gd name="T22" fmla="*/ 4 w 535"/>
                  <a:gd name="T23" fmla="*/ 223 h 932"/>
                  <a:gd name="T24" fmla="*/ 24 w 535"/>
                  <a:gd name="T25" fmla="*/ 212 h 932"/>
                  <a:gd name="T26" fmla="*/ 56 w 535"/>
                  <a:gd name="T27" fmla="*/ 144 h 932"/>
                  <a:gd name="T28" fmla="*/ 146 w 535"/>
                  <a:gd name="T29" fmla="*/ 90 h 932"/>
                  <a:gd name="T30" fmla="*/ 165 w 535"/>
                  <a:gd name="T31" fmla="*/ 83 h 932"/>
                  <a:gd name="T32" fmla="*/ 247 w 535"/>
                  <a:gd name="T33" fmla="*/ 56 h 932"/>
                  <a:gd name="T34" fmla="*/ 348 w 535"/>
                  <a:gd name="T35" fmla="*/ 15 h 932"/>
                  <a:gd name="T36" fmla="*/ 425 w 535"/>
                  <a:gd name="T37" fmla="*/ 55 h 932"/>
                  <a:gd name="T38" fmla="*/ 420 w 535"/>
                  <a:gd name="T39" fmla="*/ 112 h 932"/>
                  <a:gd name="T40" fmla="*/ 409 w 535"/>
                  <a:gd name="T41" fmla="*/ 173 h 932"/>
                  <a:gd name="T42" fmla="*/ 302 w 535"/>
                  <a:gd name="T43" fmla="*/ 195 h 932"/>
                  <a:gd name="T44" fmla="*/ 298 w 535"/>
                  <a:gd name="T45" fmla="*/ 228 h 932"/>
                  <a:gd name="T46" fmla="*/ 304 w 535"/>
                  <a:gd name="T47" fmla="*/ 247 h 932"/>
                  <a:gd name="T48" fmla="*/ 245 w 535"/>
                  <a:gd name="T49" fmla="*/ 230 h 932"/>
                  <a:gd name="T50" fmla="*/ 293 w 535"/>
                  <a:gd name="T51" fmla="*/ 311 h 932"/>
                  <a:gd name="T52" fmla="*/ 326 w 535"/>
                  <a:gd name="T53" fmla="*/ 379 h 932"/>
                  <a:gd name="T54" fmla="*/ 392 w 535"/>
                  <a:gd name="T55" fmla="*/ 403 h 932"/>
                  <a:gd name="T56" fmla="*/ 391 w 535"/>
                  <a:gd name="T57" fmla="*/ 456 h 932"/>
                  <a:gd name="T58" fmla="*/ 392 w 535"/>
                  <a:gd name="T59" fmla="*/ 493 h 932"/>
                  <a:gd name="T60" fmla="*/ 421 w 535"/>
                  <a:gd name="T61" fmla="*/ 456 h 932"/>
                  <a:gd name="T62" fmla="*/ 477 w 535"/>
                  <a:gd name="T63" fmla="*/ 471 h 932"/>
                  <a:gd name="T64" fmla="*/ 493 w 535"/>
                  <a:gd name="T65" fmla="*/ 511 h 932"/>
                  <a:gd name="T66" fmla="*/ 530 w 535"/>
                  <a:gd name="T67" fmla="*/ 564 h 932"/>
                  <a:gd name="T68" fmla="*/ 420 w 535"/>
                  <a:gd name="T69" fmla="*/ 590 h 932"/>
                  <a:gd name="T70" fmla="*/ 405 w 535"/>
                  <a:gd name="T71" fmla="*/ 625 h 932"/>
                  <a:gd name="T72" fmla="*/ 449 w 535"/>
                  <a:gd name="T73" fmla="*/ 634 h 932"/>
                  <a:gd name="T74" fmla="*/ 456 w 535"/>
                  <a:gd name="T75" fmla="*/ 675 h 932"/>
                  <a:gd name="T76" fmla="*/ 436 w 535"/>
                  <a:gd name="T77" fmla="*/ 682 h 932"/>
                  <a:gd name="T78" fmla="*/ 480 w 535"/>
                  <a:gd name="T79" fmla="*/ 724 h 932"/>
                  <a:gd name="T80" fmla="*/ 484 w 535"/>
                  <a:gd name="T81" fmla="*/ 851 h 932"/>
                  <a:gd name="T82" fmla="*/ 482 w 535"/>
                  <a:gd name="T83" fmla="*/ 89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932">
                    <a:moveTo>
                      <a:pt x="482" y="892"/>
                    </a:moveTo>
                    <a:cubicBezTo>
                      <a:pt x="471" y="925"/>
                      <a:pt x="425" y="906"/>
                      <a:pt x="399" y="914"/>
                    </a:cubicBezTo>
                    <a:cubicBezTo>
                      <a:pt x="366" y="926"/>
                      <a:pt x="326" y="932"/>
                      <a:pt x="289" y="926"/>
                    </a:cubicBezTo>
                    <a:cubicBezTo>
                      <a:pt x="265" y="906"/>
                      <a:pt x="219" y="892"/>
                      <a:pt x="221" y="853"/>
                    </a:cubicBezTo>
                    <a:cubicBezTo>
                      <a:pt x="186" y="849"/>
                      <a:pt x="149" y="831"/>
                      <a:pt x="136" y="798"/>
                    </a:cubicBezTo>
                    <a:cubicBezTo>
                      <a:pt x="138" y="765"/>
                      <a:pt x="116" y="730"/>
                      <a:pt x="144" y="702"/>
                    </a:cubicBezTo>
                    <a:cubicBezTo>
                      <a:pt x="151" y="697"/>
                      <a:pt x="211" y="650"/>
                      <a:pt x="215" y="639"/>
                    </a:cubicBezTo>
                    <a:cubicBezTo>
                      <a:pt x="222" y="599"/>
                      <a:pt x="212" y="592"/>
                      <a:pt x="183" y="561"/>
                    </a:cubicBezTo>
                    <a:cubicBezTo>
                      <a:pt x="183" y="524"/>
                      <a:pt x="142" y="504"/>
                      <a:pt x="115" y="478"/>
                    </a:cubicBezTo>
                    <a:cubicBezTo>
                      <a:pt x="106" y="470"/>
                      <a:pt x="99" y="456"/>
                      <a:pt x="94" y="447"/>
                    </a:cubicBezTo>
                    <a:cubicBezTo>
                      <a:pt x="52" y="410"/>
                      <a:pt x="56" y="362"/>
                      <a:pt x="52" y="311"/>
                    </a:cubicBezTo>
                    <a:cubicBezTo>
                      <a:pt x="28" y="285"/>
                      <a:pt x="0" y="259"/>
                      <a:pt x="4" y="223"/>
                    </a:cubicBezTo>
                    <a:cubicBezTo>
                      <a:pt x="24" y="212"/>
                      <a:pt x="24" y="212"/>
                      <a:pt x="24" y="212"/>
                    </a:cubicBezTo>
                    <a:cubicBezTo>
                      <a:pt x="30" y="186"/>
                      <a:pt x="45" y="166"/>
                      <a:pt x="56" y="144"/>
                    </a:cubicBezTo>
                    <a:cubicBezTo>
                      <a:pt x="92" y="142"/>
                      <a:pt x="118" y="110"/>
                      <a:pt x="146" y="90"/>
                    </a:cubicBezTo>
                    <a:cubicBezTo>
                      <a:pt x="155" y="90"/>
                      <a:pt x="158" y="84"/>
                      <a:pt x="165" y="83"/>
                    </a:cubicBezTo>
                    <a:cubicBezTo>
                      <a:pt x="195" y="77"/>
                      <a:pt x="213" y="71"/>
                      <a:pt x="247" y="56"/>
                    </a:cubicBezTo>
                    <a:cubicBezTo>
                      <a:pt x="280" y="63"/>
                      <a:pt x="247" y="0"/>
                      <a:pt x="348" y="15"/>
                    </a:cubicBezTo>
                    <a:cubicBezTo>
                      <a:pt x="363" y="54"/>
                      <a:pt x="418" y="8"/>
                      <a:pt x="425" y="55"/>
                    </a:cubicBezTo>
                    <a:cubicBezTo>
                      <a:pt x="440" y="76"/>
                      <a:pt x="416" y="92"/>
                      <a:pt x="420" y="112"/>
                    </a:cubicBezTo>
                    <a:cubicBezTo>
                      <a:pt x="416" y="133"/>
                      <a:pt x="429" y="162"/>
                      <a:pt x="409" y="173"/>
                    </a:cubicBezTo>
                    <a:cubicBezTo>
                      <a:pt x="370" y="173"/>
                      <a:pt x="333" y="177"/>
                      <a:pt x="302" y="195"/>
                    </a:cubicBezTo>
                    <a:cubicBezTo>
                      <a:pt x="298" y="206"/>
                      <a:pt x="295" y="219"/>
                      <a:pt x="298" y="228"/>
                    </a:cubicBezTo>
                    <a:cubicBezTo>
                      <a:pt x="306" y="232"/>
                      <a:pt x="307" y="241"/>
                      <a:pt x="304" y="247"/>
                    </a:cubicBezTo>
                    <a:cubicBezTo>
                      <a:pt x="282" y="263"/>
                      <a:pt x="269" y="226"/>
                      <a:pt x="245" y="230"/>
                    </a:cubicBezTo>
                    <a:cubicBezTo>
                      <a:pt x="238" y="265"/>
                      <a:pt x="278" y="285"/>
                      <a:pt x="293" y="311"/>
                    </a:cubicBezTo>
                    <a:cubicBezTo>
                      <a:pt x="302" y="335"/>
                      <a:pt x="302" y="364"/>
                      <a:pt x="326" y="379"/>
                    </a:cubicBezTo>
                    <a:cubicBezTo>
                      <a:pt x="355" y="368"/>
                      <a:pt x="366" y="401"/>
                      <a:pt x="392" y="403"/>
                    </a:cubicBezTo>
                    <a:cubicBezTo>
                      <a:pt x="399" y="420"/>
                      <a:pt x="393" y="438"/>
                      <a:pt x="391" y="456"/>
                    </a:cubicBezTo>
                    <a:cubicBezTo>
                      <a:pt x="389" y="468"/>
                      <a:pt x="388" y="482"/>
                      <a:pt x="392" y="493"/>
                    </a:cubicBezTo>
                    <a:cubicBezTo>
                      <a:pt x="401" y="484"/>
                      <a:pt x="405" y="462"/>
                      <a:pt x="421" y="456"/>
                    </a:cubicBezTo>
                    <a:cubicBezTo>
                      <a:pt x="442" y="456"/>
                      <a:pt x="460" y="460"/>
                      <a:pt x="477" y="471"/>
                    </a:cubicBezTo>
                    <a:cubicBezTo>
                      <a:pt x="488" y="482"/>
                      <a:pt x="488" y="498"/>
                      <a:pt x="493" y="511"/>
                    </a:cubicBezTo>
                    <a:cubicBezTo>
                      <a:pt x="510" y="528"/>
                      <a:pt x="535" y="542"/>
                      <a:pt x="530" y="564"/>
                    </a:cubicBezTo>
                    <a:cubicBezTo>
                      <a:pt x="501" y="588"/>
                      <a:pt x="458" y="603"/>
                      <a:pt x="420" y="590"/>
                    </a:cubicBezTo>
                    <a:cubicBezTo>
                      <a:pt x="405" y="594"/>
                      <a:pt x="407" y="612"/>
                      <a:pt x="405" y="625"/>
                    </a:cubicBezTo>
                    <a:cubicBezTo>
                      <a:pt x="416" y="647"/>
                      <a:pt x="434" y="614"/>
                      <a:pt x="449" y="634"/>
                    </a:cubicBezTo>
                    <a:cubicBezTo>
                      <a:pt x="458" y="645"/>
                      <a:pt x="466" y="662"/>
                      <a:pt x="456" y="675"/>
                    </a:cubicBezTo>
                    <a:cubicBezTo>
                      <a:pt x="449" y="680"/>
                      <a:pt x="436" y="673"/>
                      <a:pt x="436" y="682"/>
                    </a:cubicBezTo>
                    <a:cubicBezTo>
                      <a:pt x="447" y="697"/>
                      <a:pt x="475" y="704"/>
                      <a:pt x="480" y="724"/>
                    </a:cubicBezTo>
                    <a:cubicBezTo>
                      <a:pt x="484" y="851"/>
                      <a:pt x="484" y="851"/>
                      <a:pt x="484" y="851"/>
                    </a:cubicBezTo>
                    <a:lnTo>
                      <a:pt x="482" y="89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2" name="Freeform 380"/>
              <p:cNvSpPr>
                <a:spLocks/>
              </p:cNvSpPr>
              <p:nvPr/>
            </p:nvSpPr>
            <p:spPr bwMode="auto">
              <a:xfrm>
                <a:off x="6996272" y="2124074"/>
                <a:ext cx="45959" cy="20961"/>
              </a:xfrm>
              <a:custGeom>
                <a:avLst/>
                <a:gdLst>
                  <a:gd name="T0" fmla="*/ 71 w 296"/>
                  <a:gd name="T1" fmla="*/ 5 h 135"/>
                  <a:gd name="T2" fmla="*/ 173 w 296"/>
                  <a:gd name="T3" fmla="*/ 0 h 135"/>
                  <a:gd name="T4" fmla="*/ 289 w 296"/>
                  <a:gd name="T5" fmla="*/ 9 h 135"/>
                  <a:gd name="T6" fmla="*/ 296 w 296"/>
                  <a:gd name="T7" fmla="*/ 26 h 135"/>
                  <a:gd name="T8" fmla="*/ 232 w 296"/>
                  <a:gd name="T9" fmla="*/ 61 h 135"/>
                  <a:gd name="T10" fmla="*/ 232 w 296"/>
                  <a:gd name="T11" fmla="*/ 104 h 135"/>
                  <a:gd name="T12" fmla="*/ 130 w 296"/>
                  <a:gd name="T13" fmla="*/ 135 h 135"/>
                  <a:gd name="T14" fmla="*/ 43 w 296"/>
                  <a:gd name="T15" fmla="*/ 76 h 135"/>
                  <a:gd name="T16" fmla="*/ 0 w 296"/>
                  <a:gd name="T17" fmla="*/ 61 h 135"/>
                  <a:gd name="T18" fmla="*/ 36 w 296"/>
                  <a:gd name="T19" fmla="*/ 26 h 135"/>
                  <a:gd name="T20" fmla="*/ 71 w 296"/>
                  <a:gd name="T21" fmla="*/ 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6" h="135">
                    <a:moveTo>
                      <a:pt x="71" y="5"/>
                    </a:moveTo>
                    <a:lnTo>
                      <a:pt x="173" y="0"/>
                    </a:lnTo>
                    <a:lnTo>
                      <a:pt x="289" y="9"/>
                    </a:lnTo>
                    <a:lnTo>
                      <a:pt x="296" y="26"/>
                    </a:lnTo>
                    <a:lnTo>
                      <a:pt x="232" y="61"/>
                    </a:lnTo>
                    <a:lnTo>
                      <a:pt x="232" y="104"/>
                    </a:lnTo>
                    <a:lnTo>
                      <a:pt x="130" y="135"/>
                    </a:lnTo>
                    <a:lnTo>
                      <a:pt x="43" y="76"/>
                    </a:lnTo>
                    <a:lnTo>
                      <a:pt x="0" y="61"/>
                    </a:lnTo>
                    <a:lnTo>
                      <a:pt x="36" y="26"/>
                    </a:lnTo>
                    <a:lnTo>
                      <a:pt x="71" y="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3" name="Freeform 381"/>
              <p:cNvSpPr>
                <a:spLocks/>
              </p:cNvSpPr>
              <p:nvPr/>
            </p:nvSpPr>
            <p:spPr bwMode="auto">
              <a:xfrm>
                <a:off x="6996272" y="2124074"/>
                <a:ext cx="45959" cy="20961"/>
              </a:xfrm>
              <a:custGeom>
                <a:avLst/>
                <a:gdLst>
                  <a:gd name="T0" fmla="*/ 71 w 296"/>
                  <a:gd name="T1" fmla="*/ 5 h 135"/>
                  <a:gd name="T2" fmla="*/ 36 w 296"/>
                  <a:gd name="T3" fmla="*/ 26 h 135"/>
                  <a:gd name="T4" fmla="*/ 0 w 296"/>
                  <a:gd name="T5" fmla="*/ 61 h 135"/>
                  <a:gd name="T6" fmla="*/ 43 w 296"/>
                  <a:gd name="T7" fmla="*/ 76 h 135"/>
                  <a:gd name="T8" fmla="*/ 130 w 296"/>
                  <a:gd name="T9" fmla="*/ 135 h 135"/>
                  <a:gd name="T10" fmla="*/ 232 w 296"/>
                  <a:gd name="T11" fmla="*/ 104 h 135"/>
                  <a:gd name="T12" fmla="*/ 232 w 296"/>
                  <a:gd name="T13" fmla="*/ 61 h 135"/>
                  <a:gd name="T14" fmla="*/ 296 w 296"/>
                  <a:gd name="T15" fmla="*/ 26 h 135"/>
                  <a:gd name="T16" fmla="*/ 289 w 296"/>
                  <a:gd name="T17" fmla="*/ 9 h 135"/>
                  <a:gd name="T18" fmla="*/ 173 w 296"/>
                  <a:gd name="T19" fmla="*/ 0 h 135"/>
                  <a:gd name="T20" fmla="*/ 71 w 296"/>
                  <a:gd name="T21" fmla="*/ 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6" h="135">
                    <a:moveTo>
                      <a:pt x="71" y="5"/>
                    </a:moveTo>
                    <a:lnTo>
                      <a:pt x="36" y="26"/>
                    </a:lnTo>
                    <a:lnTo>
                      <a:pt x="0" y="61"/>
                    </a:lnTo>
                    <a:lnTo>
                      <a:pt x="43" y="76"/>
                    </a:lnTo>
                    <a:lnTo>
                      <a:pt x="130" y="135"/>
                    </a:lnTo>
                    <a:lnTo>
                      <a:pt x="232" y="104"/>
                    </a:lnTo>
                    <a:lnTo>
                      <a:pt x="232" y="61"/>
                    </a:lnTo>
                    <a:lnTo>
                      <a:pt x="296" y="26"/>
                    </a:lnTo>
                    <a:lnTo>
                      <a:pt x="289" y="9"/>
                    </a:lnTo>
                    <a:lnTo>
                      <a:pt x="173" y="0"/>
                    </a:lnTo>
                    <a:lnTo>
                      <a:pt x="71" y="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4" name="Freeform 382"/>
              <p:cNvSpPr>
                <a:spLocks/>
              </p:cNvSpPr>
              <p:nvPr/>
            </p:nvSpPr>
            <p:spPr bwMode="auto">
              <a:xfrm>
                <a:off x="8033608" y="3194326"/>
                <a:ext cx="24532" cy="22048"/>
              </a:xfrm>
              <a:custGeom>
                <a:avLst/>
                <a:gdLst>
                  <a:gd name="T0" fmla="*/ 130 w 158"/>
                  <a:gd name="T1" fmla="*/ 0 h 142"/>
                  <a:gd name="T2" fmla="*/ 158 w 158"/>
                  <a:gd name="T3" fmla="*/ 5 h 142"/>
                  <a:gd name="T4" fmla="*/ 130 w 158"/>
                  <a:gd name="T5" fmla="*/ 109 h 142"/>
                  <a:gd name="T6" fmla="*/ 28 w 158"/>
                  <a:gd name="T7" fmla="*/ 142 h 142"/>
                  <a:gd name="T8" fmla="*/ 0 w 158"/>
                  <a:gd name="T9" fmla="*/ 97 h 142"/>
                  <a:gd name="T10" fmla="*/ 66 w 158"/>
                  <a:gd name="T11" fmla="*/ 54 h 142"/>
                  <a:gd name="T12" fmla="*/ 130 w 158"/>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158" h="142">
                    <a:moveTo>
                      <a:pt x="130" y="0"/>
                    </a:moveTo>
                    <a:lnTo>
                      <a:pt x="158" y="5"/>
                    </a:lnTo>
                    <a:lnTo>
                      <a:pt x="130" y="109"/>
                    </a:lnTo>
                    <a:lnTo>
                      <a:pt x="28" y="142"/>
                    </a:lnTo>
                    <a:lnTo>
                      <a:pt x="0" y="97"/>
                    </a:lnTo>
                    <a:lnTo>
                      <a:pt x="66" y="54"/>
                    </a:lnTo>
                    <a:lnTo>
                      <a:pt x="13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5" name="Freeform 383"/>
              <p:cNvSpPr>
                <a:spLocks/>
              </p:cNvSpPr>
              <p:nvPr/>
            </p:nvSpPr>
            <p:spPr bwMode="auto">
              <a:xfrm>
                <a:off x="8021031" y="3229882"/>
                <a:ext cx="11024" cy="13974"/>
              </a:xfrm>
              <a:custGeom>
                <a:avLst/>
                <a:gdLst>
                  <a:gd name="T0" fmla="*/ 59 w 71"/>
                  <a:gd name="T1" fmla="*/ 0 h 90"/>
                  <a:gd name="T2" fmla="*/ 71 w 71"/>
                  <a:gd name="T3" fmla="*/ 43 h 90"/>
                  <a:gd name="T4" fmla="*/ 38 w 71"/>
                  <a:gd name="T5" fmla="*/ 85 h 90"/>
                  <a:gd name="T6" fmla="*/ 0 w 71"/>
                  <a:gd name="T7" fmla="*/ 90 h 90"/>
                  <a:gd name="T8" fmla="*/ 10 w 71"/>
                  <a:gd name="T9" fmla="*/ 5 h 90"/>
                  <a:gd name="T10" fmla="*/ 59 w 71"/>
                  <a:gd name="T11" fmla="*/ 0 h 90"/>
                </a:gdLst>
                <a:ahLst/>
                <a:cxnLst>
                  <a:cxn ang="0">
                    <a:pos x="T0" y="T1"/>
                  </a:cxn>
                  <a:cxn ang="0">
                    <a:pos x="T2" y="T3"/>
                  </a:cxn>
                  <a:cxn ang="0">
                    <a:pos x="T4" y="T5"/>
                  </a:cxn>
                  <a:cxn ang="0">
                    <a:pos x="T6" y="T7"/>
                  </a:cxn>
                  <a:cxn ang="0">
                    <a:pos x="T8" y="T9"/>
                  </a:cxn>
                  <a:cxn ang="0">
                    <a:pos x="T10" y="T11"/>
                  </a:cxn>
                </a:cxnLst>
                <a:rect l="0" t="0" r="r" b="b"/>
                <a:pathLst>
                  <a:path w="71" h="90">
                    <a:moveTo>
                      <a:pt x="59" y="0"/>
                    </a:moveTo>
                    <a:lnTo>
                      <a:pt x="71" y="43"/>
                    </a:lnTo>
                    <a:lnTo>
                      <a:pt x="38" y="85"/>
                    </a:lnTo>
                    <a:lnTo>
                      <a:pt x="0" y="90"/>
                    </a:lnTo>
                    <a:lnTo>
                      <a:pt x="10" y="5"/>
                    </a:lnTo>
                    <a:lnTo>
                      <a:pt x="59"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6" name="Freeform 384"/>
              <p:cNvSpPr>
                <a:spLocks/>
              </p:cNvSpPr>
              <p:nvPr/>
            </p:nvSpPr>
            <p:spPr bwMode="auto">
              <a:xfrm>
                <a:off x="8007523" y="3253327"/>
                <a:ext cx="11024" cy="11024"/>
              </a:xfrm>
              <a:custGeom>
                <a:avLst/>
                <a:gdLst>
                  <a:gd name="T0" fmla="*/ 0 w 71"/>
                  <a:gd name="T1" fmla="*/ 33 h 71"/>
                  <a:gd name="T2" fmla="*/ 26 w 71"/>
                  <a:gd name="T3" fmla="*/ 0 h 71"/>
                  <a:gd name="T4" fmla="*/ 71 w 71"/>
                  <a:gd name="T5" fmla="*/ 5 h 71"/>
                  <a:gd name="T6" fmla="*/ 71 w 71"/>
                  <a:gd name="T7" fmla="*/ 33 h 71"/>
                  <a:gd name="T8" fmla="*/ 26 w 71"/>
                  <a:gd name="T9" fmla="*/ 71 h 71"/>
                  <a:gd name="T10" fmla="*/ 0 w 71"/>
                  <a:gd name="T11" fmla="*/ 71 h 71"/>
                  <a:gd name="T12" fmla="*/ 0 w 71"/>
                  <a:gd name="T13" fmla="*/ 33 h 71"/>
                </a:gdLst>
                <a:ahLst/>
                <a:cxnLst>
                  <a:cxn ang="0">
                    <a:pos x="T0" y="T1"/>
                  </a:cxn>
                  <a:cxn ang="0">
                    <a:pos x="T2" y="T3"/>
                  </a:cxn>
                  <a:cxn ang="0">
                    <a:pos x="T4" y="T5"/>
                  </a:cxn>
                  <a:cxn ang="0">
                    <a:pos x="T6" y="T7"/>
                  </a:cxn>
                  <a:cxn ang="0">
                    <a:pos x="T8" y="T9"/>
                  </a:cxn>
                  <a:cxn ang="0">
                    <a:pos x="T10" y="T11"/>
                  </a:cxn>
                  <a:cxn ang="0">
                    <a:pos x="T12" y="T13"/>
                  </a:cxn>
                </a:cxnLst>
                <a:rect l="0" t="0" r="r" b="b"/>
                <a:pathLst>
                  <a:path w="71" h="71">
                    <a:moveTo>
                      <a:pt x="0" y="33"/>
                    </a:moveTo>
                    <a:lnTo>
                      <a:pt x="26" y="0"/>
                    </a:lnTo>
                    <a:lnTo>
                      <a:pt x="71" y="5"/>
                    </a:lnTo>
                    <a:lnTo>
                      <a:pt x="71" y="33"/>
                    </a:lnTo>
                    <a:lnTo>
                      <a:pt x="26" y="71"/>
                    </a:lnTo>
                    <a:lnTo>
                      <a:pt x="0" y="71"/>
                    </a:lnTo>
                    <a:lnTo>
                      <a:pt x="0" y="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7" name="Freeform 385"/>
              <p:cNvSpPr>
                <a:spLocks/>
              </p:cNvSpPr>
              <p:nvPr/>
            </p:nvSpPr>
            <p:spPr bwMode="auto">
              <a:xfrm>
                <a:off x="6242920" y="4361464"/>
                <a:ext cx="52946" cy="86483"/>
              </a:xfrm>
              <a:custGeom>
                <a:avLst/>
                <a:gdLst>
                  <a:gd name="T0" fmla="*/ 197 w 341"/>
                  <a:gd name="T1" fmla="*/ 557 h 557"/>
                  <a:gd name="T2" fmla="*/ 341 w 341"/>
                  <a:gd name="T3" fmla="*/ 406 h 557"/>
                  <a:gd name="T4" fmla="*/ 334 w 341"/>
                  <a:gd name="T5" fmla="*/ 347 h 557"/>
                  <a:gd name="T6" fmla="*/ 305 w 341"/>
                  <a:gd name="T7" fmla="*/ 312 h 557"/>
                  <a:gd name="T8" fmla="*/ 298 w 341"/>
                  <a:gd name="T9" fmla="*/ 203 h 557"/>
                  <a:gd name="T10" fmla="*/ 175 w 341"/>
                  <a:gd name="T11" fmla="*/ 115 h 557"/>
                  <a:gd name="T12" fmla="*/ 159 w 341"/>
                  <a:gd name="T13" fmla="*/ 49 h 557"/>
                  <a:gd name="T14" fmla="*/ 123 w 341"/>
                  <a:gd name="T15" fmla="*/ 0 h 557"/>
                  <a:gd name="T16" fmla="*/ 74 w 341"/>
                  <a:gd name="T17" fmla="*/ 0 h 557"/>
                  <a:gd name="T18" fmla="*/ 22 w 341"/>
                  <a:gd name="T19" fmla="*/ 56 h 557"/>
                  <a:gd name="T20" fmla="*/ 15 w 341"/>
                  <a:gd name="T21" fmla="*/ 130 h 557"/>
                  <a:gd name="T22" fmla="*/ 0 w 341"/>
                  <a:gd name="T23" fmla="*/ 203 h 557"/>
                  <a:gd name="T24" fmla="*/ 52 w 341"/>
                  <a:gd name="T25" fmla="*/ 491 h 557"/>
                  <a:gd name="T26" fmla="*/ 102 w 341"/>
                  <a:gd name="T27" fmla="*/ 557 h 557"/>
                  <a:gd name="T28" fmla="*/ 197 w 341"/>
                  <a:gd name="T29" fmla="*/ 55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 h="557">
                    <a:moveTo>
                      <a:pt x="197" y="557"/>
                    </a:moveTo>
                    <a:lnTo>
                      <a:pt x="341" y="406"/>
                    </a:lnTo>
                    <a:lnTo>
                      <a:pt x="334" y="347"/>
                    </a:lnTo>
                    <a:lnTo>
                      <a:pt x="305" y="312"/>
                    </a:lnTo>
                    <a:lnTo>
                      <a:pt x="298" y="203"/>
                    </a:lnTo>
                    <a:lnTo>
                      <a:pt x="175" y="115"/>
                    </a:lnTo>
                    <a:lnTo>
                      <a:pt x="159" y="49"/>
                    </a:lnTo>
                    <a:lnTo>
                      <a:pt x="123" y="0"/>
                    </a:lnTo>
                    <a:lnTo>
                      <a:pt x="74" y="0"/>
                    </a:lnTo>
                    <a:lnTo>
                      <a:pt x="22" y="56"/>
                    </a:lnTo>
                    <a:lnTo>
                      <a:pt x="15" y="130"/>
                    </a:lnTo>
                    <a:lnTo>
                      <a:pt x="0" y="203"/>
                    </a:lnTo>
                    <a:lnTo>
                      <a:pt x="52" y="491"/>
                    </a:lnTo>
                    <a:lnTo>
                      <a:pt x="102" y="557"/>
                    </a:lnTo>
                    <a:lnTo>
                      <a:pt x="197" y="55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8" name="Freeform 386"/>
              <p:cNvSpPr>
                <a:spLocks/>
              </p:cNvSpPr>
              <p:nvPr/>
            </p:nvSpPr>
            <p:spPr bwMode="auto">
              <a:xfrm>
                <a:off x="4853596" y="2974313"/>
                <a:ext cx="128095" cy="101234"/>
              </a:xfrm>
              <a:custGeom>
                <a:avLst/>
                <a:gdLst>
                  <a:gd name="T0" fmla="*/ 45 w 825"/>
                  <a:gd name="T1" fmla="*/ 345 h 652"/>
                  <a:gd name="T2" fmla="*/ 154 w 825"/>
                  <a:gd name="T3" fmla="*/ 380 h 652"/>
                  <a:gd name="T4" fmla="*/ 230 w 825"/>
                  <a:gd name="T5" fmla="*/ 423 h 652"/>
                  <a:gd name="T6" fmla="*/ 282 w 825"/>
                  <a:gd name="T7" fmla="*/ 548 h 652"/>
                  <a:gd name="T8" fmla="*/ 338 w 825"/>
                  <a:gd name="T9" fmla="*/ 543 h 652"/>
                  <a:gd name="T10" fmla="*/ 369 w 825"/>
                  <a:gd name="T11" fmla="*/ 597 h 652"/>
                  <a:gd name="T12" fmla="*/ 478 w 825"/>
                  <a:gd name="T13" fmla="*/ 652 h 652"/>
                  <a:gd name="T14" fmla="*/ 532 w 825"/>
                  <a:gd name="T15" fmla="*/ 597 h 652"/>
                  <a:gd name="T16" fmla="*/ 544 w 825"/>
                  <a:gd name="T17" fmla="*/ 543 h 652"/>
                  <a:gd name="T18" fmla="*/ 674 w 825"/>
                  <a:gd name="T19" fmla="*/ 489 h 652"/>
                  <a:gd name="T20" fmla="*/ 740 w 825"/>
                  <a:gd name="T21" fmla="*/ 368 h 652"/>
                  <a:gd name="T22" fmla="*/ 825 w 825"/>
                  <a:gd name="T23" fmla="*/ 229 h 652"/>
                  <a:gd name="T24" fmla="*/ 685 w 825"/>
                  <a:gd name="T25" fmla="*/ 54 h 652"/>
                  <a:gd name="T26" fmla="*/ 414 w 825"/>
                  <a:gd name="T27" fmla="*/ 0 h 652"/>
                  <a:gd name="T28" fmla="*/ 76 w 825"/>
                  <a:gd name="T29" fmla="*/ 0 h 652"/>
                  <a:gd name="T30" fmla="*/ 0 w 825"/>
                  <a:gd name="T31" fmla="*/ 75 h 652"/>
                  <a:gd name="T32" fmla="*/ 45 w 825"/>
                  <a:gd name="T33" fmla="*/ 34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5" h="652">
                    <a:moveTo>
                      <a:pt x="45" y="345"/>
                    </a:moveTo>
                    <a:lnTo>
                      <a:pt x="154" y="380"/>
                    </a:lnTo>
                    <a:lnTo>
                      <a:pt x="230" y="423"/>
                    </a:lnTo>
                    <a:lnTo>
                      <a:pt x="282" y="548"/>
                    </a:lnTo>
                    <a:lnTo>
                      <a:pt x="338" y="543"/>
                    </a:lnTo>
                    <a:lnTo>
                      <a:pt x="369" y="597"/>
                    </a:lnTo>
                    <a:lnTo>
                      <a:pt x="478" y="652"/>
                    </a:lnTo>
                    <a:lnTo>
                      <a:pt x="532" y="597"/>
                    </a:lnTo>
                    <a:lnTo>
                      <a:pt x="544" y="543"/>
                    </a:lnTo>
                    <a:lnTo>
                      <a:pt x="674" y="489"/>
                    </a:lnTo>
                    <a:lnTo>
                      <a:pt x="740" y="368"/>
                    </a:lnTo>
                    <a:lnTo>
                      <a:pt x="825" y="229"/>
                    </a:lnTo>
                    <a:lnTo>
                      <a:pt x="685" y="54"/>
                    </a:lnTo>
                    <a:lnTo>
                      <a:pt x="414" y="0"/>
                    </a:lnTo>
                    <a:lnTo>
                      <a:pt x="76" y="0"/>
                    </a:lnTo>
                    <a:lnTo>
                      <a:pt x="0" y="75"/>
                    </a:lnTo>
                    <a:lnTo>
                      <a:pt x="45" y="34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9" name="Freeform 387"/>
              <p:cNvSpPr>
                <a:spLocks/>
              </p:cNvSpPr>
              <p:nvPr/>
            </p:nvSpPr>
            <p:spPr bwMode="auto">
              <a:xfrm>
                <a:off x="4906076" y="2985958"/>
                <a:ext cx="213802" cy="188959"/>
              </a:xfrm>
              <a:custGeom>
                <a:avLst/>
                <a:gdLst>
                  <a:gd name="T0" fmla="*/ 1259 w 1377"/>
                  <a:gd name="T1" fmla="*/ 1033 h 1217"/>
                  <a:gd name="T2" fmla="*/ 1106 w 1377"/>
                  <a:gd name="T3" fmla="*/ 1066 h 1217"/>
                  <a:gd name="T4" fmla="*/ 1075 w 1377"/>
                  <a:gd name="T5" fmla="*/ 1163 h 1217"/>
                  <a:gd name="T6" fmla="*/ 988 w 1377"/>
                  <a:gd name="T7" fmla="*/ 1184 h 1217"/>
                  <a:gd name="T8" fmla="*/ 749 w 1377"/>
                  <a:gd name="T9" fmla="*/ 1108 h 1217"/>
                  <a:gd name="T10" fmla="*/ 683 w 1377"/>
                  <a:gd name="T11" fmla="*/ 1129 h 1217"/>
                  <a:gd name="T12" fmla="*/ 574 w 1377"/>
                  <a:gd name="T13" fmla="*/ 1096 h 1217"/>
                  <a:gd name="T14" fmla="*/ 489 w 1377"/>
                  <a:gd name="T15" fmla="*/ 1108 h 1217"/>
                  <a:gd name="T16" fmla="*/ 390 w 1377"/>
                  <a:gd name="T17" fmla="*/ 1054 h 1217"/>
                  <a:gd name="T18" fmla="*/ 281 w 1377"/>
                  <a:gd name="T19" fmla="*/ 1066 h 1217"/>
                  <a:gd name="T20" fmla="*/ 130 w 1377"/>
                  <a:gd name="T21" fmla="*/ 1217 h 1217"/>
                  <a:gd name="T22" fmla="*/ 109 w 1377"/>
                  <a:gd name="T23" fmla="*/ 1087 h 1217"/>
                  <a:gd name="T24" fmla="*/ 0 w 1377"/>
                  <a:gd name="T25" fmla="*/ 966 h 1217"/>
                  <a:gd name="T26" fmla="*/ 109 w 1377"/>
                  <a:gd name="T27" fmla="*/ 848 h 1217"/>
                  <a:gd name="T28" fmla="*/ 31 w 1377"/>
                  <a:gd name="T29" fmla="*/ 685 h 1217"/>
                  <a:gd name="T30" fmla="*/ 31 w 1377"/>
                  <a:gd name="T31" fmla="*/ 522 h 1217"/>
                  <a:gd name="T32" fmla="*/ 140 w 1377"/>
                  <a:gd name="T33" fmla="*/ 577 h 1217"/>
                  <a:gd name="T34" fmla="*/ 194 w 1377"/>
                  <a:gd name="T35" fmla="*/ 522 h 1217"/>
                  <a:gd name="T36" fmla="*/ 206 w 1377"/>
                  <a:gd name="T37" fmla="*/ 468 h 1217"/>
                  <a:gd name="T38" fmla="*/ 336 w 1377"/>
                  <a:gd name="T39" fmla="*/ 414 h 1217"/>
                  <a:gd name="T40" fmla="*/ 402 w 1377"/>
                  <a:gd name="T41" fmla="*/ 296 h 1217"/>
                  <a:gd name="T42" fmla="*/ 489 w 1377"/>
                  <a:gd name="T43" fmla="*/ 154 h 1217"/>
                  <a:gd name="T44" fmla="*/ 565 w 1377"/>
                  <a:gd name="T45" fmla="*/ 154 h 1217"/>
                  <a:gd name="T46" fmla="*/ 695 w 1377"/>
                  <a:gd name="T47" fmla="*/ 0 h 1217"/>
                  <a:gd name="T48" fmla="*/ 792 w 1377"/>
                  <a:gd name="T49" fmla="*/ 12 h 1217"/>
                  <a:gd name="T50" fmla="*/ 879 w 1377"/>
                  <a:gd name="T51" fmla="*/ 88 h 1217"/>
                  <a:gd name="T52" fmla="*/ 955 w 1377"/>
                  <a:gd name="T53" fmla="*/ 66 h 1217"/>
                  <a:gd name="T54" fmla="*/ 1063 w 1377"/>
                  <a:gd name="T55" fmla="*/ 78 h 1217"/>
                  <a:gd name="T56" fmla="*/ 1118 w 1377"/>
                  <a:gd name="T57" fmla="*/ 163 h 1217"/>
                  <a:gd name="T58" fmla="*/ 1139 w 1377"/>
                  <a:gd name="T59" fmla="*/ 402 h 1217"/>
                  <a:gd name="T60" fmla="*/ 1214 w 1377"/>
                  <a:gd name="T61" fmla="*/ 544 h 1217"/>
                  <a:gd name="T62" fmla="*/ 1377 w 1377"/>
                  <a:gd name="T63" fmla="*/ 697 h 1217"/>
                  <a:gd name="T64" fmla="*/ 1347 w 1377"/>
                  <a:gd name="T65" fmla="*/ 803 h 1217"/>
                  <a:gd name="T66" fmla="*/ 1281 w 1377"/>
                  <a:gd name="T67" fmla="*/ 803 h 1217"/>
                  <a:gd name="T68" fmla="*/ 1214 w 1377"/>
                  <a:gd name="T69" fmla="*/ 761 h 1217"/>
                  <a:gd name="T70" fmla="*/ 1139 w 1377"/>
                  <a:gd name="T71" fmla="*/ 761 h 1217"/>
                  <a:gd name="T72" fmla="*/ 1160 w 1377"/>
                  <a:gd name="T73" fmla="*/ 858 h 1217"/>
                  <a:gd name="T74" fmla="*/ 1226 w 1377"/>
                  <a:gd name="T75" fmla="*/ 924 h 1217"/>
                  <a:gd name="T76" fmla="*/ 1259 w 1377"/>
                  <a:gd name="T77" fmla="*/ 1033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7" h="1217">
                    <a:moveTo>
                      <a:pt x="1259" y="1033"/>
                    </a:moveTo>
                    <a:lnTo>
                      <a:pt x="1106" y="1066"/>
                    </a:lnTo>
                    <a:lnTo>
                      <a:pt x="1075" y="1163"/>
                    </a:lnTo>
                    <a:lnTo>
                      <a:pt x="988" y="1184"/>
                    </a:lnTo>
                    <a:lnTo>
                      <a:pt x="749" y="1108"/>
                    </a:lnTo>
                    <a:lnTo>
                      <a:pt x="683" y="1129"/>
                    </a:lnTo>
                    <a:lnTo>
                      <a:pt x="574" y="1096"/>
                    </a:lnTo>
                    <a:lnTo>
                      <a:pt x="489" y="1108"/>
                    </a:lnTo>
                    <a:lnTo>
                      <a:pt x="390" y="1054"/>
                    </a:lnTo>
                    <a:lnTo>
                      <a:pt x="281" y="1066"/>
                    </a:lnTo>
                    <a:lnTo>
                      <a:pt x="130" y="1217"/>
                    </a:lnTo>
                    <a:lnTo>
                      <a:pt x="109" y="1087"/>
                    </a:lnTo>
                    <a:lnTo>
                      <a:pt x="0" y="966"/>
                    </a:lnTo>
                    <a:lnTo>
                      <a:pt x="109" y="848"/>
                    </a:lnTo>
                    <a:lnTo>
                      <a:pt x="31" y="685"/>
                    </a:lnTo>
                    <a:lnTo>
                      <a:pt x="31" y="522"/>
                    </a:lnTo>
                    <a:lnTo>
                      <a:pt x="140" y="577"/>
                    </a:lnTo>
                    <a:lnTo>
                      <a:pt x="194" y="522"/>
                    </a:lnTo>
                    <a:lnTo>
                      <a:pt x="206" y="468"/>
                    </a:lnTo>
                    <a:lnTo>
                      <a:pt x="336" y="414"/>
                    </a:lnTo>
                    <a:lnTo>
                      <a:pt x="402" y="296"/>
                    </a:lnTo>
                    <a:lnTo>
                      <a:pt x="489" y="154"/>
                    </a:lnTo>
                    <a:lnTo>
                      <a:pt x="565" y="154"/>
                    </a:lnTo>
                    <a:lnTo>
                      <a:pt x="695" y="0"/>
                    </a:lnTo>
                    <a:lnTo>
                      <a:pt x="792" y="12"/>
                    </a:lnTo>
                    <a:lnTo>
                      <a:pt x="879" y="88"/>
                    </a:lnTo>
                    <a:lnTo>
                      <a:pt x="955" y="66"/>
                    </a:lnTo>
                    <a:lnTo>
                      <a:pt x="1063" y="78"/>
                    </a:lnTo>
                    <a:lnTo>
                      <a:pt x="1118" y="163"/>
                    </a:lnTo>
                    <a:lnTo>
                      <a:pt x="1139" y="402"/>
                    </a:lnTo>
                    <a:lnTo>
                      <a:pt x="1214" y="544"/>
                    </a:lnTo>
                    <a:lnTo>
                      <a:pt x="1377" y="697"/>
                    </a:lnTo>
                    <a:lnTo>
                      <a:pt x="1347" y="803"/>
                    </a:lnTo>
                    <a:lnTo>
                      <a:pt x="1281" y="803"/>
                    </a:lnTo>
                    <a:lnTo>
                      <a:pt x="1214" y="761"/>
                    </a:lnTo>
                    <a:lnTo>
                      <a:pt x="1139" y="761"/>
                    </a:lnTo>
                    <a:lnTo>
                      <a:pt x="1160" y="858"/>
                    </a:lnTo>
                    <a:lnTo>
                      <a:pt x="1226" y="924"/>
                    </a:lnTo>
                    <a:lnTo>
                      <a:pt x="1259" y="10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0" name="Freeform 388"/>
              <p:cNvSpPr>
                <a:spLocks/>
              </p:cNvSpPr>
              <p:nvPr/>
            </p:nvSpPr>
            <p:spPr bwMode="auto">
              <a:xfrm>
                <a:off x="4827977" y="3027880"/>
                <a:ext cx="69404" cy="34003"/>
              </a:xfrm>
              <a:custGeom>
                <a:avLst/>
                <a:gdLst>
                  <a:gd name="T0" fmla="*/ 447 w 447"/>
                  <a:gd name="T1" fmla="*/ 203 h 219"/>
                  <a:gd name="T2" fmla="*/ 220 w 447"/>
                  <a:gd name="T3" fmla="*/ 219 h 219"/>
                  <a:gd name="T4" fmla="*/ 90 w 447"/>
                  <a:gd name="T5" fmla="*/ 198 h 219"/>
                  <a:gd name="T6" fmla="*/ 14 w 447"/>
                  <a:gd name="T7" fmla="*/ 179 h 219"/>
                  <a:gd name="T8" fmla="*/ 28 w 447"/>
                  <a:gd name="T9" fmla="*/ 130 h 219"/>
                  <a:gd name="T10" fmla="*/ 0 w 447"/>
                  <a:gd name="T11" fmla="*/ 87 h 219"/>
                  <a:gd name="T12" fmla="*/ 14 w 447"/>
                  <a:gd name="T13" fmla="*/ 42 h 219"/>
                  <a:gd name="T14" fmla="*/ 180 w 447"/>
                  <a:gd name="T15" fmla="*/ 35 h 219"/>
                  <a:gd name="T16" fmla="*/ 208 w 447"/>
                  <a:gd name="T17" fmla="*/ 0 h 219"/>
                  <a:gd name="T18" fmla="*/ 319 w 447"/>
                  <a:gd name="T19" fmla="*/ 35 h 219"/>
                  <a:gd name="T20" fmla="*/ 395 w 447"/>
                  <a:gd name="T21" fmla="*/ 80 h 219"/>
                  <a:gd name="T22" fmla="*/ 447 w 447"/>
                  <a:gd name="T23" fmla="*/ 20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7" h="219">
                    <a:moveTo>
                      <a:pt x="447" y="203"/>
                    </a:moveTo>
                    <a:lnTo>
                      <a:pt x="220" y="219"/>
                    </a:lnTo>
                    <a:lnTo>
                      <a:pt x="90" y="198"/>
                    </a:lnTo>
                    <a:lnTo>
                      <a:pt x="14" y="179"/>
                    </a:lnTo>
                    <a:lnTo>
                      <a:pt x="28" y="130"/>
                    </a:lnTo>
                    <a:lnTo>
                      <a:pt x="0" y="87"/>
                    </a:lnTo>
                    <a:lnTo>
                      <a:pt x="14" y="42"/>
                    </a:lnTo>
                    <a:lnTo>
                      <a:pt x="180" y="35"/>
                    </a:lnTo>
                    <a:lnTo>
                      <a:pt x="208" y="0"/>
                    </a:lnTo>
                    <a:lnTo>
                      <a:pt x="319" y="35"/>
                    </a:lnTo>
                    <a:lnTo>
                      <a:pt x="395" y="80"/>
                    </a:lnTo>
                    <a:lnTo>
                      <a:pt x="447" y="20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1" name="Freeform 389"/>
              <p:cNvSpPr>
                <a:spLocks/>
              </p:cNvSpPr>
              <p:nvPr/>
            </p:nvSpPr>
            <p:spPr bwMode="auto">
              <a:xfrm>
                <a:off x="4693050" y="3039991"/>
                <a:ext cx="236471" cy="219236"/>
              </a:xfrm>
              <a:custGeom>
                <a:avLst/>
                <a:gdLst>
                  <a:gd name="T0" fmla="*/ 0 w 1523"/>
                  <a:gd name="T1" fmla="*/ 255 h 1412"/>
                  <a:gd name="T2" fmla="*/ 90 w 1523"/>
                  <a:gd name="T3" fmla="*/ 200 h 1412"/>
                  <a:gd name="T4" fmla="*/ 203 w 1523"/>
                  <a:gd name="T5" fmla="*/ 189 h 1412"/>
                  <a:gd name="T6" fmla="*/ 326 w 1523"/>
                  <a:gd name="T7" fmla="*/ 94 h 1412"/>
                  <a:gd name="T8" fmla="*/ 434 w 1523"/>
                  <a:gd name="T9" fmla="*/ 59 h 1412"/>
                  <a:gd name="T10" fmla="*/ 491 w 1523"/>
                  <a:gd name="T11" fmla="*/ 0 h 1412"/>
                  <a:gd name="T12" fmla="*/ 652 w 1523"/>
                  <a:gd name="T13" fmla="*/ 30 h 1412"/>
                  <a:gd name="T14" fmla="*/ 659 w 1523"/>
                  <a:gd name="T15" fmla="*/ 132 h 1412"/>
                  <a:gd name="T16" fmla="*/ 760 w 1523"/>
                  <a:gd name="T17" fmla="*/ 153 h 1412"/>
                  <a:gd name="T18" fmla="*/ 848 w 1523"/>
                  <a:gd name="T19" fmla="*/ 94 h 1412"/>
                  <a:gd name="T20" fmla="*/ 883 w 1523"/>
                  <a:gd name="T21" fmla="*/ 101 h 1412"/>
                  <a:gd name="T22" fmla="*/ 959 w 1523"/>
                  <a:gd name="T23" fmla="*/ 120 h 1412"/>
                  <a:gd name="T24" fmla="*/ 1089 w 1523"/>
                  <a:gd name="T25" fmla="*/ 141 h 1412"/>
                  <a:gd name="T26" fmla="*/ 1316 w 1523"/>
                  <a:gd name="T27" fmla="*/ 125 h 1412"/>
                  <a:gd name="T28" fmla="*/ 1372 w 1523"/>
                  <a:gd name="T29" fmla="*/ 120 h 1412"/>
                  <a:gd name="T30" fmla="*/ 1403 w 1523"/>
                  <a:gd name="T31" fmla="*/ 174 h 1412"/>
                  <a:gd name="T32" fmla="*/ 1403 w 1523"/>
                  <a:gd name="T33" fmla="*/ 337 h 1412"/>
                  <a:gd name="T34" fmla="*/ 1481 w 1523"/>
                  <a:gd name="T35" fmla="*/ 500 h 1412"/>
                  <a:gd name="T36" fmla="*/ 1372 w 1523"/>
                  <a:gd name="T37" fmla="*/ 618 h 1412"/>
                  <a:gd name="T38" fmla="*/ 1481 w 1523"/>
                  <a:gd name="T39" fmla="*/ 739 h 1412"/>
                  <a:gd name="T40" fmla="*/ 1502 w 1523"/>
                  <a:gd name="T41" fmla="*/ 869 h 1412"/>
                  <a:gd name="T42" fmla="*/ 1523 w 1523"/>
                  <a:gd name="T43" fmla="*/ 1065 h 1412"/>
                  <a:gd name="T44" fmla="*/ 1318 w 1523"/>
                  <a:gd name="T45" fmla="*/ 1292 h 1412"/>
                  <a:gd name="T46" fmla="*/ 1327 w 1523"/>
                  <a:gd name="T47" fmla="*/ 1346 h 1412"/>
                  <a:gd name="T48" fmla="*/ 1252 w 1523"/>
                  <a:gd name="T49" fmla="*/ 1412 h 1412"/>
                  <a:gd name="T50" fmla="*/ 1155 w 1523"/>
                  <a:gd name="T51" fmla="*/ 1325 h 1412"/>
                  <a:gd name="T52" fmla="*/ 850 w 1523"/>
                  <a:gd name="T53" fmla="*/ 1367 h 1412"/>
                  <a:gd name="T54" fmla="*/ 737 w 1523"/>
                  <a:gd name="T55" fmla="*/ 1318 h 1412"/>
                  <a:gd name="T56" fmla="*/ 654 w 1523"/>
                  <a:gd name="T57" fmla="*/ 1313 h 1412"/>
                  <a:gd name="T58" fmla="*/ 427 w 1523"/>
                  <a:gd name="T59" fmla="*/ 1107 h 1412"/>
                  <a:gd name="T60" fmla="*/ 319 w 1523"/>
                  <a:gd name="T61" fmla="*/ 1129 h 1412"/>
                  <a:gd name="T62" fmla="*/ 219 w 1523"/>
                  <a:gd name="T63" fmla="*/ 978 h 1412"/>
                  <a:gd name="T64" fmla="*/ 134 w 1523"/>
                  <a:gd name="T65" fmla="*/ 956 h 1412"/>
                  <a:gd name="T66" fmla="*/ 2 w 1523"/>
                  <a:gd name="T67" fmla="*/ 555 h 1412"/>
                  <a:gd name="T68" fmla="*/ 26 w 1523"/>
                  <a:gd name="T69" fmla="*/ 370 h 1412"/>
                  <a:gd name="T70" fmla="*/ 0 w 1523"/>
                  <a:gd name="T71" fmla="*/ 255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3" h="1412">
                    <a:moveTo>
                      <a:pt x="0" y="255"/>
                    </a:moveTo>
                    <a:lnTo>
                      <a:pt x="90" y="200"/>
                    </a:lnTo>
                    <a:lnTo>
                      <a:pt x="203" y="189"/>
                    </a:lnTo>
                    <a:lnTo>
                      <a:pt x="326" y="94"/>
                    </a:lnTo>
                    <a:lnTo>
                      <a:pt x="434" y="59"/>
                    </a:lnTo>
                    <a:lnTo>
                      <a:pt x="491" y="0"/>
                    </a:lnTo>
                    <a:lnTo>
                      <a:pt x="652" y="30"/>
                    </a:lnTo>
                    <a:lnTo>
                      <a:pt x="659" y="132"/>
                    </a:lnTo>
                    <a:lnTo>
                      <a:pt x="760" y="153"/>
                    </a:lnTo>
                    <a:lnTo>
                      <a:pt x="848" y="94"/>
                    </a:lnTo>
                    <a:lnTo>
                      <a:pt x="883" y="101"/>
                    </a:lnTo>
                    <a:lnTo>
                      <a:pt x="959" y="120"/>
                    </a:lnTo>
                    <a:lnTo>
                      <a:pt x="1089" y="141"/>
                    </a:lnTo>
                    <a:lnTo>
                      <a:pt x="1316" y="125"/>
                    </a:lnTo>
                    <a:lnTo>
                      <a:pt x="1372" y="120"/>
                    </a:lnTo>
                    <a:lnTo>
                      <a:pt x="1403" y="174"/>
                    </a:lnTo>
                    <a:lnTo>
                      <a:pt x="1403" y="337"/>
                    </a:lnTo>
                    <a:lnTo>
                      <a:pt x="1481" y="500"/>
                    </a:lnTo>
                    <a:lnTo>
                      <a:pt x="1372" y="618"/>
                    </a:lnTo>
                    <a:lnTo>
                      <a:pt x="1481" y="739"/>
                    </a:lnTo>
                    <a:lnTo>
                      <a:pt x="1502" y="869"/>
                    </a:lnTo>
                    <a:lnTo>
                      <a:pt x="1523" y="1065"/>
                    </a:lnTo>
                    <a:lnTo>
                      <a:pt x="1318" y="1292"/>
                    </a:lnTo>
                    <a:lnTo>
                      <a:pt x="1327" y="1346"/>
                    </a:lnTo>
                    <a:lnTo>
                      <a:pt x="1252" y="1412"/>
                    </a:lnTo>
                    <a:lnTo>
                      <a:pt x="1155" y="1325"/>
                    </a:lnTo>
                    <a:lnTo>
                      <a:pt x="850" y="1367"/>
                    </a:lnTo>
                    <a:lnTo>
                      <a:pt x="737" y="1318"/>
                    </a:lnTo>
                    <a:lnTo>
                      <a:pt x="654" y="1313"/>
                    </a:lnTo>
                    <a:lnTo>
                      <a:pt x="427" y="1107"/>
                    </a:lnTo>
                    <a:lnTo>
                      <a:pt x="319" y="1129"/>
                    </a:lnTo>
                    <a:lnTo>
                      <a:pt x="219" y="978"/>
                    </a:lnTo>
                    <a:lnTo>
                      <a:pt x="134" y="956"/>
                    </a:lnTo>
                    <a:lnTo>
                      <a:pt x="2" y="555"/>
                    </a:lnTo>
                    <a:lnTo>
                      <a:pt x="26" y="370"/>
                    </a:lnTo>
                    <a:lnTo>
                      <a:pt x="0" y="25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2" name="Freeform 390"/>
              <p:cNvSpPr>
                <a:spLocks/>
              </p:cNvSpPr>
              <p:nvPr/>
            </p:nvSpPr>
            <p:spPr bwMode="auto">
              <a:xfrm>
                <a:off x="4764162" y="3244632"/>
                <a:ext cx="123282" cy="53101"/>
              </a:xfrm>
              <a:custGeom>
                <a:avLst/>
                <a:gdLst>
                  <a:gd name="T0" fmla="*/ 794 w 794"/>
                  <a:gd name="T1" fmla="*/ 94 h 342"/>
                  <a:gd name="T2" fmla="*/ 697 w 794"/>
                  <a:gd name="T3" fmla="*/ 7 h 342"/>
                  <a:gd name="T4" fmla="*/ 392 w 794"/>
                  <a:gd name="T5" fmla="*/ 49 h 342"/>
                  <a:gd name="T6" fmla="*/ 279 w 794"/>
                  <a:gd name="T7" fmla="*/ 0 h 342"/>
                  <a:gd name="T8" fmla="*/ 250 w 794"/>
                  <a:gd name="T9" fmla="*/ 82 h 342"/>
                  <a:gd name="T10" fmla="*/ 154 w 794"/>
                  <a:gd name="T11" fmla="*/ 94 h 342"/>
                  <a:gd name="T12" fmla="*/ 111 w 794"/>
                  <a:gd name="T13" fmla="*/ 158 h 342"/>
                  <a:gd name="T14" fmla="*/ 24 w 794"/>
                  <a:gd name="T15" fmla="*/ 236 h 342"/>
                  <a:gd name="T16" fmla="*/ 0 w 794"/>
                  <a:gd name="T17" fmla="*/ 311 h 342"/>
                  <a:gd name="T18" fmla="*/ 78 w 794"/>
                  <a:gd name="T19" fmla="*/ 321 h 342"/>
                  <a:gd name="T20" fmla="*/ 121 w 794"/>
                  <a:gd name="T21" fmla="*/ 342 h 342"/>
                  <a:gd name="T22" fmla="*/ 262 w 794"/>
                  <a:gd name="T23" fmla="*/ 342 h 342"/>
                  <a:gd name="T24" fmla="*/ 380 w 794"/>
                  <a:gd name="T25" fmla="*/ 311 h 342"/>
                  <a:gd name="T26" fmla="*/ 458 w 794"/>
                  <a:gd name="T27" fmla="*/ 212 h 342"/>
                  <a:gd name="T28" fmla="*/ 631 w 794"/>
                  <a:gd name="T29" fmla="*/ 191 h 342"/>
                  <a:gd name="T30" fmla="*/ 706 w 794"/>
                  <a:gd name="T31" fmla="*/ 236 h 342"/>
                  <a:gd name="T32" fmla="*/ 761 w 794"/>
                  <a:gd name="T33" fmla="*/ 224 h 342"/>
                  <a:gd name="T34" fmla="*/ 794 w 794"/>
                  <a:gd name="T35" fmla="*/ 9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4" h="342">
                    <a:moveTo>
                      <a:pt x="794" y="94"/>
                    </a:moveTo>
                    <a:lnTo>
                      <a:pt x="697" y="7"/>
                    </a:lnTo>
                    <a:lnTo>
                      <a:pt x="392" y="49"/>
                    </a:lnTo>
                    <a:lnTo>
                      <a:pt x="279" y="0"/>
                    </a:lnTo>
                    <a:lnTo>
                      <a:pt x="250" y="82"/>
                    </a:lnTo>
                    <a:lnTo>
                      <a:pt x="154" y="94"/>
                    </a:lnTo>
                    <a:lnTo>
                      <a:pt x="111" y="158"/>
                    </a:lnTo>
                    <a:lnTo>
                      <a:pt x="24" y="236"/>
                    </a:lnTo>
                    <a:lnTo>
                      <a:pt x="0" y="311"/>
                    </a:lnTo>
                    <a:lnTo>
                      <a:pt x="78" y="321"/>
                    </a:lnTo>
                    <a:lnTo>
                      <a:pt x="121" y="342"/>
                    </a:lnTo>
                    <a:lnTo>
                      <a:pt x="262" y="342"/>
                    </a:lnTo>
                    <a:lnTo>
                      <a:pt x="380" y="311"/>
                    </a:lnTo>
                    <a:lnTo>
                      <a:pt x="458" y="212"/>
                    </a:lnTo>
                    <a:lnTo>
                      <a:pt x="631" y="191"/>
                    </a:lnTo>
                    <a:lnTo>
                      <a:pt x="706" y="236"/>
                    </a:lnTo>
                    <a:lnTo>
                      <a:pt x="761" y="224"/>
                    </a:lnTo>
                    <a:lnTo>
                      <a:pt x="794" y="9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3" name="Freeform 391"/>
              <p:cNvSpPr>
                <a:spLocks/>
              </p:cNvSpPr>
              <p:nvPr/>
            </p:nvSpPr>
            <p:spPr bwMode="auto">
              <a:xfrm>
                <a:off x="4742580" y="3274288"/>
                <a:ext cx="159924" cy="101234"/>
              </a:xfrm>
              <a:custGeom>
                <a:avLst/>
                <a:gdLst>
                  <a:gd name="T0" fmla="*/ 900 w 1030"/>
                  <a:gd name="T1" fmla="*/ 33 h 652"/>
                  <a:gd name="T2" fmla="*/ 845 w 1030"/>
                  <a:gd name="T3" fmla="*/ 45 h 652"/>
                  <a:gd name="T4" fmla="*/ 770 w 1030"/>
                  <a:gd name="T5" fmla="*/ 0 h 652"/>
                  <a:gd name="T6" fmla="*/ 595 w 1030"/>
                  <a:gd name="T7" fmla="*/ 21 h 652"/>
                  <a:gd name="T8" fmla="*/ 519 w 1030"/>
                  <a:gd name="T9" fmla="*/ 120 h 652"/>
                  <a:gd name="T10" fmla="*/ 401 w 1030"/>
                  <a:gd name="T11" fmla="*/ 151 h 652"/>
                  <a:gd name="T12" fmla="*/ 260 w 1030"/>
                  <a:gd name="T13" fmla="*/ 151 h 652"/>
                  <a:gd name="T14" fmla="*/ 217 w 1030"/>
                  <a:gd name="T15" fmla="*/ 130 h 652"/>
                  <a:gd name="T16" fmla="*/ 139 w 1030"/>
                  <a:gd name="T17" fmla="*/ 120 h 652"/>
                  <a:gd name="T18" fmla="*/ 82 w 1030"/>
                  <a:gd name="T19" fmla="*/ 113 h 652"/>
                  <a:gd name="T20" fmla="*/ 97 w 1030"/>
                  <a:gd name="T21" fmla="*/ 217 h 652"/>
                  <a:gd name="T22" fmla="*/ 21 w 1030"/>
                  <a:gd name="T23" fmla="*/ 260 h 652"/>
                  <a:gd name="T24" fmla="*/ 33 w 1030"/>
                  <a:gd name="T25" fmla="*/ 359 h 652"/>
                  <a:gd name="T26" fmla="*/ 0 w 1030"/>
                  <a:gd name="T27" fmla="*/ 413 h 652"/>
                  <a:gd name="T28" fmla="*/ 33 w 1030"/>
                  <a:gd name="T29" fmla="*/ 468 h 652"/>
                  <a:gd name="T30" fmla="*/ 108 w 1030"/>
                  <a:gd name="T31" fmla="*/ 489 h 652"/>
                  <a:gd name="T32" fmla="*/ 172 w 1030"/>
                  <a:gd name="T33" fmla="*/ 631 h 652"/>
                  <a:gd name="T34" fmla="*/ 389 w 1030"/>
                  <a:gd name="T35" fmla="*/ 652 h 652"/>
                  <a:gd name="T36" fmla="*/ 411 w 1030"/>
                  <a:gd name="T37" fmla="*/ 607 h 652"/>
                  <a:gd name="T38" fmla="*/ 585 w 1030"/>
                  <a:gd name="T39" fmla="*/ 553 h 652"/>
                  <a:gd name="T40" fmla="*/ 628 w 1030"/>
                  <a:gd name="T41" fmla="*/ 565 h 652"/>
                  <a:gd name="T42" fmla="*/ 748 w 1030"/>
                  <a:gd name="T43" fmla="*/ 532 h 652"/>
                  <a:gd name="T44" fmla="*/ 791 w 1030"/>
                  <a:gd name="T45" fmla="*/ 359 h 652"/>
                  <a:gd name="T46" fmla="*/ 911 w 1030"/>
                  <a:gd name="T47" fmla="*/ 217 h 652"/>
                  <a:gd name="T48" fmla="*/ 1030 w 1030"/>
                  <a:gd name="T49" fmla="*/ 142 h 652"/>
                  <a:gd name="T50" fmla="*/ 900 w 1030"/>
                  <a:gd name="T51" fmla="*/ 33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0" h="652">
                    <a:moveTo>
                      <a:pt x="900" y="33"/>
                    </a:moveTo>
                    <a:lnTo>
                      <a:pt x="845" y="45"/>
                    </a:lnTo>
                    <a:lnTo>
                      <a:pt x="770" y="0"/>
                    </a:lnTo>
                    <a:lnTo>
                      <a:pt x="595" y="21"/>
                    </a:lnTo>
                    <a:lnTo>
                      <a:pt x="519" y="120"/>
                    </a:lnTo>
                    <a:lnTo>
                      <a:pt x="401" y="151"/>
                    </a:lnTo>
                    <a:lnTo>
                      <a:pt x="260" y="151"/>
                    </a:lnTo>
                    <a:lnTo>
                      <a:pt x="217" y="130"/>
                    </a:lnTo>
                    <a:lnTo>
                      <a:pt x="139" y="120"/>
                    </a:lnTo>
                    <a:lnTo>
                      <a:pt x="82" y="113"/>
                    </a:lnTo>
                    <a:lnTo>
                      <a:pt x="97" y="217"/>
                    </a:lnTo>
                    <a:lnTo>
                      <a:pt x="21" y="260"/>
                    </a:lnTo>
                    <a:lnTo>
                      <a:pt x="33" y="359"/>
                    </a:lnTo>
                    <a:lnTo>
                      <a:pt x="0" y="413"/>
                    </a:lnTo>
                    <a:lnTo>
                      <a:pt x="33" y="468"/>
                    </a:lnTo>
                    <a:lnTo>
                      <a:pt x="108" y="489"/>
                    </a:lnTo>
                    <a:lnTo>
                      <a:pt x="172" y="631"/>
                    </a:lnTo>
                    <a:lnTo>
                      <a:pt x="389" y="652"/>
                    </a:lnTo>
                    <a:lnTo>
                      <a:pt x="411" y="607"/>
                    </a:lnTo>
                    <a:lnTo>
                      <a:pt x="585" y="553"/>
                    </a:lnTo>
                    <a:lnTo>
                      <a:pt x="628" y="565"/>
                    </a:lnTo>
                    <a:lnTo>
                      <a:pt x="748" y="532"/>
                    </a:lnTo>
                    <a:lnTo>
                      <a:pt x="791" y="359"/>
                    </a:lnTo>
                    <a:lnTo>
                      <a:pt x="911" y="217"/>
                    </a:lnTo>
                    <a:lnTo>
                      <a:pt x="1030" y="142"/>
                    </a:lnTo>
                    <a:lnTo>
                      <a:pt x="900" y="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4" name="Freeform 392"/>
              <p:cNvSpPr>
                <a:spLocks/>
              </p:cNvSpPr>
              <p:nvPr/>
            </p:nvSpPr>
            <p:spPr bwMode="auto">
              <a:xfrm>
                <a:off x="4646470" y="3188426"/>
                <a:ext cx="161011" cy="104494"/>
              </a:xfrm>
              <a:custGeom>
                <a:avLst/>
                <a:gdLst>
                  <a:gd name="T0" fmla="*/ 758 w 1037"/>
                  <a:gd name="T1" fmla="*/ 673 h 673"/>
                  <a:gd name="T2" fmla="*/ 701 w 1037"/>
                  <a:gd name="T3" fmla="*/ 666 h 673"/>
                  <a:gd name="T4" fmla="*/ 640 w 1037"/>
                  <a:gd name="T5" fmla="*/ 662 h 673"/>
                  <a:gd name="T6" fmla="*/ 607 w 1037"/>
                  <a:gd name="T7" fmla="*/ 565 h 673"/>
                  <a:gd name="T8" fmla="*/ 465 w 1037"/>
                  <a:gd name="T9" fmla="*/ 510 h 673"/>
                  <a:gd name="T10" fmla="*/ 248 w 1037"/>
                  <a:gd name="T11" fmla="*/ 541 h 673"/>
                  <a:gd name="T12" fmla="*/ 30 w 1037"/>
                  <a:gd name="T13" fmla="*/ 369 h 673"/>
                  <a:gd name="T14" fmla="*/ 0 w 1037"/>
                  <a:gd name="T15" fmla="*/ 206 h 673"/>
                  <a:gd name="T16" fmla="*/ 238 w 1037"/>
                  <a:gd name="T17" fmla="*/ 76 h 673"/>
                  <a:gd name="T18" fmla="*/ 281 w 1037"/>
                  <a:gd name="T19" fmla="*/ 10 h 673"/>
                  <a:gd name="T20" fmla="*/ 434 w 1037"/>
                  <a:gd name="T21" fmla="*/ 0 h 673"/>
                  <a:gd name="T22" fmla="*/ 519 w 1037"/>
                  <a:gd name="T23" fmla="*/ 22 h 673"/>
                  <a:gd name="T24" fmla="*/ 619 w 1037"/>
                  <a:gd name="T25" fmla="*/ 173 h 673"/>
                  <a:gd name="T26" fmla="*/ 727 w 1037"/>
                  <a:gd name="T27" fmla="*/ 151 h 673"/>
                  <a:gd name="T28" fmla="*/ 954 w 1037"/>
                  <a:gd name="T29" fmla="*/ 357 h 673"/>
                  <a:gd name="T30" fmla="*/ 1037 w 1037"/>
                  <a:gd name="T31" fmla="*/ 362 h 673"/>
                  <a:gd name="T32" fmla="*/ 1008 w 1037"/>
                  <a:gd name="T33" fmla="*/ 444 h 673"/>
                  <a:gd name="T34" fmla="*/ 912 w 1037"/>
                  <a:gd name="T35" fmla="*/ 456 h 673"/>
                  <a:gd name="T36" fmla="*/ 867 w 1037"/>
                  <a:gd name="T37" fmla="*/ 520 h 673"/>
                  <a:gd name="T38" fmla="*/ 782 w 1037"/>
                  <a:gd name="T39" fmla="*/ 598 h 673"/>
                  <a:gd name="T40" fmla="*/ 758 w 1037"/>
                  <a:gd name="T41"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7" h="673">
                    <a:moveTo>
                      <a:pt x="758" y="673"/>
                    </a:moveTo>
                    <a:lnTo>
                      <a:pt x="701" y="666"/>
                    </a:lnTo>
                    <a:lnTo>
                      <a:pt x="640" y="662"/>
                    </a:lnTo>
                    <a:lnTo>
                      <a:pt x="607" y="565"/>
                    </a:lnTo>
                    <a:lnTo>
                      <a:pt x="465" y="510"/>
                    </a:lnTo>
                    <a:lnTo>
                      <a:pt x="248" y="541"/>
                    </a:lnTo>
                    <a:lnTo>
                      <a:pt x="30" y="369"/>
                    </a:lnTo>
                    <a:lnTo>
                      <a:pt x="0" y="206"/>
                    </a:lnTo>
                    <a:lnTo>
                      <a:pt x="238" y="76"/>
                    </a:lnTo>
                    <a:lnTo>
                      <a:pt x="281" y="10"/>
                    </a:lnTo>
                    <a:lnTo>
                      <a:pt x="434" y="0"/>
                    </a:lnTo>
                    <a:lnTo>
                      <a:pt x="519" y="22"/>
                    </a:lnTo>
                    <a:lnTo>
                      <a:pt x="619" y="173"/>
                    </a:lnTo>
                    <a:lnTo>
                      <a:pt x="727" y="151"/>
                    </a:lnTo>
                    <a:lnTo>
                      <a:pt x="954" y="357"/>
                    </a:lnTo>
                    <a:lnTo>
                      <a:pt x="1037" y="362"/>
                    </a:lnTo>
                    <a:lnTo>
                      <a:pt x="1008" y="444"/>
                    </a:lnTo>
                    <a:lnTo>
                      <a:pt x="912" y="456"/>
                    </a:lnTo>
                    <a:lnTo>
                      <a:pt x="867" y="520"/>
                    </a:lnTo>
                    <a:lnTo>
                      <a:pt x="782" y="598"/>
                    </a:lnTo>
                    <a:lnTo>
                      <a:pt x="758" y="67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5" name="Freeform 393"/>
              <p:cNvSpPr>
                <a:spLocks/>
              </p:cNvSpPr>
              <p:nvPr/>
            </p:nvSpPr>
            <p:spPr bwMode="auto">
              <a:xfrm>
                <a:off x="4680163" y="3338413"/>
                <a:ext cx="67075" cy="42232"/>
              </a:xfrm>
              <a:custGeom>
                <a:avLst/>
                <a:gdLst>
                  <a:gd name="T0" fmla="*/ 402 w 432"/>
                  <a:gd name="T1" fmla="*/ 0 h 272"/>
                  <a:gd name="T2" fmla="*/ 432 w 432"/>
                  <a:gd name="T3" fmla="*/ 55 h 272"/>
                  <a:gd name="T4" fmla="*/ 369 w 432"/>
                  <a:gd name="T5" fmla="*/ 85 h 272"/>
                  <a:gd name="T6" fmla="*/ 357 w 432"/>
                  <a:gd name="T7" fmla="*/ 152 h 272"/>
                  <a:gd name="T8" fmla="*/ 293 w 432"/>
                  <a:gd name="T9" fmla="*/ 260 h 272"/>
                  <a:gd name="T10" fmla="*/ 43 w 432"/>
                  <a:gd name="T11" fmla="*/ 272 h 272"/>
                  <a:gd name="T12" fmla="*/ 43 w 432"/>
                  <a:gd name="T13" fmla="*/ 227 h 272"/>
                  <a:gd name="T14" fmla="*/ 0 w 432"/>
                  <a:gd name="T15" fmla="*/ 173 h 272"/>
                  <a:gd name="T16" fmla="*/ 0 w 432"/>
                  <a:gd name="T17" fmla="*/ 85 h 272"/>
                  <a:gd name="T18" fmla="*/ 106 w 432"/>
                  <a:gd name="T19" fmla="*/ 130 h 272"/>
                  <a:gd name="T20" fmla="*/ 272 w 432"/>
                  <a:gd name="T21" fmla="*/ 31 h 272"/>
                  <a:gd name="T22" fmla="*/ 402 w 432"/>
                  <a:gd name="T23"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2" h="272">
                    <a:moveTo>
                      <a:pt x="402" y="0"/>
                    </a:moveTo>
                    <a:lnTo>
                      <a:pt x="432" y="55"/>
                    </a:lnTo>
                    <a:lnTo>
                      <a:pt x="369" y="85"/>
                    </a:lnTo>
                    <a:lnTo>
                      <a:pt x="357" y="152"/>
                    </a:lnTo>
                    <a:lnTo>
                      <a:pt x="293" y="260"/>
                    </a:lnTo>
                    <a:lnTo>
                      <a:pt x="43" y="272"/>
                    </a:lnTo>
                    <a:lnTo>
                      <a:pt x="43" y="227"/>
                    </a:lnTo>
                    <a:lnTo>
                      <a:pt x="0" y="173"/>
                    </a:lnTo>
                    <a:lnTo>
                      <a:pt x="0" y="85"/>
                    </a:lnTo>
                    <a:lnTo>
                      <a:pt x="106" y="130"/>
                    </a:lnTo>
                    <a:lnTo>
                      <a:pt x="272" y="31"/>
                    </a:lnTo>
                    <a:lnTo>
                      <a:pt x="402"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6" name="Freeform 394"/>
              <p:cNvSpPr>
                <a:spLocks/>
              </p:cNvSpPr>
              <p:nvPr/>
            </p:nvSpPr>
            <p:spPr bwMode="auto">
              <a:xfrm>
                <a:off x="4679387" y="3346953"/>
                <a:ext cx="130579" cy="140361"/>
              </a:xfrm>
              <a:custGeom>
                <a:avLst/>
                <a:gdLst>
                  <a:gd name="T0" fmla="*/ 718 w 841"/>
                  <a:gd name="T1" fmla="*/ 904 h 904"/>
                  <a:gd name="T2" fmla="*/ 617 w 841"/>
                  <a:gd name="T3" fmla="*/ 867 h 904"/>
                  <a:gd name="T4" fmla="*/ 579 w 841"/>
                  <a:gd name="T5" fmla="*/ 789 h 904"/>
                  <a:gd name="T6" fmla="*/ 442 w 841"/>
                  <a:gd name="T7" fmla="*/ 715 h 904"/>
                  <a:gd name="T8" fmla="*/ 326 w 841"/>
                  <a:gd name="T9" fmla="*/ 642 h 904"/>
                  <a:gd name="T10" fmla="*/ 246 w 841"/>
                  <a:gd name="T11" fmla="*/ 557 h 904"/>
                  <a:gd name="T12" fmla="*/ 232 w 841"/>
                  <a:gd name="T13" fmla="*/ 477 h 904"/>
                  <a:gd name="T14" fmla="*/ 182 w 841"/>
                  <a:gd name="T15" fmla="*/ 427 h 904"/>
                  <a:gd name="T16" fmla="*/ 137 w 841"/>
                  <a:gd name="T17" fmla="*/ 333 h 904"/>
                  <a:gd name="T18" fmla="*/ 81 w 841"/>
                  <a:gd name="T19" fmla="*/ 368 h 904"/>
                  <a:gd name="T20" fmla="*/ 59 w 841"/>
                  <a:gd name="T21" fmla="*/ 427 h 904"/>
                  <a:gd name="T22" fmla="*/ 0 w 841"/>
                  <a:gd name="T23" fmla="*/ 316 h 904"/>
                  <a:gd name="T24" fmla="*/ 36 w 841"/>
                  <a:gd name="T25" fmla="*/ 260 h 904"/>
                  <a:gd name="T26" fmla="*/ 48 w 841"/>
                  <a:gd name="T27" fmla="*/ 217 h 904"/>
                  <a:gd name="T28" fmla="*/ 298 w 841"/>
                  <a:gd name="T29" fmla="*/ 205 h 904"/>
                  <a:gd name="T30" fmla="*/ 362 w 841"/>
                  <a:gd name="T31" fmla="*/ 97 h 904"/>
                  <a:gd name="T32" fmla="*/ 374 w 841"/>
                  <a:gd name="T33" fmla="*/ 30 h 904"/>
                  <a:gd name="T34" fmla="*/ 437 w 841"/>
                  <a:gd name="T35" fmla="*/ 0 h 904"/>
                  <a:gd name="T36" fmla="*/ 515 w 841"/>
                  <a:gd name="T37" fmla="*/ 21 h 904"/>
                  <a:gd name="T38" fmla="*/ 579 w 841"/>
                  <a:gd name="T39" fmla="*/ 163 h 904"/>
                  <a:gd name="T40" fmla="*/ 796 w 841"/>
                  <a:gd name="T41" fmla="*/ 184 h 904"/>
                  <a:gd name="T42" fmla="*/ 841 w 841"/>
                  <a:gd name="T43" fmla="*/ 335 h 904"/>
                  <a:gd name="T44" fmla="*/ 655 w 841"/>
                  <a:gd name="T45" fmla="*/ 356 h 904"/>
                  <a:gd name="T46" fmla="*/ 525 w 841"/>
                  <a:gd name="T47" fmla="*/ 281 h 904"/>
                  <a:gd name="T48" fmla="*/ 470 w 841"/>
                  <a:gd name="T49" fmla="*/ 302 h 904"/>
                  <a:gd name="T50" fmla="*/ 449 w 841"/>
                  <a:gd name="T51" fmla="*/ 380 h 904"/>
                  <a:gd name="T52" fmla="*/ 395 w 841"/>
                  <a:gd name="T53" fmla="*/ 368 h 904"/>
                  <a:gd name="T54" fmla="*/ 352 w 841"/>
                  <a:gd name="T55" fmla="*/ 401 h 904"/>
                  <a:gd name="T56" fmla="*/ 385 w 841"/>
                  <a:gd name="T57" fmla="*/ 531 h 904"/>
                  <a:gd name="T58" fmla="*/ 494 w 841"/>
                  <a:gd name="T59" fmla="*/ 640 h 904"/>
                  <a:gd name="T60" fmla="*/ 633 w 841"/>
                  <a:gd name="T61" fmla="*/ 770 h 904"/>
                  <a:gd name="T62" fmla="*/ 645 w 841"/>
                  <a:gd name="T63" fmla="*/ 836 h 904"/>
                  <a:gd name="T64" fmla="*/ 721 w 841"/>
                  <a:gd name="T65" fmla="*/ 867 h 904"/>
                  <a:gd name="T66" fmla="*/ 718 w 841"/>
                  <a:gd name="T67"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1" h="904">
                    <a:moveTo>
                      <a:pt x="718" y="904"/>
                    </a:moveTo>
                    <a:lnTo>
                      <a:pt x="617" y="867"/>
                    </a:lnTo>
                    <a:lnTo>
                      <a:pt x="579" y="789"/>
                    </a:lnTo>
                    <a:lnTo>
                      <a:pt x="442" y="715"/>
                    </a:lnTo>
                    <a:lnTo>
                      <a:pt x="326" y="642"/>
                    </a:lnTo>
                    <a:lnTo>
                      <a:pt x="246" y="557"/>
                    </a:lnTo>
                    <a:lnTo>
                      <a:pt x="232" y="477"/>
                    </a:lnTo>
                    <a:lnTo>
                      <a:pt x="182" y="427"/>
                    </a:lnTo>
                    <a:lnTo>
                      <a:pt x="137" y="333"/>
                    </a:lnTo>
                    <a:lnTo>
                      <a:pt x="81" y="368"/>
                    </a:lnTo>
                    <a:lnTo>
                      <a:pt x="59" y="427"/>
                    </a:lnTo>
                    <a:lnTo>
                      <a:pt x="0" y="316"/>
                    </a:lnTo>
                    <a:lnTo>
                      <a:pt x="36" y="260"/>
                    </a:lnTo>
                    <a:lnTo>
                      <a:pt x="48" y="217"/>
                    </a:lnTo>
                    <a:lnTo>
                      <a:pt x="298" y="205"/>
                    </a:lnTo>
                    <a:lnTo>
                      <a:pt x="362" y="97"/>
                    </a:lnTo>
                    <a:lnTo>
                      <a:pt x="374" y="30"/>
                    </a:lnTo>
                    <a:lnTo>
                      <a:pt x="437" y="0"/>
                    </a:lnTo>
                    <a:lnTo>
                      <a:pt x="515" y="21"/>
                    </a:lnTo>
                    <a:lnTo>
                      <a:pt x="579" y="163"/>
                    </a:lnTo>
                    <a:lnTo>
                      <a:pt x="796" y="184"/>
                    </a:lnTo>
                    <a:lnTo>
                      <a:pt x="841" y="335"/>
                    </a:lnTo>
                    <a:lnTo>
                      <a:pt x="655" y="356"/>
                    </a:lnTo>
                    <a:lnTo>
                      <a:pt x="525" y="281"/>
                    </a:lnTo>
                    <a:lnTo>
                      <a:pt x="470" y="302"/>
                    </a:lnTo>
                    <a:lnTo>
                      <a:pt x="449" y="380"/>
                    </a:lnTo>
                    <a:lnTo>
                      <a:pt x="395" y="368"/>
                    </a:lnTo>
                    <a:lnTo>
                      <a:pt x="352" y="401"/>
                    </a:lnTo>
                    <a:lnTo>
                      <a:pt x="385" y="531"/>
                    </a:lnTo>
                    <a:lnTo>
                      <a:pt x="494" y="640"/>
                    </a:lnTo>
                    <a:lnTo>
                      <a:pt x="633" y="770"/>
                    </a:lnTo>
                    <a:lnTo>
                      <a:pt x="645" y="836"/>
                    </a:lnTo>
                    <a:lnTo>
                      <a:pt x="721" y="867"/>
                    </a:lnTo>
                    <a:lnTo>
                      <a:pt x="718" y="90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7" name="Freeform 395"/>
              <p:cNvSpPr>
                <a:spLocks/>
              </p:cNvSpPr>
              <p:nvPr/>
            </p:nvSpPr>
            <p:spPr bwMode="auto">
              <a:xfrm>
                <a:off x="4734040" y="3390583"/>
                <a:ext cx="82602" cy="90986"/>
              </a:xfrm>
              <a:custGeom>
                <a:avLst/>
                <a:gdLst>
                  <a:gd name="T0" fmla="*/ 369 w 532"/>
                  <a:gd name="T1" fmla="*/ 586 h 586"/>
                  <a:gd name="T2" fmla="*/ 293 w 532"/>
                  <a:gd name="T3" fmla="*/ 555 h 586"/>
                  <a:gd name="T4" fmla="*/ 281 w 532"/>
                  <a:gd name="T5" fmla="*/ 489 h 586"/>
                  <a:gd name="T6" fmla="*/ 140 w 532"/>
                  <a:gd name="T7" fmla="*/ 359 h 586"/>
                  <a:gd name="T8" fmla="*/ 33 w 532"/>
                  <a:gd name="T9" fmla="*/ 250 h 586"/>
                  <a:gd name="T10" fmla="*/ 0 w 532"/>
                  <a:gd name="T11" fmla="*/ 120 h 586"/>
                  <a:gd name="T12" fmla="*/ 43 w 532"/>
                  <a:gd name="T13" fmla="*/ 87 h 586"/>
                  <a:gd name="T14" fmla="*/ 97 w 532"/>
                  <a:gd name="T15" fmla="*/ 99 h 586"/>
                  <a:gd name="T16" fmla="*/ 118 w 532"/>
                  <a:gd name="T17" fmla="*/ 21 h 586"/>
                  <a:gd name="T18" fmla="*/ 173 w 532"/>
                  <a:gd name="T19" fmla="*/ 0 h 586"/>
                  <a:gd name="T20" fmla="*/ 303 w 532"/>
                  <a:gd name="T21" fmla="*/ 75 h 586"/>
                  <a:gd name="T22" fmla="*/ 489 w 532"/>
                  <a:gd name="T23" fmla="*/ 54 h 586"/>
                  <a:gd name="T24" fmla="*/ 520 w 532"/>
                  <a:gd name="T25" fmla="*/ 175 h 586"/>
                  <a:gd name="T26" fmla="*/ 532 w 532"/>
                  <a:gd name="T27" fmla="*/ 368 h 586"/>
                  <a:gd name="T28" fmla="*/ 411 w 532"/>
                  <a:gd name="T29" fmla="*/ 522 h 586"/>
                  <a:gd name="T30" fmla="*/ 369 w 532"/>
                  <a:gd name="T31" fmla="*/ 58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2" h="586">
                    <a:moveTo>
                      <a:pt x="369" y="586"/>
                    </a:moveTo>
                    <a:lnTo>
                      <a:pt x="293" y="555"/>
                    </a:lnTo>
                    <a:lnTo>
                      <a:pt x="281" y="489"/>
                    </a:lnTo>
                    <a:lnTo>
                      <a:pt x="140" y="359"/>
                    </a:lnTo>
                    <a:lnTo>
                      <a:pt x="33" y="250"/>
                    </a:lnTo>
                    <a:lnTo>
                      <a:pt x="0" y="120"/>
                    </a:lnTo>
                    <a:lnTo>
                      <a:pt x="43" y="87"/>
                    </a:lnTo>
                    <a:lnTo>
                      <a:pt x="97" y="99"/>
                    </a:lnTo>
                    <a:lnTo>
                      <a:pt x="118" y="21"/>
                    </a:lnTo>
                    <a:lnTo>
                      <a:pt x="173" y="0"/>
                    </a:lnTo>
                    <a:lnTo>
                      <a:pt x="303" y="75"/>
                    </a:lnTo>
                    <a:lnTo>
                      <a:pt x="489" y="54"/>
                    </a:lnTo>
                    <a:lnTo>
                      <a:pt x="520" y="175"/>
                    </a:lnTo>
                    <a:lnTo>
                      <a:pt x="532" y="368"/>
                    </a:lnTo>
                    <a:lnTo>
                      <a:pt x="411" y="522"/>
                    </a:lnTo>
                    <a:lnTo>
                      <a:pt x="369" y="58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8" name="Freeform 396"/>
              <p:cNvSpPr>
                <a:spLocks/>
              </p:cNvSpPr>
              <p:nvPr/>
            </p:nvSpPr>
            <p:spPr bwMode="auto">
              <a:xfrm>
                <a:off x="4790868" y="3360150"/>
                <a:ext cx="113345" cy="140050"/>
              </a:xfrm>
              <a:custGeom>
                <a:avLst/>
                <a:gdLst>
                  <a:gd name="T0" fmla="*/ 317 w 730"/>
                  <a:gd name="T1" fmla="*/ 12 h 902"/>
                  <a:gd name="T2" fmla="*/ 274 w 730"/>
                  <a:gd name="T3" fmla="*/ 0 h 902"/>
                  <a:gd name="T4" fmla="*/ 100 w 730"/>
                  <a:gd name="T5" fmla="*/ 54 h 902"/>
                  <a:gd name="T6" fmla="*/ 78 w 730"/>
                  <a:gd name="T7" fmla="*/ 99 h 902"/>
                  <a:gd name="T8" fmla="*/ 123 w 730"/>
                  <a:gd name="T9" fmla="*/ 250 h 902"/>
                  <a:gd name="T10" fmla="*/ 154 w 730"/>
                  <a:gd name="T11" fmla="*/ 371 h 902"/>
                  <a:gd name="T12" fmla="*/ 166 w 730"/>
                  <a:gd name="T13" fmla="*/ 564 h 902"/>
                  <a:gd name="T14" fmla="*/ 45 w 730"/>
                  <a:gd name="T15" fmla="*/ 718 h 902"/>
                  <a:gd name="T16" fmla="*/ 3 w 730"/>
                  <a:gd name="T17" fmla="*/ 782 h 902"/>
                  <a:gd name="T18" fmla="*/ 0 w 730"/>
                  <a:gd name="T19" fmla="*/ 819 h 902"/>
                  <a:gd name="T20" fmla="*/ 123 w 730"/>
                  <a:gd name="T21" fmla="*/ 890 h 902"/>
                  <a:gd name="T22" fmla="*/ 166 w 730"/>
                  <a:gd name="T23" fmla="*/ 815 h 902"/>
                  <a:gd name="T24" fmla="*/ 220 w 730"/>
                  <a:gd name="T25" fmla="*/ 772 h 902"/>
                  <a:gd name="T26" fmla="*/ 329 w 730"/>
                  <a:gd name="T27" fmla="*/ 803 h 902"/>
                  <a:gd name="T28" fmla="*/ 383 w 730"/>
                  <a:gd name="T29" fmla="*/ 902 h 902"/>
                  <a:gd name="T30" fmla="*/ 501 w 730"/>
                  <a:gd name="T31" fmla="*/ 827 h 902"/>
                  <a:gd name="T32" fmla="*/ 664 w 730"/>
                  <a:gd name="T33" fmla="*/ 772 h 902"/>
                  <a:gd name="T34" fmla="*/ 730 w 730"/>
                  <a:gd name="T35" fmla="*/ 642 h 902"/>
                  <a:gd name="T36" fmla="*/ 643 w 730"/>
                  <a:gd name="T37" fmla="*/ 555 h 902"/>
                  <a:gd name="T38" fmla="*/ 697 w 730"/>
                  <a:gd name="T39" fmla="*/ 446 h 902"/>
                  <a:gd name="T40" fmla="*/ 610 w 730"/>
                  <a:gd name="T41" fmla="*/ 347 h 902"/>
                  <a:gd name="T42" fmla="*/ 404 w 730"/>
                  <a:gd name="T43" fmla="*/ 316 h 902"/>
                  <a:gd name="T44" fmla="*/ 395 w 730"/>
                  <a:gd name="T45" fmla="*/ 142 h 902"/>
                  <a:gd name="T46" fmla="*/ 317 w 730"/>
                  <a:gd name="T47" fmla="*/ 1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0" h="902">
                    <a:moveTo>
                      <a:pt x="317" y="12"/>
                    </a:moveTo>
                    <a:lnTo>
                      <a:pt x="274" y="0"/>
                    </a:lnTo>
                    <a:lnTo>
                      <a:pt x="100" y="54"/>
                    </a:lnTo>
                    <a:lnTo>
                      <a:pt x="78" y="99"/>
                    </a:lnTo>
                    <a:lnTo>
                      <a:pt x="123" y="250"/>
                    </a:lnTo>
                    <a:lnTo>
                      <a:pt x="154" y="371"/>
                    </a:lnTo>
                    <a:lnTo>
                      <a:pt x="166" y="564"/>
                    </a:lnTo>
                    <a:lnTo>
                      <a:pt x="45" y="718"/>
                    </a:lnTo>
                    <a:lnTo>
                      <a:pt x="3" y="782"/>
                    </a:lnTo>
                    <a:lnTo>
                      <a:pt x="0" y="819"/>
                    </a:lnTo>
                    <a:lnTo>
                      <a:pt x="123" y="890"/>
                    </a:lnTo>
                    <a:lnTo>
                      <a:pt x="166" y="815"/>
                    </a:lnTo>
                    <a:lnTo>
                      <a:pt x="220" y="772"/>
                    </a:lnTo>
                    <a:lnTo>
                      <a:pt x="329" y="803"/>
                    </a:lnTo>
                    <a:lnTo>
                      <a:pt x="383" y="902"/>
                    </a:lnTo>
                    <a:lnTo>
                      <a:pt x="501" y="827"/>
                    </a:lnTo>
                    <a:lnTo>
                      <a:pt x="664" y="772"/>
                    </a:lnTo>
                    <a:lnTo>
                      <a:pt x="730" y="642"/>
                    </a:lnTo>
                    <a:lnTo>
                      <a:pt x="643" y="555"/>
                    </a:lnTo>
                    <a:lnTo>
                      <a:pt x="697" y="446"/>
                    </a:lnTo>
                    <a:lnTo>
                      <a:pt x="610" y="347"/>
                    </a:lnTo>
                    <a:lnTo>
                      <a:pt x="404" y="316"/>
                    </a:lnTo>
                    <a:lnTo>
                      <a:pt x="395" y="142"/>
                    </a:lnTo>
                    <a:lnTo>
                      <a:pt x="317" y="1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9" name="Freeform 397"/>
              <p:cNvSpPr>
                <a:spLocks/>
              </p:cNvSpPr>
              <p:nvPr/>
            </p:nvSpPr>
            <p:spPr bwMode="auto">
              <a:xfrm>
                <a:off x="4809966" y="3480016"/>
                <a:ext cx="47046" cy="93626"/>
              </a:xfrm>
              <a:custGeom>
                <a:avLst/>
                <a:gdLst>
                  <a:gd name="T0" fmla="*/ 260 w 303"/>
                  <a:gd name="T1" fmla="*/ 130 h 603"/>
                  <a:gd name="T2" fmla="*/ 206 w 303"/>
                  <a:gd name="T3" fmla="*/ 33 h 603"/>
                  <a:gd name="T4" fmla="*/ 97 w 303"/>
                  <a:gd name="T5" fmla="*/ 0 h 603"/>
                  <a:gd name="T6" fmla="*/ 43 w 303"/>
                  <a:gd name="T7" fmla="*/ 43 h 603"/>
                  <a:gd name="T8" fmla="*/ 0 w 303"/>
                  <a:gd name="T9" fmla="*/ 118 h 603"/>
                  <a:gd name="T10" fmla="*/ 57 w 303"/>
                  <a:gd name="T11" fmla="*/ 192 h 603"/>
                  <a:gd name="T12" fmla="*/ 64 w 303"/>
                  <a:gd name="T13" fmla="*/ 265 h 603"/>
                  <a:gd name="T14" fmla="*/ 43 w 303"/>
                  <a:gd name="T15" fmla="*/ 357 h 603"/>
                  <a:gd name="T16" fmla="*/ 64 w 303"/>
                  <a:gd name="T17" fmla="*/ 487 h 603"/>
                  <a:gd name="T18" fmla="*/ 159 w 303"/>
                  <a:gd name="T19" fmla="*/ 603 h 603"/>
                  <a:gd name="T20" fmla="*/ 239 w 303"/>
                  <a:gd name="T21" fmla="*/ 541 h 603"/>
                  <a:gd name="T22" fmla="*/ 303 w 303"/>
                  <a:gd name="T23" fmla="*/ 433 h 603"/>
                  <a:gd name="T24" fmla="*/ 281 w 303"/>
                  <a:gd name="T25" fmla="*/ 347 h 603"/>
                  <a:gd name="T26" fmla="*/ 227 w 303"/>
                  <a:gd name="T27" fmla="*/ 239 h 603"/>
                  <a:gd name="T28" fmla="*/ 260 w 303"/>
                  <a:gd name="T29" fmla="*/ 13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3" h="603">
                    <a:moveTo>
                      <a:pt x="260" y="130"/>
                    </a:moveTo>
                    <a:lnTo>
                      <a:pt x="206" y="33"/>
                    </a:lnTo>
                    <a:lnTo>
                      <a:pt x="97" y="0"/>
                    </a:lnTo>
                    <a:lnTo>
                      <a:pt x="43" y="43"/>
                    </a:lnTo>
                    <a:lnTo>
                      <a:pt x="0" y="118"/>
                    </a:lnTo>
                    <a:lnTo>
                      <a:pt x="57" y="192"/>
                    </a:lnTo>
                    <a:lnTo>
                      <a:pt x="64" y="265"/>
                    </a:lnTo>
                    <a:lnTo>
                      <a:pt x="43" y="357"/>
                    </a:lnTo>
                    <a:lnTo>
                      <a:pt x="64" y="487"/>
                    </a:lnTo>
                    <a:lnTo>
                      <a:pt x="159" y="603"/>
                    </a:lnTo>
                    <a:lnTo>
                      <a:pt x="239" y="541"/>
                    </a:lnTo>
                    <a:lnTo>
                      <a:pt x="303" y="433"/>
                    </a:lnTo>
                    <a:lnTo>
                      <a:pt x="281" y="347"/>
                    </a:lnTo>
                    <a:lnTo>
                      <a:pt x="227" y="239"/>
                    </a:lnTo>
                    <a:lnTo>
                      <a:pt x="260" y="13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0" name="Freeform 398"/>
              <p:cNvSpPr>
                <a:spLocks/>
              </p:cNvSpPr>
              <p:nvPr/>
            </p:nvSpPr>
            <p:spPr bwMode="auto">
              <a:xfrm>
                <a:off x="4845211" y="3480016"/>
                <a:ext cx="59001" cy="53878"/>
              </a:xfrm>
              <a:custGeom>
                <a:avLst/>
                <a:gdLst>
                  <a:gd name="T0" fmla="*/ 33 w 380"/>
                  <a:gd name="T1" fmla="*/ 130 h 347"/>
                  <a:gd name="T2" fmla="*/ 0 w 380"/>
                  <a:gd name="T3" fmla="*/ 239 h 347"/>
                  <a:gd name="T4" fmla="*/ 54 w 380"/>
                  <a:gd name="T5" fmla="*/ 347 h 347"/>
                  <a:gd name="T6" fmla="*/ 239 w 380"/>
                  <a:gd name="T7" fmla="*/ 347 h 347"/>
                  <a:gd name="T8" fmla="*/ 305 w 380"/>
                  <a:gd name="T9" fmla="*/ 272 h 347"/>
                  <a:gd name="T10" fmla="*/ 380 w 380"/>
                  <a:gd name="T11" fmla="*/ 272 h 347"/>
                  <a:gd name="T12" fmla="*/ 369 w 380"/>
                  <a:gd name="T13" fmla="*/ 140 h 347"/>
                  <a:gd name="T14" fmla="*/ 317 w 380"/>
                  <a:gd name="T15" fmla="*/ 0 h 347"/>
                  <a:gd name="T16" fmla="*/ 151 w 380"/>
                  <a:gd name="T17" fmla="*/ 55 h 347"/>
                  <a:gd name="T18" fmla="*/ 33 w 380"/>
                  <a:gd name="T19" fmla="*/ 13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0" h="347">
                    <a:moveTo>
                      <a:pt x="33" y="130"/>
                    </a:moveTo>
                    <a:lnTo>
                      <a:pt x="0" y="239"/>
                    </a:lnTo>
                    <a:lnTo>
                      <a:pt x="54" y="347"/>
                    </a:lnTo>
                    <a:lnTo>
                      <a:pt x="239" y="347"/>
                    </a:lnTo>
                    <a:lnTo>
                      <a:pt x="305" y="272"/>
                    </a:lnTo>
                    <a:lnTo>
                      <a:pt x="380" y="272"/>
                    </a:lnTo>
                    <a:lnTo>
                      <a:pt x="369" y="140"/>
                    </a:lnTo>
                    <a:lnTo>
                      <a:pt x="317" y="0"/>
                    </a:lnTo>
                    <a:lnTo>
                      <a:pt x="151" y="55"/>
                    </a:lnTo>
                    <a:lnTo>
                      <a:pt x="33" y="13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1" name="Freeform 399"/>
              <p:cNvSpPr>
                <a:spLocks/>
              </p:cNvSpPr>
              <p:nvPr/>
            </p:nvSpPr>
            <p:spPr bwMode="auto">
              <a:xfrm>
                <a:off x="4890704" y="3429399"/>
                <a:ext cx="136013" cy="92849"/>
              </a:xfrm>
              <a:custGeom>
                <a:avLst/>
                <a:gdLst>
                  <a:gd name="T0" fmla="*/ 87 w 876"/>
                  <a:gd name="T1" fmla="*/ 598 h 598"/>
                  <a:gd name="T2" fmla="*/ 184 w 876"/>
                  <a:gd name="T3" fmla="*/ 565 h 598"/>
                  <a:gd name="T4" fmla="*/ 262 w 876"/>
                  <a:gd name="T5" fmla="*/ 532 h 598"/>
                  <a:gd name="T6" fmla="*/ 368 w 876"/>
                  <a:gd name="T7" fmla="*/ 553 h 598"/>
                  <a:gd name="T8" fmla="*/ 446 w 876"/>
                  <a:gd name="T9" fmla="*/ 598 h 598"/>
                  <a:gd name="T10" fmla="*/ 522 w 876"/>
                  <a:gd name="T11" fmla="*/ 586 h 598"/>
                  <a:gd name="T12" fmla="*/ 565 w 876"/>
                  <a:gd name="T13" fmla="*/ 466 h 598"/>
                  <a:gd name="T14" fmla="*/ 664 w 876"/>
                  <a:gd name="T15" fmla="*/ 435 h 598"/>
                  <a:gd name="T16" fmla="*/ 761 w 876"/>
                  <a:gd name="T17" fmla="*/ 451 h 598"/>
                  <a:gd name="T18" fmla="*/ 796 w 876"/>
                  <a:gd name="T19" fmla="*/ 381 h 598"/>
                  <a:gd name="T20" fmla="*/ 803 w 876"/>
                  <a:gd name="T21" fmla="*/ 213 h 598"/>
                  <a:gd name="T22" fmla="*/ 869 w 876"/>
                  <a:gd name="T23" fmla="*/ 170 h 598"/>
                  <a:gd name="T24" fmla="*/ 876 w 876"/>
                  <a:gd name="T25" fmla="*/ 83 h 598"/>
                  <a:gd name="T26" fmla="*/ 673 w 876"/>
                  <a:gd name="T27" fmla="*/ 0 h 598"/>
                  <a:gd name="T28" fmla="*/ 598 w 876"/>
                  <a:gd name="T29" fmla="*/ 0 h 598"/>
                  <a:gd name="T30" fmla="*/ 480 w 876"/>
                  <a:gd name="T31" fmla="*/ 88 h 598"/>
                  <a:gd name="T32" fmla="*/ 317 w 876"/>
                  <a:gd name="T33" fmla="*/ 109 h 598"/>
                  <a:gd name="T34" fmla="*/ 154 w 876"/>
                  <a:gd name="T35" fmla="*/ 64 h 598"/>
                  <a:gd name="T36" fmla="*/ 54 w 876"/>
                  <a:gd name="T37" fmla="*/ 0 h 598"/>
                  <a:gd name="T38" fmla="*/ 0 w 876"/>
                  <a:gd name="T39" fmla="*/ 109 h 598"/>
                  <a:gd name="T40" fmla="*/ 87 w 876"/>
                  <a:gd name="T41" fmla="*/ 196 h 598"/>
                  <a:gd name="T42" fmla="*/ 21 w 876"/>
                  <a:gd name="T43" fmla="*/ 326 h 598"/>
                  <a:gd name="T44" fmla="*/ 76 w 876"/>
                  <a:gd name="T45" fmla="*/ 466 h 598"/>
                  <a:gd name="T46" fmla="*/ 87 w 876"/>
                  <a:gd name="T47" fmla="*/ 59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6" h="598">
                    <a:moveTo>
                      <a:pt x="87" y="598"/>
                    </a:moveTo>
                    <a:lnTo>
                      <a:pt x="184" y="565"/>
                    </a:lnTo>
                    <a:lnTo>
                      <a:pt x="262" y="532"/>
                    </a:lnTo>
                    <a:lnTo>
                      <a:pt x="368" y="553"/>
                    </a:lnTo>
                    <a:lnTo>
                      <a:pt x="446" y="598"/>
                    </a:lnTo>
                    <a:lnTo>
                      <a:pt x="522" y="586"/>
                    </a:lnTo>
                    <a:lnTo>
                      <a:pt x="565" y="466"/>
                    </a:lnTo>
                    <a:lnTo>
                      <a:pt x="664" y="435"/>
                    </a:lnTo>
                    <a:lnTo>
                      <a:pt x="761" y="451"/>
                    </a:lnTo>
                    <a:lnTo>
                      <a:pt x="796" y="381"/>
                    </a:lnTo>
                    <a:lnTo>
                      <a:pt x="803" y="213"/>
                    </a:lnTo>
                    <a:lnTo>
                      <a:pt x="869" y="170"/>
                    </a:lnTo>
                    <a:lnTo>
                      <a:pt x="876" y="83"/>
                    </a:lnTo>
                    <a:lnTo>
                      <a:pt x="673" y="0"/>
                    </a:lnTo>
                    <a:lnTo>
                      <a:pt x="598" y="0"/>
                    </a:lnTo>
                    <a:lnTo>
                      <a:pt x="480" y="88"/>
                    </a:lnTo>
                    <a:lnTo>
                      <a:pt x="317" y="109"/>
                    </a:lnTo>
                    <a:lnTo>
                      <a:pt x="154" y="64"/>
                    </a:lnTo>
                    <a:lnTo>
                      <a:pt x="54" y="0"/>
                    </a:lnTo>
                    <a:lnTo>
                      <a:pt x="0" y="109"/>
                    </a:lnTo>
                    <a:lnTo>
                      <a:pt x="87" y="196"/>
                    </a:lnTo>
                    <a:lnTo>
                      <a:pt x="21" y="326"/>
                    </a:lnTo>
                    <a:lnTo>
                      <a:pt x="76" y="466"/>
                    </a:lnTo>
                    <a:lnTo>
                      <a:pt x="87" y="59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2" name="Freeform 400"/>
              <p:cNvSpPr>
                <a:spLocks/>
              </p:cNvSpPr>
              <p:nvPr/>
            </p:nvSpPr>
            <p:spPr bwMode="auto">
              <a:xfrm>
                <a:off x="4840087" y="3296336"/>
                <a:ext cx="214889" cy="149987"/>
              </a:xfrm>
              <a:custGeom>
                <a:avLst/>
                <a:gdLst>
                  <a:gd name="T0" fmla="*/ 380 w 1384"/>
                  <a:gd name="T1" fmla="*/ 857 h 966"/>
                  <a:gd name="T2" fmla="*/ 480 w 1384"/>
                  <a:gd name="T3" fmla="*/ 921 h 966"/>
                  <a:gd name="T4" fmla="*/ 643 w 1384"/>
                  <a:gd name="T5" fmla="*/ 966 h 966"/>
                  <a:gd name="T6" fmla="*/ 803 w 1384"/>
                  <a:gd name="T7" fmla="*/ 945 h 966"/>
                  <a:gd name="T8" fmla="*/ 924 w 1384"/>
                  <a:gd name="T9" fmla="*/ 857 h 966"/>
                  <a:gd name="T10" fmla="*/ 999 w 1384"/>
                  <a:gd name="T11" fmla="*/ 857 h 966"/>
                  <a:gd name="T12" fmla="*/ 1202 w 1384"/>
                  <a:gd name="T13" fmla="*/ 940 h 966"/>
                  <a:gd name="T14" fmla="*/ 1238 w 1384"/>
                  <a:gd name="T15" fmla="*/ 796 h 966"/>
                  <a:gd name="T16" fmla="*/ 1384 w 1384"/>
                  <a:gd name="T17" fmla="*/ 645 h 966"/>
                  <a:gd name="T18" fmla="*/ 1363 w 1384"/>
                  <a:gd name="T19" fmla="*/ 578 h 966"/>
                  <a:gd name="T20" fmla="*/ 1283 w 1384"/>
                  <a:gd name="T21" fmla="*/ 586 h 966"/>
                  <a:gd name="T22" fmla="*/ 1207 w 1384"/>
                  <a:gd name="T23" fmla="*/ 564 h 966"/>
                  <a:gd name="T24" fmla="*/ 1207 w 1384"/>
                  <a:gd name="T25" fmla="*/ 465 h 966"/>
                  <a:gd name="T26" fmla="*/ 1153 w 1384"/>
                  <a:gd name="T27" fmla="*/ 401 h 966"/>
                  <a:gd name="T28" fmla="*/ 1087 w 1384"/>
                  <a:gd name="T29" fmla="*/ 151 h 966"/>
                  <a:gd name="T30" fmla="*/ 999 w 1384"/>
                  <a:gd name="T31" fmla="*/ 21 h 966"/>
                  <a:gd name="T32" fmla="*/ 902 w 1384"/>
                  <a:gd name="T33" fmla="*/ 0 h 966"/>
                  <a:gd name="T34" fmla="*/ 794 w 1384"/>
                  <a:gd name="T35" fmla="*/ 54 h 966"/>
                  <a:gd name="T36" fmla="*/ 652 w 1384"/>
                  <a:gd name="T37" fmla="*/ 87 h 966"/>
                  <a:gd name="T38" fmla="*/ 510 w 1384"/>
                  <a:gd name="T39" fmla="*/ 21 h 966"/>
                  <a:gd name="T40" fmla="*/ 402 w 1384"/>
                  <a:gd name="T41" fmla="*/ 0 h 966"/>
                  <a:gd name="T42" fmla="*/ 283 w 1384"/>
                  <a:gd name="T43" fmla="*/ 75 h 966"/>
                  <a:gd name="T44" fmla="*/ 163 w 1384"/>
                  <a:gd name="T45" fmla="*/ 217 h 966"/>
                  <a:gd name="T46" fmla="*/ 120 w 1384"/>
                  <a:gd name="T47" fmla="*/ 390 h 966"/>
                  <a:gd name="T48" fmla="*/ 0 w 1384"/>
                  <a:gd name="T49" fmla="*/ 423 h 966"/>
                  <a:gd name="T50" fmla="*/ 76 w 1384"/>
                  <a:gd name="T51" fmla="*/ 553 h 966"/>
                  <a:gd name="T52" fmla="*/ 87 w 1384"/>
                  <a:gd name="T53" fmla="*/ 727 h 966"/>
                  <a:gd name="T54" fmla="*/ 293 w 1384"/>
                  <a:gd name="T55" fmla="*/ 758 h 966"/>
                  <a:gd name="T56" fmla="*/ 380 w 1384"/>
                  <a:gd name="T57" fmla="*/ 857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84" h="966">
                    <a:moveTo>
                      <a:pt x="380" y="857"/>
                    </a:moveTo>
                    <a:lnTo>
                      <a:pt x="480" y="921"/>
                    </a:lnTo>
                    <a:lnTo>
                      <a:pt x="643" y="966"/>
                    </a:lnTo>
                    <a:lnTo>
                      <a:pt x="803" y="945"/>
                    </a:lnTo>
                    <a:lnTo>
                      <a:pt x="924" y="857"/>
                    </a:lnTo>
                    <a:lnTo>
                      <a:pt x="999" y="857"/>
                    </a:lnTo>
                    <a:lnTo>
                      <a:pt x="1202" y="940"/>
                    </a:lnTo>
                    <a:lnTo>
                      <a:pt x="1238" y="796"/>
                    </a:lnTo>
                    <a:lnTo>
                      <a:pt x="1384" y="645"/>
                    </a:lnTo>
                    <a:lnTo>
                      <a:pt x="1363" y="578"/>
                    </a:lnTo>
                    <a:lnTo>
                      <a:pt x="1283" y="586"/>
                    </a:lnTo>
                    <a:lnTo>
                      <a:pt x="1207" y="564"/>
                    </a:lnTo>
                    <a:lnTo>
                      <a:pt x="1207" y="465"/>
                    </a:lnTo>
                    <a:lnTo>
                      <a:pt x="1153" y="401"/>
                    </a:lnTo>
                    <a:lnTo>
                      <a:pt x="1087" y="151"/>
                    </a:lnTo>
                    <a:lnTo>
                      <a:pt x="999" y="21"/>
                    </a:lnTo>
                    <a:lnTo>
                      <a:pt x="902" y="0"/>
                    </a:lnTo>
                    <a:lnTo>
                      <a:pt x="794" y="54"/>
                    </a:lnTo>
                    <a:lnTo>
                      <a:pt x="652" y="87"/>
                    </a:lnTo>
                    <a:lnTo>
                      <a:pt x="510" y="21"/>
                    </a:lnTo>
                    <a:lnTo>
                      <a:pt x="402" y="0"/>
                    </a:lnTo>
                    <a:lnTo>
                      <a:pt x="283" y="75"/>
                    </a:lnTo>
                    <a:lnTo>
                      <a:pt x="163" y="217"/>
                    </a:lnTo>
                    <a:lnTo>
                      <a:pt x="120" y="390"/>
                    </a:lnTo>
                    <a:lnTo>
                      <a:pt x="0" y="423"/>
                    </a:lnTo>
                    <a:lnTo>
                      <a:pt x="76" y="553"/>
                    </a:lnTo>
                    <a:lnTo>
                      <a:pt x="87" y="727"/>
                    </a:lnTo>
                    <a:lnTo>
                      <a:pt x="293" y="758"/>
                    </a:lnTo>
                    <a:lnTo>
                      <a:pt x="380" y="85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3" name="Freeform 401"/>
              <p:cNvSpPr>
                <a:spLocks/>
              </p:cNvSpPr>
              <p:nvPr/>
            </p:nvSpPr>
            <p:spPr bwMode="auto">
              <a:xfrm>
                <a:off x="4980138" y="3286088"/>
                <a:ext cx="82602" cy="101234"/>
              </a:xfrm>
              <a:custGeom>
                <a:avLst/>
                <a:gdLst>
                  <a:gd name="T0" fmla="*/ 0 w 532"/>
                  <a:gd name="T1" fmla="*/ 66 h 652"/>
                  <a:gd name="T2" fmla="*/ 97 w 532"/>
                  <a:gd name="T3" fmla="*/ 87 h 652"/>
                  <a:gd name="T4" fmla="*/ 185 w 532"/>
                  <a:gd name="T5" fmla="*/ 217 h 652"/>
                  <a:gd name="T6" fmla="*/ 251 w 532"/>
                  <a:gd name="T7" fmla="*/ 467 h 652"/>
                  <a:gd name="T8" fmla="*/ 305 w 532"/>
                  <a:gd name="T9" fmla="*/ 531 h 652"/>
                  <a:gd name="T10" fmla="*/ 305 w 532"/>
                  <a:gd name="T11" fmla="*/ 630 h 652"/>
                  <a:gd name="T12" fmla="*/ 381 w 532"/>
                  <a:gd name="T13" fmla="*/ 652 h 652"/>
                  <a:gd name="T14" fmla="*/ 390 w 532"/>
                  <a:gd name="T15" fmla="*/ 522 h 652"/>
                  <a:gd name="T16" fmla="*/ 444 w 532"/>
                  <a:gd name="T17" fmla="*/ 422 h 652"/>
                  <a:gd name="T18" fmla="*/ 511 w 532"/>
                  <a:gd name="T19" fmla="*/ 434 h 652"/>
                  <a:gd name="T20" fmla="*/ 532 w 532"/>
                  <a:gd name="T21" fmla="*/ 370 h 652"/>
                  <a:gd name="T22" fmla="*/ 466 w 532"/>
                  <a:gd name="T23" fmla="*/ 304 h 652"/>
                  <a:gd name="T24" fmla="*/ 423 w 532"/>
                  <a:gd name="T25" fmla="*/ 108 h 652"/>
                  <a:gd name="T26" fmla="*/ 336 w 532"/>
                  <a:gd name="T27" fmla="*/ 0 h 652"/>
                  <a:gd name="T28" fmla="*/ 109 w 532"/>
                  <a:gd name="T29" fmla="*/ 0 h 652"/>
                  <a:gd name="T30" fmla="*/ 0 w 532"/>
                  <a:gd name="T31" fmla="*/ 66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2" h="652">
                    <a:moveTo>
                      <a:pt x="0" y="66"/>
                    </a:moveTo>
                    <a:lnTo>
                      <a:pt x="97" y="87"/>
                    </a:lnTo>
                    <a:lnTo>
                      <a:pt x="185" y="217"/>
                    </a:lnTo>
                    <a:lnTo>
                      <a:pt x="251" y="467"/>
                    </a:lnTo>
                    <a:lnTo>
                      <a:pt x="305" y="531"/>
                    </a:lnTo>
                    <a:lnTo>
                      <a:pt x="305" y="630"/>
                    </a:lnTo>
                    <a:lnTo>
                      <a:pt x="381" y="652"/>
                    </a:lnTo>
                    <a:lnTo>
                      <a:pt x="390" y="522"/>
                    </a:lnTo>
                    <a:lnTo>
                      <a:pt x="444" y="422"/>
                    </a:lnTo>
                    <a:lnTo>
                      <a:pt x="511" y="434"/>
                    </a:lnTo>
                    <a:lnTo>
                      <a:pt x="532" y="370"/>
                    </a:lnTo>
                    <a:lnTo>
                      <a:pt x="466" y="304"/>
                    </a:lnTo>
                    <a:lnTo>
                      <a:pt x="423" y="108"/>
                    </a:lnTo>
                    <a:lnTo>
                      <a:pt x="336" y="0"/>
                    </a:lnTo>
                    <a:lnTo>
                      <a:pt x="109" y="0"/>
                    </a:lnTo>
                    <a:lnTo>
                      <a:pt x="0" y="6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4" name="Freeform 402"/>
              <p:cNvSpPr>
                <a:spLocks/>
              </p:cNvSpPr>
              <p:nvPr/>
            </p:nvSpPr>
            <p:spPr bwMode="auto">
              <a:xfrm>
                <a:off x="4906541" y="2833487"/>
                <a:ext cx="100768" cy="85397"/>
              </a:xfrm>
              <a:custGeom>
                <a:avLst/>
                <a:gdLst>
                  <a:gd name="T0" fmla="*/ 649 w 649"/>
                  <a:gd name="T1" fmla="*/ 538 h 550"/>
                  <a:gd name="T2" fmla="*/ 474 w 649"/>
                  <a:gd name="T3" fmla="*/ 550 h 550"/>
                  <a:gd name="T4" fmla="*/ 399 w 649"/>
                  <a:gd name="T5" fmla="*/ 517 h 550"/>
                  <a:gd name="T6" fmla="*/ 344 w 649"/>
                  <a:gd name="T7" fmla="*/ 451 h 550"/>
                  <a:gd name="T8" fmla="*/ 266 w 649"/>
                  <a:gd name="T9" fmla="*/ 441 h 550"/>
                  <a:gd name="T10" fmla="*/ 167 w 649"/>
                  <a:gd name="T11" fmla="*/ 456 h 550"/>
                  <a:gd name="T12" fmla="*/ 129 w 649"/>
                  <a:gd name="T13" fmla="*/ 396 h 550"/>
                  <a:gd name="T14" fmla="*/ 59 w 649"/>
                  <a:gd name="T15" fmla="*/ 368 h 550"/>
                  <a:gd name="T16" fmla="*/ 66 w 649"/>
                  <a:gd name="T17" fmla="*/ 245 h 550"/>
                  <a:gd name="T18" fmla="*/ 0 w 649"/>
                  <a:gd name="T19" fmla="*/ 196 h 550"/>
                  <a:gd name="T20" fmla="*/ 7 w 649"/>
                  <a:gd name="T21" fmla="*/ 165 h 550"/>
                  <a:gd name="T22" fmla="*/ 174 w 649"/>
                  <a:gd name="T23" fmla="*/ 28 h 550"/>
                  <a:gd name="T24" fmla="*/ 297 w 649"/>
                  <a:gd name="T25" fmla="*/ 42 h 550"/>
                  <a:gd name="T26" fmla="*/ 385 w 649"/>
                  <a:gd name="T27" fmla="*/ 0 h 550"/>
                  <a:gd name="T28" fmla="*/ 448 w 649"/>
                  <a:gd name="T29" fmla="*/ 14 h 550"/>
                  <a:gd name="T30" fmla="*/ 637 w 649"/>
                  <a:gd name="T31" fmla="*/ 42 h 550"/>
                  <a:gd name="T32" fmla="*/ 592 w 649"/>
                  <a:gd name="T33" fmla="*/ 288 h 550"/>
                  <a:gd name="T34" fmla="*/ 649 w 649"/>
                  <a:gd name="T35" fmla="*/ 420 h 550"/>
                  <a:gd name="T36" fmla="*/ 649 w 649"/>
                  <a:gd name="T37" fmla="*/ 53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9" h="550">
                    <a:moveTo>
                      <a:pt x="649" y="538"/>
                    </a:moveTo>
                    <a:lnTo>
                      <a:pt x="474" y="550"/>
                    </a:lnTo>
                    <a:lnTo>
                      <a:pt x="399" y="517"/>
                    </a:lnTo>
                    <a:lnTo>
                      <a:pt x="344" y="451"/>
                    </a:lnTo>
                    <a:lnTo>
                      <a:pt x="266" y="441"/>
                    </a:lnTo>
                    <a:lnTo>
                      <a:pt x="167" y="456"/>
                    </a:lnTo>
                    <a:lnTo>
                      <a:pt x="129" y="396"/>
                    </a:lnTo>
                    <a:lnTo>
                      <a:pt x="59" y="368"/>
                    </a:lnTo>
                    <a:lnTo>
                      <a:pt x="66" y="245"/>
                    </a:lnTo>
                    <a:lnTo>
                      <a:pt x="0" y="196"/>
                    </a:lnTo>
                    <a:lnTo>
                      <a:pt x="7" y="165"/>
                    </a:lnTo>
                    <a:lnTo>
                      <a:pt x="174" y="28"/>
                    </a:lnTo>
                    <a:lnTo>
                      <a:pt x="297" y="42"/>
                    </a:lnTo>
                    <a:lnTo>
                      <a:pt x="385" y="0"/>
                    </a:lnTo>
                    <a:lnTo>
                      <a:pt x="448" y="14"/>
                    </a:lnTo>
                    <a:lnTo>
                      <a:pt x="637" y="42"/>
                    </a:lnTo>
                    <a:lnTo>
                      <a:pt x="592" y="288"/>
                    </a:lnTo>
                    <a:lnTo>
                      <a:pt x="649" y="420"/>
                    </a:lnTo>
                    <a:lnTo>
                      <a:pt x="649" y="53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5" name="Freeform 403"/>
              <p:cNvSpPr>
                <a:spLocks/>
              </p:cNvSpPr>
              <p:nvPr/>
            </p:nvSpPr>
            <p:spPr bwMode="auto">
              <a:xfrm>
                <a:off x="4847074" y="2901959"/>
                <a:ext cx="168309" cy="107910"/>
              </a:xfrm>
              <a:custGeom>
                <a:avLst/>
                <a:gdLst>
                  <a:gd name="T0" fmla="*/ 1075 w 1084"/>
                  <a:gd name="T1" fmla="*/ 541 h 695"/>
                  <a:gd name="T2" fmla="*/ 1084 w 1084"/>
                  <a:gd name="T3" fmla="*/ 348 h 695"/>
                  <a:gd name="T4" fmla="*/ 1020 w 1084"/>
                  <a:gd name="T5" fmla="*/ 260 h 695"/>
                  <a:gd name="T6" fmla="*/ 1030 w 1084"/>
                  <a:gd name="T7" fmla="*/ 97 h 695"/>
                  <a:gd name="T8" fmla="*/ 857 w 1084"/>
                  <a:gd name="T9" fmla="*/ 109 h 695"/>
                  <a:gd name="T10" fmla="*/ 782 w 1084"/>
                  <a:gd name="T11" fmla="*/ 76 h 695"/>
                  <a:gd name="T12" fmla="*/ 727 w 1084"/>
                  <a:gd name="T13" fmla="*/ 10 h 695"/>
                  <a:gd name="T14" fmla="*/ 652 w 1084"/>
                  <a:gd name="T15" fmla="*/ 0 h 695"/>
                  <a:gd name="T16" fmla="*/ 550 w 1084"/>
                  <a:gd name="T17" fmla="*/ 15 h 695"/>
                  <a:gd name="T18" fmla="*/ 553 w 1084"/>
                  <a:gd name="T19" fmla="*/ 36 h 695"/>
                  <a:gd name="T20" fmla="*/ 564 w 1084"/>
                  <a:gd name="T21" fmla="*/ 109 h 695"/>
                  <a:gd name="T22" fmla="*/ 527 w 1084"/>
                  <a:gd name="T23" fmla="*/ 289 h 695"/>
                  <a:gd name="T24" fmla="*/ 435 w 1084"/>
                  <a:gd name="T25" fmla="*/ 310 h 695"/>
                  <a:gd name="T26" fmla="*/ 333 w 1084"/>
                  <a:gd name="T27" fmla="*/ 187 h 695"/>
                  <a:gd name="T28" fmla="*/ 288 w 1084"/>
                  <a:gd name="T29" fmla="*/ 95 h 695"/>
                  <a:gd name="T30" fmla="*/ 187 w 1084"/>
                  <a:gd name="T31" fmla="*/ 137 h 695"/>
                  <a:gd name="T32" fmla="*/ 85 w 1084"/>
                  <a:gd name="T33" fmla="*/ 166 h 695"/>
                  <a:gd name="T34" fmla="*/ 94 w 1084"/>
                  <a:gd name="T35" fmla="*/ 317 h 695"/>
                  <a:gd name="T36" fmla="*/ 21 w 1084"/>
                  <a:gd name="T37" fmla="*/ 397 h 695"/>
                  <a:gd name="T38" fmla="*/ 0 w 1084"/>
                  <a:gd name="T39" fmla="*/ 478 h 695"/>
                  <a:gd name="T40" fmla="*/ 42 w 1084"/>
                  <a:gd name="T41" fmla="*/ 541 h 695"/>
                  <a:gd name="T42" fmla="*/ 118 w 1084"/>
                  <a:gd name="T43" fmla="*/ 466 h 695"/>
                  <a:gd name="T44" fmla="*/ 456 w 1084"/>
                  <a:gd name="T45" fmla="*/ 466 h 695"/>
                  <a:gd name="T46" fmla="*/ 727 w 1084"/>
                  <a:gd name="T47" fmla="*/ 520 h 695"/>
                  <a:gd name="T48" fmla="*/ 869 w 1084"/>
                  <a:gd name="T49" fmla="*/ 695 h 695"/>
                  <a:gd name="T50" fmla="*/ 945 w 1084"/>
                  <a:gd name="T51" fmla="*/ 695 h 695"/>
                  <a:gd name="T52" fmla="*/ 1075 w 1084"/>
                  <a:gd name="T53" fmla="*/ 541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4" h="695">
                    <a:moveTo>
                      <a:pt x="1075" y="541"/>
                    </a:moveTo>
                    <a:lnTo>
                      <a:pt x="1084" y="348"/>
                    </a:lnTo>
                    <a:lnTo>
                      <a:pt x="1020" y="260"/>
                    </a:lnTo>
                    <a:lnTo>
                      <a:pt x="1030" y="97"/>
                    </a:lnTo>
                    <a:lnTo>
                      <a:pt x="857" y="109"/>
                    </a:lnTo>
                    <a:lnTo>
                      <a:pt x="782" y="76"/>
                    </a:lnTo>
                    <a:lnTo>
                      <a:pt x="727" y="10"/>
                    </a:lnTo>
                    <a:lnTo>
                      <a:pt x="652" y="0"/>
                    </a:lnTo>
                    <a:lnTo>
                      <a:pt x="550" y="15"/>
                    </a:lnTo>
                    <a:lnTo>
                      <a:pt x="553" y="36"/>
                    </a:lnTo>
                    <a:lnTo>
                      <a:pt x="564" y="109"/>
                    </a:lnTo>
                    <a:lnTo>
                      <a:pt x="527" y="289"/>
                    </a:lnTo>
                    <a:lnTo>
                      <a:pt x="435" y="310"/>
                    </a:lnTo>
                    <a:lnTo>
                      <a:pt x="333" y="187"/>
                    </a:lnTo>
                    <a:lnTo>
                      <a:pt x="288" y="95"/>
                    </a:lnTo>
                    <a:lnTo>
                      <a:pt x="187" y="137"/>
                    </a:lnTo>
                    <a:lnTo>
                      <a:pt x="85" y="166"/>
                    </a:lnTo>
                    <a:lnTo>
                      <a:pt x="94" y="317"/>
                    </a:lnTo>
                    <a:lnTo>
                      <a:pt x="21" y="397"/>
                    </a:lnTo>
                    <a:lnTo>
                      <a:pt x="0" y="478"/>
                    </a:lnTo>
                    <a:lnTo>
                      <a:pt x="42" y="541"/>
                    </a:lnTo>
                    <a:lnTo>
                      <a:pt x="118" y="466"/>
                    </a:lnTo>
                    <a:lnTo>
                      <a:pt x="456" y="466"/>
                    </a:lnTo>
                    <a:lnTo>
                      <a:pt x="727" y="520"/>
                    </a:lnTo>
                    <a:lnTo>
                      <a:pt x="869" y="695"/>
                    </a:lnTo>
                    <a:lnTo>
                      <a:pt x="945" y="695"/>
                    </a:lnTo>
                    <a:lnTo>
                      <a:pt x="1075" y="54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6" name="Freeform 404"/>
              <p:cNvSpPr>
                <a:spLocks/>
              </p:cNvSpPr>
              <p:nvPr/>
            </p:nvSpPr>
            <p:spPr bwMode="auto">
              <a:xfrm>
                <a:off x="5115841" y="3694594"/>
                <a:ext cx="44872" cy="26395"/>
              </a:xfrm>
              <a:custGeom>
                <a:avLst/>
                <a:gdLst>
                  <a:gd name="T0" fmla="*/ 222 w 289"/>
                  <a:gd name="T1" fmla="*/ 125 h 170"/>
                  <a:gd name="T2" fmla="*/ 251 w 289"/>
                  <a:gd name="T3" fmla="*/ 54 h 170"/>
                  <a:gd name="T4" fmla="*/ 289 w 289"/>
                  <a:gd name="T5" fmla="*/ 0 h 170"/>
                  <a:gd name="T6" fmla="*/ 256 w 289"/>
                  <a:gd name="T7" fmla="*/ 0 h 170"/>
                  <a:gd name="T8" fmla="*/ 218 w 289"/>
                  <a:gd name="T9" fmla="*/ 33 h 170"/>
                  <a:gd name="T10" fmla="*/ 76 w 289"/>
                  <a:gd name="T11" fmla="*/ 66 h 170"/>
                  <a:gd name="T12" fmla="*/ 0 w 289"/>
                  <a:gd name="T13" fmla="*/ 109 h 170"/>
                  <a:gd name="T14" fmla="*/ 5 w 289"/>
                  <a:gd name="T15" fmla="*/ 158 h 170"/>
                  <a:gd name="T16" fmla="*/ 119 w 289"/>
                  <a:gd name="T17" fmla="*/ 170 h 170"/>
                  <a:gd name="T18" fmla="*/ 222 w 289"/>
                  <a:gd name="T19"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170">
                    <a:moveTo>
                      <a:pt x="222" y="125"/>
                    </a:moveTo>
                    <a:lnTo>
                      <a:pt x="251" y="54"/>
                    </a:lnTo>
                    <a:lnTo>
                      <a:pt x="289" y="0"/>
                    </a:lnTo>
                    <a:lnTo>
                      <a:pt x="256" y="0"/>
                    </a:lnTo>
                    <a:lnTo>
                      <a:pt x="218" y="33"/>
                    </a:lnTo>
                    <a:lnTo>
                      <a:pt x="76" y="66"/>
                    </a:lnTo>
                    <a:lnTo>
                      <a:pt x="0" y="109"/>
                    </a:lnTo>
                    <a:lnTo>
                      <a:pt x="5" y="158"/>
                    </a:lnTo>
                    <a:lnTo>
                      <a:pt x="119" y="170"/>
                    </a:lnTo>
                    <a:lnTo>
                      <a:pt x="222" y="12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7" name="Freeform 405"/>
              <p:cNvSpPr>
                <a:spLocks/>
              </p:cNvSpPr>
              <p:nvPr/>
            </p:nvSpPr>
            <p:spPr bwMode="auto">
              <a:xfrm>
                <a:off x="4882320" y="3137809"/>
                <a:ext cx="413009" cy="281032"/>
              </a:xfrm>
              <a:custGeom>
                <a:avLst/>
                <a:gdLst>
                  <a:gd name="T0" fmla="*/ 0 w 2660"/>
                  <a:gd name="T1" fmla="*/ 912 h 1810"/>
                  <a:gd name="T2" fmla="*/ 108 w 2660"/>
                  <a:gd name="T3" fmla="*/ 716 h 1810"/>
                  <a:gd name="T4" fmla="*/ 304 w 2660"/>
                  <a:gd name="T5" fmla="*/ 435 h 1810"/>
                  <a:gd name="T6" fmla="*/ 434 w 2660"/>
                  <a:gd name="T7" fmla="*/ 88 h 1810"/>
                  <a:gd name="T8" fmla="*/ 640 w 2660"/>
                  <a:gd name="T9" fmla="*/ 130 h 1810"/>
                  <a:gd name="T10" fmla="*/ 836 w 2660"/>
                  <a:gd name="T11" fmla="*/ 151 h 1810"/>
                  <a:gd name="T12" fmla="*/ 1141 w 2660"/>
                  <a:gd name="T13" fmla="*/ 206 h 1810"/>
                  <a:gd name="T14" fmla="*/ 1259 w 2660"/>
                  <a:gd name="T15" fmla="*/ 88 h 1810"/>
                  <a:gd name="T16" fmla="*/ 1521 w 2660"/>
                  <a:gd name="T17" fmla="*/ 0 h 1810"/>
                  <a:gd name="T18" fmla="*/ 1793 w 2660"/>
                  <a:gd name="T19" fmla="*/ 272 h 1810"/>
                  <a:gd name="T20" fmla="*/ 1911 w 2660"/>
                  <a:gd name="T21" fmla="*/ 381 h 1810"/>
                  <a:gd name="T22" fmla="*/ 2227 w 2660"/>
                  <a:gd name="T23" fmla="*/ 444 h 1810"/>
                  <a:gd name="T24" fmla="*/ 2442 w 2660"/>
                  <a:gd name="T25" fmla="*/ 544 h 1810"/>
                  <a:gd name="T26" fmla="*/ 2660 w 2660"/>
                  <a:gd name="T27" fmla="*/ 737 h 1810"/>
                  <a:gd name="T28" fmla="*/ 2553 w 2660"/>
                  <a:gd name="T29" fmla="*/ 1030 h 1810"/>
                  <a:gd name="T30" fmla="*/ 2378 w 2660"/>
                  <a:gd name="T31" fmla="*/ 1129 h 1810"/>
                  <a:gd name="T32" fmla="*/ 2182 w 2660"/>
                  <a:gd name="T33" fmla="*/ 1288 h 1810"/>
                  <a:gd name="T34" fmla="*/ 1930 w 2660"/>
                  <a:gd name="T35" fmla="*/ 1361 h 1810"/>
                  <a:gd name="T36" fmla="*/ 1894 w 2660"/>
                  <a:gd name="T37" fmla="*/ 1448 h 1810"/>
                  <a:gd name="T38" fmla="*/ 1741 w 2660"/>
                  <a:gd name="T39" fmla="*/ 1505 h 1810"/>
                  <a:gd name="T40" fmla="*/ 1894 w 2660"/>
                  <a:gd name="T41" fmla="*/ 1607 h 1810"/>
                  <a:gd name="T42" fmla="*/ 2081 w 2660"/>
                  <a:gd name="T43" fmla="*/ 1628 h 1810"/>
                  <a:gd name="T44" fmla="*/ 1979 w 2660"/>
                  <a:gd name="T45" fmla="*/ 1694 h 1810"/>
                  <a:gd name="T46" fmla="*/ 1785 w 2660"/>
                  <a:gd name="T47" fmla="*/ 1810 h 1810"/>
                  <a:gd name="T48" fmla="*/ 1656 w 2660"/>
                  <a:gd name="T49" fmla="*/ 1737 h 1810"/>
                  <a:gd name="T50" fmla="*/ 1554 w 2660"/>
                  <a:gd name="T51" fmla="*/ 1621 h 1810"/>
                  <a:gd name="T52" fmla="*/ 1589 w 2660"/>
                  <a:gd name="T53" fmla="*/ 1571 h 1810"/>
                  <a:gd name="T54" fmla="*/ 1684 w 2660"/>
                  <a:gd name="T55" fmla="*/ 1477 h 1810"/>
                  <a:gd name="T56" fmla="*/ 1509 w 2660"/>
                  <a:gd name="T57" fmla="*/ 1441 h 1810"/>
                  <a:gd name="T58" fmla="*/ 1393 w 2660"/>
                  <a:gd name="T59" fmla="*/ 1361 h 1810"/>
                  <a:gd name="T60" fmla="*/ 1299 w 2660"/>
                  <a:gd name="T61" fmla="*/ 1403 h 1810"/>
                  <a:gd name="T62" fmla="*/ 1207 w 2660"/>
                  <a:gd name="T63" fmla="*/ 1484 h 1810"/>
                  <a:gd name="T64" fmla="*/ 1011 w 2660"/>
                  <a:gd name="T65" fmla="*/ 1607 h 1810"/>
                  <a:gd name="T66" fmla="*/ 1074 w 2660"/>
                  <a:gd name="T67" fmla="*/ 1377 h 1810"/>
                  <a:gd name="T68" fmla="*/ 1162 w 2660"/>
                  <a:gd name="T69" fmla="*/ 1325 h 1810"/>
                  <a:gd name="T70" fmla="*/ 1053 w 2660"/>
                  <a:gd name="T71" fmla="*/ 1063 h 1810"/>
                  <a:gd name="T72" fmla="*/ 739 w 2660"/>
                  <a:gd name="T73" fmla="*/ 955 h 1810"/>
                  <a:gd name="T74" fmla="*/ 522 w 2660"/>
                  <a:gd name="T75" fmla="*/ 1075 h 1810"/>
                  <a:gd name="T76" fmla="*/ 238 w 2660"/>
                  <a:gd name="T77" fmla="*/ 1042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60" h="1810">
                    <a:moveTo>
                      <a:pt x="130" y="1021"/>
                    </a:moveTo>
                    <a:lnTo>
                      <a:pt x="0" y="912"/>
                    </a:lnTo>
                    <a:lnTo>
                      <a:pt x="33" y="782"/>
                    </a:lnTo>
                    <a:lnTo>
                      <a:pt x="108" y="716"/>
                    </a:lnTo>
                    <a:lnTo>
                      <a:pt x="99" y="662"/>
                    </a:lnTo>
                    <a:lnTo>
                      <a:pt x="304" y="435"/>
                    </a:lnTo>
                    <a:lnTo>
                      <a:pt x="283" y="239"/>
                    </a:lnTo>
                    <a:lnTo>
                      <a:pt x="434" y="88"/>
                    </a:lnTo>
                    <a:lnTo>
                      <a:pt x="543" y="76"/>
                    </a:lnTo>
                    <a:lnTo>
                      <a:pt x="640" y="130"/>
                    </a:lnTo>
                    <a:lnTo>
                      <a:pt x="727" y="121"/>
                    </a:lnTo>
                    <a:lnTo>
                      <a:pt x="836" y="151"/>
                    </a:lnTo>
                    <a:lnTo>
                      <a:pt x="902" y="130"/>
                    </a:lnTo>
                    <a:lnTo>
                      <a:pt x="1141" y="206"/>
                    </a:lnTo>
                    <a:lnTo>
                      <a:pt x="1228" y="185"/>
                    </a:lnTo>
                    <a:lnTo>
                      <a:pt x="1259" y="88"/>
                    </a:lnTo>
                    <a:lnTo>
                      <a:pt x="1412" y="55"/>
                    </a:lnTo>
                    <a:lnTo>
                      <a:pt x="1521" y="0"/>
                    </a:lnTo>
                    <a:lnTo>
                      <a:pt x="1726" y="22"/>
                    </a:lnTo>
                    <a:lnTo>
                      <a:pt x="1793" y="272"/>
                    </a:lnTo>
                    <a:lnTo>
                      <a:pt x="1901" y="293"/>
                    </a:lnTo>
                    <a:lnTo>
                      <a:pt x="1911" y="381"/>
                    </a:lnTo>
                    <a:lnTo>
                      <a:pt x="1977" y="456"/>
                    </a:lnTo>
                    <a:lnTo>
                      <a:pt x="2227" y="444"/>
                    </a:lnTo>
                    <a:lnTo>
                      <a:pt x="2345" y="544"/>
                    </a:lnTo>
                    <a:lnTo>
                      <a:pt x="2442" y="544"/>
                    </a:lnTo>
                    <a:lnTo>
                      <a:pt x="2530" y="619"/>
                    </a:lnTo>
                    <a:lnTo>
                      <a:pt x="2660" y="737"/>
                    </a:lnTo>
                    <a:lnTo>
                      <a:pt x="2574" y="846"/>
                    </a:lnTo>
                    <a:lnTo>
                      <a:pt x="2553" y="1030"/>
                    </a:lnTo>
                    <a:lnTo>
                      <a:pt x="2487" y="1021"/>
                    </a:lnTo>
                    <a:lnTo>
                      <a:pt x="2378" y="1129"/>
                    </a:lnTo>
                    <a:lnTo>
                      <a:pt x="2284" y="1295"/>
                    </a:lnTo>
                    <a:lnTo>
                      <a:pt x="2182" y="1288"/>
                    </a:lnTo>
                    <a:lnTo>
                      <a:pt x="2119" y="1354"/>
                    </a:lnTo>
                    <a:lnTo>
                      <a:pt x="1930" y="1361"/>
                    </a:lnTo>
                    <a:lnTo>
                      <a:pt x="1923" y="1411"/>
                    </a:lnTo>
                    <a:lnTo>
                      <a:pt x="1894" y="1448"/>
                    </a:lnTo>
                    <a:lnTo>
                      <a:pt x="1726" y="1470"/>
                    </a:lnTo>
                    <a:lnTo>
                      <a:pt x="1741" y="1505"/>
                    </a:lnTo>
                    <a:lnTo>
                      <a:pt x="1849" y="1550"/>
                    </a:lnTo>
                    <a:lnTo>
                      <a:pt x="1894" y="1607"/>
                    </a:lnTo>
                    <a:lnTo>
                      <a:pt x="2031" y="1621"/>
                    </a:lnTo>
                    <a:lnTo>
                      <a:pt x="2081" y="1628"/>
                    </a:lnTo>
                    <a:lnTo>
                      <a:pt x="2081" y="1687"/>
                    </a:lnTo>
                    <a:lnTo>
                      <a:pt x="1979" y="1694"/>
                    </a:lnTo>
                    <a:lnTo>
                      <a:pt x="1894" y="1729"/>
                    </a:lnTo>
                    <a:lnTo>
                      <a:pt x="1785" y="1810"/>
                    </a:lnTo>
                    <a:lnTo>
                      <a:pt x="1684" y="1810"/>
                    </a:lnTo>
                    <a:lnTo>
                      <a:pt x="1656" y="1737"/>
                    </a:lnTo>
                    <a:lnTo>
                      <a:pt x="1663" y="1656"/>
                    </a:lnTo>
                    <a:lnTo>
                      <a:pt x="1554" y="1621"/>
                    </a:lnTo>
                    <a:lnTo>
                      <a:pt x="1554" y="1578"/>
                    </a:lnTo>
                    <a:lnTo>
                      <a:pt x="1589" y="1571"/>
                    </a:lnTo>
                    <a:lnTo>
                      <a:pt x="1684" y="1512"/>
                    </a:lnTo>
                    <a:lnTo>
                      <a:pt x="1684" y="1477"/>
                    </a:lnTo>
                    <a:lnTo>
                      <a:pt x="1611" y="1448"/>
                    </a:lnTo>
                    <a:lnTo>
                      <a:pt x="1509" y="1441"/>
                    </a:lnTo>
                    <a:lnTo>
                      <a:pt x="1438" y="1425"/>
                    </a:lnTo>
                    <a:lnTo>
                      <a:pt x="1393" y="1361"/>
                    </a:lnTo>
                    <a:lnTo>
                      <a:pt x="1351" y="1354"/>
                    </a:lnTo>
                    <a:lnTo>
                      <a:pt x="1299" y="1403"/>
                    </a:lnTo>
                    <a:lnTo>
                      <a:pt x="1207" y="1411"/>
                    </a:lnTo>
                    <a:lnTo>
                      <a:pt x="1207" y="1484"/>
                    </a:lnTo>
                    <a:lnTo>
                      <a:pt x="1089" y="1599"/>
                    </a:lnTo>
                    <a:lnTo>
                      <a:pt x="1011" y="1607"/>
                    </a:lnTo>
                    <a:lnTo>
                      <a:pt x="1020" y="1477"/>
                    </a:lnTo>
                    <a:lnTo>
                      <a:pt x="1074" y="1377"/>
                    </a:lnTo>
                    <a:lnTo>
                      <a:pt x="1141" y="1389"/>
                    </a:lnTo>
                    <a:lnTo>
                      <a:pt x="1162" y="1325"/>
                    </a:lnTo>
                    <a:lnTo>
                      <a:pt x="1098" y="1259"/>
                    </a:lnTo>
                    <a:lnTo>
                      <a:pt x="1053" y="1063"/>
                    </a:lnTo>
                    <a:lnTo>
                      <a:pt x="966" y="955"/>
                    </a:lnTo>
                    <a:lnTo>
                      <a:pt x="739" y="955"/>
                    </a:lnTo>
                    <a:lnTo>
                      <a:pt x="630" y="1021"/>
                    </a:lnTo>
                    <a:lnTo>
                      <a:pt x="522" y="1075"/>
                    </a:lnTo>
                    <a:lnTo>
                      <a:pt x="380" y="1108"/>
                    </a:lnTo>
                    <a:lnTo>
                      <a:pt x="238" y="1042"/>
                    </a:lnTo>
                    <a:lnTo>
                      <a:pt x="130" y="102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8" name="Freeform 407"/>
              <p:cNvSpPr>
                <a:spLocks/>
              </p:cNvSpPr>
              <p:nvPr/>
            </p:nvSpPr>
            <p:spPr bwMode="auto">
              <a:xfrm>
                <a:off x="4646470" y="3079584"/>
                <a:ext cx="111171" cy="316433"/>
              </a:xfrm>
              <a:custGeom>
                <a:avLst/>
                <a:gdLst>
                  <a:gd name="T0" fmla="*/ 212 w 716"/>
                  <a:gd name="T1" fmla="*/ 2038 h 2038"/>
                  <a:gd name="T2" fmla="*/ 248 w 716"/>
                  <a:gd name="T3" fmla="*/ 1982 h 2038"/>
                  <a:gd name="T4" fmla="*/ 260 w 716"/>
                  <a:gd name="T5" fmla="*/ 1894 h 2038"/>
                  <a:gd name="T6" fmla="*/ 217 w 716"/>
                  <a:gd name="T7" fmla="*/ 1840 h 2038"/>
                  <a:gd name="T8" fmla="*/ 217 w 716"/>
                  <a:gd name="T9" fmla="*/ 1752 h 2038"/>
                  <a:gd name="T10" fmla="*/ 326 w 716"/>
                  <a:gd name="T11" fmla="*/ 1797 h 2038"/>
                  <a:gd name="T12" fmla="*/ 489 w 716"/>
                  <a:gd name="T13" fmla="*/ 1700 h 2038"/>
                  <a:gd name="T14" fmla="*/ 619 w 716"/>
                  <a:gd name="T15" fmla="*/ 1667 h 2038"/>
                  <a:gd name="T16" fmla="*/ 649 w 716"/>
                  <a:gd name="T17" fmla="*/ 1613 h 2038"/>
                  <a:gd name="T18" fmla="*/ 640 w 716"/>
                  <a:gd name="T19" fmla="*/ 1514 h 2038"/>
                  <a:gd name="T20" fmla="*/ 716 w 716"/>
                  <a:gd name="T21" fmla="*/ 1471 h 2038"/>
                  <a:gd name="T22" fmla="*/ 701 w 716"/>
                  <a:gd name="T23" fmla="*/ 1367 h 2038"/>
                  <a:gd name="T24" fmla="*/ 640 w 716"/>
                  <a:gd name="T25" fmla="*/ 1363 h 2038"/>
                  <a:gd name="T26" fmla="*/ 607 w 716"/>
                  <a:gd name="T27" fmla="*/ 1266 h 2038"/>
                  <a:gd name="T28" fmla="*/ 465 w 716"/>
                  <a:gd name="T29" fmla="*/ 1211 h 2038"/>
                  <a:gd name="T30" fmla="*/ 248 w 716"/>
                  <a:gd name="T31" fmla="*/ 1242 h 2038"/>
                  <a:gd name="T32" fmla="*/ 30 w 716"/>
                  <a:gd name="T33" fmla="*/ 1070 h 2038"/>
                  <a:gd name="T34" fmla="*/ 0 w 716"/>
                  <a:gd name="T35" fmla="*/ 907 h 2038"/>
                  <a:gd name="T36" fmla="*/ 238 w 716"/>
                  <a:gd name="T37" fmla="*/ 777 h 2038"/>
                  <a:gd name="T38" fmla="*/ 281 w 716"/>
                  <a:gd name="T39" fmla="*/ 711 h 2038"/>
                  <a:gd name="T40" fmla="*/ 432 w 716"/>
                  <a:gd name="T41" fmla="*/ 701 h 2038"/>
                  <a:gd name="T42" fmla="*/ 302 w 716"/>
                  <a:gd name="T43" fmla="*/ 300 h 2038"/>
                  <a:gd name="T44" fmla="*/ 326 w 716"/>
                  <a:gd name="T45" fmla="*/ 115 h 2038"/>
                  <a:gd name="T46" fmla="*/ 300 w 716"/>
                  <a:gd name="T47"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6" h="2038">
                    <a:moveTo>
                      <a:pt x="212" y="2038"/>
                    </a:moveTo>
                    <a:lnTo>
                      <a:pt x="248" y="1982"/>
                    </a:lnTo>
                    <a:lnTo>
                      <a:pt x="260" y="1894"/>
                    </a:lnTo>
                    <a:lnTo>
                      <a:pt x="217" y="1840"/>
                    </a:lnTo>
                    <a:lnTo>
                      <a:pt x="217" y="1752"/>
                    </a:lnTo>
                    <a:lnTo>
                      <a:pt x="326" y="1797"/>
                    </a:lnTo>
                    <a:lnTo>
                      <a:pt x="489" y="1700"/>
                    </a:lnTo>
                    <a:lnTo>
                      <a:pt x="619" y="1667"/>
                    </a:lnTo>
                    <a:lnTo>
                      <a:pt x="649" y="1613"/>
                    </a:lnTo>
                    <a:lnTo>
                      <a:pt x="640" y="1514"/>
                    </a:lnTo>
                    <a:lnTo>
                      <a:pt x="716" y="1471"/>
                    </a:lnTo>
                    <a:lnTo>
                      <a:pt x="701" y="1367"/>
                    </a:lnTo>
                    <a:lnTo>
                      <a:pt x="640" y="1363"/>
                    </a:lnTo>
                    <a:lnTo>
                      <a:pt x="607" y="1266"/>
                    </a:lnTo>
                    <a:lnTo>
                      <a:pt x="465" y="1211"/>
                    </a:lnTo>
                    <a:lnTo>
                      <a:pt x="248" y="1242"/>
                    </a:lnTo>
                    <a:lnTo>
                      <a:pt x="30" y="1070"/>
                    </a:lnTo>
                    <a:lnTo>
                      <a:pt x="0" y="907"/>
                    </a:lnTo>
                    <a:lnTo>
                      <a:pt x="238" y="777"/>
                    </a:lnTo>
                    <a:lnTo>
                      <a:pt x="281" y="711"/>
                    </a:lnTo>
                    <a:lnTo>
                      <a:pt x="432" y="701"/>
                    </a:lnTo>
                    <a:lnTo>
                      <a:pt x="302" y="300"/>
                    </a:lnTo>
                    <a:lnTo>
                      <a:pt x="326" y="115"/>
                    </a:lnTo>
                    <a:lnTo>
                      <a:pt x="300" y="0"/>
                    </a:ln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399" name="Freeform 409"/>
              <p:cNvSpPr>
                <a:spLocks/>
              </p:cNvSpPr>
              <p:nvPr/>
            </p:nvSpPr>
            <p:spPr bwMode="auto">
              <a:xfrm>
                <a:off x="4834653" y="3496940"/>
                <a:ext cx="174209" cy="76702"/>
              </a:xfrm>
              <a:custGeom>
                <a:avLst/>
                <a:gdLst>
                  <a:gd name="T0" fmla="*/ 1122 w 1122"/>
                  <a:gd name="T1" fmla="*/ 16 h 494"/>
                  <a:gd name="T2" fmla="*/ 1025 w 1122"/>
                  <a:gd name="T3" fmla="*/ 0 h 494"/>
                  <a:gd name="T4" fmla="*/ 926 w 1122"/>
                  <a:gd name="T5" fmla="*/ 31 h 494"/>
                  <a:gd name="T6" fmla="*/ 883 w 1122"/>
                  <a:gd name="T7" fmla="*/ 151 h 494"/>
                  <a:gd name="T8" fmla="*/ 807 w 1122"/>
                  <a:gd name="T9" fmla="*/ 161 h 494"/>
                  <a:gd name="T10" fmla="*/ 732 w 1122"/>
                  <a:gd name="T11" fmla="*/ 118 h 494"/>
                  <a:gd name="T12" fmla="*/ 623 w 1122"/>
                  <a:gd name="T13" fmla="*/ 97 h 494"/>
                  <a:gd name="T14" fmla="*/ 545 w 1122"/>
                  <a:gd name="T15" fmla="*/ 130 h 494"/>
                  <a:gd name="T16" fmla="*/ 448 w 1122"/>
                  <a:gd name="T17" fmla="*/ 161 h 494"/>
                  <a:gd name="T18" fmla="*/ 373 w 1122"/>
                  <a:gd name="T19" fmla="*/ 161 h 494"/>
                  <a:gd name="T20" fmla="*/ 307 w 1122"/>
                  <a:gd name="T21" fmla="*/ 236 h 494"/>
                  <a:gd name="T22" fmla="*/ 122 w 1122"/>
                  <a:gd name="T23" fmla="*/ 238 h 494"/>
                  <a:gd name="T24" fmla="*/ 144 w 1122"/>
                  <a:gd name="T25" fmla="*/ 324 h 494"/>
                  <a:gd name="T26" fmla="*/ 80 w 1122"/>
                  <a:gd name="T27" fmla="*/ 432 h 494"/>
                  <a:gd name="T28" fmla="*/ 0 w 1122"/>
                  <a:gd name="T29" fmla="*/ 49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2" h="494">
                    <a:moveTo>
                      <a:pt x="1122" y="16"/>
                    </a:moveTo>
                    <a:lnTo>
                      <a:pt x="1025" y="0"/>
                    </a:lnTo>
                    <a:lnTo>
                      <a:pt x="926" y="31"/>
                    </a:lnTo>
                    <a:lnTo>
                      <a:pt x="883" y="151"/>
                    </a:lnTo>
                    <a:lnTo>
                      <a:pt x="807" y="161"/>
                    </a:lnTo>
                    <a:lnTo>
                      <a:pt x="732" y="118"/>
                    </a:lnTo>
                    <a:lnTo>
                      <a:pt x="623" y="97"/>
                    </a:lnTo>
                    <a:lnTo>
                      <a:pt x="545" y="130"/>
                    </a:lnTo>
                    <a:lnTo>
                      <a:pt x="448" y="161"/>
                    </a:lnTo>
                    <a:lnTo>
                      <a:pt x="373" y="161"/>
                    </a:lnTo>
                    <a:lnTo>
                      <a:pt x="307" y="236"/>
                    </a:lnTo>
                    <a:lnTo>
                      <a:pt x="122" y="238"/>
                    </a:lnTo>
                    <a:lnTo>
                      <a:pt x="144" y="324"/>
                    </a:lnTo>
                    <a:lnTo>
                      <a:pt x="80" y="432"/>
                    </a:lnTo>
                    <a:lnTo>
                      <a:pt x="0" y="494"/>
                    </a:ln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00" name="Freeform 411"/>
              <p:cNvSpPr>
                <a:spLocks/>
              </p:cNvSpPr>
              <p:nvPr/>
            </p:nvSpPr>
            <p:spPr bwMode="auto">
              <a:xfrm>
                <a:off x="4941321" y="3818652"/>
                <a:ext cx="247961" cy="247184"/>
              </a:xfrm>
              <a:custGeom>
                <a:avLst/>
                <a:gdLst>
                  <a:gd name="T0" fmla="*/ 80 w 1597"/>
                  <a:gd name="T1" fmla="*/ 0 h 1592"/>
                  <a:gd name="T2" fmla="*/ 66 w 1597"/>
                  <a:gd name="T3" fmla="*/ 108 h 1592"/>
                  <a:gd name="T4" fmla="*/ 0 w 1597"/>
                  <a:gd name="T5" fmla="*/ 160 h 1592"/>
                  <a:gd name="T6" fmla="*/ 80 w 1597"/>
                  <a:gd name="T7" fmla="*/ 470 h 1592"/>
                  <a:gd name="T8" fmla="*/ 73 w 1597"/>
                  <a:gd name="T9" fmla="*/ 1143 h 1592"/>
                  <a:gd name="T10" fmla="*/ 66 w 1597"/>
                  <a:gd name="T11" fmla="*/ 1519 h 1592"/>
                  <a:gd name="T12" fmla="*/ 508 w 1597"/>
                  <a:gd name="T13" fmla="*/ 1556 h 1592"/>
                  <a:gd name="T14" fmla="*/ 1224 w 1597"/>
                  <a:gd name="T15" fmla="*/ 1519 h 1592"/>
                  <a:gd name="T16" fmla="*/ 1276 w 1597"/>
                  <a:gd name="T17" fmla="*/ 1570 h 1592"/>
                  <a:gd name="T18" fmla="*/ 1361 w 1597"/>
                  <a:gd name="T19" fmla="*/ 1592 h 1592"/>
                  <a:gd name="T20" fmla="*/ 1361 w 1597"/>
                  <a:gd name="T21" fmla="*/ 1490 h 1592"/>
                  <a:gd name="T22" fmla="*/ 1498 w 1597"/>
                  <a:gd name="T23" fmla="*/ 1455 h 1592"/>
                  <a:gd name="T24" fmla="*/ 1597 w 1597"/>
                  <a:gd name="T25" fmla="*/ 1367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7" h="1592">
                    <a:moveTo>
                      <a:pt x="80" y="0"/>
                    </a:moveTo>
                    <a:lnTo>
                      <a:pt x="66" y="108"/>
                    </a:lnTo>
                    <a:lnTo>
                      <a:pt x="0" y="160"/>
                    </a:lnTo>
                    <a:lnTo>
                      <a:pt x="80" y="470"/>
                    </a:lnTo>
                    <a:lnTo>
                      <a:pt x="73" y="1143"/>
                    </a:lnTo>
                    <a:lnTo>
                      <a:pt x="66" y="1519"/>
                    </a:lnTo>
                    <a:lnTo>
                      <a:pt x="508" y="1556"/>
                    </a:lnTo>
                    <a:lnTo>
                      <a:pt x="1224" y="1519"/>
                    </a:lnTo>
                    <a:lnTo>
                      <a:pt x="1276" y="1570"/>
                    </a:lnTo>
                    <a:lnTo>
                      <a:pt x="1361" y="1592"/>
                    </a:lnTo>
                    <a:lnTo>
                      <a:pt x="1361" y="1490"/>
                    </a:lnTo>
                    <a:lnTo>
                      <a:pt x="1498" y="1455"/>
                    </a:lnTo>
                    <a:lnTo>
                      <a:pt x="1597" y="1367"/>
                    </a:ln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01" name="Freeform 413"/>
              <p:cNvSpPr>
                <a:spLocks/>
              </p:cNvSpPr>
              <p:nvPr/>
            </p:nvSpPr>
            <p:spPr bwMode="auto">
              <a:xfrm>
                <a:off x="4743977" y="5118077"/>
                <a:ext cx="381800" cy="181972"/>
              </a:xfrm>
              <a:custGeom>
                <a:avLst/>
                <a:gdLst>
                  <a:gd name="T0" fmla="*/ 0 w 2459"/>
                  <a:gd name="T1" fmla="*/ 1129 h 1172"/>
                  <a:gd name="T2" fmla="*/ 88 w 2459"/>
                  <a:gd name="T3" fmla="*/ 1054 h 1172"/>
                  <a:gd name="T4" fmla="*/ 142 w 2459"/>
                  <a:gd name="T5" fmla="*/ 1054 h 1172"/>
                  <a:gd name="T6" fmla="*/ 184 w 2459"/>
                  <a:gd name="T7" fmla="*/ 1096 h 1172"/>
                  <a:gd name="T8" fmla="*/ 260 w 2459"/>
                  <a:gd name="T9" fmla="*/ 1139 h 1172"/>
                  <a:gd name="T10" fmla="*/ 371 w 2459"/>
                  <a:gd name="T11" fmla="*/ 1172 h 1172"/>
                  <a:gd name="T12" fmla="*/ 543 w 2459"/>
                  <a:gd name="T13" fmla="*/ 1129 h 1172"/>
                  <a:gd name="T14" fmla="*/ 565 w 2459"/>
                  <a:gd name="T15" fmla="*/ 432 h 1172"/>
                  <a:gd name="T16" fmla="*/ 664 w 2459"/>
                  <a:gd name="T17" fmla="*/ 543 h 1172"/>
                  <a:gd name="T18" fmla="*/ 718 w 2459"/>
                  <a:gd name="T19" fmla="*/ 803 h 1172"/>
                  <a:gd name="T20" fmla="*/ 858 w 2459"/>
                  <a:gd name="T21" fmla="*/ 803 h 1172"/>
                  <a:gd name="T22" fmla="*/ 1042 w 2459"/>
                  <a:gd name="T23" fmla="*/ 586 h 1172"/>
                  <a:gd name="T24" fmla="*/ 1129 w 2459"/>
                  <a:gd name="T25" fmla="*/ 574 h 1172"/>
                  <a:gd name="T26" fmla="*/ 1207 w 2459"/>
                  <a:gd name="T27" fmla="*/ 628 h 1172"/>
                  <a:gd name="T28" fmla="*/ 1337 w 2459"/>
                  <a:gd name="T29" fmla="*/ 619 h 1172"/>
                  <a:gd name="T30" fmla="*/ 1446 w 2459"/>
                  <a:gd name="T31" fmla="*/ 498 h 1172"/>
                  <a:gd name="T32" fmla="*/ 1467 w 2459"/>
                  <a:gd name="T33" fmla="*/ 314 h 1172"/>
                  <a:gd name="T34" fmla="*/ 1618 w 2459"/>
                  <a:gd name="T35" fmla="*/ 260 h 1172"/>
                  <a:gd name="T36" fmla="*/ 1661 w 2459"/>
                  <a:gd name="T37" fmla="*/ 194 h 1172"/>
                  <a:gd name="T38" fmla="*/ 1836 w 2459"/>
                  <a:gd name="T39" fmla="*/ 43 h 1172"/>
                  <a:gd name="T40" fmla="*/ 1944 w 2459"/>
                  <a:gd name="T41" fmla="*/ 43 h 1172"/>
                  <a:gd name="T42" fmla="*/ 2032 w 2459"/>
                  <a:gd name="T43" fmla="*/ 0 h 1172"/>
                  <a:gd name="T44" fmla="*/ 2256 w 2459"/>
                  <a:gd name="T45" fmla="*/ 54 h 1172"/>
                  <a:gd name="T46" fmla="*/ 2320 w 2459"/>
                  <a:gd name="T47" fmla="*/ 437 h 1172"/>
                  <a:gd name="T48" fmla="*/ 2299 w 2459"/>
                  <a:gd name="T49" fmla="*/ 605 h 1172"/>
                  <a:gd name="T50" fmla="*/ 2336 w 2459"/>
                  <a:gd name="T51" fmla="*/ 806 h 1172"/>
                  <a:gd name="T52" fmla="*/ 2459 w 2459"/>
                  <a:gd name="T53" fmla="*/ 813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9" h="1172">
                    <a:moveTo>
                      <a:pt x="0" y="1129"/>
                    </a:moveTo>
                    <a:lnTo>
                      <a:pt x="88" y="1054"/>
                    </a:lnTo>
                    <a:lnTo>
                      <a:pt x="142" y="1054"/>
                    </a:lnTo>
                    <a:lnTo>
                      <a:pt x="184" y="1096"/>
                    </a:lnTo>
                    <a:lnTo>
                      <a:pt x="260" y="1139"/>
                    </a:lnTo>
                    <a:lnTo>
                      <a:pt x="371" y="1172"/>
                    </a:lnTo>
                    <a:lnTo>
                      <a:pt x="543" y="1129"/>
                    </a:lnTo>
                    <a:lnTo>
                      <a:pt x="565" y="432"/>
                    </a:lnTo>
                    <a:lnTo>
                      <a:pt x="664" y="543"/>
                    </a:lnTo>
                    <a:lnTo>
                      <a:pt x="718" y="803"/>
                    </a:lnTo>
                    <a:lnTo>
                      <a:pt x="858" y="803"/>
                    </a:lnTo>
                    <a:lnTo>
                      <a:pt x="1042" y="586"/>
                    </a:lnTo>
                    <a:lnTo>
                      <a:pt x="1129" y="574"/>
                    </a:lnTo>
                    <a:lnTo>
                      <a:pt x="1207" y="628"/>
                    </a:lnTo>
                    <a:lnTo>
                      <a:pt x="1337" y="619"/>
                    </a:lnTo>
                    <a:lnTo>
                      <a:pt x="1446" y="498"/>
                    </a:lnTo>
                    <a:lnTo>
                      <a:pt x="1467" y="314"/>
                    </a:lnTo>
                    <a:lnTo>
                      <a:pt x="1618" y="260"/>
                    </a:lnTo>
                    <a:lnTo>
                      <a:pt x="1661" y="194"/>
                    </a:lnTo>
                    <a:lnTo>
                      <a:pt x="1836" y="43"/>
                    </a:lnTo>
                    <a:lnTo>
                      <a:pt x="1944" y="43"/>
                    </a:lnTo>
                    <a:lnTo>
                      <a:pt x="2032" y="0"/>
                    </a:lnTo>
                    <a:lnTo>
                      <a:pt x="2256" y="54"/>
                    </a:lnTo>
                    <a:lnTo>
                      <a:pt x="2320" y="437"/>
                    </a:lnTo>
                    <a:lnTo>
                      <a:pt x="2299" y="605"/>
                    </a:lnTo>
                    <a:lnTo>
                      <a:pt x="2336" y="806"/>
                    </a:lnTo>
                    <a:lnTo>
                      <a:pt x="2459" y="813"/>
                    </a:ln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02" name="Freeform 415"/>
              <p:cNvSpPr>
                <a:spLocks/>
              </p:cNvSpPr>
              <p:nvPr/>
            </p:nvSpPr>
            <p:spPr bwMode="auto">
              <a:xfrm>
                <a:off x="4082387" y="3719903"/>
                <a:ext cx="248582" cy="187872"/>
              </a:xfrm>
              <a:custGeom>
                <a:avLst/>
                <a:gdLst>
                  <a:gd name="T0" fmla="*/ 1521 w 1601"/>
                  <a:gd name="T1" fmla="*/ 0 h 1210"/>
                  <a:gd name="T2" fmla="*/ 1580 w 1601"/>
                  <a:gd name="T3" fmla="*/ 295 h 1210"/>
                  <a:gd name="T4" fmla="*/ 1601 w 1601"/>
                  <a:gd name="T5" fmla="*/ 369 h 1210"/>
                  <a:gd name="T6" fmla="*/ 1542 w 1601"/>
                  <a:gd name="T7" fmla="*/ 541 h 1210"/>
                  <a:gd name="T8" fmla="*/ 1426 w 1601"/>
                  <a:gd name="T9" fmla="*/ 565 h 1210"/>
                  <a:gd name="T10" fmla="*/ 1304 w 1601"/>
                  <a:gd name="T11" fmla="*/ 555 h 1210"/>
                  <a:gd name="T12" fmla="*/ 1268 w 1601"/>
                  <a:gd name="T13" fmla="*/ 709 h 1210"/>
                  <a:gd name="T14" fmla="*/ 1195 w 1601"/>
                  <a:gd name="T15" fmla="*/ 723 h 1210"/>
                  <a:gd name="T16" fmla="*/ 1117 w 1601"/>
                  <a:gd name="T17" fmla="*/ 766 h 1210"/>
                  <a:gd name="T18" fmla="*/ 1058 w 1601"/>
                  <a:gd name="T19" fmla="*/ 766 h 1210"/>
                  <a:gd name="T20" fmla="*/ 1001 w 1601"/>
                  <a:gd name="T21" fmla="*/ 832 h 1210"/>
                  <a:gd name="T22" fmla="*/ 985 w 1601"/>
                  <a:gd name="T23" fmla="*/ 881 h 1210"/>
                  <a:gd name="T24" fmla="*/ 609 w 1601"/>
                  <a:gd name="T25" fmla="*/ 983 h 1210"/>
                  <a:gd name="T26" fmla="*/ 465 w 1601"/>
                  <a:gd name="T27" fmla="*/ 1091 h 1210"/>
                  <a:gd name="T28" fmla="*/ 474 w 1601"/>
                  <a:gd name="T29" fmla="*/ 1210 h 1210"/>
                  <a:gd name="T30" fmla="*/ 0 w 1601"/>
                  <a:gd name="T31" fmla="*/ 121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1" h="1210">
                    <a:moveTo>
                      <a:pt x="1521" y="0"/>
                    </a:moveTo>
                    <a:lnTo>
                      <a:pt x="1580" y="295"/>
                    </a:lnTo>
                    <a:lnTo>
                      <a:pt x="1601" y="369"/>
                    </a:lnTo>
                    <a:lnTo>
                      <a:pt x="1542" y="541"/>
                    </a:lnTo>
                    <a:lnTo>
                      <a:pt x="1426" y="565"/>
                    </a:lnTo>
                    <a:lnTo>
                      <a:pt x="1304" y="555"/>
                    </a:lnTo>
                    <a:lnTo>
                      <a:pt x="1268" y="709"/>
                    </a:lnTo>
                    <a:lnTo>
                      <a:pt x="1195" y="723"/>
                    </a:lnTo>
                    <a:lnTo>
                      <a:pt x="1117" y="766"/>
                    </a:lnTo>
                    <a:lnTo>
                      <a:pt x="1058" y="766"/>
                    </a:lnTo>
                    <a:lnTo>
                      <a:pt x="1001" y="832"/>
                    </a:lnTo>
                    <a:lnTo>
                      <a:pt x="985" y="881"/>
                    </a:lnTo>
                    <a:lnTo>
                      <a:pt x="609" y="983"/>
                    </a:lnTo>
                    <a:lnTo>
                      <a:pt x="465" y="1091"/>
                    </a:lnTo>
                    <a:lnTo>
                      <a:pt x="474" y="1210"/>
                    </a:lnTo>
                    <a:lnTo>
                      <a:pt x="0" y="1210"/>
                    </a:ln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03" name="Freeform 416"/>
              <p:cNvSpPr>
                <a:spLocks/>
              </p:cNvSpPr>
              <p:nvPr/>
            </p:nvSpPr>
            <p:spPr bwMode="auto">
              <a:xfrm>
                <a:off x="5074074" y="5209374"/>
                <a:ext cx="32606" cy="52791"/>
              </a:xfrm>
              <a:custGeom>
                <a:avLst/>
                <a:gdLst>
                  <a:gd name="T0" fmla="*/ 210 w 210"/>
                  <a:gd name="T1" fmla="*/ 218 h 340"/>
                  <a:gd name="T2" fmla="*/ 165 w 210"/>
                  <a:gd name="T3" fmla="*/ 340 h 340"/>
                  <a:gd name="T4" fmla="*/ 43 w 210"/>
                  <a:gd name="T5" fmla="*/ 340 h 340"/>
                  <a:gd name="T6" fmla="*/ 0 w 210"/>
                  <a:gd name="T7" fmla="*/ 262 h 340"/>
                  <a:gd name="T8" fmla="*/ 28 w 210"/>
                  <a:gd name="T9" fmla="*/ 17 h 340"/>
                  <a:gd name="T10" fmla="*/ 85 w 210"/>
                  <a:gd name="T11" fmla="*/ 0 h 340"/>
                  <a:gd name="T12" fmla="*/ 173 w 210"/>
                  <a:gd name="T13" fmla="*/ 17 h 340"/>
                  <a:gd name="T14" fmla="*/ 210 w 210"/>
                  <a:gd name="T15" fmla="*/ 218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340">
                    <a:moveTo>
                      <a:pt x="210" y="218"/>
                    </a:moveTo>
                    <a:lnTo>
                      <a:pt x="165" y="340"/>
                    </a:lnTo>
                    <a:lnTo>
                      <a:pt x="43" y="340"/>
                    </a:lnTo>
                    <a:lnTo>
                      <a:pt x="0" y="262"/>
                    </a:lnTo>
                    <a:lnTo>
                      <a:pt x="28" y="17"/>
                    </a:lnTo>
                    <a:lnTo>
                      <a:pt x="85" y="0"/>
                    </a:lnTo>
                    <a:lnTo>
                      <a:pt x="173" y="17"/>
                    </a:lnTo>
                    <a:lnTo>
                      <a:pt x="210" y="21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04" name="Freeform 417"/>
              <p:cNvSpPr>
                <a:spLocks/>
              </p:cNvSpPr>
              <p:nvPr/>
            </p:nvSpPr>
            <p:spPr bwMode="auto">
              <a:xfrm>
                <a:off x="4972064" y="3496940"/>
                <a:ext cx="63815" cy="59001"/>
              </a:xfrm>
              <a:custGeom>
                <a:avLst/>
                <a:gdLst>
                  <a:gd name="T0" fmla="*/ 41 w 411"/>
                  <a:gd name="T1" fmla="*/ 31 h 380"/>
                  <a:gd name="T2" fmla="*/ 140 w 411"/>
                  <a:gd name="T3" fmla="*/ 0 h 380"/>
                  <a:gd name="T4" fmla="*/ 237 w 411"/>
                  <a:gd name="T5" fmla="*/ 16 h 380"/>
                  <a:gd name="T6" fmla="*/ 411 w 411"/>
                  <a:gd name="T7" fmla="*/ 184 h 380"/>
                  <a:gd name="T8" fmla="*/ 404 w 411"/>
                  <a:gd name="T9" fmla="*/ 241 h 380"/>
                  <a:gd name="T10" fmla="*/ 317 w 411"/>
                  <a:gd name="T11" fmla="*/ 241 h 380"/>
                  <a:gd name="T12" fmla="*/ 222 w 411"/>
                  <a:gd name="T13" fmla="*/ 227 h 380"/>
                  <a:gd name="T14" fmla="*/ 201 w 411"/>
                  <a:gd name="T15" fmla="*/ 279 h 380"/>
                  <a:gd name="T16" fmla="*/ 85 w 411"/>
                  <a:gd name="T17" fmla="*/ 300 h 380"/>
                  <a:gd name="T18" fmla="*/ 12 w 411"/>
                  <a:gd name="T19" fmla="*/ 380 h 380"/>
                  <a:gd name="T20" fmla="*/ 5 w 411"/>
                  <a:gd name="T21" fmla="*/ 342 h 380"/>
                  <a:gd name="T22" fmla="*/ 41 w 411"/>
                  <a:gd name="T23" fmla="*/ 300 h 380"/>
                  <a:gd name="T24" fmla="*/ 0 w 411"/>
                  <a:gd name="T25" fmla="*/ 283 h 380"/>
                  <a:gd name="T26" fmla="*/ 74 w 411"/>
                  <a:gd name="T27" fmla="*/ 194 h 380"/>
                  <a:gd name="T28" fmla="*/ 95 w 411"/>
                  <a:gd name="T29" fmla="*/ 109 h 380"/>
                  <a:gd name="T30" fmla="*/ 41 w 411"/>
                  <a:gd name="T31" fmla="*/ 3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380">
                    <a:moveTo>
                      <a:pt x="41" y="31"/>
                    </a:moveTo>
                    <a:lnTo>
                      <a:pt x="140" y="0"/>
                    </a:lnTo>
                    <a:lnTo>
                      <a:pt x="237" y="16"/>
                    </a:lnTo>
                    <a:lnTo>
                      <a:pt x="411" y="184"/>
                    </a:lnTo>
                    <a:lnTo>
                      <a:pt x="404" y="241"/>
                    </a:lnTo>
                    <a:lnTo>
                      <a:pt x="317" y="241"/>
                    </a:lnTo>
                    <a:lnTo>
                      <a:pt x="222" y="227"/>
                    </a:lnTo>
                    <a:lnTo>
                      <a:pt x="201" y="279"/>
                    </a:lnTo>
                    <a:lnTo>
                      <a:pt x="85" y="300"/>
                    </a:lnTo>
                    <a:lnTo>
                      <a:pt x="12" y="380"/>
                    </a:lnTo>
                    <a:lnTo>
                      <a:pt x="5" y="342"/>
                    </a:lnTo>
                    <a:lnTo>
                      <a:pt x="41" y="300"/>
                    </a:lnTo>
                    <a:lnTo>
                      <a:pt x="0" y="283"/>
                    </a:lnTo>
                    <a:lnTo>
                      <a:pt x="74" y="194"/>
                    </a:lnTo>
                    <a:lnTo>
                      <a:pt x="95" y="109"/>
                    </a:lnTo>
                    <a:lnTo>
                      <a:pt x="41" y="3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3" name="Title 2"/>
          <p:cNvSpPr>
            <a:spLocks noGrp="1"/>
          </p:cNvSpPr>
          <p:nvPr>
            <p:ph type="title"/>
          </p:nvPr>
        </p:nvSpPr>
        <p:spPr>
          <a:xfrm>
            <a:off x="0" y="-1"/>
            <a:ext cx="9144000" cy="1161899"/>
          </a:xfrm>
        </p:spPr>
        <p:txBody>
          <a:bodyPr/>
          <a:lstStyle/>
          <a:p>
            <a:r>
              <a:rPr lang="en-US" dirty="0" smtClean="0"/>
              <a:t>Electricity consumption is a key indicator of </a:t>
            </a:r>
            <a:endParaRPr lang="en-US" dirty="0"/>
          </a:p>
        </p:txBody>
      </p:sp>
      <p:sp>
        <p:nvSpPr>
          <p:cNvPr id="4" name="Subtitle 3"/>
          <p:cNvSpPr>
            <a:spLocks noGrp="1"/>
          </p:cNvSpPr>
          <p:nvPr>
            <p:ph type="subTitle" idx="10"/>
          </p:nvPr>
        </p:nvSpPr>
        <p:spPr>
          <a:xfrm>
            <a:off x="0" y="694799"/>
            <a:ext cx="9144000" cy="467099"/>
          </a:xfrm>
        </p:spPr>
        <p:txBody>
          <a:bodyPr/>
          <a:lstStyle/>
          <a:p>
            <a:r>
              <a:rPr lang="en-US" dirty="0" smtClean="0">
                <a:solidFill>
                  <a:srgbClr val="6A7400"/>
                </a:solidFill>
              </a:rPr>
              <a:t>data center market size and growth</a:t>
            </a:r>
            <a:endParaRPr lang="en-US" dirty="0">
              <a:solidFill>
                <a:srgbClr val="6A7400"/>
              </a:solidFill>
            </a:endParaRPr>
          </a:p>
        </p:txBody>
      </p:sp>
      <p:sp>
        <p:nvSpPr>
          <p:cNvPr id="12" name="Footer Placeholder 3"/>
          <p:cNvSpPr>
            <a:spLocks noGrp="1"/>
          </p:cNvSpPr>
          <p:nvPr>
            <p:ph type="ftr" sz="quarter" idx="10"/>
          </p:nvPr>
        </p:nvSpPr>
        <p:spPr>
          <a:xfrm>
            <a:off x="47986" y="6387297"/>
            <a:ext cx="2808288" cy="4482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srgbClr val="666666"/>
              </a:solidFill>
              <a:effectLst/>
              <a:uLnTx/>
              <a:uFillTx/>
              <a:latin typeface="Arial" charset="0"/>
              <a:ea typeface="ＭＳ Ｐゴシック" charset="0"/>
              <a:cs typeface="ＭＳ Ｐゴシック"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srgbClr val="666666"/>
                </a:solidFill>
                <a:effectLst/>
                <a:uLnTx/>
                <a:uFillTx/>
                <a:latin typeface="Arial" charset="0"/>
                <a:ea typeface="ＭＳ Ｐゴシック" charset="0"/>
                <a:cs typeface="ＭＳ Ｐゴシック" charset="0"/>
              </a:rPr>
              <a:t>© ABB Group </a:t>
            </a:r>
          </a:p>
          <a:p>
            <a:pPr marL="0" marR="0" lvl="0" indent="0" defTabSz="914400" eaLnBrk="0" fontAlgn="auto" latinLnBrk="0" hangingPunct="0">
              <a:lnSpc>
                <a:spcPct val="100000"/>
              </a:lnSpc>
              <a:spcBef>
                <a:spcPts val="0"/>
              </a:spcBef>
              <a:spcAft>
                <a:spcPts val="0"/>
              </a:spcAft>
              <a:buClrTx/>
              <a:buSzTx/>
              <a:buFontTx/>
              <a:buNone/>
              <a:tabLst/>
              <a:defRPr/>
            </a:pPr>
            <a:fld id="{B59A555B-EF64-6C4D-BCF1-61BBE91542F8}" type="datetime4">
              <a:rPr kumimoji="0" lang="en-US" sz="600" b="0" i="0" u="none" strike="noStrike" kern="0" cap="none" spc="0" normalizeH="0" baseline="0" noProof="0" smtClean="0">
                <a:ln>
                  <a:noFill/>
                </a:ln>
                <a:solidFill>
                  <a:srgbClr val="666666"/>
                </a:solidFill>
                <a:effectLst/>
                <a:uLnTx/>
                <a:uFillTx/>
                <a:latin typeface="Arial" charset="0"/>
                <a:ea typeface="ＭＳ Ｐゴシック" charset="0"/>
                <a:cs typeface="ＭＳ Ｐゴシック" charset="0"/>
              </a:rPr>
              <a:pPr marL="0" marR="0" lvl="0" indent="0" defTabSz="914400" eaLnBrk="0" fontAlgn="auto" latinLnBrk="0" hangingPunct="0">
                <a:lnSpc>
                  <a:spcPct val="100000"/>
                </a:lnSpc>
                <a:spcBef>
                  <a:spcPts val="0"/>
                </a:spcBef>
                <a:spcAft>
                  <a:spcPts val="0"/>
                </a:spcAft>
                <a:buClrTx/>
                <a:buSzTx/>
                <a:buFontTx/>
                <a:buNone/>
                <a:tabLst/>
                <a:defRPr/>
              </a:pPr>
              <a:t>June 5, 2015</a:t>
            </a:fld>
            <a:r>
              <a:rPr kumimoji="0" lang="en-US" sz="600" b="0" i="0" u="none" strike="noStrike" kern="0" cap="none" spc="0" normalizeH="0" baseline="0" noProof="0" dirty="0" smtClean="0">
                <a:ln>
                  <a:noFill/>
                </a:ln>
                <a:solidFill>
                  <a:srgbClr val="666666"/>
                </a:solidFill>
                <a:effectLst/>
                <a:uLnTx/>
                <a:uFillTx/>
                <a:latin typeface="Arial" charset="0"/>
                <a:ea typeface="ＭＳ Ｐゴシック" charset="0"/>
                <a:cs typeface="ＭＳ Ｐゴシック" charset="0"/>
              </a:rPr>
              <a:t> | Slide </a:t>
            </a:r>
            <a:fld id="{78EB125A-78CA-0845-8802-6BE8A7386BAB}" type="slidenum">
              <a:rPr kumimoji="0" lang="en-US" sz="600" b="0" i="0" u="none" strike="noStrike" kern="0" cap="none" spc="0" normalizeH="0" baseline="0" noProof="0" smtClean="0">
                <a:ln>
                  <a:noFill/>
                </a:ln>
                <a:solidFill>
                  <a:srgbClr val="666666"/>
                </a:solidFill>
                <a:effectLst/>
                <a:uLnTx/>
                <a:uFillTx/>
                <a:latin typeface="Arial" charset="0"/>
                <a:ea typeface="ＭＳ Ｐゴシック" charset="0"/>
                <a:cs typeface="ＭＳ Ｐゴシック" charset="0"/>
              </a:rPr>
              <a:pPr marL="0" marR="0" lvl="0" indent="0" defTabSz="914400" eaLnBrk="0" fontAlgn="auto" latinLnBrk="0" hangingPunct="0">
                <a:lnSpc>
                  <a:spcPct val="100000"/>
                </a:lnSpc>
                <a:spcBef>
                  <a:spcPts val="0"/>
                </a:spcBef>
                <a:spcAft>
                  <a:spcPts val="0"/>
                </a:spcAft>
                <a:buClrTx/>
                <a:buSzTx/>
                <a:buFontTx/>
                <a:buNone/>
                <a:tabLst/>
                <a:defRPr/>
              </a:pPr>
              <a:t>8</a:t>
            </a:fld>
            <a:endParaRPr kumimoji="0" lang="en-US" sz="600" b="0" i="0" u="none" strike="noStrike" kern="0" cap="none" spc="0" normalizeH="0" baseline="0" noProof="0" dirty="0" smtClean="0">
              <a:ln>
                <a:noFill/>
              </a:ln>
              <a:solidFill>
                <a:srgbClr val="666666"/>
              </a:solidFill>
              <a:effectLst/>
              <a:uLnTx/>
              <a:uFillTx/>
              <a:latin typeface="Arial" charset="0"/>
              <a:ea typeface="ＭＳ Ｐゴシック" charset="0"/>
              <a:cs typeface="ＭＳ Ｐゴシック" charset="0"/>
            </a:endParaRPr>
          </a:p>
        </p:txBody>
      </p:sp>
      <p:sp>
        <p:nvSpPr>
          <p:cNvPr id="10" name="TextBox 9"/>
          <p:cNvSpPr txBox="1"/>
          <p:nvPr/>
        </p:nvSpPr>
        <p:spPr>
          <a:xfrm>
            <a:off x="7117708" y="3771998"/>
            <a:ext cx="1201430" cy="422240"/>
          </a:xfrm>
          <a:prstGeom prst="rect">
            <a:avLst/>
          </a:prstGeom>
        </p:spPr>
        <p:txBody>
          <a:bodyPr vert="horz" wrap="square" lIns="0" tIns="0" rIns="0" bIns="0" rtlCol="0">
            <a:noAutofit/>
          </a:bodyPr>
          <a:lstStyle/>
          <a:p>
            <a:pPr algn="ctr">
              <a:spcBef>
                <a:spcPts val="1100"/>
              </a:spcBef>
              <a:buClr>
                <a:schemeClr val="tx2"/>
              </a:buClr>
              <a:buSzPct val="70000"/>
            </a:pPr>
            <a:r>
              <a:rPr lang="en-US" sz="1200" b="1" dirty="0" smtClean="0">
                <a:solidFill>
                  <a:schemeClr val="tx1">
                    <a:lumMod val="75000"/>
                    <a:lumOff val="25000"/>
                  </a:schemeClr>
                </a:solidFill>
                <a:latin typeface="Arial" pitchFamily="34" charset="0"/>
                <a:cs typeface="Arial" pitchFamily="34" charset="0"/>
              </a:rPr>
              <a:t>Asia &amp; Oceana</a:t>
            </a:r>
            <a:br>
              <a:rPr lang="en-US" sz="1200" b="1" dirty="0" smtClean="0">
                <a:solidFill>
                  <a:schemeClr val="tx1">
                    <a:lumMod val="75000"/>
                    <a:lumOff val="25000"/>
                  </a:schemeClr>
                </a:solidFill>
                <a:latin typeface="Arial" pitchFamily="34" charset="0"/>
                <a:cs typeface="Arial" pitchFamily="34" charset="0"/>
              </a:rPr>
            </a:br>
            <a:r>
              <a:rPr lang="en-US" sz="1200" b="1" dirty="0" smtClean="0">
                <a:solidFill>
                  <a:schemeClr val="tx1">
                    <a:lumMod val="75000"/>
                    <a:lumOff val="25000"/>
                  </a:schemeClr>
                </a:solidFill>
                <a:latin typeface="Arial" pitchFamily="34" charset="0"/>
                <a:cs typeface="Arial" pitchFamily="34" charset="0"/>
              </a:rPr>
              <a:t>7,838 TWh</a:t>
            </a:r>
          </a:p>
        </p:txBody>
      </p:sp>
      <p:sp>
        <p:nvSpPr>
          <p:cNvPr id="406" name="TextBox 405"/>
          <p:cNvSpPr txBox="1"/>
          <p:nvPr/>
        </p:nvSpPr>
        <p:spPr>
          <a:xfrm>
            <a:off x="4370683" y="1524624"/>
            <a:ext cx="870601" cy="390582"/>
          </a:xfrm>
          <a:prstGeom prst="rect">
            <a:avLst/>
          </a:prstGeom>
        </p:spPr>
        <p:txBody>
          <a:bodyPr vert="horz" wrap="square" lIns="0" tIns="0" rIns="0" bIns="0" rtlCol="0">
            <a:noAutofit/>
          </a:bodyPr>
          <a:lstStyle/>
          <a:p>
            <a:pPr algn="ctr">
              <a:spcBef>
                <a:spcPts val="1100"/>
              </a:spcBef>
              <a:buClr>
                <a:schemeClr val="tx2"/>
              </a:buClr>
              <a:buSzPct val="70000"/>
            </a:pPr>
            <a:r>
              <a:rPr lang="en-US" sz="1200" b="1" dirty="0" smtClean="0">
                <a:solidFill>
                  <a:schemeClr val="tx1">
                    <a:lumMod val="75000"/>
                    <a:lumOff val="25000"/>
                  </a:schemeClr>
                </a:solidFill>
                <a:latin typeface="Arial" pitchFamily="34" charset="0"/>
                <a:cs typeface="Arial" pitchFamily="34" charset="0"/>
              </a:rPr>
              <a:t>Europe</a:t>
            </a:r>
            <a:br>
              <a:rPr lang="en-US" sz="1200" b="1" dirty="0" smtClean="0">
                <a:solidFill>
                  <a:schemeClr val="tx1">
                    <a:lumMod val="75000"/>
                    <a:lumOff val="25000"/>
                  </a:schemeClr>
                </a:solidFill>
                <a:latin typeface="Arial" pitchFamily="34" charset="0"/>
                <a:cs typeface="Arial" pitchFamily="34" charset="0"/>
              </a:rPr>
            </a:br>
            <a:r>
              <a:rPr lang="en-US" sz="1200" b="1" dirty="0" smtClean="0">
                <a:solidFill>
                  <a:schemeClr val="tx1">
                    <a:lumMod val="75000"/>
                    <a:lumOff val="25000"/>
                  </a:schemeClr>
                </a:solidFill>
                <a:latin typeface="Arial" pitchFamily="34" charset="0"/>
                <a:cs typeface="Arial" pitchFamily="34" charset="0"/>
              </a:rPr>
              <a:t>3,318 TWh</a:t>
            </a:r>
          </a:p>
        </p:txBody>
      </p:sp>
      <p:sp>
        <p:nvSpPr>
          <p:cNvPr id="407" name="TextBox 406"/>
          <p:cNvSpPr txBox="1"/>
          <p:nvPr/>
        </p:nvSpPr>
        <p:spPr>
          <a:xfrm>
            <a:off x="628609" y="3494090"/>
            <a:ext cx="1210074" cy="435273"/>
          </a:xfrm>
          <a:prstGeom prst="rect">
            <a:avLst/>
          </a:prstGeom>
        </p:spPr>
        <p:txBody>
          <a:bodyPr vert="horz" wrap="square" lIns="0" tIns="0" rIns="0" bIns="0" rtlCol="0">
            <a:noAutofit/>
          </a:bodyPr>
          <a:lstStyle/>
          <a:p>
            <a:pPr algn="ctr">
              <a:spcBef>
                <a:spcPts val="1100"/>
              </a:spcBef>
              <a:buClr>
                <a:schemeClr val="tx2"/>
              </a:buClr>
              <a:buSzPct val="70000"/>
            </a:pPr>
            <a:r>
              <a:rPr lang="en-US" sz="1200" b="1" dirty="0" smtClean="0">
                <a:solidFill>
                  <a:schemeClr val="tx1">
                    <a:lumMod val="75000"/>
                    <a:lumOff val="25000"/>
                  </a:schemeClr>
                </a:solidFill>
                <a:latin typeface="Arial" pitchFamily="34" charset="0"/>
                <a:cs typeface="Arial" pitchFamily="34" charset="0"/>
              </a:rPr>
              <a:t>North America</a:t>
            </a:r>
            <a:br>
              <a:rPr lang="en-US" sz="1200" b="1" dirty="0" smtClean="0">
                <a:solidFill>
                  <a:schemeClr val="tx1">
                    <a:lumMod val="75000"/>
                    <a:lumOff val="25000"/>
                  </a:schemeClr>
                </a:solidFill>
                <a:latin typeface="Arial" pitchFamily="34" charset="0"/>
                <a:cs typeface="Arial" pitchFamily="34" charset="0"/>
              </a:rPr>
            </a:br>
            <a:r>
              <a:rPr lang="en-US" sz="1200" b="1" dirty="0" smtClean="0">
                <a:solidFill>
                  <a:schemeClr val="tx1">
                    <a:lumMod val="75000"/>
                    <a:lumOff val="25000"/>
                  </a:schemeClr>
                </a:solidFill>
                <a:latin typeface="Arial" pitchFamily="34" charset="0"/>
                <a:cs typeface="Arial" pitchFamily="34" charset="0"/>
              </a:rPr>
              <a:t>4,661 TWh</a:t>
            </a:r>
          </a:p>
        </p:txBody>
      </p:sp>
      <p:sp>
        <p:nvSpPr>
          <p:cNvPr id="409" name="TextBox 408"/>
          <p:cNvSpPr txBox="1"/>
          <p:nvPr/>
        </p:nvSpPr>
        <p:spPr>
          <a:xfrm>
            <a:off x="754421" y="4523789"/>
            <a:ext cx="1942929" cy="401209"/>
          </a:xfrm>
          <a:prstGeom prst="rect">
            <a:avLst/>
          </a:prstGeom>
        </p:spPr>
        <p:txBody>
          <a:bodyPr vert="horz" wrap="square" lIns="0" tIns="0" rIns="0" bIns="0" rtlCol="0">
            <a:noAutofit/>
          </a:bodyPr>
          <a:lstStyle/>
          <a:p>
            <a:pPr algn="ctr">
              <a:spcBef>
                <a:spcPts val="1100"/>
              </a:spcBef>
              <a:buClr>
                <a:schemeClr val="tx2"/>
              </a:buClr>
              <a:buSzPct val="70000"/>
            </a:pPr>
            <a:r>
              <a:rPr lang="en-US" sz="1200" b="1" dirty="0" smtClean="0">
                <a:solidFill>
                  <a:schemeClr val="tx1">
                    <a:lumMod val="75000"/>
                    <a:lumOff val="25000"/>
                  </a:schemeClr>
                </a:solidFill>
                <a:latin typeface="Arial" pitchFamily="34" charset="0"/>
                <a:cs typeface="Arial" pitchFamily="34" charset="0"/>
              </a:rPr>
              <a:t>Central &amp; South America </a:t>
            </a:r>
            <a:br>
              <a:rPr lang="en-US" sz="1200" b="1" dirty="0" smtClean="0">
                <a:solidFill>
                  <a:schemeClr val="tx1">
                    <a:lumMod val="75000"/>
                    <a:lumOff val="25000"/>
                  </a:schemeClr>
                </a:solidFill>
                <a:latin typeface="Arial" pitchFamily="34" charset="0"/>
                <a:cs typeface="Arial" pitchFamily="34" charset="0"/>
              </a:rPr>
            </a:br>
            <a:r>
              <a:rPr lang="en-US" sz="1200" b="1" dirty="0" smtClean="0">
                <a:solidFill>
                  <a:schemeClr val="tx1">
                    <a:lumMod val="75000"/>
                    <a:lumOff val="25000"/>
                  </a:schemeClr>
                </a:solidFill>
                <a:latin typeface="Arial" pitchFamily="34" charset="0"/>
                <a:cs typeface="Arial" pitchFamily="34" charset="0"/>
              </a:rPr>
              <a:t>978 TWh</a:t>
            </a:r>
          </a:p>
        </p:txBody>
      </p:sp>
    </p:spTree>
    <p:extLst>
      <p:ext uri="{BB962C8B-B14F-4D97-AF65-F5344CB8AC3E}">
        <p14:creationId xmlns:p14="http://schemas.microsoft.com/office/powerpoint/2010/main" val="21589767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946536" y="1244106"/>
            <a:ext cx="7247252" cy="5080990"/>
            <a:chOff x="4645152" y="1581912"/>
            <a:chExt cx="3484800" cy="2443164"/>
          </a:xfrm>
        </p:grpSpPr>
        <p:sp>
          <p:nvSpPr>
            <p:cNvPr id="405" name="Rectangle 404"/>
            <p:cNvSpPr/>
            <p:nvPr/>
          </p:nvSpPr>
          <p:spPr>
            <a:xfrm>
              <a:off x="4649240" y="1581912"/>
              <a:ext cx="3476624" cy="244316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0"/>
                </a:spcBef>
                <a:buClr>
                  <a:schemeClr val="tx2"/>
                </a:buClr>
                <a:buSzPct val="70000"/>
              </a:pPr>
              <a:endParaRPr lang="en-US" sz="3600" b="1" dirty="0" smtClean="0">
                <a:solidFill>
                  <a:srgbClr val="6A7400"/>
                </a:solidFill>
                <a:latin typeface="Arial" pitchFamily="34" charset="0"/>
                <a:cs typeface="Arial" pitchFamily="34" charset="0"/>
              </a:endParaRPr>
            </a:p>
          </p:txBody>
        </p:sp>
        <p:grpSp>
          <p:nvGrpSpPr>
            <p:cNvPr id="17" name="Group 16"/>
            <p:cNvGrpSpPr>
              <a:grpSpLocks noChangeAspect="1"/>
            </p:cNvGrpSpPr>
            <p:nvPr/>
          </p:nvGrpSpPr>
          <p:grpSpPr>
            <a:xfrm>
              <a:off x="4645152" y="1902328"/>
              <a:ext cx="3484800" cy="1802333"/>
              <a:chOff x="208800" y="1591200"/>
              <a:chExt cx="8712000" cy="4505832"/>
            </a:xfrm>
            <a:solidFill>
              <a:srgbClr val="6A7400"/>
            </a:solidFill>
          </p:grpSpPr>
          <p:sp>
            <p:nvSpPr>
              <p:cNvPr id="19" name="Freeform 23"/>
              <p:cNvSpPr>
                <a:spLocks/>
              </p:cNvSpPr>
              <p:nvPr/>
            </p:nvSpPr>
            <p:spPr bwMode="auto">
              <a:xfrm>
                <a:off x="2599903" y="6049365"/>
                <a:ext cx="32606" cy="23756"/>
              </a:xfrm>
              <a:custGeom>
                <a:avLst/>
                <a:gdLst>
                  <a:gd name="T0" fmla="*/ 210 w 210"/>
                  <a:gd name="T1" fmla="*/ 68 h 153"/>
                  <a:gd name="T2" fmla="*/ 189 w 210"/>
                  <a:gd name="T3" fmla="*/ 99 h 153"/>
                  <a:gd name="T4" fmla="*/ 160 w 210"/>
                  <a:gd name="T5" fmla="*/ 153 h 153"/>
                  <a:gd name="T6" fmla="*/ 73 w 210"/>
                  <a:gd name="T7" fmla="*/ 99 h 153"/>
                  <a:gd name="T8" fmla="*/ 21 w 210"/>
                  <a:gd name="T9" fmla="*/ 56 h 153"/>
                  <a:gd name="T10" fmla="*/ 0 w 210"/>
                  <a:gd name="T11" fmla="*/ 0 h 153"/>
                  <a:gd name="T12" fmla="*/ 122 w 210"/>
                  <a:gd name="T13" fmla="*/ 7 h 153"/>
                  <a:gd name="T14" fmla="*/ 210 w 210"/>
                  <a:gd name="T15" fmla="*/ 68 h 1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153">
                    <a:moveTo>
                      <a:pt x="210" y="68"/>
                    </a:moveTo>
                    <a:lnTo>
                      <a:pt x="189" y="99"/>
                    </a:lnTo>
                    <a:lnTo>
                      <a:pt x="160" y="153"/>
                    </a:lnTo>
                    <a:lnTo>
                      <a:pt x="73" y="99"/>
                    </a:lnTo>
                    <a:lnTo>
                      <a:pt x="21" y="56"/>
                    </a:lnTo>
                    <a:lnTo>
                      <a:pt x="0" y="0"/>
                    </a:lnTo>
                    <a:lnTo>
                      <a:pt x="122" y="7"/>
                    </a:lnTo>
                    <a:lnTo>
                      <a:pt x="210" y="6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 name="Freeform 24"/>
              <p:cNvSpPr>
                <a:spLocks/>
              </p:cNvSpPr>
              <p:nvPr/>
            </p:nvSpPr>
            <p:spPr bwMode="auto">
              <a:xfrm>
                <a:off x="2561708" y="5894565"/>
                <a:ext cx="14595" cy="34469"/>
              </a:xfrm>
              <a:custGeom>
                <a:avLst/>
                <a:gdLst>
                  <a:gd name="T0" fmla="*/ 94 w 94"/>
                  <a:gd name="T1" fmla="*/ 222 h 222"/>
                  <a:gd name="T2" fmla="*/ 80 w 94"/>
                  <a:gd name="T3" fmla="*/ 161 h 222"/>
                  <a:gd name="T4" fmla="*/ 87 w 94"/>
                  <a:gd name="T5" fmla="*/ 75 h 222"/>
                  <a:gd name="T6" fmla="*/ 80 w 94"/>
                  <a:gd name="T7" fmla="*/ 7 h 222"/>
                  <a:gd name="T8" fmla="*/ 52 w 94"/>
                  <a:gd name="T9" fmla="*/ 0 h 222"/>
                  <a:gd name="T10" fmla="*/ 35 w 94"/>
                  <a:gd name="T11" fmla="*/ 68 h 222"/>
                  <a:gd name="T12" fmla="*/ 0 w 94"/>
                  <a:gd name="T13" fmla="*/ 99 h 222"/>
                  <a:gd name="T14" fmla="*/ 7 w 94"/>
                  <a:gd name="T15" fmla="*/ 137 h 222"/>
                  <a:gd name="T16" fmla="*/ 59 w 94"/>
                  <a:gd name="T17" fmla="*/ 198 h 222"/>
                  <a:gd name="T18" fmla="*/ 94 w 94"/>
                  <a:gd name="T1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222">
                    <a:moveTo>
                      <a:pt x="94" y="222"/>
                    </a:moveTo>
                    <a:lnTo>
                      <a:pt x="80" y="161"/>
                    </a:lnTo>
                    <a:lnTo>
                      <a:pt x="87" y="75"/>
                    </a:lnTo>
                    <a:lnTo>
                      <a:pt x="80" y="7"/>
                    </a:lnTo>
                    <a:lnTo>
                      <a:pt x="52" y="0"/>
                    </a:lnTo>
                    <a:lnTo>
                      <a:pt x="35" y="68"/>
                    </a:lnTo>
                    <a:lnTo>
                      <a:pt x="0" y="99"/>
                    </a:lnTo>
                    <a:lnTo>
                      <a:pt x="7" y="137"/>
                    </a:lnTo>
                    <a:lnTo>
                      <a:pt x="59" y="198"/>
                    </a:lnTo>
                    <a:lnTo>
                      <a:pt x="94" y="22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 name="Freeform 25"/>
              <p:cNvSpPr>
                <a:spLocks/>
              </p:cNvSpPr>
              <p:nvPr/>
            </p:nvSpPr>
            <p:spPr bwMode="auto">
              <a:xfrm>
                <a:off x="2584066" y="5681384"/>
                <a:ext cx="21582" cy="47046"/>
              </a:xfrm>
              <a:custGeom>
                <a:avLst/>
                <a:gdLst>
                  <a:gd name="T0" fmla="*/ 14 w 139"/>
                  <a:gd name="T1" fmla="*/ 64 h 303"/>
                  <a:gd name="T2" fmla="*/ 14 w 139"/>
                  <a:gd name="T3" fmla="*/ 22 h 303"/>
                  <a:gd name="T4" fmla="*/ 52 w 139"/>
                  <a:gd name="T5" fmla="*/ 0 h 303"/>
                  <a:gd name="T6" fmla="*/ 139 w 139"/>
                  <a:gd name="T7" fmla="*/ 50 h 303"/>
                  <a:gd name="T8" fmla="*/ 139 w 139"/>
                  <a:gd name="T9" fmla="*/ 152 h 303"/>
                  <a:gd name="T10" fmla="*/ 80 w 139"/>
                  <a:gd name="T11" fmla="*/ 260 h 303"/>
                  <a:gd name="T12" fmla="*/ 66 w 139"/>
                  <a:gd name="T13" fmla="*/ 303 h 303"/>
                  <a:gd name="T14" fmla="*/ 0 w 139"/>
                  <a:gd name="T15" fmla="*/ 289 h 303"/>
                  <a:gd name="T16" fmla="*/ 14 w 139"/>
                  <a:gd name="T17" fmla="*/ 6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303">
                    <a:moveTo>
                      <a:pt x="14" y="64"/>
                    </a:moveTo>
                    <a:lnTo>
                      <a:pt x="14" y="22"/>
                    </a:lnTo>
                    <a:lnTo>
                      <a:pt x="52" y="0"/>
                    </a:lnTo>
                    <a:lnTo>
                      <a:pt x="139" y="50"/>
                    </a:lnTo>
                    <a:lnTo>
                      <a:pt x="139" y="152"/>
                    </a:lnTo>
                    <a:lnTo>
                      <a:pt x="80" y="260"/>
                    </a:lnTo>
                    <a:lnTo>
                      <a:pt x="66" y="303"/>
                    </a:lnTo>
                    <a:lnTo>
                      <a:pt x="0" y="289"/>
                    </a:lnTo>
                    <a:lnTo>
                      <a:pt x="14" y="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 name="Freeform 26"/>
              <p:cNvSpPr>
                <a:spLocks/>
              </p:cNvSpPr>
              <p:nvPr/>
            </p:nvSpPr>
            <p:spPr bwMode="auto">
              <a:xfrm>
                <a:off x="1313986" y="3201623"/>
                <a:ext cx="120331" cy="90210"/>
              </a:xfrm>
              <a:custGeom>
                <a:avLst/>
                <a:gdLst>
                  <a:gd name="T0" fmla="*/ 623 w 775"/>
                  <a:gd name="T1" fmla="*/ 544 h 581"/>
                  <a:gd name="T2" fmla="*/ 718 w 775"/>
                  <a:gd name="T3" fmla="*/ 581 h 581"/>
                  <a:gd name="T4" fmla="*/ 775 w 775"/>
                  <a:gd name="T5" fmla="*/ 565 h 581"/>
                  <a:gd name="T6" fmla="*/ 732 w 775"/>
                  <a:gd name="T7" fmla="*/ 456 h 581"/>
                  <a:gd name="T8" fmla="*/ 659 w 775"/>
                  <a:gd name="T9" fmla="*/ 414 h 581"/>
                  <a:gd name="T10" fmla="*/ 543 w 775"/>
                  <a:gd name="T11" fmla="*/ 312 h 581"/>
                  <a:gd name="T12" fmla="*/ 536 w 775"/>
                  <a:gd name="T13" fmla="*/ 239 h 581"/>
                  <a:gd name="T14" fmla="*/ 463 w 775"/>
                  <a:gd name="T15" fmla="*/ 182 h 581"/>
                  <a:gd name="T16" fmla="*/ 378 w 775"/>
                  <a:gd name="T17" fmla="*/ 189 h 581"/>
                  <a:gd name="T18" fmla="*/ 196 w 775"/>
                  <a:gd name="T19" fmla="*/ 133 h 581"/>
                  <a:gd name="T20" fmla="*/ 108 w 775"/>
                  <a:gd name="T21" fmla="*/ 0 h 581"/>
                  <a:gd name="T22" fmla="*/ 0 w 775"/>
                  <a:gd name="T23" fmla="*/ 7 h 581"/>
                  <a:gd name="T24" fmla="*/ 0 w 775"/>
                  <a:gd name="T25" fmla="*/ 52 h 581"/>
                  <a:gd name="T26" fmla="*/ 73 w 775"/>
                  <a:gd name="T27" fmla="*/ 232 h 581"/>
                  <a:gd name="T28" fmla="*/ 139 w 775"/>
                  <a:gd name="T29" fmla="*/ 239 h 581"/>
                  <a:gd name="T30" fmla="*/ 196 w 775"/>
                  <a:gd name="T31" fmla="*/ 291 h 581"/>
                  <a:gd name="T32" fmla="*/ 262 w 775"/>
                  <a:gd name="T33" fmla="*/ 291 h 581"/>
                  <a:gd name="T34" fmla="*/ 326 w 775"/>
                  <a:gd name="T35" fmla="*/ 355 h 581"/>
                  <a:gd name="T36" fmla="*/ 449 w 775"/>
                  <a:gd name="T37" fmla="*/ 487 h 581"/>
                  <a:gd name="T38" fmla="*/ 543 w 775"/>
                  <a:gd name="T39" fmla="*/ 529 h 581"/>
                  <a:gd name="T40" fmla="*/ 623 w 775"/>
                  <a:gd name="T41" fmla="*/ 544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5" h="581">
                    <a:moveTo>
                      <a:pt x="623" y="544"/>
                    </a:moveTo>
                    <a:lnTo>
                      <a:pt x="718" y="581"/>
                    </a:lnTo>
                    <a:lnTo>
                      <a:pt x="775" y="565"/>
                    </a:lnTo>
                    <a:lnTo>
                      <a:pt x="732" y="456"/>
                    </a:lnTo>
                    <a:lnTo>
                      <a:pt x="659" y="414"/>
                    </a:lnTo>
                    <a:lnTo>
                      <a:pt x="543" y="312"/>
                    </a:lnTo>
                    <a:lnTo>
                      <a:pt x="536" y="239"/>
                    </a:lnTo>
                    <a:lnTo>
                      <a:pt x="463" y="182"/>
                    </a:lnTo>
                    <a:lnTo>
                      <a:pt x="378" y="189"/>
                    </a:lnTo>
                    <a:lnTo>
                      <a:pt x="196" y="133"/>
                    </a:lnTo>
                    <a:lnTo>
                      <a:pt x="108" y="0"/>
                    </a:lnTo>
                    <a:lnTo>
                      <a:pt x="0" y="7"/>
                    </a:lnTo>
                    <a:lnTo>
                      <a:pt x="0" y="52"/>
                    </a:lnTo>
                    <a:lnTo>
                      <a:pt x="73" y="232"/>
                    </a:lnTo>
                    <a:lnTo>
                      <a:pt x="139" y="239"/>
                    </a:lnTo>
                    <a:lnTo>
                      <a:pt x="196" y="291"/>
                    </a:lnTo>
                    <a:lnTo>
                      <a:pt x="262" y="291"/>
                    </a:lnTo>
                    <a:lnTo>
                      <a:pt x="326" y="355"/>
                    </a:lnTo>
                    <a:lnTo>
                      <a:pt x="449" y="487"/>
                    </a:lnTo>
                    <a:lnTo>
                      <a:pt x="543" y="529"/>
                    </a:lnTo>
                    <a:lnTo>
                      <a:pt x="623" y="54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 name="Freeform 27"/>
              <p:cNvSpPr>
                <a:spLocks/>
              </p:cNvSpPr>
              <p:nvPr/>
            </p:nvSpPr>
            <p:spPr bwMode="auto">
              <a:xfrm>
                <a:off x="1197381" y="2996206"/>
                <a:ext cx="29966" cy="54033"/>
              </a:xfrm>
              <a:custGeom>
                <a:avLst/>
                <a:gdLst>
                  <a:gd name="T0" fmla="*/ 0 w 193"/>
                  <a:gd name="T1" fmla="*/ 0 h 348"/>
                  <a:gd name="T2" fmla="*/ 35 w 193"/>
                  <a:gd name="T3" fmla="*/ 0 h 348"/>
                  <a:gd name="T4" fmla="*/ 129 w 193"/>
                  <a:gd name="T5" fmla="*/ 130 h 348"/>
                  <a:gd name="T6" fmla="*/ 193 w 193"/>
                  <a:gd name="T7" fmla="*/ 326 h 348"/>
                  <a:gd name="T8" fmla="*/ 172 w 193"/>
                  <a:gd name="T9" fmla="*/ 348 h 348"/>
                  <a:gd name="T10" fmla="*/ 14 w 193"/>
                  <a:gd name="T11" fmla="*/ 166 h 348"/>
                  <a:gd name="T12" fmla="*/ 0 w 193"/>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193" h="348">
                    <a:moveTo>
                      <a:pt x="0" y="0"/>
                    </a:moveTo>
                    <a:lnTo>
                      <a:pt x="35" y="0"/>
                    </a:lnTo>
                    <a:lnTo>
                      <a:pt x="129" y="130"/>
                    </a:lnTo>
                    <a:lnTo>
                      <a:pt x="193" y="326"/>
                    </a:lnTo>
                    <a:lnTo>
                      <a:pt x="172" y="348"/>
                    </a:lnTo>
                    <a:lnTo>
                      <a:pt x="14" y="166"/>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 name="Freeform 28"/>
              <p:cNvSpPr>
                <a:spLocks/>
              </p:cNvSpPr>
              <p:nvPr/>
            </p:nvSpPr>
            <p:spPr bwMode="auto">
              <a:xfrm>
                <a:off x="385648" y="2811749"/>
                <a:ext cx="41456" cy="32606"/>
              </a:xfrm>
              <a:custGeom>
                <a:avLst/>
                <a:gdLst>
                  <a:gd name="T0" fmla="*/ 165 w 267"/>
                  <a:gd name="T1" fmla="*/ 0 h 210"/>
                  <a:gd name="T2" fmla="*/ 260 w 267"/>
                  <a:gd name="T3" fmla="*/ 52 h 210"/>
                  <a:gd name="T4" fmla="*/ 267 w 267"/>
                  <a:gd name="T5" fmla="*/ 154 h 210"/>
                  <a:gd name="T6" fmla="*/ 210 w 267"/>
                  <a:gd name="T7" fmla="*/ 175 h 210"/>
                  <a:gd name="T8" fmla="*/ 151 w 267"/>
                  <a:gd name="T9" fmla="*/ 210 h 210"/>
                  <a:gd name="T10" fmla="*/ 64 w 267"/>
                  <a:gd name="T11" fmla="*/ 130 h 210"/>
                  <a:gd name="T12" fmla="*/ 7 w 267"/>
                  <a:gd name="T13" fmla="*/ 118 h 210"/>
                  <a:gd name="T14" fmla="*/ 0 w 267"/>
                  <a:gd name="T15" fmla="*/ 59 h 210"/>
                  <a:gd name="T16" fmla="*/ 94 w 267"/>
                  <a:gd name="T17" fmla="*/ 38 h 210"/>
                  <a:gd name="T18" fmla="*/ 165 w 267"/>
                  <a:gd name="T1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7" h="210">
                    <a:moveTo>
                      <a:pt x="165" y="0"/>
                    </a:moveTo>
                    <a:lnTo>
                      <a:pt x="260" y="52"/>
                    </a:lnTo>
                    <a:lnTo>
                      <a:pt x="267" y="154"/>
                    </a:lnTo>
                    <a:lnTo>
                      <a:pt x="210" y="175"/>
                    </a:lnTo>
                    <a:lnTo>
                      <a:pt x="151" y="210"/>
                    </a:lnTo>
                    <a:lnTo>
                      <a:pt x="64" y="130"/>
                    </a:lnTo>
                    <a:lnTo>
                      <a:pt x="7" y="118"/>
                    </a:lnTo>
                    <a:lnTo>
                      <a:pt x="0" y="59"/>
                    </a:lnTo>
                    <a:lnTo>
                      <a:pt x="94" y="38"/>
                    </a:lnTo>
                    <a:lnTo>
                      <a:pt x="165"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 name="Freeform 29"/>
              <p:cNvSpPr>
                <a:spLocks/>
              </p:cNvSpPr>
              <p:nvPr/>
            </p:nvSpPr>
            <p:spPr bwMode="auto">
              <a:xfrm>
                <a:off x="274167" y="2648875"/>
                <a:ext cx="82136" cy="32761"/>
              </a:xfrm>
              <a:custGeom>
                <a:avLst/>
                <a:gdLst>
                  <a:gd name="T0" fmla="*/ 24 w 529"/>
                  <a:gd name="T1" fmla="*/ 0 h 211"/>
                  <a:gd name="T2" fmla="*/ 139 w 529"/>
                  <a:gd name="T3" fmla="*/ 15 h 211"/>
                  <a:gd name="T4" fmla="*/ 298 w 529"/>
                  <a:gd name="T5" fmla="*/ 15 h 211"/>
                  <a:gd name="T6" fmla="*/ 435 w 529"/>
                  <a:gd name="T7" fmla="*/ 102 h 211"/>
                  <a:gd name="T8" fmla="*/ 529 w 529"/>
                  <a:gd name="T9" fmla="*/ 116 h 211"/>
                  <a:gd name="T10" fmla="*/ 515 w 529"/>
                  <a:gd name="T11" fmla="*/ 154 h 211"/>
                  <a:gd name="T12" fmla="*/ 413 w 529"/>
                  <a:gd name="T13" fmla="*/ 182 h 211"/>
                  <a:gd name="T14" fmla="*/ 347 w 529"/>
                  <a:gd name="T15" fmla="*/ 211 h 211"/>
                  <a:gd name="T16" fmla="*/ 182 w 529"/>
                  <a:gd name="T17" fmla="*/ 109 h 211"/>
                  <a:gd name="T18" fmla="*/ 45 w 529"/>
                  <a:gd name="T19" fmla="*/ 147 h 211"/>
                  <a:gd name="T20" fmla="*/ 0 w 529"/>
                  <a:gd name="T21" fmla="*/ 74 h 211"/>
                  <a:gd name="T22" fmla="*/ 24 w 529"/>
                  <a:gd name="T23"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9" h="211">
                    <a:moveTo>
                      <a:pt x="24" y="0"/>
                    </a:moveTo>
                    <a:lnTo>
                      <a:pt x="139" y="15"/>
                    </a:lnTo>
                    <a:lnTo>
                      <a:pt x="298" y="15"/>
                    </a:lnTo>
                    <a:lnTo>
                      <a:pt x="435" y="102"/>
                    </a:lnTo>
                    <a:lnTo>
                      <a:pt x="529" y="116"/>
                    </a:lnTo>
                    <a:lnTo>
                      <a:pt x="515" y="154"/>
                    </a:lnTo>
                    <a:lnTo>
                      <a:pt x="413" y="182"/>
                    </a:lnTo>
                    <a:lnTo>
                      <a:pt x="347" y="211"/>
                    </a:lnTo>
                    <a:lnTo>
                      <a:pt x="182" y="109"/>
                    </a:lnTo>
                    <a:lnTo>
                      <a:pt x="45" y="147"/>
                    </a:lnTo>
                    <a:lnTo>
                      <a:pt x="0" y="74"/>
                    </a:lnTo>
                    <a:lnTo>
                      <a:pt x="24"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 name="Freeform 30"/>
              <p:cNvSpPr>
                <a:spLocks/>
              </p:cNvSpPr>
              <p:nvPr/>
            </p:nvSpPr>
            <p:spPr bwMode="auto">
              <a:xfrm>
                <a:off x="1543936" y="2191150"/>
                <a:ext cx="425119" cy="211318"/>
              </a:xfrm>
              <a:custGeom>
                <a:avLst/>
                <a:gdLst>
                  <a:gd name="T0" fmla="*/ 1944 w 2738"/>
                  <a:gd name="T1" fmla="*/ 69 h 1361"/>
                  <a:gd name="T2" fmla="*/ 2074 w 2738"/>
                  <a:gd name="T3" fmla="*/ 154 h 1361"/>
                  <a:gd name="T4" fmla="*/ 2116 w 2738"/>
                  <a:gd name="T5" fmla="*/ 456 h 1361"/>
                  <a:gd name="T6" fmla="*/ 2183 w 2738"/>
                  <a:gd name="T7" fmla="*/ 678 h 1361"/>
                  <a:gd name="T8" fmla="*/ 2433 w 2738"/>
                  <a:gd name="T9" fmla="*/ 770 h 1361"/>
                  <a:gd name="T10" fmla="*/ 2542 w 2738"/>
                  <a:gd name="T11" fmla="*/ 867 h 1361"/>
                  <a:gd name="T12" fmla="*/ 2738 w 2738"/>
                  <a:gd name="T13" fmla="*/ 1011 h 1361"/>
                  <a:gd name="T14" fmla="*/ 2650 w 2738"/>
                  <a:gd name="T15" fmla="*/ 1035 h 1361"/>
                  <a:gd name="T16" fmla="*/ 2542 w 2738"/>
                  <a:gd name="T17" fmla="*/ 1030 h 1361"/>
                  <a:gd name="T18" fmla="*/ 2379 w 2738"/>
                  <a:gd name="T19" fmla="*/ 1049 h 1361"/>
                  <a:gd name="T20" fmla="*/ 2379 w 2738"/>
                  <a:gd name="T21" fmla="*/ 1146 h 1361"/>
                  <a:gd name="T22" fmla="*/ 2542 w 2738"/>
                  <a:gd name="T23" fmla="*/ 1141 h 1361"/>
                  <a:gd name="T24" fmla="*/ 2464 w 2738"/>
                  <a:gd name="T25" fmla="*/ 1245 h 1361"/>
                  <a:gd name="T26" fmla="*/ 2204 w 2738"/>
                  <a:gd name="T27" fmla="*/ 1271 h 1361"/>
                  <a:gd name="T28" fmla="*/ 2074 w 2738"/>
                  <a:gd name="T29" fmla="*/ 1226 h 1361"/>
                  <a:gd name="T30" fmla="*/ 1911 w 2738"/>
                  <a:gd name="T31" fmla="*/ 1141 h 1361"/>
                  <a:gd name="T32" fmla="*/ 1814 w 2738"/>
                  <a:gd name="T33" fmla="*/ 1212 h 1361"/>
                  <a:gd name="T34" fmla="*/ 1542 w 2738"/>
                  <a:gd name="T35" fmla="*/ 1264 h 1361"/>
                  <a:gd name="T36" fmla="*/ 1280 w 2738"/>
                  <a:gd name="T37" fmla="*/ 1342 h 1361"/>
                  <a:gd name="T38" fmla="*/ 782 w 2738"/>
                  <a:gd name="T39" fmla="*/ 1297 h 1361"/>
                  <a:gd name="T40" fmla="*/ 727 w 2738"/>
                  <a:gd name="T41" fmla="*/ 1160 h 1361"/>
                  <a:gd name="T42" fmla="*/ 359 w 2738"/>
                  <a:gd name="T43" fmla="*/ 1134 h 1361"/>
                  <a:gd name="T44" fmla="*/ 205 w 2738"/>
                  <a:gd name="T45" fmla="*/ 978 h 1361"/>
                  <a:gd name="T46" fmla="*/ 673 w 2738"/>
                  <a:gd name="T47" fmla="*/ 893 h 1361"/>
                  <a:gd name="T48" fmla="*/ 1042 w 2738"/>
                  <a:gd name="T49" fmla="*/ 893 h 1361"/>
                  <a:gd name="T50" fmla="*/ 890 w 2738"/>
                  <a:gd name="T51" fmla="*/ 822 h 1361"/>
                  <a:gd name="T52" fmla="*/ 673 w 2738"/>
                  <a:gd name="T53" fmla="*/ 782 h 1361"/>
                  <a:gd name="T54" fmla="*/ 314 w 2738"/>
                  <a:gd name="T55" fmla="*/ 827 h 1361"/>
                  <a:gd name="T56" fmla="*/ 75 w 2738"/>
                  <a:gd name="T57" fmla="*/ 678 h 1361"/>
                  <a:gd name="T58" fmla="*/ 380 w 2738"/>
                  <a:gd name="T59" fmla="*/ 633 h 1361"/>
                  <a:gd name="T60" fmla="*/ 401 w 2738"/>
                  <a:gd name="T61" fmla="*/ 548 h 1361"/>
                  <a:gd name="T62" fmla="*/ 151 w 2738"/>
                  <a:gd name="T63" fmla="*/ 593 h 1361"/>
                  <a:gd name="T64" fmla="*/ 120 w 2738"/>
                  <a:gd name="T65" fmla="*/ 529 h 1361"/>
                  <a:gd name="T66" fmla="*/ 0 w 2738"/>
                  <a:gd name="T67" fmla="*/ 404 h 1361"/>
                  <a:gd name="T68" fmla="*/ 109 w 2738"/>
                  <a:gd name="T69" fmla="*/ 326 h 1361"/>
                  <a:gd name="T70" fmla="*/ 87 w 2738"/>
                  <a:gd name="T71" fmla="*/ 196 h 1361"/>
                  <a:gd name="T72" fmla="*/ 271 w 2738"/>
                  <a:gd name="T73" fmla="*/ 151 h 1361"/>
                  <a:gd name="T74" fmla="*/ 586 w 2738"/>
                  <a:gd name="T75" fmla="*/ 0 h 1361"/>
                  <a:gd name="T76" fmla="*/ 716 w 2738"/>
                  <a:gd name="T77" fmla="*/ 100 h 1361"/>
                  <a:gd name="T78" fmla="*/ 652 w 2738"/>
                  <a:gd name="T79" fmla="*/ 229 h 1361"/>
                  <a:gd name="T80" fmla="*/ 760 w 2738"/>
                  <a:gd name="T81" fmla="*/ 208 h 1361"/>
                  <a:gd name="T82" fmla="*/ 803 w 2738"/>
                  <a:gd name="T83" fmla="*/ 130 h 1361"/>
                  <a:gd name="T84" fmla="*/ 1108 w 2738"/>
                  <a:gd name="T85" fmla="*/ 182 h 1361"/>
                  <a:gd name="T86" fmla="*/ 1042 w 2738"/>
                  <a:gd name="T87" fmla="*/ 300 h 1361"/>
                  <a:gd name="T88" fmla="*/ 1141 w 2738"/>
                  <a:gd name="T89" fmla="*/ 326 h 1361"/>
                  <a:gd name="T90" fmla="*/ 1228 w 2738"/>
                  <a:gd name="T91" fmla="*/ 241 h 1361"/>
                  <a:gd name="T92" fmla="*/ 1325 w 2738"/>
                  <a:gd name="T93" fmla="*/ 241 h 1361"/>
                  <a:gd name="T94" fmla="*/ 1271 w 2738"/>
                  <a:gd name="T95" fmla="*/ 118 h 1361"/>
                  <a:gd name="T96" fmla="*/ 1509 w 2738"/>
                  <a:gd name="T97" fmla="*/ 234 h 1361"/>
                  <a:gd name="T98" fmla="*/ 1575 w 2738"/>
                  <a:gd name="T99" fmla="*/ 489 h 1361"/>
                  <a:gd name="T100" fmla="*/ 1748 w 2738"/>
                  <a:gd name="T101" fmla="*/ 418 h 1361"/>
                  <a:gd name="T102" fmla="*/ 1651 w 2738"/>
                  <a:gd name="T103" fmla="*/ 248 h 1361"/>
                  <a:gd name="T104" fmla="*/ 1639 w 2738"/>
                  <a:gd name="T105" fmla="*/ 85 h 1361"/>
                  <a:gd name="T106" fmla="*/ 1684 w 2738"/>
                  <a:gd name="T107" fmla="*/ 14 h 1361"/>
                  <a:gd name="T108" fmla="*/ 1802 w 2738"/>
                  <a:gd name="T109" fmla="*/ 52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8" h="1361">
                    <a:moveTo>
                      <a:pt x="1885" y="33"/>
                    </a:moveTo>
                    <a:lnTo>
                      <a:pt x="1944" y="69"/>
                    </a:lnTo>
                    <a:lnTo>
                      <a:pt x="1944" y="95"/>
                    </a:lnTo>
                    <a:lnTo>
                      <a:pt x="2074" y="154"/>
                    </a:lnTo>
                    <a:lnTo>
                      <a:pt x="2074" y="329"/>
                    </a:lnTo>
                    <a:lnTo>
                      <a:pt x="2116" y="456"/>
                    </a:lnTo>
                    <a:lnTo>
                      <a:pt x="2216" y="553"/>
                    </a:lnTo>
                    <a:lnTo>
                      <a:pt x="2183" y="678"/>
                    </a:lnTo>
                    <a:lnTo>
                      <a:pt x="2388" y="796"/>
                    </a:lnTo>
                    <a:lnTo>
                      <a:pt x="2433" y="770"/>
                    </a:lnTo>
                    <a:lnTo>
                      <a:pt x="2518" y="789"/>
                    </a:lnTo>
                    <a:lnTo>
                      <a:pt x="2542" y="867"/>
                    </a:lnTo>
                    <a:lnTo>
                      <a:pt x="2738" y="964"/>
                    </a:lnTo>
                    <a:lnTo>
                      <a:pt x="2738" y="1011"/>
                    </a:lnTo>
                    <a:lnTo>
                      <a:pt x="2714" y="1035"/>
                    </a:lnTo>
                    <a:lnTo>
                      <a:pt x="2650" y="1035"/>
                    </a:lnTo>
                    <a:lnTo>
                      <a:pt x="2596" y="1049"/>
                    </a:lnTo>
                    <a:lnTo>
                      <a:pt x="2542" y="1030"/>
                    </a:lnTo>
                    <a:lnTo>
                      <a:pt x="2475" y="1075"/>
                    </a:lnTo>
                    <a:lnTo>
                      <a:pt x="2379" y="1049"/>
                    </a:lnTo>
                    <a:lnTo>
                      <a:pt x="2357" y="1075"/>
                    </a:lnTo>
                    <a:lnTo>
                      <a:pt x="2379" y="1146"/>
                    </a:lnTo>
                    <a:lnTo>
                      <a:pt x="2475" y="1120"/>
                    </a:lnTo>
                    <a:lnTo>
                      <a:pt x="2542" y="1141"/>
                    </a:lnTo>
                    <a:lnTo>
                      <a:pt x="2572" y="1236"/>
                    </a:lnTo>
                    <a:lnTo>
                      <a:pt x="2464" y="1245"/>
                    </a:lnTo>
                    <a:lnTo>
                      <a:pt x="2334" y="1283"/>
                    </a:lnTo>
                    <a:lnTo>
                      <a:pt x="2204" y="1271"/>
                    </a:lnTo>
                    <a:lnTo>
                      <a:pt x="2116" y="1290"/>
                    </a:lnTo>
                    <a:lnTo>
                      <a:pt x="2074" y="1226"/>
                    </a:lnTo>
                    <a:lnTo>
                      <a:pt x="1932" y="1193"/>
                    </a:lnTo>
                    <a:lnTo>
                      <a:pt x="1911" y="1141"/>
                    </a:lnTo>
                    <a:lnTo>
                      <a:pt x="1835" y="1141"/>
                    </a:lnTo>
                    <a:lnTo>
                      <a:pt x="1814" y="1212"/>
                    </a:lnTo>
                    <a:lnTo>
                      <a:pt x="1715" y="1264"/>
                    </a:lnTo>
                    <a:lnTo>
                      <a:pt x="1542" y="1264"/>
                    </a:lnTo>
                    <a:lnTo>
                      <a:pt x="1379" y="1335"/>
                    </a:lnTo>
                    <a:lnTo>
                      <a:pt x="1280" y="1342"/>
                    </a:lnTo>
                    <a:lnTo>
                      <a:pt x="879" y="1361"/>
                    </a:lnTo>
                    <a:lnTo>
                      <a:pt x="782" y="1297"/>
                    </a:lnTo>
                    <a:lnTo>
                      <a:pt x="782" y="1193"/>
                    </a:lnTo>
                    <a:lnTo>
                      <a:pt x="727" y="1160"/>
                    </a:lnTo>
                    <a:lnTo>
                      <a:pt x="522" y="1153"/>
                    </a:lnTo>
                    <a:lnTo>
                      <a:pt x="359" y="1134"/>
                    </a:lnTo>
                    <a:lnTo>
                      <a:pt x="205" y="1035"/>
                    </a:lnTo>
                    <a:lnTo>
                      <a:pt x="205" y="978"/>
                    </a:lnTo>
                    <a:lnTo>
                      <a:pt x="338" y="926"/>
                    </a:lnTo>
                    <a:lnTo>
                      <a:pt x="673" y="893"/>
                    </a:lnTo>
                    <a:lnTo>
                      <a:pt x="869" y="905"/>
                    </a:lnTo>
                    <a:lnTo>
                      <a:pt x="1042" y="893"/>
                    </a:lnTo>
                    <a:lnTo>
                      <a:pt x="1063" y="867"/>
                    </a:lnTo>
                    <a:lnTo>
                      <a:pt x="890" y="822"/>
                    </a:lnTo>
                    <a:lnTo>
                      <a:pt x="824" y="815"/>
                    </a:lnTo>
                    <a:lnTo>
                      <a:pt x="673" y="782"/>
                    </a:lnTo>
                    <a:lnTo>
                      <a:pt x="468" y="834"/>
                    </a:lnTo>
                    <a:lnTo>
                      <a:pt x="314" y="827"/>
                    </a:lnTo>
                    <a:lnTo>
                      <a:pt x="175" y="789"/>
                    </a:lnTo>
                    <a:lnTo>
                      <a:pt x="75" y="678"/>
                    </a:lnTo>
                    <a:lnTo>
                      <a:pt x="217" y="645"/>
                    </a:lnTo>
                    <a:lnTo>
                      <a:pt x="380" y="633"/>
                    </a:lnTo>
                    <a:lnTo>
                      <a:pt x="456" y="567"/>
                    </a:lnTo>
                    <a:lnTo>
                      <a:pt x="401" y="548"/>
                    </a:lnTo>
                    <a:lnTo>
                      <a:pt x="205" y="567"/>
                    </a:lnTo>
                    <a:lnTo>
                      <a:pt x="151" y="593"/>
                    </a:lnTo>
                    <a:lnTo>
                      <a:pt x="109" y="581"/>
                    </a:lnTo>
                    <a:lnTo>
                      <a:pt x="120" y="529"/>
                    </a:lnTo>
                    <a:lnTo>
                      <a:pt x="12" y="522"/>
                    </a:lnTo>
                    <a:lnTo>
                      <a:pt x="0" y="404"/>
                    </a:lnTo>
                    <a:lnTo>
                      <a:pt x="120" y="371"/>
                    </a:lnTo>
                    <a:lnTo>
                      <a:pt x="109" y="326"/>
                    </a:lnTo>
                    <a:lnTo>
                      <a:pt x="21" y="293"/>
                    </a:lnTo>
                    <a:lnTo>
                      <a:pt x="87" y="196"/>
                    </a:lnTo>
                    <a:lnTo>
                      <a:pt x="205" y="163"/>
                    </a:lnTo>
                    <a:lnTo>
                      <a:pt x="271" y="151"/>
                    </a:lnTo>
                    <a:lnTo>
                      <a:pt x="456" y="40"/>
                    </a:lnTo>
                    <a:lnTo>
                      <a:pt x="586" y="0"/>
                    </a:lnTo>
                    <a:lnTo>
                      <a:pt x="673" y="26"/>
                    </a:lnTo>
                    <a:lnTo>
                      <a:pt x="716" y="100"/>
                    </a:lnTo>
                    <a:lnTo>
                      <a:pt x="631" y="170"/>
                    </a:lnTo>
                    <a:lnTo>
                      <a:pt x="652" y="229"/>
                    </a:lnTo>
                    <a:lnTo>
                      <a:pt x="716" y="189"/>
                    </a:lnTo>
                    <a:lnTo>
                      <a:pt x="760" y="208"/>
                    </a:lnTo>
                    <a:lnTo>
                      <a:pt x="815" y="189"/>
                    </a:lnTo>
                    <a:lnTo>
                      <a:pt x="803" y="130"/>
                    </a:lnTo>
                    <a:lnTo>
                      <a:pt x="869" y="104"/>
                    </a:lnTo>
                    <a:lnTo>
                      <a:pt x="1108" y="182"/>
                    </a:lnTo>
                    <a:lnTo>
                      <a:pt x="1120" y="255"/>
                    </a:lnTo>
                    <a:lnTo>
                      <a:pt x="1042" y="300"/>
                    </a:lnTo>
                    <a:lnTo>
                      <a:pt x="1042" y="326"/>
                    </a:lnTo>
                    <a:lnTo>
                      <a:pt x="1141" y="326"/>
                    </a:lnTo>
                    <a:lnTo>
                      <a:pt x="1174" y="281"/>
                    </a:lnTo>
                    <a:lnTo>
                      <a:pt x="1228" y="241"/>
                    </a:lnTo>
                    <a:lnTo>
                      <a:pt x="1304" y="274"/>
                    </a:lnTo>
                    <a:lnTo>
                      <a:pt x="1325" y="241"/>
                    </a:lnTo>
                    <a:lnTo>
                      <a:pt x="1292" y="170"/>
                    </a:lnTo>
                    <a:lnTo>
                      <a:pt x="1271" y="118"/>
                    </a:lnTo>
                    <a:lnTo>
                      <a:pt x="1368" y="118"/>
                    </a:lnTo>
                    <a:lnTo>
                      <a:pt x="1509" y="234"/>
                    </a:lnTo>
                    <a:lnTo>
                      <a:pt x="1542" y="340"/>
                    </a:lnTo>
                    <a:lnTo>
                      <a:pt x="1575" y="489"/>
                    </a:lnTo>
                    <a:lnTo>
                      <a:pt x="1639" y="522"/>
                    </a:lnTo>
                    <a:lnTo>
                      <a:pt x="1748" y="418"/>
                    </a:lnTo>
                    <a:lnTo>
                      <a:pt x="1694" y="359"/>
                    </a:lnTo>
                    <a:lnTo>
                      <a:pt x="1651" y="248"/>
                    </a:lnTo>
                    <a:lnTo>
                      <a:pt x="1672" y="177"/>
                    </a:lnTo>
                    <a:lnTo>
                      <a:pt x="1639" y="85"/>
                    </a:lnTo>
                    <a:lnTo>
                      <a:pt x="1639" y="22"/>
                    </a:lnTo>
                    <a:lnTo>
                      <a:pt x="1684" y="14"/>
                    </a:lnTo>
                    <a:lnTo>
                      <a:pt x="1738" y="40"/>
                    </a:lnTo>
                    <a:lnTo>
                      <a:pt x="1802" y="52"/>
                    </a:lnTo>
                    <a:lnTo>
                      <a:pt x="1885" y="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 name="Freeform 31"/>
              <p:cNvSpPr>
                <a:spLocks/>
              </p:cNvSpPr>
              <p:nvPr/>
            </p:nvSpPr>
            <p:spPr bwMode="auto">
              <a:xfrm>
                <a:off x="1788481" y="2390356"/>
                <a:ext cx="63815" cy="22358"/>
              </a:xfrm>
              <a:custGeom>
                <a:avLst/>
                <a:gdLst>
                  <a:gd name="T0" fmla="*/ 369 w 411"/>
                  <a:gd name="T1" fmla="*/ 0 h 144"/>
                  <a:gd name="T2" fmla="*/ 411 w 411"/>
                  <a:gd name="T3" fmla="*/ 21 h 144"/>
                  <a:gd name="T4" fmla="*/ 411 w 411"/>
                  <a:gd name="T5" fmla="*/ 52 h 144"/>
                  <a:gd name="T6" fmla="*/ 336 w 411"/>
                  <a:gd name="T7" fmla="*/ 73 h 144"/>
                  <a:gd name="T8" fmla="*/ 272 w 411"/>
                  <a:gd name="T9" fmla="*/ 125 h 144"/>
                  <a:gd name="T10" fmla="*/ 97 w 411"/>
                  <a:gd name="T11" fmla="*/ 144 h 144"/>
                  <a:gd name="T12" fmla="*/ 0 w 411"/>
                  <a:gd name="T13" fmla="*/ 104 h 144"/>
                  <a:gd name="T14" fmla="*/ 64 w 411"/>
                  <a:gd name="T15" fmla="*/ 40 h 144"/>
                  <a:gd name="T16" fmla="*/ 215 w 411"/>
                  <a:gd name="T17" fmla="*/ 33 h 144"/>
                  <a:gd name="T18" fmla="*/ 369 w 411"/>
                  <a:gd name="T1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1" h="144">
                    <a:moveTo>
                      <a:pt x="369" y="0"/>
                    </a:moveTo>
                    <a:lnTo>
                      <a:pt x="411" y="21"/>
                    </a:lnTo>
                    <a:lnTo>
                      <a:pt x="411" y="52"/>
                    </a:lnTo>
                    <a:lnTo>
                      <a:pt x="336" y="73"/>
                    </a:lnTo>
                    <a:lnTo>
                      <a:pt x="272" y="125"/>
                    </a:lnTo>
                    <a:lnTo>
                      <a:pt x="97" y="144"/>
                    </a:lnTo>
                    <a:lnTo>
                      <a:pt x="0" y="104"/>
                    </a:lnTo>
                    <a:lnTo>
                      <a:pt x="64" y="40"/>
                    </a:lnTo>
                    <a:lnTo>
                      <a:pt x="215" y="33"/>
                    </a:lnTo>
                    <a:lnTo>
                      <a:pt x="369"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 name="Freeform 32"/>
              <p:cNvSpPr>
                <a:spLocks/>
              </p:cNvSpPr>
              <p:nvPr/>
            </p:nvSpPr>
            <p:spPr bwMode="auto">
              <a:xfrm>
                <a:off x="1377025" y="2126714"/>
                <a:ext cx="240974" cy="170793"/>
              </a:xfrm>
              <a:custGeom>
                <a:avLst/>
                <a:gdLst>
                  <a:gd name="T0" fmla="*/ 1552 w 1552"/>
                  <a:gd name="T1" fmla="*/ 378 h 1100"/>
                  <a:gd name="T2" fmla="*/ 1488 w 1552"/>
                  <a:gd name="T3" fmla="*/ 389 h 1100"/>
                  <a:gd name="T4" fmla="*/ 1443 w 1552"/>
                  <a:gd name="T5" fmla="*/ 422 h 1100"/>
                  <a:gd name="T6" fmla="*/ 1195 w 1552"/>
                  <a:gd name="T7" fmla="*/ 541 h 1100"/>
                  <a:gd name="T8" fmla="*/ 1129 w 1552"/>
                  <a:gd name="T9" fmla="*/ 578 h 1100"/>
                  <a:gd name="T10" fmla="*/ 987 w 1552"/>
                  <a:gd name="T11" fmla="*/ 656 h 1100"/>
                  <a:gd name="T12" fmla="*/ 966 w 1552"/>
                  <a:gd name="T13" fmla="*/ 741 h 1100"/>
                  <a:gd name="T14" fmla="*/ 924 w 1552"/>
                  <a:gd name="T15" fmla="*/ 760 h 1100"/>
                  <a:gd name="T16" fmla="*/ 891 w 1552"/>
                  <a:gd name="T17" fmla="*/ 734 h 1100"/>
                  <a:gd name="T18" fmla="*/ 803 w 1552"/>
                  <a:gd name="T19" fmla="*/ 774 h 1100"/>
                  <a:gd name="T20" fmla="*/ 803 w 1552"/>
                  <a:gd name="T21" fmla="*/ 930 h 1100"/>
                  <a:gd name="T22" fmla="*/ 695 w 1552"/>
                  <a:gd name="T23" fmla="*/ 996 h 1100"/>
                  <a:gd name="T24" fmla="*/ 652 w 1552"/>
                  <a:gd name="T25" fmla="*/ 970 h 1100"/>
                  <a:gd name="T26" fmla="*/ 532 w 1552"/>
                  <a:gd name="T27" fmla="*/ 1053 h 1100"/>
                  <a:gd name="T28" fmla="*/ 444 w 1552"/>
                  <a:gd name="T29" fmla="*/ 1100 h 1100"/>
                  <a:gd name="T30" fmla="*/ 359 w 1552"/>
                  <a:gd name="T31" fmla="*/ 1093 h 1100"/>
                  <a:gd name="T32" fmla="*/ 335 w 1552"/>
                  <a:gd name="T33" fmla="*/ 963 h 1100"/>
                  <a:gd name="T34" fmla="*/ 76 w 1552"/>
                  <a:gd name="T35" fmla="*/ 845 h 1100"/>
                  <a:gd name="T36" fmla="*/ 0 w 1552"/>
                  <a:gd name="T37" fmla="*/ 838 h 1100"/>
                  <a:gd name="T38" fmla="*/ 12 w 1552"/>
                  <a:gd name="T39" fmla="*/ 729 h 1100"/>
                  <a:gd name="T40" fmla="*/ 142 w 1552"/>
                  <a:gd name="T41" fmla="*/ 663 h 1100"/>
                  <a:gd name="T42" fmla="*/ 130 w 1552"/>
                  <a:gd name="T43" fmla="*/ 623 h 1100"/>
                  <a:gd name="T44" fmla="*/ 87 w 1552"/>
                  <a:gd name="T45" fmla="*/ 592 h 1100"/>
                  <a:gd name="T46" fmla="*/ 87 w 1552"/>
                  <a:gd name="T47" fmla="*/ 533 h 1100"/>
                  <a:gd name="T48" fmla="*/ 142 w 1552"/>
                  <a:gd name="T49" fmla="*/ 541 h 1100"/>
                  <a:gd name="T50" fmla="*/ 206 w 1552"/>
                  <a:gd name="T51" fmla="*/ 500 h 1100"/>
                  <a:gd name="T52" fmla="*/ 130 w 1552"/>
                  <a:gd name="T53" fmla="*/ 467 h 1100"/>
                  <a:gd name="T54" fmla="*/ 130 w 1552"/>
                  <a:gd name="T55" fmla="*/ 408 h 1100"/>
                  <a:gd name="T56" fmla="*/ 272 w 1552"/>
                  <a:gd name="T57" fmla="*/ 300 h 1100"/>
                  <a:gd name="T58" fmla="*/ 163 w 1552"/>
                  <a:gd name="T59" fmla="*/ 59 h 1100"/>
                  <a:gd name="T60" fmla="*/ 498 w 1552"/>
                  <a:gd name="T61" fmla="*/ 33 h 1100"/>
                  <a:gd name="T62" fmla="*/ 586 w 1552"/>
                  <a:gd name="T63" fmla="*/ 0 h 1100"/>
                  <a:gd name="T64" fmla="*/ 716 w 1552"/>
                  <a:gd name="T65" fmla="*/ 7 h 1100"/>
                  <a:gd name="T66" fmla="*/ 879 w 1552"/>
                  <a:gd name="T67" fmla="*/ 122 h 1100"/>
                  <a:gd name="T68" fmla="*/ 912 w 1552"/>
                  <a:gd name="T69" fmla="*/ 163 h 1100"/>
                  <a:gd name="T70" fmla="*/ 954 w 1552"/>
                  <a:gd name="T71" fmla="*/ 122 h 1100"/>
                  <a:gd name="T72" fmla="*/ 999 w 1552"/>
                  <a:gd name="T73" fmla="*/ 122 h 1100"/>
                  <a:gd name="T74" fmla="*/ 1009 w 1552"/>
                  <a:gd name="T75" fmla="*/ 189 h 1100"/>
                  <a:gd name="T76" fmla="*/ 1054 w 1552"/>
                  <a:gd name="T77" fmla="*/ 167 h 1100"/>
                  <a:gd name="T78" fmla="*/ 1063 w 1552"/>
                  <a:gd name="T79" fmla="*/ 122 h 1100"/>
                  <a:gd name="T80" fmla="*/ 1250 w 1552"/>
                  <a:gd name="T81" fmla="*/ 111 h 1100"/>
                  <a:gd name="T82" fmla="*/ 1543 w 1552"/>
                  <a:gd name="T83" fmla="*/ 318 h 1100"/>
                  <a:gd name="T84" fmla="*/ 1552 w 1552"/>
                  <a:gd name="T85" fmla="*/ 378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52" h="1100">
                    <a:moveTo>
                      <a:pt x="1552" y="378"/>
                    </a:moveTo>
                    <a:lnTo>
                      <a:pt x="1488" y="389"/>
                    </a:lnTo>
                    <a:lnTo>
                      <a:pt x="1443" y="422"/>
                    </a:lnTo>
                    <a:lnTo>
                      <a:pt x="1195" y="541"/>
                    </a:lnTo>
                    <a:lnTo>
                      <a:pt x="1129" y="578"/>
                    </a:lnTo>
                    <a:lnTo>
                      <a:pt x="987" y="656"/>
                    </a:lnTo>
                    <a:lnTo>
                      <a:pt x="966" y="741"/>
                    </a:lnTo>
                    <a:lnTo>
                      <a:pt x="924" y="760"/>
                    </a:lnTo>
                    <a:lnTo>
                      <a:pt x="891" y="734"/>
                    </a:lnTo>
                    <a:lnTo>
                      <a:pt x="803" y="774"/>
                    </a:lnTo>
                    <a:lnTo>
                      <a:pt x="803" y="930"/>
                    </a:lnTo>
                    <a:lnTo>
                      <a:pt x="695" y="996"/>
                    </a:lnTo>
                    <a:lnTo>
                      <a:pt x="652" y="970"/>
                    </a:lnTo>
                    <a:lnTo>
                      <a:pt x="532" y="1053"/>
                    </a:lnTo>
                    <a:lnTo>
                      <a:pt x="444" y="1100"/>
                    </a:lnTo>
                    <a:lnTo>
                      <a:pt x="359" y="1093"/>
                    </a:lnTo>
                    <a:lnTo>
                      <a:pt x="335" y="963"/>
                    </a:lnTo>
                    <a:lnTo>
                      <a:pt x="76" y="845"/>
                    </a:lnTo>
                    <a:lnTo>
                      <a:pt x="0" y="838"/>
                    </a:lnTo>
                    <a:lnTo>
                      <a:pt x="12" y="729"/>
                    </a:lnTo>
                    <a:lnTo>
                      <a:pt x="142" y="663"/>
                    </a:lnTo>
                    <a:lnTo>
                      <a:pt x="130" y="623"/>
                    </a:lnTo>
                    <a:lnTo>
                      <a:pt x="87" y="592"/>
                    </a:lnTo>
                    <a:lnTo>
                      <a:pt x="87" y="533"/>
                    </a:lnTo>
                    <a:lnTo>
                      <a:pt x="142" y="541"/>
                    </a:lnTo>
                    <a:lnTo>
                      <a:pt x="206" y="500"/>
                    </a:lnTo>
                    <a:lnTo>
                      <a:pt x="130" y="467"/>
                    </a:lnTo>
                    <a:lnTo>
                      <a:pt x="130" y="408"/>
                    </a:lnTo>
                    <a:lnTo>
                      <a:pt x="272" y="300"/>
                    </a:lnTo>
                    <a:lnTo>
                      <a:pt x="163" y="59"/>
                    </a:lnTo>
                    <a:lnTo>
                      <a:pt x="498" y="33"/>
                    </a:lnTo>
                    <a:lnTo>
                      <a:pt x="586" y="0"/>
                    </a:lnTo>
                    <a:lnTo>
                      <a:pt x="716" y="7"/>
                    </a:lnTo>
                    <a:lnTo>
                      <a:pt x="879" y="122"/>
                    </a:lnTo>
                    <a:lnTo>
                      <a:pt x="912" y="163"/>
                    </a:lnTo>
                    <a:lnTo>
                      <a:pt x="954" y="122"/>
                    </a:lnTo>
                    <a:lnTo>
                      <a:pt x="999" y="122"/>
                    </a:lnTo>
                    <a:lnTo>
                      <a:pt x="1009" y="189"/>
                    </a:lnTo>
                    <a:lnTo>
                      <a:pt x="1054" y="167"/>
                    </a:lnTo>
                    <a:lnTo>
                      <a:pt x="1063" y="122"/>
                    </a:lnTo>
                    <a:lnTo>
                      <a:pt x="1250" y="111"/>
                    </a:lnTo>
                    <a:lnTo>
                      <a:pt x="1543" y="318"/>
                    </a:lnTo>
                    <a:lnTo>
                      <a:pt x="1552" y="37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33"/>
              <p:cNvSpPr>
                <a:spLocks/>
              </p:cNvSpPr>
              <p:nvPr/>
            </p:nvSpPr>
            <p:spPr bwMode="auto">
              <a:xfrm>
                <a:off x="1930084" y="2165841"/>
                <a:ext cx="149987" cy="122505"/>
              </a:xfrm>
              <a:custGeom>
                <a:avLst/>
                <a:gdLst>
                  <a:gd name="T0" fmla="*/ 749 w 966"/>
                  <a:gd name="T1" fmla="*/ 14 h 789"/>
                  <a:gd name="T2" fmla="*/ 683 w 966"/>
                  <a:gd name="T3" fmla="*/ 33 h 789"/>
                  <a:gd name="T4" fmla="*/ 619 w 966"/>
                  <a:gd name="T5" fmla="*/ 52 h 789"/>
                  <a:gd name="T6" fmla="*/ 520 w 966"/>
                  <a:gd name="T7" fmla="*/ 48 h 789"/>
                  <a:gd name="T8" fmla="*/ 444 w 966"/>
                  <a:gd name="T9" fmla="*/ 7 h 789"/>
                  <a:gd name="T10" fmla="*/ 347 w 966"/>
                  <a:gd name="T11" fmla="*/ 33 h 789"/>
                  <a:gd name="T12" fmla="*/ 305 w 966"/>
                  <a:gd name="T13" fmla="*/ 0 h 789"/>
                  <a:gd name="T14" fmla="*/ 251 w 966"/>
                  <a:gd name="T15" fmla="*/ 14 h 789"/>
                  <a:gd name="T16" fmla="*/ 260 w 966"/>
                  <a:gd name="T17" fmla="*/ 78 h 789"/>
                  <a:gd name="T18" fmla="*/ 314 w 966"/>
                  <a:gd name="T19" fmla="*/ 111 h 789"/>
                  <a:gd name="T20" fmla="*/ 239 w 966"/>
                  <a:gd name="T21" fmla="*/ 126 h 789"/>
                  <a:gd name="T22" fmla="*/ 239 w 966"/>
                  <a:gd name="T23" fmla="*/ 163 h 789"/>
                  <a:gd name="T24" fmla="*/ 281 w 966"/>
                  <a:gd name="T25" fmla="*/ 203 h 789"/>
                  <a:gd name="T26" fmla="*/ 369 w 966"/>
                  <a:gd name="T27" fmla="*/ 208 h 789"/>
                  <a:gd name="T28" fmla="*/ 381 w 966"/>
                  <a:gd name="T29" fmla="*/ 229 h 789"/>
                  <a:gd name="T30" fmla="*/ 336 w 966"/>
                  <a:gd name="T31" fmla="*/ 241 h 789"/>
                  <a:gd name="T32" fmla="*/ 390 w 966"/>
                  <a:gd name="T33" fmla="*/ 345 h 789"/>
                  <a:gd name="T34" fmla="*/ 305 w 966"/>
                  <a:gd name="T35" fmla="*/ 371 h 789"/>
                  <a:gd name="T36" fmla="*/ 272 w 966"/>
                  <a:gd name="T37" fmla="*/ 385 h 789"/>
                  <a:gd name="T38" fmla="*/ 118 w 966"/>
                  <a:gd name="T39" fmla="*/ 281 h 789"/>
                  <a:gd name="T40" fmla="*/ 22 w 966"/>
                  <a:gd name="T41" fmla="*/ 289 h 789"/>
                  <a:gd name="T42" fmla="*/ 0 w 966"/>
                  <a:gd name="T43" fmla="*/ 366 h 789"/>
                  <a:gd name="T44" fmla="*/ 33 w 966"/>
                  <a:gd name="T45" fmla="*/ 430 h 789"/>
                  <a:gd name="T46" fmla="*/ 151 w 966"/>
                  <a:gd name="T47" fmla="*/ 489 h 789"/>
                  <a:gd name="T48" fmla="*/ 173 w 966"/>
                  <a:gd name="T49" fmla="*/ 522 h 789"/>
                  <a:gd name="T50" fmla="*/ 293 w 966"/>
                  <a:gd name="T51" fmla="*/ 541 h 789"/>
                  <a:gd name="T52" fmla="*/ 336 w 966"/>
                  <a:gd name="T53" fmla="*/ 593 h 789"/>
                  <a:gd name="T54" fmla="*/ 435 w 966"/>
                  <a:gd name="T55" fmla="*/ 619 h 789"/>
                  <a:gd name="T56" fmla="*/ 520 w 966"/>
                  <a:gd name="T57" fmla="*/ 789 h 789"/>
                  <a:gd name="T58" fmla="*/ 683 w 966"/>
                  <a:gd name="T59" fmla="*/ 763 h 789"/>
                  <a:gd name="T60" fmla="*/ 683 w 966"/>
                  <a:gd name="T61" fmla="*/ 716 h 789"/>
                  <a:gd name="T62" fmla="*/ 629 w 966"/>
                  <a:gd name="T63" fmla="*/ 697 h 789"/>
                  <a:gd name="T64" fmla="*/ 629 w 966"/>
                  <a:gd name="T65" fmla="*/ 652 h 789"/>
                  <a:gd name="T66" fmla="*/ 728 w 966"/>
                  <a:gd name="T67" fmla="*/ 697 h 789"/>
                  <a:gd name="T68" fmla="*/ 900 w 966"/>
                  <a:gd name="T69" fmla="*/ 659 h 789"/>
                  <a:gd name="T70" fmla="*/ 933 w 966"/>
                  <a:gd name="T71" fmla="*/ 593 h 789"/>
                  <a:gd name="T72" fmla="*/ 900 w 966"/>
                  <a:gd name="T73" fmla="*/ 503 h 789"/>
                  <a:gd name="T74" fmla="*/ 966 w 966"/>
                  <a:gd name="T75" fmla="*/ 456 h 789"/>
                  <a:gd name="T76" fmla="*/ 924 w 966"/>
                  <a:gd name="T77" fmla="*/ 404 h 789"/>
                  <a:gd name="T78" fmla="*/ 912 w 966"/>
                  <a:gd name="T79" fmla="*/ 385 h 789"/>
                  <a:gd name="T80" fmla="*/ 815 w 966"/>
                  <a:gd name="T81" fmla="*/ 378 h 789"/>
                  <a:gd name="T82" fmla="*/ 815 w 966"/>
                  <a:gd name="T83" fmla="*/ 314 h 789"/>
                  <a:gd name="T84" fmla="*/ 770 w 966"/>
                  <a:gd name="T85" fmla="*/ 293 h 789"/>
                  <a:gd name="T86" fmla="*/ 640 w 966"/>
                  <a:gd name="T87" fmla="*/ 300 h 789"/>
                  <a:gd name="T88" fmla="*/ 673 w 966"/>
                  <a:gd name="T89" fmla="*/ 248 h 789"/>
                  <a:gd name="T90" fmla="*/ 770 w 966"/>
                  <a:gd name="T91" fmla="*/ 137 h 789"/>
                  <a:gd name="T92" fmla="*/ 782 w 966"/>
                  <a:gd name="T93" fmla="*/ 111 h 789"/>
                  <a:gd name="T94" fmla="*/ 836 w 966"/>
                  <a:gd name="T95" fmla="*/ 85 h 789"/>
                  <a:gd name="T96" fmla="*/ 867 w 966"/>
                  <a:gd name="T97" fmla="*/ 14 h 789"/>
                  <a:gd name="T98" fmla="*/ 749 w 966"/>
                  <a:gd name="T99" fmla="*/ 1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6" h="789">
                    <a:moveTo>
                      <a:pt x="749" y="14"/>
                    </a:moveTo>
                    <a:lnTo>
                      <a:pt x="683" y="33"/>
                    </a:lnTo>
                    <a:lnTo>
                      <a:pt x="619" y="52"/>
                    </a:lnTo>
                    <a:lnTo>
                      <a:pt x="520" y="48"/>
                    </a:lnTo>
                    <a:lnTo>
                      <a:pt x="444" y="7"/>
                    </a:lnTo>
                    <a:lnTo>
                      <a:pt x="347" y="33"/>
                    </a:lnTo>
                    <a:lnTo>
                      <a:pt x="305" y="0"/>
                    </a:lnTo>
                    <a:lnTo>
                      <a:pt x="251" y="14"/>
                    </a:lnTo>
                    <a:lnTo>
                      <a:pt x="260" y="78"/>
                    </a:lnTo>
                    <a:lnTo>
                      <a:pt x="314" y="111"/>
                    </a:lnTo>
                    <a:lnTo>
                      <a:pt x="239" y="126"/>
                    </a:lnTo>
                    <a:lnTo>
                      <a:pt x="239" y="163"/>
                    </a:lnTo>
                    <a:lnTo>
                      <a:pt x="281" y="203"/>
                    </a:lnTo>
                    <a:lnTo>
                      <a:pt x="369" y="208"/>
                    </a:lnTo>
                    <a:lnTo>
                      <a:pt x="381" y="229"/>
                    </a:lnTo>
                    <a:lnTo>
                      <a:pt x="336" y="241"/>
                    </a:lnTo>
                    <a:lnTo>
                      <a:pt x="390" y="345"/>
                    </a:lnTo>
                    <a:lnTo>
                      <a:pt x="305" y="371"/>
                    </a:lnTo>
                    <a:lnTo>
                      <a:pt x="272" y="385"/>
                    </a:lnTo>
                    <a:lnTo>
                      <a:pt x="118" y="281"/>
                    </a:lnTo>
                    <a:lnTo>
                      <a:pt x="22" y="289"/>
                    </a:lnTo>
                    <a:lnTo>
                      <a:pt x="0" y="366"/>
                    </a:lnTo>
                    <a:lnTo>
                      <a:pt x="33" y="430"/>
                    </a:lnTo>
                    <a:lnTo>
                      <a:pt x="151" y="489"/>
                    </a:lnTo>
                    <a:lnTo>
                      <a:pt x="173" y="522"/>
                    </a:lnTo>
                    <a:lnTo>
                      <a:pt x="293" y="541"/>
                    </a:lnTo>
                    <a:lnTo>
                      <a:pt x="336" y="593"/>
                    </a:lnTo>
                    <a:lnTo>
                      <a:pt x="435" y="619"/>
                    </a:lnTo>
                    <a:lnTo>
                      <a:pt x="520" y="789"/>
                    </a:lnTo>
                    <a:lnTo>
                      <a:pt x="683" y="763"/>
                    </a:lnTo>
                    <a:lnTo>
                      <a:pt x="683" y="716"/>
                    </a:lnTo>
                    <a:lnTo>
                      <a:pt x="629" y="697"/>
                    </a:lnTo>
                    <a:lnTo>
                      <a:pt x="629" y="652"/>
                    </a:lnTo>
                    <a:lnTo>
                      <a:pt x="728" y="697"/>
                    </a:lnTo>
                    <a:lnTo>
                      <a:pt x="900" y="659"/>
                    </a:lnTo>
                    <a:lnTo>
                      <a:pt x="933" y="593"/>
                    </a:lnTo>
                    <a:lnTo>
                      <a:pt x="900" y="503"/>
                    </a:lnTo>
                    <a:lnTo>
                      <a:pt x="966" y="456"/>
                    </a:lnTo>
                    <a:lnTo>
                      <a:pt x="924" y="404"/>
                    </a:lnTo>
                    <a:lnTo>
                      <a:pt x="912" y="385"/>
                    </a:lnTo>
                    <a:lnTo>
                      <a:pt x="815" y="378"/>
                    </a:lnTo>
                    <a:lnTo>
                      <a:pt x="815" y="314"/>
                    </a:lnTo>
                    <a:lnTo>
                      <a:pt x="770" y="293"/>
                    </a:lnTo>
                    <a:lnTo>
                      <a:pt x="640" y="300"/>
                    </a:lnTo>
                    <a:lnTo>
                      <a:pt x="673" y="248"/>
                    </a:lnTo>
                    <a:lnTo>
                      <a:pt x="770" y="137"/>
                    </a:lnTo>
                    <a:lnTo>
                      <a:pt x="782" y="111"/>
                    </a:lnTo>
                    <a:lnTo>
                      <a:pt x="836" y="85"/>
                    </a:lnTo>
                    <a:lnTo>
                      <a:pt x="867" y="14"/>
                    </a:lnTo>
                    <a:lnTo>
                      <a:pt x="749" y="1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34"/>
              <p:cNvSpPr>
                <a:spLocks/>
              </p:cNvSpPr>
              <p:nvPr/>
            </p:nvSpPr>
            <p:spPr bwMode="auto">
              <a:xfrm>
                <a:off x="1822329" y="2172052"/>
                <a:ext cx="57138" cy="34624"/>
              </a:xfrm>
              <a:custGeom>
                <a:avLst/>
                <a:gdLst>
                  <a:gd name="T0" fmla="*/ 0 w 368"/>
                  <a:gd name="T1" fmla="*/ 97 h 223"/>
                  <a:gd name="T2" fmla="*/ 130 w 368"/>
                  <a:gd name="T3" fmla="*/ 145 h 223"/>
                  <a:gd name="T4" fmla="*/ 260 w 368"/>
                  <a:gd name="T5" fmla="*/ 223 h 223"/>
                  <a:gd name="T6" fmla="*/ 302 w 368"/>
                  <a:gd name="T7" fmla="*/ 215 h 223"/>
                  <a:gd name="T8" fmla="*/ 368 w 368"/>
                  <a:gd name="T9" fmla="*/ 60 h 223"/>
                  <a:gd name="T10" fmla="*/ 347 w 368"/>
                  <a:gd name="T11" fmla="*/ 38 h 223"/>
                  <a:gd name="T12" fmla="*/ 293 w 368"/>
                  <a:gd name="T13" fmla="*/ 19 h 223"/>
                  <a:gd name="T14" fmla="*/ 238 w 368"/>
                  <a:gd name="T15" fmla="*/ 0 h 223"/>
                  <a:gd name="T16" fmla="*/ 54 w 368"/>
                  <a:gd name="T17" fmla="*/ 12 h 223"/>
                  <a:gd name="T18" fmla="*/ 0 w 368"/>
                  <a:gd name="T19" fmla="*/ 9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223">
                    <a:moveTo>
                      <a:pt x="0" y="97"/>
                    </a:moveTo>
                    <a:lnTo>
                      <a:pt x="130" y="145"/>
                    </a:lnTo>
                    <a:lnTo>
                      <a:pt x="260" y="223"/>
                    </a:lnTo>
                    <a:lnTo>
                      <a:pt x="302" y="215"/>
                    </a:lnTo>
                    <a:lnTo>
                      <a:pt x="368" y="60"/>
                    </a:lnTo>
                    <a:lnTo>
                      <a:pt x="347" y="38"/>
                    </a:lnTo>
                    <a:lnTo>
                      <a:pt x="293" y="19"/>
                    </a:lnTo>
                    <a:lnTo>
                      <a:pt x="238" y="0"/>
                    </a:lnTo>
                    <a:lnTo>
                      <a:pt x="54" y="12"/>
                    </a:lnTo>
                    <a:lnTo>
                      <a:pt x="0" y="9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35"/>
              <p:cNvSpPr>
                <a:spLocks/>
              </p:cNvSpPr>
              <p:nvPr/>
            </p:nvSpPr>
            <p:spPr bwMode="auto">
              <a:xfrm>
                <a:off x="2093734" y="2148607"/>
                <a:ext cx="124679" cy="107444"/>
              </a:xfrm>
              <a:custGeom>
                <a:avLst/>
                <a:gdLst>
                  <a:gd name="T0" fmla="*/ 85 w 803"/>
                  <a:gd name="T1" fmla="*/ 692 h 692"/>
                  <a:gd name="T2" fmla="*/ 130 w 803"/>
                  <a:gd name="T3" fmla="*/ 685 h 692"/>
                  <a:gd name="T4" fmla="*/ 217 w 803"/>
                  <a:gd name="T5" fmla="*/ 692 h 692"/>
                  <a:gd name="T6" fmla="*/ 326 w 803"/>
                  <a:gd name="T7" fmla="*/ 548 h 692"/>
                  <a:gd name="T8" fmla="*/ 217 w 803"/>
                  <a:gd name="T9" fmla="*/ 451 h 692"/>
                  <a:gd name="T10" fmla="*/ 281 w 803"/>
                  <a:gd name="T11" fmla="*/ 437 h 692"/>
                  <a:gd name="T12" fmla="*/ 347 w 803"/>
                  <a:gd name="T13" fmla="*/ 451 h 692"/>
                  <a:gd name="T14" fmla="*/ 456 w 803"/>
                  <a:gd name="T15" fmla="*/ 451 h 692"/>
                  <a:gd name="T16" fmla="*/ 531 w 803"/>
                  <a:gd name="T17" fmla="*/ 470 h 692"/>
                  <a:gd name="T18" fmla="*/ 803 w 803"/>
                  <a:gd name="T19" fmla="*/ 144 h 692"/>
                  <a:gd name="T20" fmla="*/ 791 w 803"/>
                  <a:gd name="T21" fmla="*/ 66 h 692"/>
                  <a:gd name="T22" fmla="*/ 586 w 803"/>
                  <a:gd name="T23" fmla="*/ 48 h 692"/>
                  <a:gd name="T24" fmla="*/ 510 w 803"/>
                  <a:gd name="T25" fmla="*/ 59 h 692"/>
                  <a:gd name="T26" fmla="*/ 401 w 803"/>
                  <a:gd name="T27" fmla="*/ 0 h 692"/>
                  <a:gd name="T28" fmla="*/ 260 w 803"/>
                  <a:gd name="T29" fmla="*/ 26 h 692"/>
                  <a:gd name="T30" fmla="*/ 172 w 803"/>
                  <a:gd name="T31" fmla="*/ 14 h 692"/>
                  <a:gd name="T32" fmla="*/ 31 w 803"/>
                  <a:gd name="T33" fmla="*/ 74 h 692"/>
                  <a:gd name="T34" fmla="*/ 118 w 803"/>
                  <a:gd name="T35" fmla="*/ 118 h 692"/>
                  <a:gd name="T36" fmla="*/ 118 w 803"/>
                  <a:gd name="T37" fmla="*/ 151 h 692"/>
                  <a:gd name="T38" fmla="*/ 54 w 803"/>
                  <a:gd name="T39" fmla="*/ 133 h 692"/>
                  <a:gd name="T40" fmla="*/ 9 w 803"/>
                  <a:gd name="T41" fmla="*/ 151 h 692"/>
                  <a:gd name="T42" fmla="*/ 21 w 803"/>
                  <a:gd name="T43" fmla="*/ 400 h 692"/>
                  <a:gd name="T44" fmla="*/ 0 w 803"/>
                  <a:gd name="T45" fmla="*/ 433 h 692"/>
                  <a:gd name="T46" fmla="*/ 64 w 803"/>
                  <a:gd name="T47" fmla="*/ 529 h 692"/>
                  <a:gd name="T48" fmla="*/ 85 w 803"/>
                  <a:gd name="T49"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3" h="692">
                    <a:moveTo>
                      <a:pt x="85" y="692"/>
                    </a:moveTo>
                    <a:lnTo>
                      <a:pt x="130" y="685"/>
                    </a:lnTo>
                    <a:lnTo>
                      <a:pt x="217" y="692"/>
                    </a:lnTo>
                    <a:lnTo>
                      <a:pt x="326" y="548"/>
                    </a:lnTo>
                    <a:lnTo>
                      <a:pt x="217" y="451"/>
                    </a:lnTo>
                    <a:lnTo>
                      <a:pt x="281" y="437"/>
                    </a:lnTo>
                    <a:lnTo>
                      <a:pt x="347" y="451"/>
                    </a:lnTo>
                    <a:lnTo>
                      <a:pt x="456" y="451"/>
                    </a:lnTo>
                    <a:lnTo>
                      <a:pt x="531" y="470"/>
                    </a:lnTo>
                    <a:lnTo>
                      <a:pt x="803" y="144"/>
                    </a:lnTo>
                    <a:lnTo>
                      <a:pt x="791" y="66"/>
                    </a:lnTo>
                    <a:lnTo>
                      <a:pt x="586" y="48"/>
                    </a:lnTo>
                    <a:lnTo>
                      <a:pt x="510" y="59"/>
                    </a:lnTo>
                    <a:lnTo>
                      <a:pt x="401" y="0"/>
                    </a:lnTo>
                    <a:lnTo>
                      <a:pt x="260" y="26"/>
                    </a:lnTo>
                    <a:lnTo>
                      <a:pt x="172" y="14"/>
                    </a:lnTo>
                    <a:lnTo>
                      <a:pt x="31" y="74"/>
                    </a:lnTo>
                    <a:lnTo>
                      <a:pt x="118" y="118"/>
                    </a:lnTo>
                    <a:lnTo>
                      <a:pt x="118" y="151"/>
                    </a:lnTo>
                    <a:lnTo>
                      <a:pt x="54" y="133"/>
                    </a:lnTo>
                    <a:lnTo>
                      <a:pt x="9" y="151"/>
                    </a:lnTo>
                    <a:lnTo>
                      <a:pt x="21" y="400"/>
                    </a:lnTo>
                    <a:lnTo>
                      <a:pt x="0" y="433"/>
                    </a:lnTo>
                    <a:lnTo>
                      <a:pt x="64" y="529"/>
                    </a:lnTo>
                    <a:lnTo>
                      <a:pt x="85" y="69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36"/>
              <p:cNvSpPr>
                <a:spLocks/>
              </p:cNvSpPr>
              <p:nvPr/>
            </p:nvSpPr>
            <p:spPr bwMode="auto">
              <a:xfrm>
                <a:off x="2012685" y="2154817"/>
                <a:ext cx="33693" cy="13974"/>
              </a:xfrm>
              <a:custGeom>
                <a:avLst/>
                <a:gdLst>
                  <a:gd name="T0" fmla="*/ 0 w 217"/>
                  <a:gd name="T1" fmla="*/ 78 h 90"/>
                  <a:gd name="T2" fmla="*/ 87 w 217"/>
                  <a:gd name="T3" fmla="*/ 90 h 90"/>
                  <a:gd name="T4" fmla="*/ 163 w 217"/>
                  <a:gd name="T5" fmla="*/ 71 h 90"/>
                  <a:gd name="T6" fmla="*/ 217 w 217"/>
                  <a:gd name="T7" fmla="*/ 19 h 90"/>
                  <a:gd name="T8" fmla="*/ 196 w 217"/>
                  <a:gd name="T9" fmla="*/ 0 h 90"/>
                  <a:gd name="T10" fmla="*/ 87 w 217"/>
                  <a:gd name="T11" fmla="*/ 8 h 90"/>
                  <a:gd name="T12" fmla="*/ 0 w 217"/>
                  <a:gd name="T13" fmla="*/ 45 h 90"/>
                  <a:gd name="T14" fmla="*/ 0 w 217"/>
                  <a:gd name="T15" fmla="*/ 78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90">
                    <a:moveTo>
                      <a:pt x="0" y="78"/>
                    </a:moveTo>
                    <a:lnTo>
                      <a:pt x="87" y="90"/>
                    </a:lnTo>
                    <a:lnTo>
                      <a:pt x="163" y="71"/>
                    </a:lnTo>
                    <a:lnTo>
                      <a:pt x="217" y="19"/>
                    </a:lnTo>
                    <a:lnTo>
                      <a:pt x="196" y="0"/>
                    </a:lnTo>
                    <a:lnTo>
                      <a:pt x="87" y="8"/>
                    </a:lnTo>
                    <a:lnTo>
                      <a:pt x="0" y="45"/>
                    </a:lnTo>
                    <a:lnTo>
                      <a:pt x="0" y="7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 name="Freeform 37"/>
              <p:cNvSpPr>
                <a:spLocks/>
              </p:cNvSpPr>
              <p:nvPr/>
            </p:nvSpPr>
            <p:spPr bwMode="auto">
              <a:xfrm>
                <a:off x="2226798" y="2165841"/>
                <a:ext cx="669354" cy="565946"/>
              </a:xfrm>
              <a:custGeom>
                <a:avLst/>
                <a:gdLst>
                  <a:gd name="T0" fmla="*/ 281 w 4311"/>
                  <a:gd name="T1" fmla="*/ 111 h 3645"/>
                  <a:gd name="T2" fmla="*/ 10 w 4311"/>
                  <a:gd name="T3" fmla="*/ 451 h 3645"/>
                  <a:gd name="T4" fmla="*/ 64 w 4311"/>
                  <a:gd name="T5" fmla="*/ 756 h 3645"/>
                  <a:gd name="T6" fmla="*/ 260 w 4311"/>
                  <a:gd name="T7" fmla="*/ 848 h 3645"/>
                  <a:gd name="T8" fmla="*/ 281 w 4311"/>
                  <a:gd name="T9" fmla="*/ 1011 h 3645"/>
                  <a:gd name="T10" fmla="*/ 586 w 4311"/>
                  <a:gd name="T11" fmla="*/ 1094 h 3645"/>
                  <a:gd name="T12" fmla="*/ 1042 w 4311"/>
                  <a:gd name="T13" fmla="*/ 1153 h 3645"/>
                  <a:gd name="T14" fmla="*/ 1108 w 4311"/>
                  <a:gd name="T15" fmla="*/ 1082 h 3645"/>
                  <a:gd name="T16" fmla="*/ 1389 w 4311"/>
                  <a:gd name="T17" fmla="*/ 1141 h 3645"/>
                  <a:gd name="T18" fmla="*/ 1727 w 4311"/>
                  <a:gd name="T19" fmla="*/ 1082 h 3645"/>
                  <a:gd name="T20" fmla="*/ 1803 w 4311"/>
                  <a:gd name="T21" fmla="*/ 1016 h 3645"/>
                  <a:gd name="T22" fmla="*/ 2162 w 4311"/>
                  <a:gd name="T23" fmla="*/ 1330 h 3645"/>
                  <a:gd name="T24" fmla="*/ 2140 w 4311"/>
                  <a:gd name="T25" fmla="*/ 1446 h 3645"/>
                  <a:gd name="T26" fmla="*/ 2433 w 4311"/>
                  <a:gd name="T27" fmla="*/ 1505 h 3645"/>
                  <a:gd name="T28" fmla="*/ 2648 w 4311"/>
                  <a:gd name="T29" fmla="*/ 1765 h 3645"/>
                  <a:gd name="T30" fmla="*/ 2334 w 4311"/>
                  <a:gd name="T31" fmla="*/ 2254 h 3645"/>
                  <a:gd name="T32" fmla="*/ 2053 w 4311"/>
                  <a:gd name="T33" fmla="*/ 2492 h 3645"/>
                  <a:gd name="T34" fmla="*/ 1770 w 4311"/>
                  <a:gd name="T35" fmla="*/ 2613 h 3645"/>
                  <a:gd name="T36" fmla="*/ 2183 w 4311"/>
                  <a:gd name="T37" fmla="*/ 2710 h 3645"/>
                  <a:gd name="T38" fmla="*/ 2400 w 4311"/>
                  <a:gd name="T39" fmla="*/ 2764 h 3645"/>
                  <a:gd name="T40" fmla="*/ 2781 w 4311"/>
                  <a:gd name="T41" fmla="*/ 3102 h 3645"/>
                  <a:gd name="T42" fmla="*/ 3019 w 4311"/>
                  <a:gd name="T43" fmla="*/ 3329 h 3645"/>
                  <a:gd name="T44" fmla="*/ 3529 w 4311"/>
                  <a:gd name="T45" fmla="*/ 3645 h 3645"/>
                  <a:gd name="T46" fmla="*/ 3149 w 4311"/>
                  <a:gd name="T47" fmla="*/ 3057 h 3645"/>
                  <a:gd name="T48" fmla="*/ 3421 w 4311"/>
                  <a:gd name="T49" fmla="*/ 3156 h 3645"/>
                  <a:gd name="T50" fmla="*/ 3780 w 4311"/>
                  <a:gd name="T51" fmla="*/ 3307 h 3645"/>
                  <a:gd name="T52" fmla="*/ 3865 w 4311"/>
                  <a:gd name="T53" fmla="*/ 3048 h 3645"/>
                  <a:gd name="T54" fmla="*/ 3626 w 4311"/>
                  <a:gd name="T55" fmla="*/ 2655 h 3645"/>
                  <a:gd name="T56" fmla="*/ 3237 w 4311"/>
                  <a:gd name="T57" fmla="*/ 2254 h 3645"/>
                  <a:gd name="T58" fmla="*/ 3345 w 4311"/>
                  <a:gd name="T59" fmla="*/ 2048 h 3645"/>
                  <a:gd name="T60" fmla="*/ 3756 w 4311"/>
                  <a:gd name="T61" fmla="*/ 2211 h 3645"/>
                  <a:gd name="T62" fmla="*/ 3997 w 4311"/>
                  <a:gd name="T63" fmla="*/ 2625 h 3645"/>
                  <a:gd name="T64" fmla="*/ 4191 w 4311"/>
                  <a:gd name="T65" fmla="*/ 2308 h 3645"/>
                  <a:gd name="T66" fmla="*/ 4257 w 4311"/>
                  <a:gd name="T67" fmla="*/ 1876 h 3645"/>
                  <a:gd name="T68" fmla="*/ 4018 w 4311"/>
                  <a:gd name="T69" fmla="*/ 1817 h 3645"/>
                  <a:gd name="T70" fmla="*/ 3747 w 4311"/>
                  <a:gd name="T71" fmla="*/ 1649 h 3645"/>
                  <a:gd name="T72" fmla="*/ 3116 w 4311"/>
                  <a:gd name="T73" fmla="*/ 1453 h 3645"/>
                  <a:gd name="T74" fmla="*/ 3508 w 4311"/>
                  <a:gd name="T75" fmla="*/ 1349 h 3645"/>
                  <a:gd name="T76" fmla="*/ 3442 w 4311"/>
                  <a:gd name="T77" fmla="*/ 1174 h 3645"/>
                  <a:gd name="T78" fmla="*/ 3007 w 4311"/>
                  <a:gd name="T79" fmla="*/ 1108 h 3645"/>
                  <a:gd name="T80" fmla="*/ 2868 w 4311"/>
                  <a:gd name="T81" fmla="*/ 1030 h 3645"/>
                  <a:gd name="T82" fmla="*/ 2736 w 4311"/>
                  <a:gd name="T83" fmla="*/ 945 h 3645"/>
                  <a:gd name="T84" fmla="*/ 2618 w 4311"/>
                  <a:gd name="T85" fmla="*/ 671 h 3645"/>
                  <a:gd name="T86" fmla="*/ 2422 w 4311"/>
                  <a:gd name="T87" fmla="*/ 737 h 3645"/>
                  <a:gd name="T88" fmla="*/ 2292 w 4311"/>
                  <a:gd name="T89" fmla="*/ 652 h 3645"/>
                  <a:gd name="T90" fmla="*/ 2270 w 4311"/>
                  <a:gd name="T91" fmla="*/ 444 h 3645"/>
                  <a:gd name="T92" fmla="*/ 1736 w 4311"/>
                  <a:gd name="T93" fmla="*/ 430 h 3645"/>
                  <a:gd name="T94" fmla="*/ 1694 w 4311"/>
                  <a:gd name="T95" fmla="*/ 593 h 3645"/>
                  <a:gd name="T96" fmla="*/ 1434 w 4311"/>
                  <a:gd name="T97" fmla="*/ 555 h 3645"/>
                  <a:gd name="T98" fmla="*/ 1413 w 4311"/>
                  <a:gd name="T99" fmla="*/ 274 h 3645"/>
                  <a:gd name="T100" fmla="*/ 1184 w 4311"/>
                  <a:gd name="T101" fmla="*/ 26 h 3645"/>
                  <a:gd name="T102" fmla="*/ 870 w 4311"/>
                  <a:gd name="T103" fmla="*/ 208 h 3645"/>
                  <a:gd name="T104" fmla="*/ 770 w 4311"/>
                  <a:gd name="T105" fmla="*/ 477 h 3645"/>
                  <a:gd name="T106" fmla="*/ 707 w 4311"/>
                  <a:gd name="T107" fmla="*/ 801 h 3645"/>
                  <a:gd name="T108" fmla="*/ 707 w 4311"/>
                  <a:gd name="T109" fmla="*/ 170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11" h="3645">
                    <a:moveTo>
                      <a:pt x="761" y="22"/>
                    </a:moveTo>
                    <a:lnTo>
                      <a:pt x="652" y="14"/>
                    </a:lnTo>
                    <a:lnTo>
                      <a:pt x="598" y="0"/>
                    </a:lnTo>
                    <a:lnTo>
                      <a:pt x="468" y="0"/>
                    </a:lnTo>
                    <a:lnTo>
                      <a:pt x="281" y="111"/>
                    </a:lnTo>
                    <a:lnTo>
                      <a:pt x="251" y="126"/>
                    </a:lnTo>
                    <a:lnTo>
                      <a:pt x="121" y="241"/>
                    </a:lnTo>
                    <a:lnTo>
                      <a:pt x="121" y="352"/>
                    </a:lnTo>
                    <a:lnTo>
                      <a:pt x="33" y="411"/>
                    </a:lnTo>
                    <a:lnTo>
                      <a:pt x="10" y="451"/>
                    </a:lnTo>
                    <a:lnTo>
                      <a:pt x="64" y="503"/>
                    </a:lnTo>
                    <a:lnTo>
                      <a:pt x="22" y="548"/>
                    </a:lnTo>
                    <a:lnTo>
                      <a:pt x="43" y="612"/>
                    </a:lnTo>
                    <a:lnTo>
                      <a:pt x="0" y="678"/>
                    </a:lnTo>
                    <a:lnTo>
                      <a:pt x="64" y="756"/>
                    </a:lnTo>
                    <a:lnTo>
                      <a:pt x="260" y="789"/>
                    </a:lnTo>
                    <a:lnTo>
                      <a:pt x="402" y="822"/>
                    </a:lnTo>
                    <a:lnTo>
                      <a:pt x="423" y="867"/>
                    </a:lnTo>
                    <a:lnTo>
                      <a:pt x="336" y="848"/>
                    </a:lnTo>
                    <a:lnTo>
                      <a:pt x="260" y="848"/>
                    </a:lnTo>
                    <a:lnTo>
                      <a:pt x="163" y="822"/>
                    </a:lnTo>
                    <a:lnTo>
                      <a:pt x="88" y="834"/>
                    </a:lnTo>
                    <a:lnTo>
                      <a:pt x="109" y="905"/>
                    </a:lnTo>
                    <a:lnTo>
                      <a:pt x="175" y="945"/>
                    </a:lnTo>
                    <a:lnTo>
                      <a:pt x="281" y="1011"/>
                    </a:lnTo>
                    <a:lnTo>
                      <a:pt x="348" y="1075"/>
                    </a:lnTo>
                    <a:lnTo>
                      <a:pt x="435" y="1075"/>
                    </a:lnTo>
                    <a:lnTo>
                      <a:pt x="522" y="1011"/>
                    </a:lnTo>
                    <a:lnTo>
                      <a:pt x="574" y="1023"/>
                    </a:lnTo>
                    <a:lnTo>
                      <a:pt x="586" y="1094"/>
                    </a:lnTo>
                    <a:lnTo>
                      <a:pt x="674" y="1120"/>
                    </a:lnTo>
                    <a:lnTo>
                      <a:pt x="782" y="1101"/>
                    </a:lnTo>
                    <a:lnTo>
                      <a:pt x="879" y="1108"/>
                    </a:lnTo>
                    <a:lnTo>
                      <a:pt x="978" y="1148"/>
                    </a:lnTo>
                    <a:lnTo>
                      <a:pt x="1042" y="1153"/>
                    </a:lnTo>
                    <a:lnTo>
                      <a:pt x="1118" y="1167"/>
                    </a:lnTo>
                    <a:lnTo>
                      <a:pt x="1205" y="1193"/>
                    </a:lnTo>
                    <a:lnTo>
                      <a:pt x="1205" y="1153"/>
                    </a:lnTo>
                    <a:lnTo>
                      <a:pt x="1139" y="1115"/>
                    </a:lnTo>
                    <a:lnTo>
                      <a:pt x="1108" y="1082"/>
                    </a:lnTo>
                    <a:lnTo>
                      <a:pt x="1139" y="1063"/>
                    </a:lnTo>
                    <a:lnTo>
                      <a:pt x="1205" y="1089"/>
                    </a:lnTo>
                    <a:lnTo>
                      <a:pt x="1259" y="1134"/>
                    </a:lnTo>
                    <a:lnTo>
                      <a:pt x="1359" y="1174"/>
                    </a:lnTo>
                    <a:lnTo>
                      <a:pt x="1389" y="1141"/>
                    </a:lnTo>
                    <a:lnTo>
                      <a:pt x="1359" y="1115"/>
                    </a:lnTo>
                    <a:lnTo>
                      <a:pt x="1444" y="1094"/>
                    </a:lnTo>
                    <a:lnTo>
                      <a:pt x="1564" y="1148"/>
                    </a:lnTo>
                    <a:lnTo>
                      <a:pt x="1694" y="1141"/>
                    </a:lnTo>
                    <a:lnTo>
                      <a:pt x="1727" y="1082"/>
                    </a:lnTo>
                    <a:lnTo>
                      <a:pt x="1597" y="1011"/>
                    </a:lnTo>
                    <a:lnTo>
                      <a:pt x="1597" y="985"/>
                    </a:lnTo>
                    <a:lnTo>
                      <a:pt x="1682" y="959"/>
                    </a:lnTo>
                    <a:lnTo>
                      <a:pt x="1748" y="1011"/>
                    </a:lnTo>
                    <a:lnTo>
                      <a:pt x="1803" y="1016"/>
                    </a:lnTo>
                    <a:lnTo>
                      <a:pt x="1890" y="1082"/>
                    </a:lnTo>
                    <a:lnTo>
                      <a:pt x="1878" y="1167"/>
                    </a:lnTo>
                    <a:lnTo>
                      <a:pt x="1944" y="1200"/>
                    </a:lnTo>
                    <a:lnTo>
                      <a:pt x="1987" y="1271"/>
                    </a:lnTo>
                    <a:lnTo>
                      <a:pt x="2162" y="1330"/>
                    </a:lnTo>
                    <a:lnTo>
                      <a:pt x="2171" y="1356"/>
                    </a:lnTo>
                    <a:lnTo>
                      <a:pt x="1987" y="1415"/>
                    </a:lnTo>
                    <a:lnTo>
                      <a:pt x="1999" y="1467"/>
                    </a:lnTo>
                    <a:lnTo>
                      <a:pt x="2074" y="1472"/>
                    </a:lnTo>
                    <a:lnTo>
                      <a:pt x="2140" y="1446"/>
                    </a:lnTo>
                    <a:lnTo>
                      <a:pt x="2249" y="1394"/>
                    </a:lnTo>
                    <a:lnTo>
                      <a:pt x="2313" y="1394"/>
                    </a:lnTo>
                    <a:lnTo>
                      <a:pt x="2270" y="1441"/>
                    </a:lnTo>
                    <a:lnTo>
                      <a:pt x="2346" y="1512"/>
                    </a:lnTo>
                    <a:lnTo>
                      <a:pt x="2433" y="1505"/>
                    </a:lnTo>
                    <a:lnTo>
                      <a:pt x="2476" y="1576"/>
                    </a:lnTo>
                    <a:lnTo>
                      <a:pt x="2573" y="1635"/>
                    </a:lnTo>
                    <a:lnTo>
                      <a:pt x="2596" y="1682"/>
                    </a:lnTo>
                    <a:lnTo>
                      <a:pt x="2606" y="1734"/>
                    </a:lnTo>
                    <a:lnTo>
                      <a:pt x="2648" y="1765"/>
                    </a:lnTo>
                    <a:lnTo>
                      <a:pt x="2648" y="1897"/>
                    </a:lnTo>
                    <a:lnTo>
                      <a:pt x="2573" y="1902"/>
                    </a:lnTo>
                    <a:lnTo>
                      <a:pt x="2518" y="1985"/>
                    </a:lnTo>
                    <a:lnTo>
                      <a:pt x="2313" y="2148"/>
                    </a:lnTo>
                    <a:lnTo>
                      <a:pt x="2334" y="2254"/>
                    </a:lnTo>
                    <a:lnTo>
                      <a:pt x="2443" y="2341"/>
                    </a:lnTo>
                    <a:lnTo>
                      <a:pt x="2443" y="2441"/>
                    </a:lnTo>
                    <a:lnTo>
                      <a:pt x="2367" y="2407"/>
                    </a:lnTo>
                    <a:lnTo>
                      <a:pt x="2237" y="2483"/>
                    </a:lnTo>
                    <a:lnTo>
                      <a:pt x="2053" y="2492"/>
                    </a:lnTo>
                    <a:lnTo>
                      <a:pt x="1987" y="2462"/>
                    </a:lnTo>
                    <a:lnTo>
                      <a:pt x="1923" y="2417"/>
                    </a:lnTo>
                    <a:lnTo>
                      <a:pt x="1869" y="2471"/>
                    </a:lnTo>
                    <a:lnTo>
                      <a:pt x="1869" y="2537"/>
                    </a:lnTo>
                    <a:lnTo>
                      <a:pt x="1770" y="2613"/>
                    </a:lnTo>
                    <a:lnTo>
                      <a:pt x="1760" y="2743"/>
                    </a:lnTo>
                    <a:lnTo>
                      <a:pt x="1890" y="2842"/>
                    </a:lnTo>
                    <a:lnTo>
                      <a:pt x="2041" y="2852"/>
                    </a:lnTo>
                    <a:lnTo>
                      <a:pt x="2129" y="2722"/>
                    </a:lnTo>
                    <a:lnTo>
                      <a:pt x="2183" y="2710"/>
                    </a:lnTo>
                    <a:lnTo>
                      <a:pt x="2292" y="2830"/>
                    </a:lnTo>
                    <a:lnTo>
                      <a:pt x="2325" y="2785"/>
                    </a:lnTo>
                    <a:lnTo>
                      <a:pt x="2313" y="2710"/>
                    </a:lnTo>
                    <a:lnTo>
                      <a:pt x="2379" y="2722"/>
                    </a:lnTo>
                    <a:lnTo>
                      <a:pt x="2400" y="2764"/>
                    </a:lnTo>
                    <a:lnTo>
                      <a:pt x="2518" y="2764"/>
                    </a:lnTo>
                    <a:lnTo>
                      <a:pt x="2542" y="2906"/>
                    </a:lnTo>
                    <a:lnTo>
                      <a:pt x="2660" y="3015"/>
                    </a:lnTo>
                    <a:lnTo>
                      <a:pt x="2759" y="3026"/>
                    </a:lnTo>
                    <a:lnTo>
                      <a:pt x="2781" y="3102"/>
                    </a:lnTo>
                    <a:lnTo>
                      <a:pt x="2714" y="3111"/>
                    </a:lnTo>
                    <a:lnTo>
                      <a:pt x="2736" y="3199"/>
                    </a:lnTo>
                    <a:lnTo>
                      <a:pt x="2802" y="3220"/>
                    </a:lnTo>
                    <a:lnTo>
                      <a:pt x="2944" y="3352"/>
                    </a:lnTo>
                    <a:lnTo>
                      <a:pt x="3019" y="3329"/>
                    </a:lnTo>
                    <a:lnTo>
                      <a:pt x="3083" y="3352"/>
                    </a:lnTo>
                    <a:lnTo>
                      <a:pt x="3074" y="3470"/>
                    </a:lnTo>
                    <a:lnTo>
                      <a:pt x="3203" y="3558"/>
                    </a:lnTo>
                    <a:lnTo>
                      <a:pt x="3291" y="3558"/>
                    </a:lnTo>
                    <a:lnTo>
                      <a:pt x="3529" y="3645"/>
                    </a:lnTo>
                    <a:lnTo>
                      <a:pt x="3617" y="3612"/>
                    </a:lnTo>
                    <a:lnTo>
                      <a:pt x="3562" y="3492"/>
                    </a:lnTo>
                    <a:lnTo>
                      <a:pt x="3399" y="3383"/>
                    </a:lnTo>
                    <a:lnTo>
                      <a:pt x="3312" y="3265"/>
                    </a:lnTo>
                    <a:lnTo>
                      <a:pt x="3149" y="3057"/>
                    </a:lnTo>
                    <a:lnTo>
                      <a:pt x="3170" y="2981"/>
                    </a:lnTo>
                    <a:lnTo>
                      <a:pt x="3215" y="2972"/>
                    </a:lnTo>
                    <a:lnTo>
                      <a:pt x="3300" y="3081"/>
                    </a:lnTo>
                    <a:lnTo>
                      <a:pt x="3355" y="3069"/>
                    </a:lnTo>
                    <a:lnTo>
                      <a:pt x="3421" y="3156"/>
                    </a:lnTo>
                    <a:lnTo>
                      <a:pt x="3508" y="3135"/>
                    </a:lnTo>
                    <a:lnTo>
                      <a:pt x="3617" y="3265"/>
                    </a:lnTo>
                    <a:lnTo>
                      <a:pt x="3714" y="3416"/>
                    </a:lnTo>
                    <a:lnTo>
                      <a:pt x="3780" y="3407"/>
                    </a:lnTo>
                    <a:lnTo>
                      <a:pt x="3780" y="3307"/>
                    </a:lnTo>
                    <a:lnTo>
                      <a:pt x="3822" y="3232"/>
                    </a:lnTo>
                    <a:lnTo>
                      <a:pt x="3747" y="3166"/>
                    </a:lnTo>
                    <a:lnTo>
                      <a:pt x="3768" y="3123"/>
                    </a:lnTo>
                    <a:lnTo>
                      <a:pt x="3865" y="3135"/>
                    </a:lnTo>
                    <a:lnTo>
                      <a:pt x="3865" y="3048"/>
                    </a:lnTo>
                    <a:lnTo>
                      <a:pt x="3789" y="2951"/>
                    </a:lnTo>
                    <a:lnTo>
                      <a:pt x="3789" y="2896"/>
                    </a:lnTo>
                    <a:lnTo>
                      <a:pt x="3747" y="2863"/>
                    </a:lnTo>
                    <a:lnTo>
                      <a:pt x="3747" y="2809"/>
                    </a:lnTo>
                    <a:lnTo>
                      <a:pt x="3626" y="2655"/>
                    </a:lnTo>
                    <a:lnTo>
                      <a:pt x="3551" y="2634"/>
                    </a:lnTo>
                    <a:lnTo>
                      <a:pt x="3442" y="2495"/>
                    </a:lnTo>
                    <a:lnTo>
                      <a:pt x="3409" y="2429"/>
                    </a:lnTo>
                    <a:lnTo>
                      <a:pt x="3345" y="2386"/>
                    </a:lnTo>
                    <a:lnTo>
                      <a:pt x="3237" y="2254"/>
                    </a:lnTo>
                    <a:lnTo>
                      <a:pt x="3270" y="2178"/>
                    </a:lnTo>
                    <a:lnTo>
                      <a:pt x="3366" y="2266"/>
                    </a:lnTo>
                    <a:lnTo>
                      <a:pt x="3433" y="2223"/>
                    </a:lnTo>
                    <a:lnTo>
                      <a:pt x="3399" y="2169"/>
                    </a:lnTo>
                    <a:lnTo>
                      <a:pt x="3345" y="2048"/>
                    </a:lnTo>
                    <a:lnTo>
                      <a:pt x="3475" y="1985"/>
                    </a:lnTo>
                    <a:lnTo>
                      <a:pt x="3584" y="2103"/>
                    </a:lnTo>
                    <a:lnTo>
                      <a:pt x="3617" y="2169"/>
                    </a:lnTo>
                    <a:lnTo>
                      <a:pt x="3747" y="2169"/>
                    </a:lnTo>
                    <a:lnTo>
                      <a:pt x="3756" y="2211"/>
                    </a:lnTo>
                    <a:lnTo>
                      <a:pt x="3692" y="2332"/>
                    </a:lnTo>
                    <a:lnTo>
                      <a:pt x="3801" y="2471"/>
                    </a:lnTo>
                    <a:lnTo>
                      <a:pt x="3855" y="2516"/>
                    </a:lnTo>
                    <a:lnTo>
                      <a:pt x="3919" y="2537"/>
                    </a:lnTo>
                    <a:lnTo>
                      <a:pt x="3997" y="2625"/>
                    </a:lnTo>
                    <a:lnTo>
                      <a:pt x="4040" y="2526"/>
                    </a:lnTo>
                    <a:lnTo>
                      <a:pt x="3997" y="2396"/>
                    </a:lnTo>
                    <a:lnTo>
                      <a:pt x="3997" y="2308"/>
                    </a:lnTo>
                    <a:lnTo>
                      <a:pt x="4073" y="2386"/>
                    </a:lnTo>
                    <a:lnTo>
                      <a:pt x="4191" y="2308"/>
                    </a:lnTo>
                    <a:lnTo>
                      <a:pt x="4158" y="2093"/>
                    </a:lnTo>
                    <a:lnTo>
                      <a:pt x="4290" y="2081"/>
                    </a:lnTo>
                    <a:lnTo>
                      <a:pt x="4311" y="1935"/>
                    </a:lnTo>
                    <a:lnTo>
                      <a:pt x="4245" y="1916"/>
                    </a:lnTo>
                    <a:lnTo>
                      <a:pt x="4257" y="1876"/>
                    </a:lnTo>
                    <a:lnTo>
                      <a:pt x="4181" y="1843"/>
                    </a:lnTo>
                    <a:lnTo>
                      <a:pt x="4028" y="1923"/>
                    </a:lnTo>
                    <a:lnTo>
                      <a:pt x="4018" y="1890"/>
                    </a:lnTo>
                    <a:lnTo>
                      <a:pt x="4061" y="1857"/>
                    </a:lnTo>
                    <a:lnTo>
                      <a:pt x="4018" y="1817"/>
                    </a:lnTo>
                    <a:lnTo>
                      <a:pt x="3855" y="1838"/>
                    </a:lnTo>
                    <a:lnTo>
                      <a:pt x="3877" y="1753"/>
                    </a:lnTo>
                    <a:lnTo>
                      <a:pt x="3811" y="1713"/>
                    </a:lnTo>
                    <a:lnTo>
                      <a:pt x="3747" y="1701"/>
                    </a:lnTo>
                    <a:lnTo>
                      <a:pt x="3747" y="1649"/>
                    </a:lnTo>
                    <a:lnTo>
                      <a:pt x="3626" y="1656"/>
                    </a:lnTo>
                    <a:lnTo>
                      <a:pt x="3541" y="1694"/>
                    </a:lnTo>
                    <a:lnTo>
                      <a:pt x="3454" y="1576"/>
                    </a:lnTo>
                    <a:lnTo>
                      <a:pt x="3312" y="1498"/>
                    </a:lnTo>
                    <a:lnTo>
                      <a:pt x="3116" y="1453"/>
                    </a:lnTo>
                    <a:lnTo>
                      <a:pt x="3137" y="1415"/>
                    </a:lnTo>
                    <a:lnTo>
                      <a:pt x="3324" y="1446"/>
                    </a:lnTo>
                    <a:lnTo>
                      <a:pt x="3333" y="1394"/>
                    </a:lnTo>
                    <a:lnTo>
                      <a:pt x="3270" y="1361"/>
                    </a:lnTo>
                    <a:lnTo>
                      <a:pt x="3508" y="1349"/>
                    </a:lnTo>
                    <a:lnTo>
                      <a:pt x="3475" y="1304"/>
                    </a:lnTo>
                    <a:lnTo>
                      <a:pt x="3279" y="1252"/>
                    </a:lnTo>
                    <a:lnTo>
                      <a:pt x="3345" y="1226"/>
                    </a:lnTo>
                    <a:lnTo>
                      <a:pt x="3409" y="1226"/>
                    </a:lnTo>
                    <a:lnTo>
                      <a:pt x="3442" y="1174"/>
                    </a:lnTo>
                    <a:lnTo>
                      <a:pt x="3300" y="1075"/>
                    </a:lnTo>
                    <a:lnTo>
                      <a:pt x="3237" y="1141"/>
                    </a:lnTo>
                    <a:lnTo>
                      <a:pt x="3137" y="1167"/>
                    </a:lnTo>
                    <a:lnTo>
                      <a:pt x="3137" y="1127"/>
                    </a:lnTo>
                    <a:lnTo>
                      <a:pt x="3007" y="1108"/>
                    </a:lnTo>
                    <a:lnTo>
                      <a:pt x="3137" y="1075"/>
                    </a:lnTo>
                    <a:lnTo>
                      <a:pt x="3237" y="990"/>
                    </a:lnTo>
                    <a:lnTo>
                      <a:pt x="3074" y="926"/>
                    </a:lnTo>
                    <a:lnTo>
                      <a:pt x="2953" y="931"/>
                    </a:lnTo>
                    <a:lnTo>
                      <a:pt x="2868" y="1030"/>
                    </a:lnTo>
                    <a:lnTo>
                      <a:pt x="2802" y="1023"/>
                    </a:lnTo>
                    <a:lnTo>
                      <a:pt x="2823" y="971"/>
                    </a:lnTo>
                    <a:lnTo>
                      <a:pt x="2877" y="926"/>
                    </a:lnTo>
                    <a:lnTo>
                      <a:pt x="2856" y="900"/>
                    </a:lnTo>
                    <a:lnTo>
                      <a:pt x="2736" y="945"/>
                    </a:lnTo>
                    <a:lnTo>
                      <a:pt x="2693" y="900"/>
                    </a:lnTo>
                    <a:lnTo>
                      <a:pt x="2868" y="848"/>
                    </a:lnTo>
                    <a:lnTo>
                      <a:pt x="2835" y="723"/>
                    </a:lnTo>
                    <a:lnTo>
                      <a:pt x="2748" y="671"/>
                    </a:lnTo>
                    <a:lnTo>
                      <a:pt x="2618" y="671"/>
                    </a:lnTo>
                    <a:lnTo>
                      <a:pt x="2606" y="744"/>
                    </a:lnTo>
                    <a:lnTo>
                      <a:pt x="2542" y="775"/>
                    </a:lnTo>
                    <a:lnTo>
                      <a:pt x="2497" y="749"/>
                    </a:lnTo>
                    <a:lnTo>
                      <a:pt x="2464" y="775"/>
                    </a:lnTo>
                    <a:lnTo>
                      <a:pt x="2422" y="737"/>
                    </a:lnTo>
                    <a:lnTo>
                      <a:pt x="2464" y="678"/>
                    </a:lnTo>
                    <a:lnTo>
                      <a:pt x="2400" y="664"/>
                    </a:lnTo>
                    <a:lnTo>
                      <a:pt x="2346" y="737"/>
                    </a:lnTo>
                    <a:lnTo>
                      <a:pt x="2280" y="723"/>
                    </a:lnTo>
                    <a:lnTo>
                      <a:pt x="2292" y="652"/>
                    </a:lnTo>
                    <a:lnTo>
                      <a:pt x="2400" y="560"/>
                    </a:lnTo>
                    <a:lnTo>
                      <a:pt x="2346" y="541"/>
                    </a:lnTo>
                    <a:lnTo>
                      <a:pt x="2259" y="600"/>
                    </a:lnTo>
                    <a:lnTo>
                      <a:pt x="2204" y="541"/>
                    </a:lnTo>
                    <a:lnTo>
                      <a:pt x="2270" y="444"/>
                    </a:lnTo>
                    <a:lnTo>
                      <a:pt x="2129" y="385"/>
                    </a:lnTo>
                    <a:lnTo>
                      <a:pt x="2053" y="392"/>
                    </a:lnTo>
                    <a:lnTo>
                      <a:pt x="1987" y="371"/>
                    </a:lnTo>
                    <a:lnTo>
                      <a:pt x="1803" y="378"/>
                    </a:lnTo>
                    <a:lnTo>
                      <a:pt x="1736" y="430"/>
                    </a:lnTo>
                    <a:lnTo>
                      <a:pt x="1857" y="463"/>
                    </a:lnTo>
                    <a:lnTo>
                      <a:pt x="1845" y="496"/>
                    </a:lnTo>
                    <a:lnTo>
                      <a:pt x="1791" y="503"/>
                    </a:lnTo>
                    <a:lnTo>
                      <a:pt x="1770" y="593"/>
                    </a:lnTo>
                    <a:lnTo>
                      <a:pt x="1694" y="593"/>
                    </a:lnTo>
                    <a:lnTo>
                      <a:pt x="1640" y="522"/>
                    </a:lnTo>
                    <a:lnTo>
                      <a:pt x="1630" y="470"/>
                    </a:lnTo>
                    <a:lnTo>
                      <a:pt x="1531" y="470"/>
                    </a:lnTo>
                    <a:lnTo>
                      <a:pt x="1444" y="503"/>
                    </a:lnTo>
                    <a:lnTo>
                      <a:pt x="1434" y="555"/>
                    </a:lnTo>
                    <a:lnTo>
                      <a:pt x="1380" y="560"/>
                    </a:lnTo>
                    <a:lnTo>
                      <a:pt x="1401" y="418"/>
                    </a:lnTo>
                    <a:lnTo>
                      <a:pt x="1455" y="371"/>
                    </a:lnTo>
                    <a:lnTo>
                      <a:pt x="1434" y="314"/>
                    </a:lnTo>
                    <a:lnTo>
                      <a:pt x="1413" y="274"/>
                    </a:lnTo>
                    <a:lnTo>
                      <a:pt x="1401" y="177"/>
                    </a:lnTo>
                    <a:lnTo>
                      <a:pt x="1325" y="111"/>
                    </a:lnTo>
                    <a:lnTo>
                      <a:pt x="1325" y="59"/>
                    </a:lnTo>
                    <a:lnTo>
                      <a:pt x="1271" y="26"/>
                    </a:lnTo>
                    <a:lnTo>
                      <a:pt x="1184" y="26"/>
                    </a:lnTo>
                    <a:lnTo>
                      <a:pt x="945" y="100"/>
                    </a:lnTo>
                    <a:lnTo>
                      <a:pt x="945" y="156"/>
                    </a:lnTo>
                    <a:lnTo>
                      <a:pt x="891" y="137"/>
                    </a:lnTo>
                    <a:lnTo>
                      <a:pt x="811" y="168"/>
                    </a:lnTo>
                    <a:lnTo>
                      <a:pt x="870" y="208"/>
                    </a:lnTo>
                    <a:lnTo>
                      <a:pt x="728" y="248"/>
                    </a:lnTo>
                    <a:lnTo>
                      <a:pt x="761" y="426"/>
                    </a:lnTo>
                    <a:lnTo>
                      <a:pt x="900" y="477"/>
                    </a:lnTo>
                    <a:lnTo>
                      <a:pt x="879" y="515"/>
                    </a:lnTo>
                    <a:lnTo>
                      <a:pt x="770" y="477"/>
                    </a:lnTo>
                    <a:lnTo>
                      <a:pt x="695" y="515"/>
                    </a:lnTo>
                    <a:lnTo>
                      <a:pt x="716" y="612"/>
                    </a:lnTo>
                    <a:lnTo>
                      <a:pt x="799" y="707"/>
                    </a:lnTo>
                    <a:lnTo>
                      <a:pt x="782" y="808"/>
                    </a:lnTo>
                    <a:lnTo>
                      <a:pt x="707" y="801"/>
                    </a:lnTo>
                    <a:lnTo>
                      <a:pt x="707" y="671"/>
                    </a:lnTo>
                    <a:lnTo>
                      <a:pt x="574" y="600"/>
                    </a:lnTo>
                    <a:lnTo>
                      <a:pt x="565" y="366"/>
                    </a:lnTo>
                    <a:lnTo>
                      <a:pt x="553" y="326"/>
                    </a:lnTo>
                    <a:lnTo>
                      <a:pt x="707" y="170"/>
                    </a:lnTo>
                    <a:lnTo>
                      <a:pt x="728" y="130"/>
                    </a:lnTo>
                    <a:lnTo>
                      <a:pt x="811" y="48"/>
                    </a:lnTo>
                    <a:lnTo>
                      <a:pt x="761" y="2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 name="Freeform 38"/>
              <p:cNvSpPr>
                <a:spLocks/>
              </p:cNvSpPr>
              <p:nvPr/>
            </p:nvSpPr>
            <p:spPr bwMode="auto">
              <a:xfrm>
                <a:off x="2447587" y="2173294"/>
                <a:ext cx="114897" cy="50151"/>
              </a:xfrm>
              <a:custGeom>
                <a:avLst/>
                <a:gdLst>
                  <a:gd name="T0" fmla="*/ 0 w 740"/>
                  <a:gd name="T1" fmla="*/ 18 h 323"/>
                  <a:gd name="T2" fmla="*/ 33 w 740"/>
                  <a:gd name="T3" fmla="*/ 103 h 323"/>
                  <a:gd name="T4" fmla="*/ 76 w 740"/>
                  <a:gd name="T5" fmla="*/ 129 h 323"/>
                  <a:gd name="T6" fmla="*/ 109 w 740"/>
                  <a:gd name="T7" fmla="*/ 297 h 323"/>
                  <a:gd name="T8" fmla="*/ 175 w 740"/>
                  <a:gd name="T9" fmla="*/ 323 h 323"/>
                  <a:gd name="T10" fmla="*/ 239 w 740"/>
                  <a:gd name="T11" fmla="*/ 304 h 323"/>
                  <a:gd name="T12" fmla="*/ 260 w 740"/>
                  <a:gd name="T13" fmla="*/ 266 h 323"/>
                  <a:gd name="T14" fmla="*/ 501 w 740"/>
                  <a:gd name="T15" fmla="*/ 252 h 323"/>
                  <a:gd name="T16" fmla="*/ 707 w 740"/>
                  <a:gd name="T17" fmla="*/ 297 h 323"/>
                  <a:gd name="T18" fmla="*/ 740 w 740"/>
                  <a:gd name="T19" fmla="*/ 252 h 323"/>
                  <a:gd name="T20" fmla="*/ 619 w 740"/>
                  <a:gd name="T21" fmla="*/ 207 h 323"/>
                  <a:gd name="T22" fmla="*/ 631 w 740"/>
                  <a:gd name="T23" fmla="*/ 137 h 323"/>
                  <a:gd name="T24" fmla="*/ 565 w 740"/>
                  <a:gd name="T25" fmla="*/ 82 h 323"/>
                  <a:gd name="T26" fmla="*/ 501 w 740"/>
                  <a:gd name="T27" fmla="*/ 78 h 323"/>
                  <a:gd name="T28" fmla="*/ 348 w 740"/>
                  <a:gd name="T29" fmla="*/ 0 h 323"/>
                  <a:gd name="T30" fmla="*/ 142 w 740"/>
                  <a:gd name="T31" fmla="*/ 18 h 323"/>
                  <a:gd name="T32" fmla="*/ 109 w 740"/>
                  <a:gd name="T33" fmla="*/ 0 h 323"/>
                  <a:gd name="T34" fmla="*/ 0 w 740"/>
                  <a:gd name="T35" fmla="*/ 18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0" h="323">
                    <a:moveTo>
                      <a:pt x="0" y="18"/>
                    </a:moveTo>
                    <a:lnTo>
                      <a:pt x="33" y="103"/>
                    </a:lnTo>
                    <a:lnTo>
                      <a:pt x="76" y="129"/>
                    </a:lnTo>
                    <a:lnTo>
                      <a:pt x="109" y="297"/>
                    </a:lnTo>
                    <a:lnTo>
                      <a:pt x="175" y="323"/>
                    </a:lnTo>
                    <a:lnTo>
                      <a:pt x="239" y="304"/>
                    </a:lnTo>
                    <a:lnTo>
                      <a:pt x="260" y="266"/>
                    </a:lnTo>
                    <a:lnTo>
                      <a:pt x="501" y="252"/>
                    </a:lnTo>
                    <a:lnTo>
                      <a:pt x="707" y="297"/>
                    </a:lnTo>
                    <a:lnTo>
                      <a:pt x="740" y="252"/>
                    </a:lnTo>
                    <a:lnTo>
                      <a:pt x="619" y="207"/>
                    </a:lnTo>
                    <a:lnTo>
                      <a:pt x="631" y="137"/>
                    </a:lnTo>
                    <a:lnTo>
                      <a:pt x="565" y="82"/>
                    </a:lnTo>
                    <a:lnTo>
                      <a:pt x="501" y="78"/>
                    </a:lnTo>
                    <a:lnTo>
                      <a:pt x="348" y="0"/>
                    </a:lnTo>
                    <a:lnTo>
                      <a:pt x="142" y="18"/>
                    </a:lnTo>
                    <a:lnTo>
                      <a:pt x="109" y="0"/>
                    </a:lnTo>
                    <a:lnTo>
                      <a:pt x="0" y="1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 name="Freeform 39"/>
              <p:cNvSpPr>
                <a:spLocks/>
              </p:cNvSpPr>
              <p:nvPr/>
            </p:nvSpPr>
            <p:spPr bwMode="auto">
              <a:xfrm>
                <a:off x="2297599" y="2520935"/>
                <a:ext cx="153403" cy="146727"/>
              </a:xfrm>
              <a:custGeom>
                <a:avLst/>
                <a:gdLst>
                  <a:gd name="T0" fmla="*/ 163 w 988"/>
                  <a:gd name="T1" fmla="*/ 54 h 945"/>
                  <a:gd name="T2" fmla="*/ 196 w 988"/>
                  <a:gd name="T3" fmla="*/ 0 h 945"/>
                  <a:gd name="T4" fmla="*/ 251 w 988"/>
                  <a:gd name="T5" fmla="*/ 12 h 945"/>
                  <a:gd name="T6" fmla="*/ 272 w 988"/>
                  <a:gd name="T7" fmla="*/ 130 h 945"/>
                  <a:gd name="T8" fmla="*/ 347 w 988"/>
                  <a:gd name="T9" fmla="*/ 217 h 945"/>
                  <a:gd name="T10" fmla="*/ 390 w 988"/>
                  <a:gd name="T11" fmla="*/ 184 h 945"/>
                  <a:gd name="T12" fmla="*/ 532 w 988"/>
                  <a:gd name="T13" fmla="*/ 239 h 945"/>
                  <a:gd name="T14" fmla="*/ 598 w 988"/>
                  <a:gd name="T15" fmla="*/ 314 h 945"/>
                  <a:gd name="T16" fmla="*/ 782 w 988"/>
                  <a:gd name="T17" fmla="*/ 392 h 945"/>
                  <a:gd name="T18" fmla="*/ 803 w 988"/>
                  <a:gd name="T19" fmla="*/ 510 h 945"/>
                  <a:gd name="T20" fmla="*/ 770 w 988"/>
                  <a:gd name="T21" fmla="*/ 631 h 945"/>
                  <a:gd name="T22" fmla="*/ 966 w 988"/>
                  <a:gd name="T23" fmla="*/ 661 h 945"/>
                  <a:gd name="T24" fmla="*/ 988 w 988"/>
                  <a:gd name="T25" fmla="*/ 694 h 945"/>
                  <a:gd name="T26" fmla="*/ 966 w 988"/>
                  <a:gd name="T27" fmla="*/ 794 h 945"/>
                  <a:gd name="T28" fmla="*/ 782 w 988"/>
                  <a:gd name="T29" fmla="*/ 782 h 945"/>
                  <a:gd name="T30" fmla="*/ 695 w 988"/>
                  <a:gd name="T31" fmla="*/ 739 h 945"/>
                  <a:gd name="T32" fmla="*/ 673 w 988"/>
                  <a:gd name="T33" fmla="*/ 673 h 945"/>
                  <a:gd name="T34" fmla="*/ 629 w 988"/>
                  <a:gd name="T35" fmla="*/ 619 h 945"/>
                  <a:gd name="T36" fmla="*/ 565 w 988"/>
                  <a:gd name="T37" fmla="*/ 640 h 945"/>
                  <a:gd name="T38" fmla="*/ 489 w 988"/>
                  <a:gd name="T39" fmla="*/ 749 h 945"/>
                  <a:gd name="T40" fmla="*/ 423 w 988"/>
                  <a:gd name="T41" fmla="*/ 761 h 945"/>
                  <a:gd name="T42" fmla="*/ 314 w 988"/>
                  <a:gd name="T43" fmla="*/ 902 h 945"/>
                  <a:gd name="T44" fmla="*/ 227 w 988"/>
                  <a:gd name="T45" fmla="*/ 945 h 945"/>
                  <a:gd name="T46" fmla="*/ 206 w 988"/>
                  <a:gd name="T47" fmla="*/ 761 h 945"/>
                  <a:gd name="T48" fmla="*/ 21 w 988"/>
                  <a:gd name="T49" fmla="*/ 739 h 945"/>
                  <a:gd name="T50" fmla="*/ 0 w 988"/>
                  <a:gd name="T51" fmla="*/ 694 h 945"/>
                  <a:gd name="T52" fmla="*/ 142 w 988"/>
                  <a:gd name="T53" fmla="*/ 413 h 945"/>
                  <a:gd name="T54" fmla="*/ 151 w 988"/>
                  <a:gd name="T55" fmla="*/ 130 h 945"/>
                  <a:gd name="T56" fmla="*/ 163 w 988"/>
                  <a:gd name="T57" fmla="*/ 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8" h="945">
                    <a:moveTo>
                      <a:pt x="163" y="54"/>
                    </a:moveTo>
                    <a:lnTo>
                      <a:pt x="196" y="0"/>
                    </a:lnTo>
                    <a:lnTo>
                      <a:pt x="251" y="12"/>
                    </a:lnTo>
                    <a:lnTo>
                      <a:pt x="272" y="130"/>
                    </a:lnTo>
                    <a:lnTo>
                      <a:pt x="347" y="217"/>
                    </a:lnTo>
                    <a:lnTo>
                      <a:pt x="390" y="184"/>
                    </a:lnTo>
                    <a:lnTo>
                      <a:pt x="532" y="239"/>
                    </a:lnTo>
                    <a:lnTo>
                      <a:pt x="598" y="314"/>
                    </a:lnTo>
                    <a:lnTo>
                      <a:pt x="782" y="392"/>
                    </a:lnTo>
                    <a:lnTo>
                      <a:pt x="803" y="510"/>
                    </a:lnTo>
                    <a:lnTo>
                      <a:pt x="770" y="631"/>
                    </a:lnTo>
                    <a:lnTo>
                      <a:pt x="966" y="661"/>
                    </a:lnTo>
                    <a:lnTo>
                      <a:pt x="988" y="694"/>
                    </a:lnTo>
                    <a:lnTo>
                      <a:pt x="966" y="794"/>
                    </a:lnTo>
                    <a:lnTo>
                      <a:pt x="782" y="782"/>
                    </a:lnTo>
                    <a:lnTo>
                      <a:pt x="695" y="739"/>
                    </a:lnTo>
                    <a:lnTo>
                      <a:pt x="673" y="673"/>
                    </a:lnTo>
                    <a:lnTo>
                      <a:pt x="629" y="619"/>
                    </a:lnTo>
                    <a:lnTo>
                      <a:pt x="565" y="640"/>
                    </a:lnTo>
                    <a:lnTo>
                      <a:pt x="489" y="749"/>
                    </a:lnTo>
                    <a:lnTo>
                      <a:pt x="423" y="761"/>
                    </a:lnTo>
                    <a:lnTo>
                      <a:pt x="314" y="902"/>
                    </a:lnTo>
                    <a:lnTo>
                      <a:pt x="227" y="945"/>
                    </a:lnTo>
                    <a:lnTo>
                      <a:pt x="206" y="761"/>
                    </a:lnTo>
                    <a:lnTo>
                      <a:pt x="21" y="739"/>
                    </a:lnTo>
                    <a:lnTo>
                      <a:pt x="0" y="694"/>
                    </a:lnTo>
                    <a:lnTo>
                      <a:pt x="142" y="413"/>
                    </a:lnTo>
                    <a:lnTo>
                      <a:pt x="151" y="130"/>
                    </a:lnTo>
                    <a:lnTo>
                      <a:pt x="163" y="5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 name="Freeform 40"/>
              <p:cNvSpPr>
                <a:spLocks/>
              </p:cNvSpPr>
              <p:nvPr/>
            </p:nvSpPr>
            <p:spPr bwMode="auto">
              <a:xfrm>
                <a:off x="1439442" y="1993806"/>
                <a:ext cx="177159" cy="79652"/>
              </a:xfrm>
              <a:custGeom>
                <a:avLst/>
                <a:gdLst>
                  <a:gd name="T0" fmla="*/ 250 w 1141"/>
                  <a:gd name="T1" fmla="*/ 456 h 513"/>
                  <a:gd name="T2" fmla="*/ 174 w 1141"/>
                  <a:gd name="T3" fmla="*/ 447 h 513"/>
                  <a:gd name="T4" fmla="*/ 120 w 1141"/>
                  <a:gd name="T5" fmla="*/ 471 h 513"/>
                  <a:gd name="T6" fmla="*/ 66 w 1141"/>
                  <a:gd name="T7" fmla="*/ 461 h 513"/>
                  <a:gd name="T8" fmla="*/ 66 w 1141"/>
                  <a:gd name="T9" fmla="*/ 409 h 513"/>
                  <a:gd name="T10" fmla="*/ 0 w 1141"/>
                  <a:gd name="T11" fmla="*/ 381 h 513"/>
                  <a:gd name="T12" fmla="*/ 66 w 1141"/>
                  <a:gd name="T13" fmla="*/ 352 h 513"/>
                  <a:gd name="T14" fmla="*/ 141 w 1141"/>
                  <a:gd name="T15" fmla="*/ 338 h 513"/>
                  <a:gd name="T16" fmla="*/ 250 w 1141"/>
                  <a:gd name="T17" fmla="*/ 310 h 513"/>
                  <a:gd name="T18" fmla="*/ 271 w 1141"/>
                  <a:gd name="T19" fmla="*/ 253 h 513"/>
                  <a:gd name="T20" fmla="*/ 337 w 1141"/>
                  <a:gd name="T21" fmla="*/ 248 h 513"/>
                  <a:gd name="T22" fmla="*/ 359 w 1141"/>
                  <a:gd name="T23" fmla="*/ 213 h 513"/>
                  <a:gd name="T24" fmla="*/ 531 w 1141"/>
                  <a:gd name="T25" fmla="*/ 137 h 513"/>
                  <a:gd name="T26" fmla="*/ 531 w 1141"/>
                  <a:gd name="T27" fmla="*/ 95 h 513"/>
                  <a:gd name="T28" fmla="*/ 630 w 1141"/>
                  <a:gd name="T29" fmla="*/ 62 h 513"/>
                  <a:gd name="T30" fmla="*/ 803 w 1141"/>
                  <a:gd name="T31" fmla="*/ 57 h 513"/>
                  <a:gd name="T32" fmla="*/ 836 w 1141"/>
                  <a:gd name="T33" fmla="*/ 67 h 513"/>
                  <a:gd name="T34" fmla="*/ 923 w 1141"/>
                  <a:gd name="T35" fmla="*/ 67 h 513"/>
                  <a:gd name="T36" fmla="*/ 978 w 1141"/>
                  <a:gd name="T37" fmla="*/ 57 h 513"/>
                  <a:gd name="T38" fmla="*/ 923 w 1141"/>
                  <a:gd name="T39" fmla="*/ 33 h 513"/>
                  <a:gd name="T40" fmla="*/ 923 w 1141"/>
                  <a:gd name="T41" fmla="*/ 15 h 513"/>
                  <a:gd name="T42" fmla="*/ 1041 w 1141"/>
                  <a:gd name="T43" fmla="*/ 0 h 513"/>
                  <a:gd name="T44" fmla="*/ 1141 w 1141"/>
                  <a:gd name="T45" fmla="*/ 62 h 513"/>
                  <a:gd name="T46" fmla="*/ 1119 w 1141"/>
                  <a:gd name="T47" fmla="*/ 85 h 513"/>
                  <a:gd name="T48" fmla="*/ 1063 w 1141"/>
                  <a:gd name="T49" fmla="*/ 85 h 513"/>
                  <a:gd name="T50" fmla="*/ 1032 w 1141"/>
                  <a:gd name="T51" fmla="*/ 133 h 513"/>
                  <a:gd name="T52" fmla="*/ 1086 w 1141"/>
                  <a:gd name="T53" fmla="*/ 170 h 513"/>
                  <a:gd name="T54" fmla="*/ 1020 w 1141"/>
                  <a:gd name="T55" fmla="*/ 199 h 513"/>
                  <a:gd name="T56" fmla="*/ 1074 w 1141"/>
                  <a:gd name="T57" fmla="*/ 258 h 513"/>
                  <a:gd name="T58" fmla="*/ 944 w 1141"/>
                  <a:gd name="T59" fmla="*/ 286 h 513"/>
                  <a:gd name="T60" fmla="*/ 911 w 1141"/>
                  <a:gd name="T61" fmla="*/ 371 h 513"/>
                  <a:gd name="T62" fmla="*/ 748 w 1141"/>
                  <a:gd name="T63" fmla="*/ 310 h 513"/>
                  <a:gd name="T64" fmla="*/ 793 w 1141"/>
                  <a:gd name="T65" fmla="*/ 239 h 513"/>
                  <a:gd name="T66" fmla="*/ 694 w 1141"/>
                  <a:gd name="T67" fmla="*/ 239 h 513"/>
                  <a:gd name="T68" fmla="*/ 663 w 1141"/>
                  <a:gd name="T69" fmla="*/ 348 h 513"/>
                  <a:gd name="T70" fmla="*/ 597 w 1141"/>
                  <a:gd name="T71" fmla="*/ 381 h 513"/>
                  <a:gd name="T72" fmla="*/ 552 w 1141"/>
                  <a:gd name="T73" fmla="*/ 338 h 513"/>
                  <a:gd name="T74" fmla="*/ 489 w 1141"/>
                  <a:gd name="T75" fmla="*/ 352 h 513"/>
                  <a:gd name="T76" fmla="*/ 522 w 1141"/>
                  <a:gd name="T77" fmla="*/ 461 h 513"/>
                  <a:gd name="T78" fmla="*/ 392 w 1141"/>
                  <a:gd name="T79" fmla="*/ 485 h 513"/>
                  <a:gd name="T80" fmla="*/ 401 w 1141"/>
                  <a:gd name="T81" fmla="*/ 419 h 513"/>
                  <a:gd name="T82" fmla="*/ 347 w 1141"/>
                  <a:gd name="T83" fmla="*/ 423 h 513"/>
                  <a:gd name="T84" fmla="*/ 337 w 1141"/>
                  <a:gd name="T85" fmla="*/ 513 h 513"/>
                  <a:gd name="T86" fmla="*/ 293 w 1141"/>
                  <a:gd name="T87" fmla="*/ 513 h 513"/>
                  <a:gd name="T88" fmla="*/ 250 w 1141"/>
                  <a:gd name="T89" fmla="*/ 456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1" h="513">
                    <a:moveTo>
                      <a:pt x="250" y="456"/>
                    </a:moveTo>
                    <a:lnTo>
                      <a:pt x="174" y="447"/>
                    </a:lnTo>
                    <a:lnTo>
                      <a:pt x="120" y="471"/>
                    </a:lnTo>
                    <a:lnTo>
                      <a:pt x="66" y="461"/>
                    </a:lnTo>
                    <a:lnTo>
                      <a:pt x="66" y="409"/>
                    </a:lnTo>
                    <a:lnTo>
                      <a:pt x="0" y="381"/>
                    </a:lnTo>
                    <a:lnTo>
                      <a:pt x="66" y="352"/>
                    </a:lnTo>
                    <a:lnTo>
                      <a:pt x="141" y="338"/>
                    </a:lnTo>
                    <a:lnTo>
                      <a:pt x="250" y="310"/>
                    </a:lnTo>
                    <a:lnTo>
                      <a:pt x="271" y="253"/>
                    </a:lnTo>
                    <a:lnTo>
                      <a:pt x="337" y="248"/>
                    </a:lnTo>
                    <a:lnTo>
                      <a:pt x="359" y="213"/>
                    </a:lnTo>
                    <a:lnTo>
                      <a:pt x="531" y="137"/>
                    </a:lnTo>
                    <a:lnTo>
                      <a:pt x="531" y="95"/>
                    </a:lnTo>
                    <a:lnTo>
                      <a:pt x="630" y="62"/>
                    </a:lnTo>
                    <a:lnTo>
                      <a:pt x="803" y="57"/>
                    </a:lnTo>
                    <a:lnTo>
                      <a:pt x="836" y="67"/>
                    </a:lnTo>
                    <a:lnTo>
                      <a:pt x="923" y="67"/>
                    </a:lnTo>
                    <a:lnTo>
                      <a:pt x="978" y="57"/>
                    </a:lnTo>
                    <a:lnTo>
                      <a:pt x="923" y="33"/>
                    </a:lnTo>
                    <a:lnTo>
                      <a:pt x="923" y="15"/>
                    </a:lnTo>
                    <a:lnTo>
                      <a:pt x="1041" y="0"/>
                    </a:lnTo>
                    <a:lnTo>
                      <a:pt x="1141" y="62"/>
                    </a:lnTo>
                    <a:lnTo>
                      <a:pt x="1119" y="85"/>
                    </a:lnTo>
                    <a:lnTo>
                      <a:pt x="1063" y="85"/>
                    </a:lnTo>
                    <a:lnTo>
                      <a:pt x="1032" y="133"/>
                    </a:lnTo>
                    <a:lnTo>
                      <a:pt x="1086" y="170"/>
                    </a:lnTo>
                    <a:lnTo>
                      <a:pt x="1020" y="199"/>
                    </a:lnTo>
                    <a:lnTo>
                      <a:pt x="1074" y="258"/>
                    </a:lnTo>
                    <a:lnTo>
                      <a:pt x="944" y="286"/>
                    </a:lnTo>
                    <a:lnTo>
                      <a:pt x="911" y="371"/>
                    </a:lnTo>
                    <a:lnTo>
                      <a:pt x="748" y="310"/>
                    </a:lnTo>
                    <a:lnTo>
                      <a:pt x="793" y="239"/>
                    </a:lnTo>
                    <a:lnTo>
                      <a:pt x="694" y="239"/>
                    </a:lnTo>
                    <a:lnTo>
                      <a:pt x="663" y="348"/>
                    </a:lnTo>
                    <a:lnTo>
                      <a:pt x="597" y="381"/>
                    </a:lnTo>
                    <a:lnTo>
                      <a:pt x="552" y="338"/>
                    </a:lnTo>
                    <a:lnTo>
                      <a:pt x="489" y="352"/>
                    </a:lnTo>
                    <a:lnTo>
                      <a:pt x="522" y="461"/>
                    </a:lnTo>
                    <a:lnTo>
                      <a:pt x="392" y="485"/>
                    </a:lnTo>
                    <a:lnTo>
                      <a:pt x="401" y="419"/>
                    </a:lnTo>
                    <a:lnTo>
                      <a:pt x="347" y="423"/>
                    </a:lnTo>
                    <a:lnTo>
                      <a:pt x="337" y="513"/>
                    </a:lnTo>
                    <a:lnTo>
                      <a:pt x="293" y="513"/>
                    </a:lnTo>
                    <a:lnTo>
                      <a:pt x="250" y="45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 name="Freeform 41"/>
              <p:cNvSpPr>
                <a:spLocks/>
              </p:cNvSpPr>
              <p:nvPr/>
            </p:nvSpPr>
            <p:spPr bwMode="auto">
              <a:xfrm>
                <a:off x="1670478" y="1933407"/>
                <a:ext cx="89123" cy="24532"/>
              </a:xfrm>
              <a:custGeom>
                <a:avLst/>
                <a:gdLst>
                  <a:gd name="T0" fmla="*/ 413 w 574"/>
                  <a:gd name="T1" fmla="*/ 0 h 158"/>
                  <a:gd name="T2" fmla="*/ 498 w 574"/>
                  <a:gd name="T3" fmla="*/ 59 h 158"/>
                  <a:gd name="T4" fmla="*/ 574 w 574"/>
                  <a:gd name="T5" fmla="*/ 63 h 158"/>
                  <a:gd name="T6" fmla="*/ 574 w 574"/>
                  <a:gd name="T7" fmla="*/ 130 h 158"/>
                  <a:gd name="T8" fmla="*/ 401 w 574"/>
                  <a:gd name="T9" fmla="*/ 158 h 158"/>
                  <a:gd name="T10" fmla="*/ 314 w 574"/>
                  <a:gd name="T11" fmla="*/ 111 h 158"/>
                  <a:gd name="T12" fmla="*/ 281 w 574"/>
                  <a:gd name="T13" fmla="*/ 139 h 158"/>
                  <a:gd name="T14" fmla="*/ 205 w 574"/>
                  <a:gd name="T15" fmla="*/ 144 h 158"/>
                  <a:gd name="T16" fmla="*/ 130 w 574"/>
                  <a:gd name="T17" fmla="*/ 134 h 158"/>
                  <a:gd name="T18" fmla="*/ 21 w 574"/>
                  <a:gd name="T19" fmla="*/ 144 h 158"/>
                  <a:gd name="T20" fmla="*/ 0 w 574"/>
                  <a:gd name="T21" fmla="*/ 106 h 158"/>
                  <a:gd name="T22" fmla="*/ 66 w 574"/>
                  <a:gd name="T23" fmla="*/ 92 h 158"/>
                  <a:gd name="T24" fmla="*/ 75 w 574"/>
                  <a:gd name="T25" fmla="*/ 59 h 158"/>
                  <a:gd name="T26" fmla="*/ 238 w 574"/>
                  <a:gd name="T27" fmla="*/ 49 h 158"/>
                  <a:gd name="T28" fmla="*/ 326 w 574"/>
                  <a:gd name="T29" fmla="*/ 2 h 158"/>
                  <a:gd name="T30" fmla="*/ 413 w 574"/>
                  <a:gd name="T3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4" h="158">
                    <a:moveTo>
                      <a:pt x="413" y="0"/>
                    </a:moveTo>
                    <a:lnTo>
                      <a:pt x="498" y="59"/>
                    </a:lnTo>
                    <a:lnTo>
                      <a:pt x="574" y="63"/>
                    </a:lnTo>
                    <a:lnTo>
                      <a:pt x="574" y="130"/>
                    </a:lnTo>
                    <a:lnTo>
                      <a:pt x="401" y="158"/>
                    </a:lnTo>
                    <a:lnTo>
                      <a:pt x="314" y="111"/>
                    </a:lnTo>
                    <a:lnTo>
                      <a:pt x="281" y="139"/>
                    </a:lnTo>
                    <a:lnTo>
                      <a:pt x="205" y="144"/>
                    </a:lnTo>
                    <a:lnTo>
                      <a:pt x="130" y="134"/>
                    </a:lnTo>
                    <a:lnTo>
                      <a:pt x="21" y="144"/>
                    </a:lnTo>
                    <a:lnTo>
                      <a:pt x="0" y="106"/>
                    </a:lnTo>
                    <a:lnTo>
                      <a:pt x="66" y="92"/>
                    </a:lnTo>
                    <a:lnTo>
                      <a:pt x="75" y="59"/>
                    </a:lnTo>
                    <a:lnTo>
                      <a:pt x="238" y="49"/>
                    </a:lnTo>
                    <a:lnTo>
                      <a:pt x="326" y="2"/>
                    </a:lnTo>
                    <a:lnTo>
                      <a:pt x="413"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 name="Freeform 42"/>
              <p:cNvSpPr>
                <a:spLocks/>
              </p:cNvSpPr>
              <p:nvPr/>
            </p:nvSpPr>
            <p:spPr bwMode="auto">
              <a:xfrm>
                <a:off x="1850898" y="1898162"/>
                <a:ext cx="156664" cy="78099"/>
              </a:xfrm>
              <a:custGeom>
                <a:avLst/>
                <a:gdLst>
                  <a:gd name="T0" fmla="*/ 9 w 1009"/>
                  <a:gd name="T1" fmla="*/ 14 h 503"/>
                  <a:gd name="T2" fmla="*/ 172 w 1009"/>
                  <a:gd name="T3" fmla="*/ 23 h 503"/>
                  <a:gd name="T4" fmla="*/ 293 w 1009"/>
                  <a:gd name="T5" fmla="*/ 0 h 503"/>
                  <a:gd name="T6" fmla="*/ 411 w 1009"/>
                  <a:gd name="T7" fmla="*/ 85 h 503"/>
                  <a:gd name="T8" fmla="*/ 444 w 1009"/>
                  <a:gd name="T9" fmla="*/ 170 h 503"/>
                  <a:gd name="T10" fmla="*/ 498 w 1009"/>
                  <a:gd name="T11" fmla="*/ 179 h 503"/>
                  <a:gd name="T12" fmla="*/ 498 w 1009"/>
                  <a:gd name="T13" fmla="*/ 127 h 503"/>
                  <a:gd name="T14" fmla="*/ 607 w 1009"/>
                  <a:gd name="T15" fmla="*/ 104 h 503"/>
                  <a:gd name="T16" fmla="*/ 716 w 1009"/>
                  <a:gd name="T17" fmla="*/ 137 h 503"/>
                  <a:gd name="T18" fmla="*/ 683 w 1009"/>
                  <a:gd name="T19" fmla="*/ 208 h 503"/>
                  <a:gd name="T20" fmla="*/ 846 w 1009"/>
                  <a:gd name="T21" fmla="*/ 246 h 503"/>
                  <a:gd name="T22" fmla="*/ 857 w 1009"/>
                  <a:gd name="T23" fmla="*/ 300 h 503"/>
                  <a:gd name="T24" fmla="*/ 1009 w 1009"/>
                  <a:gd name="T25" fmla="*/ 409 h 503"/>
                  <a:gd name="T26" fmla="*/ 954 w 1009"/>
                  <a:gd name="T27" fmla="*/ 498 h 503"/>
                  <a:gd name="T28" fmla="*/ 815 w 1009"/>
                  <a:gd name="T29" fmla="*/ 503 h 503"/>
                  <a:gd name="T30" fmla="*/ 728 w 1009"/>
                  <a:gd name="T31" fmla="*/ 427 h 503"/>
                  <a:gd name="T32" fmla="*/ 716 w 1009"/>
                  <a:gd name="T33" fmla="*/ 404 h 503"/>
                  <a:gd name="T34" fmla="*/ 619 w 1009"/>
                  <a:gd name="T35" fmla="*/ 394 h 503"/>
                  <a:gd name="T36" fmla="*/ 532 w 1009"/>
                  <a:gd name="T37" fmla="*/ 357 h 503"/>
                  <a:gd name="T38" fmla="*/ 435 w 1009"/>
                  <a:gd name="T39" fmla="*/ 380 h 503"/>
                  <a:gd name="T40" fmla="*/ 380 w 1009"/>
                  <a:gd name="T41" fmla="*/ 352 h 503"/>
                  <a:gd name="T42" fmla="*/ 194 w 1009"/>
                  <a:gd name="T43" fmla="*/ 366 h 503"/>
                  <a:gd name="T44" fmla="*/ 118 w 1009"/>
                  <a:gd name="T45" fmla="*/ 328 h 503"/>
                  <a:gd name="T46" fmla="*/ 139 w 1009"/>
                  <a:gd name="T47" fmla="*/ 279 h 503"/>
                  <a:gd name="T48" fmla="*/ 335 w 1009"/>
                  <a:gd name="T49" fmla="*/ 281 h 503"/>
                  <a:gd name="T50" fmla="*/ 281 w 1009"/>
                  <a:gd name="T51" fmla="*/ 241 h 503"/>
                  <a:gd name="T52" fmla="*/ 293 w 1009"/>
                  <a:gd name="T53" fmla="*/ 212 h 503"/>
                  <a:gd name="T54" fmla="*/ 250 w 1009"/>
                  <a:gd name="T55" fmla="*/ 194 h 503"/>
                  <a:gd name="T56" fmla="*/ 250 w 1009"/>
                  <a:gd name="T57" fmla="*/ 156 h 503"/>
                  <a:gd name="T58" fmla="*/ 206 w 1009"/>
                  <a:gd name="T59" fmla="*/ 165 h 503"/>
                  <a:gd name="T60" fmla="*/ 172 w 1009"/>
                  <a:gd name="T61" fmla="*/ 203 h 503"/>
                  <a:gd name="T62" fmla="*/ 109 w 1009"/>
                  <a:gd name="T63" fmla="*/ 189 h 503"/>
                  <a:gd name="T64" fmla="*/ 97 w 1009"/>
                  <a:gd name="T65" fmla="*/ 123 h 503"/>
                  <a:gd name="T66" fmla="*/ 0 w 1009"/>
                  <a:gd name="T67" fmla="*/ 113 h 503"/>
                  <a:gd name="T68" fmla="*/ 9 w 1009"/>
                  <a:gd name="T69" fmla="*/ 14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9" h="503">
                    <a:moveTo>
                      <a:pt x="9" y="14"/>
                    </a:moveTo>
                    <a:lnTo>
                      <a:pt x="172" y="23"/>
                    </a:lnTo>
                    <a:lnTo>
                      <a:pt x="293" y="0"/>
                    </a:lnTo>
                    <a:lnTo>
                      <a:pt x="411" y="85"/>
                    </a:lnTo>
                    <a:lnTo>
                      <a:pt x="444" y="170"/>
                    </a:lnTo>
                    <a:lnTo>
                      <a:pt x="498" y="179"/>
                    </a:lnTo>
                    <a:lnTo>
                      <a:pt x="498" y="127"/>
                    </a:lnTo>
                    <a:lnTo>
                      <a:pt x="607" y="104"/>
                    </a:lnTo>
                    <a:lnTo>
                      <a:pt x="716" y="137"/>
                    </a:lnTo>
                    <a:lnTo>
                      <a:pt x="683" y="208"/>
                    </a:lnTo>
                    <a:lnTo>
                      <a:pt x="846" y="246"/>
                    </a:lnTo>
                    <a:lnTo>
                      <a:pt x="857" y="300"/>
                    </a:lnTo>
                    <a:lnTo>
                      <a:pt x="1009" y="409"/>
                    </a:lnTo>
                    <a:lnTo>
                      <a:pt x="954" y="498"/>
                    </a:lnTo>
                    <a:lnTo>
                      <a:pt x="815" y="503"/>
                    </a:lnTo>
                    <a:lnTo>
                      <a:pt x="728" y="427"/>
                    </a:lnTo>
                    <a:lnTo>
                      <a:pt x="716" y="404"/>
                    </a:lnTo>
                    <a:lnTo>
                      <a:pt x="619" y="394"/>
                    </a:lnTo>
                    <a:lnTo>
                      <a:pt x="532" y="357"/>
                    </a:lnTo>
                    <a:lnTo>
                      <a:pt x="435" y="380"/>
                    </a:lnTo>
                    <a:lnTo>
                      <a:pt x="380" y="352"/>
                    </a:lnTo>
                    <a:lnTo>
                      <a:pt x="194" y="366"/>
                    </a:lnTo>
                    <a:lnTo>
                      <a:pt x="118" y="328"/>
                    </a:lnTo>
                    <a:lnTo>
                      <a:pt x="139" y="279"/>
                    </a:lnTo>
                    <a:lnTo>
                      <a:pt x="335" y="281"/>
                    </a:lnTo>
                    <a:lnTo>
                      <a:pt x="281" y="241"/>
                    </a:lnTo>
                    <a:lnTo>
                      <a:pt x="293" y="212"/>
                    </a:lnTo>
                    <a:lnTo>
                      <a:pt x="250" y="194"/>
                    </a:lnTo>
                    <a:lnTo>
                      <a:pt x="250" y="156"/>
                    </a:lnTo>
                    <a:lnTo>
                      <a:pt x="206" y="165"/>
                    </a:lnTo>
                    <a:lnTo>
                      <a:pt x="172" y="203"/>
                    </a:lnTo>
                    <a:lnTo>
                      <a:pt x="109" y="189"/>
                    </a:lnTo>
                    <a:lnTo>
                      <a:pt x="97" y="123"/>
                    </a:lnTo>
                    <a:lnTo>
                      <a:pt x="0" y="113"/>
                    </a:lnTo>
                    <a:lnTo>
                      <a:pt x="9" y="1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 name="Freeform 43"/>
              <p:cNvSpPr>
                <a:spLocks/>
              </p:cNvSpPr>
              <p:nvPr/>
            </p:nvSpPr>
            <p:spPr bwMode="auto">
              <a:xfrm>
                <a:off x="1567381" y="2027964"/>
                <a:ext cx="290193" cy="106823"/>
              </a:xfrm>
              <a:custGeom>
                <a:avLst/>
                <a:gdLst>
                  <a:gd name="T0" fmla="*/ 1283 w 1869"/>
                  <a:gd name="T1" fmla="*/ 0 h 688"/>
                  <a:gd name="T2" fmla="*/ 1391 w 1869"/>
                  <a:gd name="T3" fmla="*/ 85 h 688"/>
                  <a:gd name="T4" fmla="*/ 1434 w 1869"/>
                  <a:gd name="T5" fmla="*/ 184 h 688"/>
                  <a:gd name="T6" fmla="*/ 1533 w 1869"/>
                  <a:gd name="T7" fmla="*/ 269 h 688"/>
                  <a:gd name="T8" fmla="*/ 1630 w 1869"/>
                  <a:gd name="T9" fmla="*/ 255 h 688"/>
                  <a:gd name="T10" fmla="*/ 1696 w 1869"/>
                  <a:gd name="T11" fmla="*/ 293 h 688"/>
                  <a:gd name="T12" fmla="*/ 1739 w 1869"/>
                  <a:gd name="T13" fmla="*/ 213 h 688"/>
                  <a:gd name="T14" fmla="*/ 1847 w 1869"/>
                  <a:gd name="T15" fmla="*/ 340 h 688"/>
                  <a:gd name="T16" fmla="*/ 1587 w 1869"/>
                  <a:gd name="T17" fmla="*/ 510 h 688"/>
                  <a:gd name="T18" fmla="*/ 1488 w 1869"/>
                  <a:gd name="T19" fmla="*/ 510 h 688"/>
                  <a:gd name="T20" fmla="*/ 1401 w 1869"/>
                  <a:gd name="T21" fmla="*/ 473 h 688"/>
                  <a:gd name="T22" fmla="*/ 1295 w 1869"/>
                  <a:gd name="T23" fmla="*/ 510 h 688"/>
                  <a:gd name="T24" fmla="*/ 1011 w 1869"/>
                  <a:gd name="T25" fmla="*/ 647 h 688"/>
                  <a:gd name="T26" fmla="*/ 643 w 1869"/>
                  <a:gd name="T27" fmla="*/ 680 h 688"/>
                  <a:gd name="T28" fmla="*/ 652 w 1869"/>
                  <a:gd name="T29" fmla="*/ 569 h 688"/>
                  <a:gd name="T30" fmla="*/ 772 w 1869"/>
                  <a:gd name="T31" fmla="*/ 525 h 688"/>
                  <a:gd name="T32" fmla="*/ 999 w 1869"/>
                  <a:gd name="T33" fmla="*/ 454 h 688"/>
                  <a:gd name="T34" fmla="*/ 869 w 1869"/>
                  <a:gd name="T35" fmla="*/ 439 h 688"/>
                  <a:gd name="T36" fmla="*/ 728 w 1869"/>
                  <a:gd name="T37" fmla="*/ 439 h 688"/>
                  <a:gd name="T38" fmla="*/ 565 w 1869"/>
                  <a:gd name="T39" fmla="*/ 465 h 688"/>
                  <a:gd name="T40" fmla="*/ 643 w 1869"/>
                  <a:gd name="T41" fmla="*/ 395 h 688"/>
                  <a:gd name="T42" fmla="*/ 446 w 1869"/>
                  <a:gd name="T43" fmla="*/ 413 h 688"/>
                  <a:gd name="T44" fmla="*/ 413 w 1869"/>
                  <a:gd name="T45" fmla="*/ 484 h 688"/>
                  <a:gd name="T46" fmla="*/ 305 w 1869"/>
                  <a:gd name="T47" fmla="*/ 499 h 688"/>
                  <a:gd name="T48" fmla="*/ 187 w 1869"/>
                  <a:gd name="T49" fmla="*/ 421 h 688"/>
                  <a:gd name="T50" fmla="*/ 0 w 1869"/>
                  <a:gd name="T51" fmla="*/ 397 h 688"/>
                  <a:gd name="T52" fmla="*/ 229 w 1869"/>
                  <a:gd name="T53" fmla="*/ 345 h 688"/>
                  <a:gd name="T54" fmla="*/ 317 w 1869"/>
                  <a:gd name="T55" fmla="*/ 293 h 688"/>
                  <a:gd name="T56" fmla="*/ 109 w 1869"/>
                  <a:gd name="T57" fmla="*/ 279 h 688"/>
                  <a:gd name="T58" fmla="*/ 272 w 1869"/>
                  <a:gd name="T59" fmla="*/ 246 h 688"/>
                  <a:gd name="T60" fmla="*/ 317 w 1869"/>
                  <a:gd name="T61" fmla="*/ 217 h 688"/>
                  <a:gd name="T62" fmla="*/ 163 w 1869"/>
                  <a:gd name="T63" fmla="*/ 194 h 688"/>
                  <a:gd name="T64" fmla="*/ 295 w 1869"/>
                  <a:gd name="T65" fmla="*/ 147 h 688"/>
                  <a:gd name="T66" fmla="*/ 392 w 1869"/>
                  <a:gd name="T67" fmla="*/ 142 h 688"/>
                  <a:gd name="T68" fmla="*/ 380 w 1869"/>
                  <a:gd name="T69" fmla="*/ 76 h 688"/>
                  <a:gd name="T70" fmla="*/ 543 w 1869"/>
                  <a:gd name="T71" fmla="*/ 147 h 688"/>
                  <a:gd name="T72" fmla="*/ 924 w 1869"/>
                  <a:gd name="T73" fmla="*/ 265 h 688"/>
                  <a:gd name="T74" fmla="*/ 1120 w 1869"/>
                  <a:gd name="T75" fmla="*/ 321 h 688"/>
                  <a:gd name="T76" fmla="*/ 1337 w 1869"/>
                  <a:gd name="T77" fmla="*/ 336 h 688"/>
                  <a:gd name="T78" fmla="*/ 1195 w 1869"/>
                  <a:gd name="T79" fmla="*/ 274 h 688"/>
                  <a:gd name="T80" fmla="*/ 1283 w 1869"/>
                  <a:gd name="T81" fmla="*/ 199 h 688"/>
                  <a:gd name="T82" fmla="*/ 1108 w 1869"/>
                  <a:gd name="T83" fmla="*/ 142 h 688"/>
                  <a:gd name="T84" fmla="*/ 1132 w 1869"/>
                  <a:gd name="T85" fmla="*/ 95 h 688"/>
                  <a:gd name="T86" fmla="*/ 1238 w 1869"/>
                  <a:gd name="T87" fmla="*/ 1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9" h="688">
                    <a:moveTo>
                      <a:pt x="1238" y="14"/>
                    </a:moveTo>
                    <a:lnTo>
                      <a:pt x="1283" y="0"/>
                    </a:lnTo>
                    <a:lnTo>
                      <a:pt x="1391" y="7"/>
                    </a:lnTo>
                    <a:lnTo>
                      <a:pt x="1391" y="85"/>
                    </a:lnTo>
                    <a:lnTo>
                      <a:pt x="1455" y="113"/>
                    </a:lnTo>
                    <a:lnTo>
                      <a:pt x="1434" y="184"/>
                    </a:lnTo>
                    <a:lnTo>
                      <a:pt x="1500" y="194"/>
                    </a:lnTo>
                    <a:lnTo>
                      <a:pt x="1533" y="269"/>
                    </a:lnTo>
                    <a:lnTo>
                      <a:pt x="1576" y="255"/>
                    </a:lnTo>
                    <a:lnTo>
                      <a:pt x="1630" y="255"/>
                    </a:lnTo>
                    <a:lnTo>
                      <a:pt x="1642" y="298"/>
                    </a:lnTo>
                    <a:lnTo>
                      <a:pt x="1696" y="293"/>
                    </a:lnTo>
                    <a:lnTo>
                      <a:pt x="1672" y="213"/>
                    </a:lnTo>
                    <a:lnTo>
                      <a:pt x="1739" y="213"/>
                    </a:lnTo>
                    <a:lnTo>
                      <a:pt x="1869" y="265"/>
                    </a:lnTo>
                    <a:lnTo>
                      <a:pt x="1847" y="340"/>
                    </a:lnTo>
                    <a:lnTo>
                      <a:pt x="1793" y="465"/>
                    </a:lnTo>
                    <a:lnTo>
                      <a:pt x="1587" y="510"/>
                    </a:lnTo>
                    <a:lnTo>
                      <a:pt x="1543" y="480"/>
                    </a:lnTo>
                    <a:lnTo>
                      <a:pt x="1488" y="510"/>
                    </a:lnTo>
                    <a:lnTo>
                      <a:pt x="1401" y="506"/>
                    </a:lnTo>
                    <a:lnTo>
                      <a:pt x="1401" y="473"/>
                    </a:lnTo>
                    <a:lnTo>
                      <a:pt x="1316" y="465"/>
                    </a:lnTo>
                    <a:lnTo>
                      <a:pt x="1295" y="510"/>
                    </a:lnTo>
                    <a:lnTo>
                      <a:pt x="1065" y="576"/>
                    </a:lnTo>
                    <a:lnTo>
                      <a:pt x="1011" y="647"/>
                    </a:lnTo>
                    <a:lnTo>
                      <a:pt x="761" y="688"/>
                    </a:lnTo>
                    <a:lnTo>
                      <a:pt x="643" y="680"/>
                    </a:lnTo>
                    <a:lnTo>
                      <a:pt x="510" y="591"/>
                    </a:lnTo>
                    <a:lnTo>
                      <a:pt x="652" y="569"/>
                    </a:lnTo>
                    <a:lnTo>
                      <a:pt x="706" y="517"/>
                    </a:lnTo>
                    <a:lnTo>
                      <a:pt x="772" y="525"/>
                    </a:lnTo>
                    <a:lnTo>
                      <a:pt x="935" y="510"/>
                    </a:lnTo>
                    <a:lnTo>
                      <a:pt x="999" y="454"/>
                    </a:lnTo>
                    <a:lnTo>
                      <a:pt x="990" y="432"/>
                    </a:lnTo>
                    <a:lnTo>
                      <a:pt x="869" y="439"/>
                    </a:lnTo>
                    <a:lnTo>
                      <a:pt x="806" y="458"/>
                    </a:lnTo>
                    <a:lnTo>
                      <a:pt x="728" y="439"/>
                    </a:lnTo>
                    <a:lnTo>
                      <a:pt x="643" y="473"/>
                    </a:lnTo>
                    <a:lnTo>
                      <a:pt x="565" y="465"/>
                    </a:lnTo>
                    <a:lnTo>
                      <a:pt x="565" y="413"/>
                    </a:lnTo>
                    <a:lnTo>
                      <a:pt x="643" y="395"/>
                    </a:lnTo>
                    <a:lnTo>
                      <a:pt x="588" y="378"/>
                    </a:lnTo>
                    <a:lnTo>
                      <a:pt x="446" y="413"/>
                    </a:lnTo>
                    <a:lnTo>
                      <a:pt x="510" y="465"/>
                    </a:lnTo>
                    <a:lnTo>
                      <a:pt x="413" y="484"/>
                    </a:lnTo>
                    <a:lnTo>
                      <a:pt x="350" y="458"/>
                    </a:lnTo>
                    <a:lnTo>
                      <a:pt x="305" y="499"/>
                    </a:lnTo>
                    <a:lnTo>
                      <a:pt x="229" y="473"/>
                    </a:lnTo>
                    <a:lnTo>
                      <a:pt x="187" y="421"/>
                    </a:lnTo>
                    <a:lnTo>
                      <a:pt x="87" y="428"/>
                    </a:lnTo>
                    <a:lnTo>
                      <a:pt x="0" y="397"/>
                    </a:lnTo>
                    <a:lnTo>
                      <a:pt x="45" y="354"/>
                    </a:lnTo>
                    <a:lnTo>
                      <a:pt x="229" y="345"/>
                    </a:lnTo>
                    <a:lnTo>
                      <a:pt x="350" y="312"/>
                    </a:lnTo>
                    <a:lnTo>
                      <a:pt x="317" y="293"/>
                    </a:lnTo>
                    <a:lnTo>
                      <a:pt x="163" y="302"/>
                    </a:lnTo>
                    <a:lnTo>
                      <a:pt x="109" y="279"/>
                    </a:lnTo>
                    <a:lnTo>
                      <a:pt x="187" y="241"/>
                    </a:lnTo>
                    <a:lnTo>
                      <a:pt x="272" y="246"/>
                    </a:lnTo>
                    <a:lnTo>
                      <a:pt x="359" y="236"/>
                    </a:lnTo>
                    <a:lnTo>
                      <a:pt x="317" y="217"/>
                    </a:lnTo>
                    <a:lnTo>
                      <a:pt x="187" y="217"/>
                    </a:lnTo>
                    <a:lnTo>
                      <a:pt x="163" y="194"/>
                    </a:lnTo>
                    <a:lnTo>
                      <a:pt x="217" y="147"/>
                    </a:lnTo>
                    <a:lnTo>
                      <a:pt x="295" y="147"/>
                    </a:lnTo>
                    <a:lnTo>
                      <a:pt x="392" y="161"/>
                    </a:lnTo>
                    <a:lnTo>
                      <a:pt x="392" y="142"/>
                    </a:lnTo>
                    <a:lnTo>
                      <a:pt x="305" y="99"/>
                    </a:lnTo>
                    <a:lnTo>
                      <a:pt x="380" y="76"/>
                    </a:lnTo>
                    <a:lnTo>
                      <a:pt x="510" y="90"/>
                    </a:lnTo>
                    <a:lnTo>
                      <a:pt x="543" y="147"/>
                    </a:lnTo>
                    <a:lnTo>
                      <a:pt x="739" y="137"/>
                    </a:lnTo>
                    <a:lnTo>
                      <a:pt x="924" y="265"/>
                    </a:lnTo>
                    <a:lnTo>
                      <a:pt x="957" y="312"/>
                    </a:lnTo>
                    <a:lnTo>
                      <a:pt x="1120" y="321"/>
                    </a:lnTo>
                    <a:lnTo>
                      <a:pt x="1261" y="364"/>
                    </a:lnTo>
                    <a:lnTo>
                      <a:pt x="1337" y="336"/>
                    </a:lnTo>
                    <a:lnTo>
                      <a:pt x="1325" y="274"/>
                    </a:lnTo>
                    <a:lnTo>
                      <a:pt x="1195" y="274"/>
                    </a:lnTo>
                    <a:lnTo>
                      <a:pt x="1162" y="251"/>
                    </a:lnTo>
                    <a:lnTo>
                      <a:pt x="1283" y="199"/>
                    </a:lnTo>
                    <a:lnTo>
                      <a:pt x="1261" y="156"/>
                    </a:lnTo>
                    <a:lnTo>
                      <a:pt x="1108" y="142"/>
                    </a:lnTo>
                    <a:lnTo>
                      <a:pt x="1087" y="113"/>
                    </a:lnTo>
                    <a:lnTo>
                      <a:pt x="1132" y="95"/>
                    </a:lnTo>
                    <a:lnTo>
                      <a:pt x="1238" y="80"/>
                    </a:lnTo>
                    <a:lnTo>
                      <a:pt x="1238" y="1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0" name="Freeform 44"/>
              <p:cNvSpPr>
                <a:spLocks/>
              </p:cNvSpPr>
              <p:nvPr/>
            </p:nvSpPr>
            <p:spPr bwMode="auto">
              <a:xfrm>
                <a:off x="1919836" y="2029051"/>
                <a:ext cx="129803" cy="76391"/>
              </a:xfrm>
              <a:custGeom>
                <a:avLst/>
                <a:gdLst>
                  <a:gd name="T0" fmla="*/ 208 w 836"/>
                  <a:gd name="T1" fmla="*/ 239 h 492"/>
                  <a:gd name="T2" fmla="*/ 184 w 836"/>
                  <a:gd name="T3" fmla="*/ 272 h 492"/>
                  <a:gd name="T4" fmla="*/ 33 w 836"/>
                  <a:gd name="T5" fmla="*/ 277 h 492"/>
                  <a:gd name="T6" fmla="*/ 0 w 836"/>
                  <a:gd name="T7" fmla="*/ 295 h 492"/>
                  <a:gd name="T8" fmla="*/ 21 w 836"/>
                  <a:gd name="T9" fmla="*/ 324 h 492"/>
                  <a:gd name="T10" fmla="*/ 142 w 836"/>
                  <a:gd name="T11" fmla="*/ 324 h 492"/>
                  <a:gd name="T12" fmla="*/ 175 w 836"/>
                  <a:gd name="T13" fmla="*/ 310 h 492"/>
                  <a:gd name="T14" fmla="*/ 359 w 836"/>
                  <a:gd name="T15" fmla="*/ 305 h 492"/>
                  <a:gd name="T16" fmla="*/ 413 w 836"/>
                  <a:gd name="T17" fmla="*/ 281 h 492"/>
                  <a:gd name="T18" fmla="*/ 468 w 836"/>
                  <a:gd name="T19" fmla="*/ 277 h 492"/>
                  <a:gd name="T20" fmla="*/ 510 w 836"/>
                  <a:gd name="T21" fmla="*/ 310 h 492"/>
                  <a:gd name="T22" fmla="*/ 413 w 836"/>
                  <a:gd name="T23" fmla="*/ 333 h 492"/>
                  <a:gd name="T24" fmla="*/ 347 w 836"/>
                  <a:gd name="T25" fmla="*/ 347 h 492"/>
                  <a:gd name="T26" fmla="*/ 314 w 836"/>
                  <a:gd name="T27" fmla="*/ 376 h 492"/>
                  <a:gd name="T28" fmla="*/ 380 w 836"/>
                  <a:gd name="T29" fmla="*/ 392 h 492"/>
                  <a:gd name="T30" fmla="*/ 392 w 836"/>
                  <a:gd name="T31" fmla="*/ 492 h 492"/>
                  <a:gd name="T32" fmla="*/ 728 w 836"/>
                  <a:gd name="T33" fmla="*/ 440 h 492"/>
                  <a:gd name="T34" fmla="*/ 773 w 836"/>
                  <a:gd name="T35" fmla="*/ 388 h 492"/>
                  <a:gd name="T36" fmla="*/ 718 w 836"/>
                  <a:gd name="T37" fmla="*/ 338 h 492"/>
                  <a:gd name="T38" fmla="*/ 739 w 836"/>
                  <a:gd name="T39" fmla="*/ 319 h 492"/>
                  <a:gd name="T40" fmla="*/ 773 w 836"/>
                  <a:gd name="T41" fmla="*/ 324 h 492"/>
                  <a:gd name="T42" fmla="*/ 836 w 836"/>
                  <a:gd name="T43" fmla="*/ 357 h 492"/>
                  <a:gd name="T44" fmla="*/ 815 w 836"/>
                  <a:gd name="T45" fmla="*/ 281 h 492"/>
                  <a:gd name="T46" fmla="*/ 794 w 836"/>
                  <a:gd name="T47" fmla="*/ 262 h 492"/>
                  <a:gd name="T48" fmla="*/ 761 w 836"/>
                  <a:gd name="T49" fmla="*/ 73 h 492"/>
                  <a:gd name="T50" fmla="*/ 728 w 836"/>
                  <a:gd name="T51" fmla="*/ 40 h 492"/>
                  <a:gd name="T52" fmla="*/ 718 w 836"/>
                  <a:gd name="T53" fmla="*/ 3 h 492"/>
                  <a:gd name="T54" fmla="*/ 652 w 836"/>
                  <a:gd name="T55" fmla="*/ 0 h 492"/>
                  <a:gd name="T56" fmla="*/ 598 w 836"/>
                  <a:gd name="T57" fmla="*/ 10 h 492"/>
                  <a:gd name="T58" fmla="*/ 664 w 836"/>
                  <a:gd name="T59" fmla="*/ 40 h 492"/>
                  <a:gd name="T60" fmla="*/ 598 w 836"/>
                  <a:gd name="T61" fmla="*/ 59 h 492"/>
                  <a:gd name="T62" fmla="*/ 522 w 836"/>
                  <a:gd name="T63" fmla="*/ 29 h 492"/>
                  <a:gd name="T64" fmla="*/ 293 w 836"/>
                  <a:gd name="T65" fmla="*/ 40 h 492"/>
                  <a:gd name="T66" fmla="*/ 359 w 836"/>
                  <a:gd name="T67" fmla="*/ 121 h 492"/>
                  <a:gd name="T68" fmla="*/ 435 w 836"/>
                  <a:gd name="T69" fmla="*/ 144 h 492"/>
                  <a:gd name="T70" fmla="*/ 447 w 836"/>
                  <a:gd name="T71" fmla="*/ 177 h 492"/>
                  <a:gd name="T72" fmla="*/ 522 w 836"/>
                  <a:gd name="T73" fmla="*/ 210 h 492"/>
                  <a:gd name="T74" fmla="*/ 489 w 836"/>
                  <a:gd name="T75" fmla="*/ 225 h 492"/>
                  <a:gd name="T76" fmla="*/ 359 w 836"/>
                  <a:gd name="T77" fmla="*/ 187 h 492"/>
                  <a:gd name="T78" fmla="*/ 284 w 836"/>
                  <a:gd name="T79" fmla="*/ 144 h 492"/>
                  <a:gd name="T80" fmla="*/ 196 w 836"/>
                  <a:gd name="T81" fmla="*/ 88 h 492"/>
                  <a:gd name="T82" fmla="*/ 142 w 836"/>
                  <a:gd name="T83" fmla="*/ 111 h 492"/>
                  <a:gd name="T84" fmla="*/ 151 w 836"/>
                  <a:gd name="T85" fmla="*/ 173 h 492"/>
                  <a:gd name="T86" fmla="*/ 163 w 836"/>
                  <a:gd name="T87" fmla="*/ 210 h 492"/>
                  <a:gd name="T88" fmla="*/ 208 w 836"/>
                  <a:gd name="T89" fmla="*/ 23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6" h="492">
                    <a:moveTo>
                      <a:pt x="208" y="239"/>
                    </a:moveTo>
                    <a:lnTo>
                      <a:pt x="184" y="272"/>
                    </a:lnTo>
                    <a:lnTo>
                      <a:pt x="33" y="277"/>
                    </a:lnTo>
                    <a:lnTo>
                      <a:pt x="0" y="295"/>
                    </a:lnTo>
                    <a:lnTo>
                      <a:pt x="21" y="324"/>
                    </a:lnTo>
                    <a:lnTo>
                      <a:pt x="142" y="324"/>
                    </a:lnTo>
                    <a:lnTo>
                      <a:pt x="175" y="310"/>
                    </a:lnTo>
                    <a:lnTo>
                      <a:pt x="359" y="305"/>
                    </a:lnTo>
                    <a:lnTo>
                      <a:pt x="413" y="281"/>
                    </a:lnTo>
                    <a:lnTo>
                      <a:pt x="468" y="277"/>
                    </a:lnTo>
                    <a:lnTo>
                      <a:pt x="510" y="310"/>
                    </a:lnTo>
                    <a:lnTo>
                      <a:pt x="413" y="333"/>
                    </a:lnTo>
                    <a:lnTo>
                      <a:pt x="347" y="347"/>
                    </a:lnTo>
                    <a:lnTo>
                      <a:pt x="314" y="376"/>
                    </a:lnTo>
                    <a:lnTo>
                      <a:pt x="380" y="392"/>
                    </a:lnTo>
                    <a:lnTo>
                      <a:pt x="392" y="492"/>
                    </a:lnTo>
                    <a:lnTo>
                      <a:pt x="728" y="440"/>
                    </a:lnTo>
                    <a:lnTo>
                      <a:pt x="773" y="388"/>
                    </a:lnTo>
                    <a:lnTo>
                      <a:pt x="718" y="338"/>
                    </a:lnTo>
                    <a:lnTo>
                      <a:pt x="739" y="319"/>
                    </a:lnTo>
                    <a:lnTo>
                      <a:pt x="773" y="324"/>
                    </a:lnTo>
                    <a:lnTo>
                      <a:pt x="836" y="357"/>
                    </a:lnTo>
                    <a:lnTo>
                      <a:pt x="815" y="281"/>
                    </a:lnTo>
                    <a:lnTo>
                      <a:pt x="794" y="262"/>
                    </a:lnTo>
                    <a:lnTo>
                      <a:pt x="761" y="73"/>
                    </a:lnTo>
                    <a:lnTo>
                      <a:pt x="728" y="40"/>
                    </a:lnTo>
                    <a:lnTo>
                      <a:pt x="718" y="3"/>
                    </a:lnTo>
                    <a:lnTo>
                      <a:pt x="652" y="0"/>
                    </a:lnTo>
                    <a:lnTo>
                      <a:pt x="598" y="10"/>
                    </a:lnTo>
                    <a:lnTo>
                      <a:pt x="664" y="40"/>
                    </a:lnTo>
                    <a:lnTo>
                      <a:pt x="598" y="59"/>
                    </a:lnTo>
                    <a:lnTo>
                      <a:pt x="522" y="29"/>
                    </a:lnTo>
                    <a:lnTo>
                      <a:pt x="293" y="40"/>
                    </a:lnTo>
                    <a:lnTo>
                      <a:pt x="359" y="121"/>
                    </a:lnTo>
                    <a:lnTo>
                      <a:pt x="435" y="144"/>
                    </a:lnTo>
                    <a:lnTo>
                      <a:pt x="447" y="177"/>
                    </a:lnTo>
                    <a:lnTo>
                      <a:pt x="522" y="210"/>
                    </a:lnTo>
                    <a:lnTo>
                      <a:pt x="489" y="225"/>
                    </a:lnTo>
                    <a:lnTo>
                      <a:pt x="359" y="187"/>
                    </a:lnTo>
                    <a:lnTo>
                      <a:pt x="284" y="144"/>
                    </a:lnTo>
                    <a:lnTo>
                      <a:pt x="196" y="88"/>
                    </a:lnTo>
                    <a:lnTo>
                      <a:pt x="142" y="111"/>
                    </a:lnTo>
                    <a:lnTo>
                      <a:pt x="151" y="173"/>
                    </a:lnTo>
                    <a:lnTo>
                      <a:pt x="163" y="210"/>
                    </a:lnTo>
                    <a:lnTo>
                      <a:pt x="208" y="23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1" name="Freeform 45"/>
              <p:cNvSpPr>
                <a:spLocks/>
              </p:cNvSpPr>
              <p:nvPr/>
            </p:nvSpPr>
            <p:spPr bwMode="auto">
              <a:xfrm>
                <a:off x="2073550" y="2076408"/>
                <a:ext cx="70801" cy="45027"/>
              </a:xfrm>
              <a:custGeom>
                <a:avLst/>
                <a:gdLst>
                  <a:gd name="T0" fmla="*/ 323 w 456"/>
                  <a:gd name="T1" fmla="*/ 5 h 290"/>
                  <a:gd name="T2" fmla="*/ 238 w 456"/>
                  <a:gd name="T3" fmla="*/ 0 h 290"/>
                  <a:gd name="T4" fmla="*/ 163 w 456"/>
                  <a:gd name="T5" fmla="*/ 9 h 290"/>
                  <a:gd name="T6" fmla="*/ 118 w 456"/>
                  <a:gd name="T7" fmla="*/ 38 h 290"/>
                  <a:gd name="T8" fmla="*/ 31 w 456"/>
                  <a:gd name="T9" fmla="*/ 80 h 290"/>
                  <a:gd name="T10" fmla="*/ 0 w 456"/>
                  <a:gd name="T11" fmla="*/ 120 h 290"/>
                  <a:gd name="T12" fmla="*/ 54 w 456"/>
                  <a:gd name="T13" fmla="*/ 213 h 290"/>
                  <a:gd name="T14" fmla="*/ 184 w 456"/>
                  <a:gd name="T15" fmla="*/ 246 h 290"/>
                  <a:gd name="T16" fmla="*/ 302 w 456"/>
                  <a:gd name="T17" fmla="*/ 279 h 290"/>
                  <a:gd name="T18" fmla="*/ 401 w 456"/>
                  <a:gd name="T19" fmla="*/ 290 h 290"/>
                  <a:gd name="T20" fmla="*/ 456 w 456"/>
                  <a:gd name="T21" fmla="*/ 224 h 290"/>
                  <a:gd name="T22" fmla="*/ 444 w 456"/>
                  <a:gd name="T23" fmla="*/ 153 h 290"/>
                  <a:gd name="T24" fmla="*/ 390 w 456"/>
                  <a:gd name="T25" fmla="*/ 120 h 290"/>
                  <a:gd name="T26" fmla="*/ 432 w 456"/>
                  <a:gd name="T27" fmla="*/ 85 h 290"/>
                  <a:gd name="T28" fmla="*/ 368 w 456"/>
                  <a:gd name="T29" fmla="*/ 38 h 290"/>
                  <a:gd name="T30" fmla="*/ 323 w 456"/>
                  <a:gd name="T31" fmla="*/ 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6" h="290">
                    <a:moveTo>
                      <a:pt x="323" y="5"/>
                    </a:moveTo>
                    <a:lnTo>
                      <a:pt x="238" y="0"/>
                    </a:lnTo>
                    <a:lnTo>
                      <a:pt x="163" y="9"/>
                    </a:lnTo>
                    <a:lnTo>
                      <a:pt x="118" y="38"/>
                    </a:lnTo>
                    <a:lnTo>
                      <a:pt x="31" y="80"/>
                    </a:lnTo>
                    <a:lnTo>
                      <a:pt x="0" y="120"/>
                    </a:lnTo>
                    <a:lnTo>
                      <a:pt x="54" y="213"/>
                    </a:lnTo>
                    <a:lnTo>
                      <a:pt x="184" y="246"/>
                    </a:lnTo>
                    <a:lnTo>
                      <a:pt x="302" y="279"/>
                    </a:lnTo>
                    <a:lnTo>
                      <a:pt x="401" y="290"/>
                    </a:lnTo>
                    <a:lnTo>
                      <a:pt x="456" y="224"/>
                    </a:lnTo>
                    <a:lnTo>
                      <a:pt x="444" y="153"/>
                    </a:lnTo>
                    <a:lnTo>
                      <a:pt x="390" y="120"/>
                    </a:lnTo>
                    <a:lnTo>
                      <a:pt x="432" y="85"/>
                    </a:lnTo>
                    <a:lnTo>
                      <a:pt x="368" y="38"/>
                    </a:lnTo>
                    <a:lnTo>
                      <a:pt x="323" y="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2" name="Freeform 46"/>
              <p:cNvSpPr>
                <a:spLocks/>
              </p:cNvSpPr>
              <p:nvPr/>
            </p:nvSpPr>
            <p:spPr bwMode="auto">
              <a:xfrm>
                <a:off x="2061439" y="2013680"/>
                <a:ext cx="414872" cy="119866"/>
              </a:xfrm>
              <a:custGeom>
                <a:avLst/>
                <a:gdLst>
                  <a:gd name="T0" fmla="*/ 1876 w 2672"/>
                  <a:gd name="T1" fmla="*/ 404 h 772"/>
                  <a:gd name="T2" fmla="*/ 2114 w 2672"/>
                  <a:gd name="T3" fmla="*/ 350 h 772"/>
                  <a:gd name="T4" fmla="*/ 2339 w 2672"/>
                  <a:gd name="T5" fmla="*/ 340 h 772"/>
                  <a:gd name="T6" fmla="*/ 2461 w 2672"/>
                  <a:gd name="T7" fmla="*/ 399 h 772"/>
                  <a:gd name="T8" fmla="*/ 2636 w 2672"/>
                  <a:gd name="T9" fmla="*/ 430 h 772"/>
                  <a:gd name="T10" fmla="*/ 2556 w 2672"/>
                  <a:gd name="T11" fmla="*/ 517 h 772"/>
                  <a:gd name="T12" fmla="*/ 2657 w 2672"/>
                  <a:gd name="T13" fmla="*/ 565 h 772"/>
                  <a:gd name="T14" fmla="*/ 2591 w 2672"/>
                  <a:gd name="T15" fmla="*/ 638 h 772"/>
                  <a:gd name="T16" fmla="*/ 2499 w 2672"/>
                  <a:gd name="T17" fmla="*/ 628 h 772"/>
                  <a:gd name="T18" fmla="*/ 2499 w 2672"/>
                  <a:gd name="T19" fmla="*/ 735 h 772"/>
                  <a:gd name="T20" fmla="*/ 2324 w 2672"/>
                  <a:gd name="T21" fmla="*/ 772 h 772"/>
                  <a:gd name="T22" fmla="*/ 2135 w 2672"/>
                  <a:gd name="T23" fmla="*/ 628 h 772"/>
                  <a:gd name="T24" fmla="*/ 2013 w 2672"/>
                  <a:gd name="T25" fmla="*/ 751 h 772"/>
                  <a:gd name="T26" fmla="*/ 1847 w 2672"/>
                  <a:gd name="T27" fmla="*/ 678 h 772"/>
                  <a:gd name="T28" fmla="*/ 1767 w 2672"/>
                  <a:gd name="T29" fmla="*/ 725 h 772"/>
                  <a:gd name="T30" fmla="*/ 1304 w 2672"/>
                  <a:gd name="T31" fmla="*/ 751 h 772"/>
                  <a:gd name="T32" fmla="*/ 1268 w 2672"/>
                  <a:gd name="T33" fmla="*/ 652 h 772"/>
                  <a:gd name="T34" fmla="*/ 950 w 2672"/>
                  <a:gd name="T35" fmla="*/ 664 h 772"/>
                  <a:gd name="T36" fmla="*/ 761 w 2672"/>
                  <a:gd name="T37" fmla="*/ 659 h 772"/>
                  <a:gd name="T38" fmla="*/ 803 w 2672"/>
                  <a:gd name="T39" fmla="*/ 543 h 772"/>
                  <a:gd name="T40" fmla="*/ 718 w 2672"/>
                  <a:gd name="T41" fmla="*/ 454 h 772"/>
                  <a:gd name="T42" fmla="*/ 673 w 2672"/>
                  <a:gd name="T43" fmla="*/ 333 h 772"/>
                  <a:gd name="T44" fmla="*/ 494 w 2672"/>
                  <a:gd name="T45" fmla="*/ 227 h 772"/>
                  <a:gd name="T46" fmla="*/ 290 w 2672"/>
                  <a:gd name="T47" fmla="*/ 217 h 772"/>
                  <a:gd name="T48" fmla="*/ 175 w 2672"/>
                  <a:gd name="T49" fmla="*/ 158 h 772"/>
                  <a:gd name="T50" fmla="*/ 0 w 2672"/>
                  <a:gd name="T51" fmla="*/ 73 h 772"/>
                  <a:gd name="T52" fmla="*/ 217 w 2672"/>
                  <a:gd name="T53" fmla="*/ 0 h 772"/>
                  <a:gd name="T54" fmla="*/ 456 w 2672"/>
                  <a:gd name="T55" fmla="*/ 26 h 772"/>
                  <a:gd name="T56" fmla="*/ 515 w 2672"/>
                  <a:gd name="T57" fmla="*/ 177 h 772"/>
                  <a:gd name="T58" fmla="*/ 673 w 2672"/>
                  <a:gd name="T59" fmla="*/ 111 h 772"/>
                  <a:gd name="T60" fmla="*/ 883 w 2672"/>
                  <a:gd name="T61" fmla="*/ 102 h 772"/>
                  <a:gd name="T62" fmla="*/ 985 w 2672"/>
                  <a:gd name="T63" fmla="*/ 149 h 772"/>
                  <a:gd name="T64" fmla="*/ 841 w 2672"/>
                  <a:gd name="T65" fmla="*/ 161 h 772"/>
                  <a:gd name="T66" fmla="*/ 971 w 2672"/>
                  <a:gd name="T67" fmla="*/ 177 h 772"/>
                  <a:gd name="T68" fmla="*/ 1188 w 2672"/>
                  <a:gd name="T69" fmla="*/ 215 h 772"/>
                  <a:gd name="T70" fmla="*/ 1051 w 2672"/>
                  <a:gd name="T71" fmla="*/ 262 h 772"/>
                  <a:gd name="T72" fmla="*/ 827 w 2672"/>
                  <a:gd name="T73" fmla="*/ 239 h 772"/>
                  <a:gd name="T74" fmla="*/ 862 w 2672"/>
                  <a:gd name="T75" fmla="*/ 338 h 772"/>
                  <a:gd name="T76" fmla="*/ 1023 w 2672"/>
                  <a:gd name="T77" fmla="*/ 321 h 772"/>
                  <a:gd name="T78" fmla="*/ 1122 w 2672"/>
                  <a:gd name="T79" fmla="*/ 399 h 772"/>
                  <a:gd name="T80" fmla="*/ 1247 w 2672"/>
                  <a:gd name="T81" fmla="*/ 456 h 772"/>
                  <a:gd name="T82" fmla="*/ 1304 w 2672"/>
                  <a:gd name="T83" fmla="*/ 390 h 772"/>
                  <a:gd name="T84" fmla="*/ 1462 w 2672"/>
                  <a:gd name="T85" fmla="*/ 439 h 772"/>
                  <a:gd name="T86" fmla="*/ 1521 w 2672"/>
                  <a:gd name="T87" fmla="*/ 406 h 772"/>
                  <a:gd name="T88" fmla="*/ 1630 w 2672"/>
                  <a:gd name="T89" fmla="*/ 475 h 772"/>
                  <a:gd name="T90" fmla="*/ 1644 w 2672"/>
                  <a:gd name="T91" fmla="*/ 42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72" h="772">
                    <a:moveTo>
                      <a:pt x="1812" y="425"/>
                    </a:moveTo>
                    <a:lnTo>
                      <a:pt x="1876" y="404"/>
                    </a:lnTo>
                    <a:lnTo>
                      <a:pt x="2064" y="321"/>
                    </a:lnTo>
                    <a:lnTo>
                      <a:pt x="2114" y="350"/>
                    </a:lnTo>
                    <a:lnTo>
                      <a:pt x="2201" y="343"/>
                    </a:lnTo>
                    <a:lnTo>
                      <a:pt x="2339" y="340"/>
                    </a:lnTo>
                    <a:lnTo>
                      <a:pt x="2447" y="364"/>
                    </a:lnTo>
                    <a:lnTo>
                      <a:pt x="2461" y="399"/>
                    </a:lnTo>
                    <a:lnTo>
                      <a:pt x="2577" y="390"/>
                    </a:lnTo>
                    <a:lnTo>
                      <a:pt x="2636" y="430"/>
                    </a:lnTo>
                    <a:lnTo>
                      <a:pt x="2650" y="487"/>
                    </a:lnTo>
                    <a:lnTo>
                      <a:pt x="2556" y="517"/>
                    </a:lnTo>
                    <a:lnTo>
                      <a:pt x="2549" y="550"/>
                    </a:lnTo>
                    <a:lnTo>
                      <a:pt x="2657" y="565"/>
                    </a:lnTo>
                    <a:lnTo>
                      <a:pt x="2672" y="626"/>
                    </a:lnTo>
                    <a:lnTo>
                      <a:pt x="2591" y="638"/>
                    </a:lnTo>
                    <a:lnTo>
                      <a:pt x="2549" y="600"/>
                    </a:lnTo>
                    <a:lnTo>
                      <a:pt x="2499" y="628"/>
                    </a:lnTo>
                    <a:lnTo>
                      <a:pt x="2549" y="690"/>
                    </a:lnTo>
                    <a:lnTo>
                      <a:pt x="2499" y="735"/>
                    </a:lnTo>
                    <a:lnTo>
                      <a:pt x="2383" y="725"/>
                    </a:lnTo>
                    <a:lnTo>
                      <a:pt x="2324" y="772"/>
                    </a:lnTo>
                    <a:lnTo>
                      <a:pt x="2166" y="737"/>
                    </a:lnTo>
                    <a:lnTo>
                      <a:pt x="2135" y="628"/>
                    </a:lnTo>
                    <a:lnTo>
                      <a:pt x="2064" y="626"/>
                    </a:lnTo>
                    <a:lnTo>
                      <a:pt x="2013" y="751"/>
                    </a:lnTo>
                    <a:lnTo>
                      <a:pt x="1876" y="730"/>
                    </a:lnTo>
                    <a:lnTo>
                      <a:pt x="1847" y="678"/>
                    </a:lnTo>
                    <a:lnTo>
                      <a:pt x="1788" y="659"/>
                    </a:lnTo>
                    <a:lnTo>
                      <a:pt x="1767" y="725"/>
                    </a:lnTo>
                    <a:lnTo>
                      <a:pt x="1623" y="756"/>
                    </a:lnTo>
                    <a:lnTo>
                      <a:pt x="1304" y="751"/>
                    </a:lnTo>
                    <a:lnTo>
                      <a:pt x="1339" y="690"/>
                    </a:lnTo>
                    <a:lnTo>
                      <a:pt x="1268" y="652"/>
                    </a:lnTo>
                    <a:lnTo>
                      <a:pt x="1108" y="720"/>
                    </a:lnTo>
                    <a:lnTo>
                      <a:pt x="950" y="664"/>
                    </a:lnTo>
                    <a:lnTo>
                      <a:pt x="827" y="694"/>
                    </a:lnTo>
                    <a:lnTo>
                      <a:pt x="761" y="659"/>
                    </a:lnTo>
                    <a:lnTo>
                      <a:pt x="732" y="548"/>
                    </a:lnTo>
                    <a:lnTo>
                      <a:pt x="803" y="543"/>
                    </a:lnTo>
                    <a:lnTo>
                      <a:pt x="796" y="494"/>
                    </a:lnTo>
                    <a:lnTo>
                      <a:pt x="718" y="454"/>
                    </a:lnTo>
                    <a:lnTo>
                      <a:pt x="768" y="390"/>
                    </a:lnTo>
                    <a:lnTo>
                      <a:pt x="673" y="333"/>
                    </a:lnTo>
                    <a:lnTo>
                      <a:pt x="609" y="229"/>
                    </a:lnTo>
                    <a:lnTo>
                      <a:pt x="494" y="227"/>
                    </a:lnTo>
                    <a:lnTo>
                      <a:pt x="435" y="236"/>
                    </a:lnTo>
                    <a:lnTo>
                      <a:pt x="290" y="217"/>
                    </a:lnTo>
                    <a:lnTo>
                      <a:pt x="255" y="172"/>
                    </a:lnTo>
                    <a:lnTo>
                      <a:pt x="175" y="158"/>
                    </a:lnTo>
                    <a:lnTo>
                      <a:pt x="132" y="113"/>
                    </a:lnTo>
                    <a:lnTo>
                      <a:pt x="0" y="73"/>
                    </a:lnTo>
                    <a:lnTo>
                      <a:pt x="80" y="7"/>
                    </a:lnTo>
                    <a:lnTo>
                      <a:pt x="217" y="0"/>
                    </a:lnTo>
                    <a:lnTo>
                      <a:pt x="406" y="42"/>
                    </a:lnTo>
                    <a:lnTo>
                      <a:pt x="456" y="26"/>
                    </a:lnTo>
                    <a:lnTo>
                      <a:pt x="529" y="28"/>
                    </a:lnTo>
                    <a:lnTo>
                      <a:pt x="515" y="177"/>
                    </a:lnTo>
                    <a:lnTo>
                      <a:pt x="550" y="172"/>
                    </a:lnTo>
                    <a:lnTo>
                      <a:pt x="673" y="111"/>
                    </a:lnTo>
                    <a:lnTo>
                      <a:pt x="803" y="130"/>
                    </a:lnTo>
                    <a:lnTo>
                      <a:pt x="883" y="102"/>
                    </a:lnTo>
                    <a:lnTo>
                      <a:pt x="978" y="111"/>
                    </a:lnTo>
                    <a:lnTo>
                      <a:pt x="985" y="149"/>
                    </a:lnTo>
                    <a:lnTo>
                      <a:pt x="890" y="146"/>
                    </a:lnTo>
                    <a:lnTo>
                      <a:pt x="841" y="161"/>
                    </a:lnTo>
                    <a:lnTo>
                      <a:pt x="890" y="187"/>
                    </a:lnTo>
                    <a:lnTo>
                      <a:pt x="971" y="177"/>
                    </a:lnTo>
                    <a:lnTo>
                      <a:pt x="1037" y="210"/>
                    </a:lnTo>
                    <a:lnTo>
                      <a:pt x="1188" y="215"/>
                    </a:lnTo>
                    <a:lnTo>
                      <a:pt x="1181" y="253"/>
                    </a:lnTo>
                    <a:lnTo>
                      <a:pt x="1051" y="262"/>
                    </a:lnTo>
                    <a:lnTo>
                      <a:pt x="950" y="239"/>
                    </a:lnTo>
                    <a:lnTo>
                      <a:pt x="827" y="239"/>
                    </a:lnTo>
                    <a:lnTo>
                      <a:pt x="928" y="281"/>
                    </a:lnTo>
                    <a:lnTo>
                      <a:pt x="862" y="338"/>
                    </a:lnTo>
                    <a:lnTo>
                      <a:pt x="907" y="361"/>
                    </a:lnTo>
                    <a:lnTo>
                      <a:pt x="1023" y="321"/>
                    </a:lnTo>
                    <a:lnTo>
                      <a:pt x="1108" y="331"/>
                    </a:lnTo>
                    <a:lnTo>
                      <a:pt x="1122" y="399"/>
                    </a:lnTo>
                    <a:lnTo>
                      <a:pt x="1188" y="454"/>
                    </a:lnTo>
                    <a:lnTo>
                      <a:pt x="1247" y="456"/>
                    </a:lnTo>
                    <a:lnTo>
                      <a:pt x="1231" y="380"/>
                    </a:lnTo>
                    <a:lnTo>
                      <a:pt x="1304" y="390"/>
                    </a:lnTo>
                    <a:lnTo>
                      <a:pt x="1346" y="437"/>
                    </a:lnTo>
                    <a:lnTo>
                      <a:pt x="1462" y="439"/>
                    </a:lnTo>
                    <a:lnTo>
                      <a:pt x="1448" y="402"/>
                    </a:lnTo>
                    <a:lnTo>
                      <a:pt x="1521" y="406"/>
                    </a:lnTo>
                    <a:lnTo>
                      <a:pt x="1550" y="454"/>
                    </a:lnTo>
                    <a:lnTo>
                      <a:pt x="1630" y="475"/>
                    </a:lnTo>
                    <a:lnTo>
                      <a:pt x="1687" y="456"/>
                    </a:lnTo>
                    <a:lnTo>
                      <a:pt x="1644" y="420"/>
                    </a:lnTo>
                    <a:lnTo>
                      <a:pt x="1812" y="42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3" name="Freeform 47"/>
              <p:cNvSpPr>
                <a:spLocks/>
              </p:cNvSpPr>
              <p:nvPr/>
            </p:nvSpPr>
            <p:spPr bwMode="auto">
              <a:xfrm>
                <a:off x="2033491" y="1923781"/>
                <a:ext cx="81825" cy="55120"/>
              </a:xfrm>
              <a:custGeom>
                <a:avLst/>
                <a:gdLst>
                  <a:gd name="T0" fmla="*/ 218 w 527"/>
                  <a:gd name="T1" fmla="*/ 12 h 355"/>
                  <a:gd name="T2" fmla="*/ 260 w 527"/>
                  <a:gd name="T3" fmla="*/ 71 h 355"/>
                  <a:gd name="T4" fmla="*/ 470 w 527"/>
                  <a:gd name="T5" fmla="*/ 128 h 355"/>
                  <a:gd name="T6" fmla="*/ 527 w 527"/>
                  <a:gd name="T7" fmla="*/ 168 h 355"/>
                  <a:gd name="T8" fmla="*/ 520 w 527"/>
                  <a:gd name="T9" fmla="*/ 194 h 355"/>
                  <a:gd name="T10" fmla="*/ 456 w 527"/>
                  <a:gd name="T11" fmla="*/ 194 h 355"/>
                  <a:gd name="T12" fmla="*/ 456 w 527"/>
                  <a:gd name="T13" fmla="*/ 213 h 355"/>
                  <a:gd name="T14" fmla="*/ 527 w 527"/>
                  <a:gd name="T15" fmla="*/ 260 h 355"/>
                  <a:gd name="T16" fmla="*/ 470 w 527"/>
                  <a:gd name="T17" fmla="*/ 300 h 355"/>
                  <a:gd name="T18" fmla="*/ 397 w 527"/>
                  <a:gd name="T19" fmla="*/ 312 h 355"/>
                  <a:gd name="T20" fmla="*/ 260 w 527"/>
                  <a:gd name="T21" fmla="*/ 329 h 355"/>
                  <a:gd name="T22" fmla="*/ 218 w 527"/>
                  <a:gd name="T23" fmla="*/ 355 h 355"/>
                  <a:gd name="T24" fmla="*/ 173 w 527"/>
                  <a:gd name="T25" fmla="*/ 350 h 355"/>
                  <a:gd name="T26" fmla="*/ 159 w 527"/>
                  <a:gd name="T27" fmla="*/ 317 h 355"/>
                  <a:gd name="T28" fmla="*/ 57 w 527"/>
                  <a:gd name="T29" fmla="*/ 267 h 355"/>
                  <a:gd name="T30" fmla="*/ 64 w 527"/>
                  <a:gd name="T31" fmla="*/ 251 h 355"/>
                  <a:gd name="T32" fmla="*/ 159 w 527"/>
                  <a:gd name="T33" fmla="*/ 262 h 355"/>
                  <a:gd name="T34" fmla="*/ 196 w 527"/>
                  <a:gd name="T35" fmla="*/ 232 h 355"/>
                  <a:gd name="T36" fmla="*/ 144 w 527"/>
                  <a:gd name="T37" fmla="*/ 206 h 355"/>
                  <a:gd name="T38" fmla="*/ 57 w 527"/>
                  <a:gd name="T39" fmla="*/ 201 h 355"/>
                  <a:gd name="T40" fmla="*/ 15 w 527"/>
                  <a:gd name="T41" fmla="*/ 97 h 355"/>
                  <a:gd name="T42" fmla="*/ 22 w 527"/>
                  <a:gd name="T43" fmla="*/ 71 h 355"/>
                  <a:gd name="T44" fmla="*/ 0 w 527"/>
                  <a:gd name="T45" fmla="*/ 29 h 355"/>
                  <a:gd name="T46" fmla="*/ 50 w 527"/>
                  <a:gd name="T47" fmla="*/ 0 h 355"/>
                  <a:gd name="T48" fmla="*/ 218 w 527"/>
                  <a:gd name="T49" fmla="*/ 1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7" h="355">
                    <a:moveTo>
                      <a:pt x="218" y="12"/>
                    </a:moveTo>
                    <a:lnTo>
                      <a:pt x="260" y="71"/>
                    </a:lnTo>
                    <a:lnTo>
                      <a:pt x="470" y="128"/>
                    </a:lnTo>
                    <a:lnTo>
                      <a:pt x="527" y="168"/>
                    </a:lnTo>
                    <a:lnTo>
                      <a:pt x="520" y="194"/>
                    </a:lnTo>
                    <a:lnTo>
                      <a:pt x="456" y="194"/>
                    </a:lnTo>
                    <a:lnTo>
                      <a:pt x="456" y="213"/>
                    </a:lnTo>
                    <a:lnTo>
                      <a:pt x="527" y="260"/>
                    </a:lnTo>
                    <a:lnTo>
                      <a:pt x="470" y="300"/>
                    </a:lnTo>
                    <a:lnTo>
                      <a:pt x="397" y="312"/>
                    </a:lnTo>
                    <a:lnTo>
                      <a:pt x="260" y="329"/>
                    </a:lnTo>
                    <a:lnTo>
                      <a:pt x="218" y="355"/>
                    </a:lnTo>
                    <a:lnTo>
                      <a:pt x="173" y="350"/>
                    </a:lnTo>
                    <a:lnTo>
                      <a:pt x="159" y="317"/>
                    </a:lnTo>
                    <a:lnTo>
                      <a:pt x="57" y="267"/>
                    </a:lnTo>
                    <a:lnTo>
                      <a:pt x="64" y="251"/>
                    </a:lnTo>
                    <a:lnTo>
                      <a:pt x="159" y="262"/>
                    </a:lnTo>
                    <a:lnTo>
                      <a:pt x="196" y="232"/>
                    </a:lnTo>
                    <a:lnTo>
                      <a:pt x="144" y="206"/>
                    </a:lnTo>
                    <a:lnTo>
                      <a:pt x="57" y="201"/>
                    </a:lnTo>
                    <a:lnTo>
                      <a:pt x="15" y="97"/>
                    </a:lnTo>
                    <a:lnTo>
                      <a:pt x="22" y="71"/>
                    </a:lnTo>
                    <a:lnTo>
                      <a:pt x="0" y="29"/>
                    </a:lnTo>
                    <a:lnTo>
                      <a:pt x="50" y="0"/>
                    </a:lnTo>
                    <a:lnTo>
                      <a:pt x="218" y="1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4" name="Freeform 48"/>
              <p:cNvSpPr>
                <a:spLocks/>
              </p:cNvSpPr>
              <p:nvPr/>
            </p:nvSpPr>
            <p:spPr bwMode="auto">
              <a:xfrm>
                <a:off x="2181305" y="1640264"/>
                <a:ext cx="732081" cy="413009"/>
              </a:xfrm>
              <a:custGeom>
                <a:avLst/>
                <a:gdLst>
                  <a:gd name="T0" fmla="*/ 374 w 4715"/>
                  <a:gd name="T1" fmla="*/ 2462 h 2660"/>
                  <a:gd name="T2" fmla="*/ 633 w 4715"/>
                  <a:gd name="T3" fmla="*/ 2601 h 2660"/>
                  <a:gd name="T4" fmla="*/ 872 w 4715"/>
                  <a:gd name="T5" fmla="*/ 2544 h 2660"/>
                  <a:gd name="T6" fmla="*/ 1146 w 4715"/>
                  <a:gd name="T7" fmla="*/ 2582 h 2660"/>
                  <a:gd name="T8" fmla="*/ 1387 w 4715"/>
                  <a:gd name="T9" fmla="*/ 2535 h 2660"/>
                  <a:gd name="T10" fmla="*/ 1713 w 4715"/>
                  <a:gd name="T11" fmla="*/ 2575 h 2660"/>
                  <a:gd name="T12" fmla="*/ 2145 w 4715"/>
                  <a:gd name="T13" fmla="*/ 2514 h 2660"/>
                  <a:gd name="T14" fmla="*/ 1944 w 4715"/>
                  <a:gd name="T15" fmla="*/ 2348 h 2660"/>
                  <a:gd name="T16" fmla="*/ 1588 w 4715"/>
                  <a:gd name="T17" fmla="*/ 2259 h 2660"/>
                  <a:gd name="T18" fmla="*/ 2103 w 4715"/>
                  <a:gd name="T19" fmla="*/ 2136 h 2660"/>
                  <a:gd name="T20" fmla="*/ 2516 w 4715"/>
                  <a:gd name="T21" fmla="*/ 2046 h 2660"/>
                  <a:gd name="T22" fmla="*/ 2530 w 4715"/>
                  <a:gd name="T23" fmla="*/ 1829 h 2660"/>
                  <a:gd name="T24" fmla="*/ 2334 w 4715"/>
                  <a:gd name="T25" fmla="*/ 1760 h 2660"/>
                  <a:gd name="T26" fmla="*/ 2639 w 4715"/>
                  <a:gd name="T27" fmla="*/ 1720 h 2660"/>
                  <a:gd name="T28" fmla="*/ 2384 w 4715"/>
                  <a:gd name="T29" fmla="*/ 1663 h 2660"/>
                  <a:gd name="T30" fmla="*/ 2719 w 4715"/>
                  <a:gd name="T31" fmla="*/ 1611 h 2660"/>
                  <a:gd name="T32" fmla="*/ 2892 w 4715"/>
                  <a:gd name="T33" fmla="*/ 1543 h 2660"/>
                  <a:gd name="T34" fmla="*/ 2944 w 4715"/>
                  <a:gd name="T35" fmla="*/ 1420 h 2660"/>
                  <a:gd name="T36" fmla="*/ 3196 w 4715"/>
                  <a:gd name="T37" fmla="*/ 1281 h 2660"/>
                  <a:gd name="T38" fmla="*/ 3652 w 4715"/>
                  <a:gd name="T39" fmla="*/ 1101 h 2660"/>
                  <a:gd name="T40" fmla="*/ 4196 w 4715"/>
                  <a:gd name="T41" fmla="*/ 803 h 2660"/>
                  <a:gd name="T42" fmla="*/ 3442 w 4715"/>
                  <a:gd name="T43" fmla="*/ 945 h 2660"/>
                  <a:gd name="T44" fmla="*/ 3711 w 4715"/>
                  <a:gd name="T45" fmla="*/ 851 h 2660"/>
                  <a:gd name="T46" fmla="*/ 3501 w 4715"/>
                  <a:gd name="T47" fmla="*/ 721 h 2660"/>
                  <a:gd name="T48" fmla="*/ 4290 w 4715"/>
                  <a:gd name="T49" fmla="*/ 655 h 2660"/>
                  <a:gd name="T50" fmla="*/ 4715 w 4715"/>
                  <a:gd name="T51" fmla="*/ 366 h 2660"/>
                  <a:gd name="T52" fmla="*/ 4276 w 4715"/>
                  <a:gd name="T53" fmla="*/ 118 h 2660"/>
                  <a:gd name="T54" fmla="*/ 3964 w 4715"/>
                  <a:gd name="T55" fmla="*/ 175 h 2660"/>
                  <a:gd name="T56" fmla="*/ 3733 w 4715"/>
                  <a:gd name="T57" fmla="*/ 78 h 2660"/>
                  <a:gd name="T58" fmla="*/ 3007 w 4715"/>
                  <a:gd name="T59" fmla="*/ 19 h 2660"/>
                  <a:gd name="T60" fmla="*/ 2710 w 4715"/>
                  <a:gd name="T61" fmla="*/ 29 h 2660"/>
                  <a:gd name="T62" fmla="*/ 2611 w 4715"/>
                  <a:gd name="T63" fmla="*/ 154 h 2660"/>
                  <a:gd name="T64" fmla="*/ 2455 w 4715"/>
                  <a:gd name="T65" fmla="*/ 267 h 2660"/>
                  <a:gd name="T66" fmla="*/ 1923 w 4715"/>
                  <a:gd name="T67" fmla="*/ 114 h 2660"/>
                  <a:gd name="T68" fmla="*/ 1585 w 4715"/>
                  <a:gd name="T69" fmla="*/ 156 h 2660"/>
                  <a:gd name="T70" fmla="*/ 1347 w 4715"/>
                  <a:gd name="T71" fmla="*/ 244 h 2660"/>
                  <a:gd name="T72" fmla="*/ 1335 w 4715"/>
                  <a:gd name="T73" fmla="*/ 385 h 2660"/>
                  <a:gd name="T74" fmla="*/ 1326 w 4715"/>
                  <a:gd name="T75" fmla="*/ 451 h 2660"/>
                  <a:gd name="T76" fmla="*/ 870 w 4715"/>
                  <a:gd name="T77" fmla="*/ 343 h 2660"/>
                  <a:gd name="T78" fmla="*/ 967 w 4715"/>
                  <a:gd name="T79" fmla="*/ 603 h 2660"/>
                  <a:gd name="T80" fmla="*/ 511 w 4715"/>
                  <a:gd name="T81" fmla="*/ 527 h 2660"/>
                  <a:gd name="T82" fmla="*/ 218 w 4715"/>
                  <a:gd name="T83" fmla="*/ 773 h 2660"/>
                  <a:gd name="T84" fmla="*/ 707 w 4715"/>
                  <a:gd name="T85" fmla="*/ 792 h 2660"/>
                  <a:gd name="T86" fmla="*/ 586 w 4715"/>
                  <a:gd name="T87" fmla="*/ 1011 h 2660"/>
                  <a:gd name="T88" fmla="*/ 598 w 4715"/>
                  <a:gd name="T89" fmla="*/ 1035 h 2660"/>
                  <a:gd name="T90" fmla="*/ 976 w 4715"/>
                  <a:gd name="T91" fmla="*/ 1040 h 2660"/>
                  <a:gd name="T92" fmla="*/ 879 w 4715"/>
                  <a:gd name="T93" fmla="*/ 1219 h 2660"/>
                  <a:gd name="T94" fmla="*/ 1477 w 4715"/>
                  <a:gd name="T95" fmla="*/ 1129 h 2660"/>
                  <a:gd name="T96" fmla="*/ 1812 w 4715"/>
                  <a:gd name="T97" fmla="*/ 969 h 2660"/>
                  <a:gd name="T98" fmla="*/ 1966 w 4715"/>
                  <a:gd name="T99" fmla="*/ 1077 h 2660"/>
                  <a:gd name="T100" fmla="*/ 1857 w 4715"/>
                  <a:gd name="T101" fmla="*/ 1181 h 2660"/>
                  <a:gd name="T102" fmla="*/ 1356 w 4715"/>
                  <a:gd name="T103" fmla="*/ 1318 h 2660"/>
                  <a:gd name="T104" fmla="*/ 1758 w 4715"/>
                  <a:gd name="T105" fmla="*/ 1595 h 2660"/>
                  <a:gd name="T106" fmla="*/ 955 w 4715"/>
                  <a:gd name="T107" fmla="*/ 1434 h 2660"/>
                  <a:gd name="T108" fmla="*/ 1259 w 4715"/>
                  <a:gd name="T109" fmla="*/ 1770 h 2660"/>
                  <a:gd name="T110" fmla="*/ 1486 w 4715"/>
                  <a:gd name="T111" fmla="*/ 1859 h 2660"/>
                  <a:gd name="T112" fmla="*/ 804 w 4715"/>
                  <a:gd name="T113" fmla="*/ 1850 h 2660"/>
                  <a:gd name="T114" fmla="*/ 1000 w 4715"/>
                  <a:gd name="T115" fmla="*/ 2070 h 2660"/>
                  <a:gd name="T116" fmla="*/ 1000 w 4715"/>
                  <a:gd name="T117" fmla="*/ 2136 h 2660"/>
                  <a:gd name="T118" fmla="*/ 1422 w 4715"/>
                  <a:gd name="T119" fmla="*/ 2164 h 2660"/>
                  <a:gd name="T120" fmla="*/ 652 w 4715"/>
                  <a:gd name="T121" fmla="*/ 2173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15" h="2660">
                    <a:moveTo>
                      <a:pt x="778" y="2320"/>
                    </a:moveTo>
                    <a:lnTo>
                      <a:pt x="778" y="2372"/>
                    </a:lnTo>
                    <a:lnTo>
                      <a:pt x="714" y="2393"/>
                    </a:lnTo>
                    <a:lnTo>
                      <a:pt x="612" y="2403"/>
                    </a:lnTo>
                    <a:lnTo>
                      <a:pt x="546" y="2403"/>
                    </a:lnTo>
                    <a:lnTo>
                      <a:pt x="459" y="2457"/>
                    </a:lnTo>
                    <a:lnTo>
                      <a:pt x="374" y="2462"/>
                    </a:lnTo>
                    <a:lnTo>
                      <a:pt x="381" y="2573"/>
                    </a:lnTo>
                    <a:lnTo>
                      <a:pt x="468" y="2575"/>
                    </a:lnTo>
                    <a:lnTo>
                      <a:pt x="489" y="2554"/>
                    </a:lnTo>
                    <a:lnTo>
                      <a:pt x="504" y="2537"/>
                    </a:lnTo>
                    <a:lnTo>
                      <a:pt x="532" y="2542"/>
                    </a:lnTo>
                    <a:lnTo>
                      <a:pt x="553" y="2587"/>
                    </a:lnTo>
                    <a:lnTo>
                      <a:pt x="633" y="2601"/>
                    </a:lnTo>
                    <a:lnTo>
                      <a:pt x="655" y="2582"/>
                    </a:lnTo>
                    <a:lnTo>
                      <a:pt x="648" y="2563"/>
                    </a:lnTo>
                    <a:lnTo>
                      <a:pt x="683" y="2563"/>
                    </a:lnTo>
                    <a:lnTo>
                      <a:pt x="728" y="2592"/>
                    </a:lnTo>
                    <a:lnTo>
                      <a:pt x="792" y="2577"/>
                    </a:lnTo>
                    <a:lnTo>
                      <a:pt x="806" y="2544"/>
                    </a:lnTo>
                    <a:lnTo>
                      <a:pt x="872" y="2544"/>
                    </a:lnTo>
                    <a:lnTo>
                      <a:pt x="865" y="2601"/>
                    </a:lnTo>
                    <a:lnTo>
                      <a:pt x="959" y="2615"/>
                    </a:lnTo>
                    <a:lnTo>
                      <a:pt x="1089" y="2622"/>
                    </a:lnTo>
                    <a:lnTo>
                      <a:pt x="1002" y="2559"/>
                    </a:lnTo>
                    <a:lnTo>
                      <a:pt x="1040" y="2547"/>
                    </a:lnTo>
                    <a:lnTo>
                      <a:pt x="1111" y="2559"/>
                    </a:lnTo>
                    <a:lnTo>
                      <a:pt x="1146" y="2582"/>
                    </a:lnTo>
                    <a:lnTo>
                      <a:pt x="1184" y="2568"/>
                    </a:lnTo>
                    <a:lnTo>
                      <a:pt x="1170" y="2547"/>
                    </a:lnTo>
                    <a:lnTo>
                      <a:pt x="1271" y="2537"/>
                    </a:lnTo>
                    <a:lnTo>
                      <a:pt x="1292" y="2585"/>
                    </a:lnTo>
                    <a:lnTo>
                      <a:pt x="1335" y="2559"/>
                    </a:lnTo>
                    <a:lnTo>
                      <a:pt x="1314" y="2535"/>
                    </a:lnTo>
                    <a:lnTo>
                      <a:pt x="1387" y="2535"/>
                    </a:lnTo>
                    <a:lnTo>
                      <a:pt x="1401" y="2587"/>
                    </a:lnTo>
                    <a:lnTo>
                      <a:pt x="1472" y="2601"/>
                    </a:lnTo>
                    <a:lnTo>
                      <a:pt x="1524" y="2575"/>
                    </a:lnTo>
                    <a:lnTo>
                      <a:pt x="1496" y="2533"/>
                    </a:lnTo>
                    <a:lnTo>
                      <a:pt x="1597" y="2533"/>
                    </a:lnTo>
                    <a:lnTo>
                      <a:pt x="1647" y="2568"/>
                    </a:lnTo>
                    <a:lnTo>
                      <a:pt x="1713" y="2575"/>
                    </a:lnTo>
                    <a:lnTo>
                      <a:pt x="1727" y="2594"/>
                    </a:lnTo>
                    <a:lnTo>
                      <a:pt x="1706" y="2648"/>
                    </a:lnTo>
                    <a:lnTo>
                      <a:pt x="1770" y="2660"/>
                    </a:lnTo>
                    <a:lnTo>
                      <a:pt x="1966" y="2596"/>
                    </a:lnTo>
                    <a:lnTo>
                      <a:pt x="1987" y="2559"/>
                    </a:lnTo>
                    <a:lnTo>
                      <a:pt x="2103" y="2559"/>
                    </a:lnTo>
                    <a:lnTo>
                      <a:pt x="2145" y="2514"/>
                    </a:lnTo>
                    <a:lnTo>
                      <a:pt x="2124" y="2424"/>
                    </a:lnTo>
                    <a:lnTo>
                      <a:pt x="2060" y="2414"/>
                    </a:lnTo>
                    <a:lnTo>
                      <a:pt x="1994" y="2471"/>
                    </a:lnTo>
                    <a:lnTo>
                      <a:pt x="1914" y="2459"/>
                    </a:lnTo>
                    <a:lnTo>
                      <a:pt x="1914" y="2405"/>
                    </a:lnTo>
                    <a:lnTo>
                      <a:pt x="1952" y="2384"/>
                    </a:lnTo>
                    <a:lnTo>
                      <a:pt x="1944" y="2348"/>
                    </a:lnTo>
                    <a:lnTo>
                      <a:pt x="1885" y="2348"/>
                    </a:lnTo>
                    <a:lnTo>
                      <a:pt x="1829" y="2381"/>
                    </a:lnTo>
                    <a:lnTo>
                      <a:pt x="1777" y="2362"/>
                    </a:lnTo>
                    <a:lnTo>
                      <a:pt x="1559" y="2372"/>
                    </a:lnTo>
                    <a:lnTo>
                      <a:pt x="1545" y="2346"/>
                    </a:lnTo>
                    <a:lnTo>
                      <a:pt x="1640" y="2306"/>
                    </a:lnTo>
                    <a:lnTo>
                      <a:pt x="1588" y="2259"/>
                    </a:lnTo>
                    <a:lnTo>
                      <a:pt x="1618" y="2251"/>
                    </a:lnTo>
                    <a:lnTo>
                      <a:pt x="1741" y="2327"/>
                    </a:lnTo>
                    <a:lnTo>
                      <a:pt x="2008" y="2325"/>
                    </a:lnTo>
                    <a:lnTo>
                      <a:pt x="2152" y="2259"/>
                    </a:lnTo>
                    <a:lnTo>
                      <a:pt x="2110" y="2190"/>
                    </a:lnTo>
                    <a:lnTo>
                      <a:pt x="2067" y="2166"/>
                    </a:lnTo>
                    <a:lnTo>
                      <a:pt x="2103" y="2136"/>
                    </a:lnTo>
                    <a:lnTo>
                      <a:pt x="2306" y="2147"/>
                    </a:lnTo>
                    <a:lnTo>
                      <a:pt x="2471" y="2105"/>
                    </a:lnTo>
                    <a:lnTo>
                      <a:pt x="2407" y="2084"/>
                    </a:lnTo>
                    <a:lnTo>
                      <a:pt x="2292" y="2074"/>
                    </a:lnTo>
                    <a:lnTo>
                      <a:pt x="2278" y="2060"/>
                    </a:lnTo>
                    <a:lnTo>
                      <a:pt x="2363" y="2048"/>
                    </a:lnTo>
                    <a:lnTo>
                      <a:pt x="2516" y="2046"/>
                    </a:lnTo>
                    <a:lnTo>
                      <a:pt x="2552" y="2027"/>
                    </a:lnTo>
                    <a:lnTo>
                      <a:pt x="2537" y="1980"/>
                    </a:lnTo>
                    <a:lnTo>
                      <a:pt x="2384" y="1944"/>
                    </a:lnTo>
                    <a:lnTo>
                      <a:pt x="2422" y="1935"/>
                    </a:lnTo>
                    <a:lnTo>
                      <a:pt x="2537" y="1944"/>
                    </a:lnTo>
                    <a:lnTo>
                      <a:pt x="2618" y="1925"/>
                    </a:lnTo>
                    <a:lnTo>
                      <a:pt x="2530" y="1829"/>
                    </a:lnTo>
                    <a:lnTo>
                      <a:pt x="2422" y="1829"/>
                    </a:lnTo>
                    <a:lnTo>
                      <a:pt x="2320" y="1788"/>
                    </a:lnTo>
                    <a:lnTo>
                      <a:pt x="2176" y="1807"/>
                    </a:lnTo>
                    <a:lnTo>
                      <a:pt x="2138" y="1784"/>
                    </a:lnTo>
                    <a:lnTo>
                      <a:pt x="2233" y="1772"/>
                    </a:lnTo>
                    <a:lnTo>
                      <a:pt x="2334" y="1774"/>
                    </a:lnTo>
                    <a:lnTo>
                      <a:pt x="2334" y="1760"/>
                    </a:lnTo>
                    <a:lnTo>
                      <a:pt x="2152" y="1755"/>
                    </a:lnTo>
                    <a:lnTo>
                      <a:pt x="2162" y="1736"/>
                    </a:lnTo>
                    <a:lnTo>
                      <a:pt x="2285" y="1725"/>
                    </a:lnTo>
                    <a:lnTo>
                      <a:pt x="2422" y="1736"/>
                    </a:lnTo>
                    <a:lnTo>
                      <a:pt x="2502" y="1774"/>
                    </a:lnTo>
                    <a:lnTo>
                      <a:pt x="2618" y="1774"/>
                    </a:lnTo>
                    <a:lnTo>
                      <a:pt x="2639" y="1720"/>
                    </a:lnTo>
                    <a:lnTo>
                      <a:pt x="2400" y="1699"/>
                    </a:lnTo>
                    <a:lnTo>
                      <a:pt x="2162" y="1715"/>
                    </a:lnTo>
                    <a:lnTo>
                      <a:pt x="2176" y="1687"/>
                    </a:lnTo>
                    <a:lnTo>
                      <a:pt x="2254" y="1682"/>
                    </a:lnTo>
                    <a:lnTo>
                      <a:pt x="2240" y="1668"/>
                    </a:lnTo>
                    <a:lnTo>
                      <a:pt x="2379" y="1675"/>
                    </a:lnTo>
                    <a:lnTo>
                      <a:pt x="2384" y="1663"/>
                    </a:lnTo>
                    <a:lnTo>
                      <a:pt x="2270" y="1647"/>
                    </a:lnTo>
                    <a:lnTo>
                      <a:pt x="2400" y="1625"/>
                    </a:lnTo>
                    <a:lnTo>
                      <a:pt x="2443" y="1630"/>
                    </a:lnTo>
                    <a:lnTo>
                      <a:pt x="2471" y="1654"/>
                    </a:lnTo>
                    <a:lnTo>
                      <a:pt x="2580" y="1649"/>
                    </a:lnTo>
                    <a:lnTo>
                      <a:pt x="2587" y="1611"/>
                    </a:lnTo>
                    <a:lnTo>
                      <a:pt x="2719" y="1611"/>
                    </a:lnTo>
                    <a:lnTo>
                      <a:pt x="2814" y="1588"/>
                    </a:lnTo>
                    <a:lnTo>
                      <a:pt x="2797" y="1543"/>
                    </a:lnTo>
                    <a:lnTo>
                      <a:pt x="2632" y="1524"/>
                    </a:lnTo>
                    <a:lnTo>
                      <a:pt x="2611" y="1503"/>
                    </a:lnTo>
                    <a:lnTo>
                      <a:pt x="2710" y="1493"/>
                    </a:lnTo>
                    <a:lnTo>
                      <a:pt x="2856" y="1524"/>
                    </a:lnTo>
                    <a:lnTo>
                      <a:pt x="2892" y="1543"/>
                    </a:lnTo>
                    <a:lnTo>
                      <a:pt x="3029" y="1538"/>
                    </a:lnTo>
                    <a:lnTo>
                      <a:pt x="3137" y="1484"/>
                    </a:lnTo>
                    <a:lnTo>
                      <a:pt x="3123" y="1448"/>
                    </a:lnTo>
                    <a:lnTo>
                      <a:pt x="3182" y="1420"/>
                    </a:lnTo>
                    <a:lnTo>
                      <a:pt x="3130" y="1408"/>
                    </a:lnTo>
                    <a:lnTo>
                      <a:pt x="2986" y="1427"/>
                    </a:lnTo>
                    <a:lnTo>
                      <a:pt x="2944" y="1420"/>
                    </a:lnTo>
                    <a:lnTo>
                      <a:pt x="2951" y="1377"/>
                    </a:lnTo>
                    <a:lnTo>
                      <a:pt x="3015" y="1359"/>
                    </a:lnTo>
                    <a:lnTo>
                      <a:pt x="3095" y="1387"/>
                    </a:lnTo>
                    <a:lnTo>
                      <a:pt x="3154" y="1359"/>
                    </a:lnTo>
                    <a:lnTo>
                      <a:pt x="3305" y="1347"/>
                    </a:lnTo>
                    <a:lnTo>
                      <a:pt x="3267" y="1304"/>
                    </a:lnTo>
                    <a:lnTo>
                      <a:pt x="3196" y="1281"/>
                    </a:lnTo>
                    <a:lnTo>
                      <a:pt x="3182" y="1229"/>
                    </a:lnTo>
                    <a:lnTo>
                      <a:pt x="3267" y="1247"/>
                    </a:lnTo>
                    <a:lnTo>
                      <a:pt x="3284" y="1281"/>
                    </a:lnTo>
                    <a:lnTo>
                      <a:pt x="3333" y="1292"/>
                    </a:lnTo>
                    <a:lnTo>
                      <a:pt x="3442" y="1252"/>
                    </a:lnTo>
                    <a:lnTo>
                      <a:pt x="3494" y="1179"/>
                    </a:lnTo>
                    <a:lnTo>
                      <a:pt x="3652" y="1101"/>
                    </a:lnTo>
                    <a:lnTo>
                      <a:pt x="3718" y="1082"/>
                    </a:lnTo>
                    <a:lnTo>
                      <a:pt x="3825" y="1002"/>
                    </a:lnTo>
                    <a:lnTo>
                      <a:pt x="3877" y="988"/>
                    </a:lnTo>
                    <a:lnTo>
                      <a:pt x="3992" y="898"/>
                    </a:lnTo>
                    <a:lnTo>
                      <a:pt x="4066" y="888"/>
                    </a:lnTo>
                    <a:lnTo>
                      <a:pt x="4144" y="825"/>
                    </a:lnTo>
                    <a:lnTo>
                      <a:pt x="4196" y="803"/>
                    </a:lnTo>
                    <a:lnTo>
                      <a:pt x="4181" y="784"/>
                    </a:lnTo>
                    <a:lnTo>
                      <a:pt x="4087" y="787"/>
                    </a:lnTo>
                    <a:lnTo>
                      <a:pt x="3992" y="806"/>
                    </a:lnTo>
                    <a:lnTo>
                      <a:pt x="3884" y="836"/>
                    </a:lnTo>
                    <a:lnTo>
                      <a:pt x="3811" y="851"/>
                    </a:lnTo>
                    <a:lnTo>
                      <a:pt x="3579" y="903"/>
                    </a:lnTo>
                    <a:lnTo>
                      <a:pt x="3442" y="945"/>
                    </a:lnTo>
                    <a:lnTo>
                      <a:pt x="3383" y="947"/>
                    </a:lnTo>
                    <a:lnTo>
                      <a:pt x="3348" y="969"/>
                    </a:lnTo>
                    <a:lnTo>
                      <a:pt x="3211" y="950"/>
                    </a:lnTo>
                    <a:lnTo>
                      <a:pt x="3260" y="926"/>
                    </a:lnTo>
                    <a:lnTo>
                      <a:pt x="3407" y="926"/>
                    </a:lnTo>
                    <a:lnTo>
                      <a:pt x="3530" y="888"/>
                    </a:lnTo>
                    <a:lnTo>
                      <a:pt x="3711" y="851"/>
                    </a:lnTo>
                    <a:lnTo>
                      <a:pt x="3870" y="813"/>
                    </a:lnTo>
                    <a:lnTo>
                      <a:pt x="3855" y="780"/>
                    </a:lnTo>
                    <a:lnTo>
                      <a:pt x="3688" y="784"/>
                    </a:lnTo>
                    <a:lnTo>
                      <a:pt x="3638" y="801"/>
                    </a:lnTo>
                    <a:lnTo>
                      <a:pt x="3487" y="792"/>
                    </a:lnTo>
                    <a:lnTo>
                      <a:pt x="3470" y="725"/>
                    </a:lnTo>
                    <a:lnTo>
                      <a:pt x="3501" y="721"/>
                    </a:lnTo>
                    <a:lnTo>
                      <a:pt x="3572" y="747"/>
                    </a:lnTo>
                    <a:lnTo>
                      <a:pt x="3711" y="740"/>
                    </a:lnTo>
                    <a:lnTo>
                      <a:pt x="3768" y="749"/>
                    </a:lnTo>
                    <a:lnTo>
                      <a:pt x="3978" y="730"/>
                    </a:lnTo>
                    <a:lnTo>
                      <a:pt x="4073" y="690"/>
                    </a:lnTo>
                    <a:lnTo>
                      <a:pt x="4210" y="688"/>
                    </a:lnTo>
                    <a:lnTo>
                      <a:pt x="4290" y="655"/>
                    </a:lnTo>
                    <a:lnTo>
                      <a:pt x="4375" y="640"/>
                    </a:lnTo>
                    <a:lnTo>
                      <a:pt x="4484" y="603"/>
                    </a:lnTo>
                    <a:lnTo>
                      <a:pt x="4522" y="562"/>
                    </a:lnTo>
                    <a:lnTo>
                      <a:pt x="4585" y="539"/>
                    </a:lnTo>
                    <a:lnTo>
                      <a:pt x="4564" y="510"/>
                    </a:lnTo>
                    <a:lnTo>
                      <a:pt x="4701" y="461"/>
                    </a:lnTo>
                    <a:lnTo>
                      <a:pt x="4715" y="366"/>
                    </a:lnTo>
                    <a:lnTo>
                      <a:pt x="4578" y="310"/>
                    </a:lnTo>
                    <a:lnTo>
                      <a:pt x="4347" y="310"/>
                    </a:lnTo>
                    <a:lnTo>
                      <a:pt x="4333" y="210"/>
                    </a:lnTo>
                    <a:lnTo>
                      <a:pt x="4267" y="189"/>
                    </a:lnTo>
                    <a:lnTo>
                      <a:pt x="4311" y="170"/>
                    </a:lnTo>
                    <a:lnTo>
                      <a:pt x="4333" y="128"/>
                    </a:lnTo>
                    <a:lnTo>
                      <a:pt x="4276" y="118"/>
                    </a:lnTo>
                    <a:lnTo>
                      <a:pt x="4174" y="132"/>
                    </a:lnTo>
                    <a:lnTo>
                      <a:pt x="4122" y="156"/>
                    </a:lnTo>
                    <a:lnTo>
                      <a:pt x="4094" y="144"/>
                    </a:lnTo>
                    <a:lnTo>
                      <a:pt x="4087" y="107"/>
                    </a:lnTo>
                    <a:lnTo>
                      <a:pt x="4035" y="107"/>
                    </a:lnTo>
                    <a:lnTo>
                      <a:pt x="4014" y="173"/>
                    </a:lnTo>
                    <a:lnTo>
                      <a:pt x="3964" y="175"/>
                    </a:lnTo>
                    <a:lnTo>
                      <a:pt x="3912" y="137"/>
                    </a:lnTo>
                    <a:lnTo>
                      <a:pt x="3841" y="142"/>
                    </a:lnTo>
                    <a:lnTo>
                      <a:pt x="3645" y="241"/>
                    </a:lnTo>
                    <a:lnTo>
                      <a:pt x="3487" y="253"/>
                    </a:lnTo>
                    <a:lnTo>
                      <a:pt x="3487" y="234"/>
                    </a:lnTo>
                    <a:lnTo>
                      <a:pt x="3740" y="147"/>
                    </a:lnTo>
                    <a:lnTo>
                      <a:pt x="3733" y="78"/>
                    </a:lnTo>
                    <a:lnTo>
                      <a:pt x="3558" y="81"/>
                    </a:lnTo>
                    <a:lnTo>
                      <a:pt x="3456" y="62"/>
                    </a:lnTo>
                    <a:lnTo>
                      <a:pt x="3333" y="71"/>
                    </a:lnTo>
                    <a:lnTo>
                      <a:pt x="3319" y="40"/>
                    </a:lnTo>
                    <a:lnTo>
                      <a:pt x="3196" y="38"/>
                    </a:lnTo>
                    <a:lnTo>
                      <a:pt x="3168" y="0"/>
                    </a:lnTo>
                    <a:lnTo>
                      <a:pt x="3007" y="19"/>
                    </a:lnTo>
                    <a:lnTo>
                      <a:pt x="3007" y="50"/>
                    </a:lnTo>
                    <a:lnTo>
                      <a:pt x="3123" y="88"/>
                    </a:lnTo>
                    <a:lnTo>
                      <a:pt x="3074" y="104"/>
                    </a:lnTo>
                    <a:lnTo>
                      <a:pt x="2913" y="50"/>
                    </a:lnTo>
                    <a:lnTo>
                      <a:pt x="2913" y="14"/>
                    </a:lnTo>
                    <a:lnTo>
                      <a:pt x="2776" y="21"/>
                    </a:lnTo>
                    <a:lnTo>
                      <a:pt x="2710" y="29"/>
                    </a:lnTo>
                    <a:lnTo>
                      <a:pt x="2674" y="76"/>
                    </a:lnTo>
                    <a:lnTo>
                      <a:pt x="2696" y="109"/>
                    </a:lnTo>
                    <a:lnTo>
                      <a:pt x="2885" y="201"/>
                    </a:lnTo>
                    <a:lnTo>
                      <a:pt x="2899" y="241"/>
                    </a:lnTo>
                    <a:lnTo>
                      <a:pt x="2814" y="260"/>
                    </a:lnTo>
                    <a:lnTo>
                      <a:pt x="2719" y="196"/>
                    </a:lnTo>
                    <a:lnTo>
                      <a:pt x="2611" y="154"/>
                    </a:lnTo>
                    <a:lnTo>
                      <a:pt x="2509" y="40"/>
                    </a:lnTo>
                    <a:lnTo>
                      <a:pt x="2192" y="43"/>
                    </a:lnTo>
                    <a:lnTo>
                      <a:pt x="2138" y="62"/>
                    </a:lnTo>
                    <a:lnTo>
                      <a:pt x="2150" y="123"/>
                    </a:lnTo>
                    <a:lnTo>
                      <a:pt x="2325" y="166"/>
                    </a:lnTo>
                    <a:lnTo>
                      <a:pt x="2379" y="220"/>
                    </a:lnTo>
                    <a:lnTo>
                      <a:pt x="2455" y="267"/>
                    </a:lnTo>
                    <a:lnTo>
                      <a:pt x="2410" y="319"/>
                    </a:lnTo>
                    <a:lnTo>
                      <a:pt x="2301" y="357"/>
                    </a:lnTo>
                    <a:lnTo>
                      <a:pt x="2292" y="267"/>
                    </a:lnTo>
                    <a:lnTo>
                      <a:pt x="2138" y="173"/>
                    </a:lnTo>
                    <a:lnTo>
                      <a:pt x="2041" y="114"/>
                    </a:lnTo>
                    <a:lnTo>
                      <a:pt x="1966" y="132"/>
                    </a:lnTo>
                    <a:lnTo>
                      <a:pt x="1923" y="114"/>
                    </a:lnTo>
                    <a:lnTo>
                      <a:pt x="1758" y="99"/>
                    </a:lnTo>
                    <a:lnTo>
                      <a:pt x="1694" y="128"/>
                    </a:lnTo>
                    <a:lnTo>
                      <a:pt x="1758" y="180"/>
                    </a:lnTo>
                    <a:lnTo>
                      <a:pt x="1900" y="218"/>
                    </a:lnTo>
                    <a:lnTo>
                      <a:pt x="1857" y="239"/>
                    </a:lnTo>
                    <a:lnTo>
                      <a:pt x="1737" y="234"/>
                    </a:lnTo>
                    <a:lnTo>
                      <a:pt x="1585" y="156"/>
                    </a:lnTo>
                    <a:lnTo>
                      <a:pt x="1510" y="156"/>
                    </a:lnTo>
                    <a:lnTo>
                      <a:pt x="1465" y="166"/>
                    </a:lnTo>
                    <a:lnTo>
                      <a:pt x="1661" y="258"/>
                    </a:lnTo>
                    <a:lnTo>
                      <a:pt x="1682" y="295"/>
                    </a:lnTo>
                    <a:lnTo>
                      <a:pt x="1628" y="310"/>
                    </a:lnTo>
                    <a:lnTo>
                      <a:pt x="1498" y="239"/>
                    </a:lnTo>
                    <a:lnTo>
                      <a:pt x="1347" y="244"/>
                    </a:lnTo>
                    <a:lnTo>
                      <a:pt x="1326" y="267"/>
                    </a:lnTo>
                    <a:lnTo>
                      <a:pt x="1368" y="291"/>
                    </a:lnTo>
                    <a:lnTo>
                      <a:pt x="1465" y="291"/>
                    </a:lnTo>
                    <a:lnTo>
                      <a:pt x="1498" y="314"/>
                    </a:lnTo>
                    <a:lnTo>
                      <a:pt x="1477" y="333"/>
                    </a:lnTo>
                    <a:lnTo>
                      <a:pt x="1368" y="338"/>
                    </a:lnTo>
                    <a:lnTo>
                      <a:pt x="1335" y="385"/>
                    </a:lnTo>
                    <a:lnTo>
                      <a:pt x="1411" y="442"/>
                    </a:lnTo>
                    <a:lnTo>
                      <a:pt x="1618" y="484"/>
                    </a:lnTo>
                    <a:lnTo>
                      <a:pt x="1694" y="551"/>
                    </a:lnTo>
                    <a:lnTo>
                      <a:pt x="1706" y="579"/>
                    </a:lnTo>
                    <a:lnTo>
                      <a:pt x="1640" y="584"/>
                    </a:lnTo>
                    <a:lnTo>
                      <a:pt x="1422" y="503"/>
                    </a:lnTo>
                    <a:lnTo>
                      <a:pt x="1326" y="451"/>
                    </a:lnTo>
                    <a:lnTo>
                      <a:pt x="1281" y="456"/>
                    </a:lnTo>
                    <a:lnTo>
                      <a:pt x="1292" y="484"/>
                    </a:lnTo>
                    <a:lnTo>
                      <a:pt x="1368" y="527"/>
                    </a:lnTo>
                    <a:lnTo>
                      <a:pt x="1259" y="532"/>
                    </a:lnTo>
                    <a:lnTo>
                      <a:pt x="1096" y="390"/>
                    </a:lnTo>
                    <a:lnTo>
                      <a:pt x="945" y="329"/>
                    </a:lnTo>
                    <a:lnTo>
                      <a:pt x="870" y="343"/>
                    </a:lnTo>
                    <a:lnTo>
                      <a:pt x="912" y="437"/>
                    </a:lnTo>
                    <a:lnTo>
                      <a:pt x="770" y="433"/>
                    </a:lnTo>
                    <a:lnTo>
                      <a:pt x="761" y="475"/>
                    </a:lnTo>
                    <a:lnTo>
                      <a:pt x="858" y="518"/>
                    </a:lnTo>
                    <a:lnTo>
                      <a:pt x="1021" y="536"/>
                    </a:lnTo>
                    <a:lnTo>
                      <a:pt x="1063" y="570"/>
                    </a:lnTo>
                    <a:lnTo>
                      <a:pt x="967" y="603"/>
                    </a:lnTo>
                    <a:lnTo>
                      <a:pt x="858" y="598"/>
                    </a:lnTo>
                    <a:lnTo>
                      <a:pt x="782" y="555"/>
                    </a:lnTo>
                    <a:lnTo>
                      <a:pt x="749" y="570"/>
                    </a:lnTo>
                    <a:lnTo>
                      <a:pt x="761" y="607"/>
                    </a:lnTo>
                    <a:lnTo>
                      <a:pt x="683" y="579"/>
                    </a:lnTo>
                    <a:lnTo>
                      <a:pt x="629" y="527"/>
                    </a:lnTo>
                    <a:lnTo>
                      <a:pt x="511" y="527"/>
                    </a:lnTo>
                    <a:lnTo>
                      <a:pt x="390" y="584"/>
                    </a:lnTo>
                    <a:lnTo>
                      <a:pt x="357" y="631"/>
                    </a:lnTo>
                    <a:lnTo>
                      <a:pt x="206" y="607"/>
                    </a:lnTo>
                    <a:lnTo>
                      <a:pt x="142" y="669"/>
                    </a:lnTo>
                    <a:lnTo>
                      <a:pt x="0" y="735"/>
                    </a:lnTo>
                    <a:lnTo>
                      <a:pt x="76" y="763"/>
                    </a:lnTo>
                    <a:lnTo>
                      <a:pt x="218" y="773"/>
                    </a:lnTo>
                    <a:lnTo>
                      <a:pt x="326" y="754"/>
                    </a:lnTo>
                    <a:lnTo>
                      <a:pt x="336" y="775"/>
                    </a:lnTo>
                    <a:lnTo>
                      <a:pt x="227" y="803"/>
                    </a:lnTo>
                    <a:lnTo>
                      <a:pt x="251" y="846"/>
                    </a:lnTo>
                    <a:lnTo>
                      <a:pt x="435" y="827"/>
                    </a:lnTo>
                    <a:lnTo>
                      <a:pt x="574" y="780"/>
                    </a:lnTo>
                    <a:lnTo>
                      <a:pt x="707" y="792"/>
                    </a:lnTo>
                    <a:lnTo>
                      <a:pt x="674" y="810"/>
                    </a:lnTo>
                    <a:lnTo>
                      <a:pt x="499" y="851"/>
                    </a:lnTo>
                    <a:lnTo>
                      <a:pt x="381" y="898"/>
                    </a:lnTo>
                    <a:lnTo>
                      <a:pt x="381" y="921"/>
                    </a:lnTo>
                    <a:lnTo>
                      <a:pt x="315" y="936"/>
                    </a:lnTo>
                    <a:lnTo>
                      <a:pt x="348" y="997"/>
                    </a:lnTo>
                    <a:lnTo>
                      <a:pt x="586" y="1011"/>
                    </a:lnTo>
                    <a:lnTo>
                      <a:pt x="815" y="1002"/>
                    </a:lnTo>
                    <a:lnTo>
                      <a:pt x="1000" y="917"/>
                    </a:lnTo>
                    <a:lnTo>
                      <a:pt x="1063" y="907"/>
                    </a:lnTo>
                    <a:lnTo>
                      <a:pt x="1096" y="921"/>
                    </a:lnTo>
                    <a:lnTo>
                      <a:pt x="945" y="1007"/>
                    </a:lnTo>
                    <a:lnTo>
                      <a:pt x="815" y="1035"/>
                    </a:lnTo>
                    <a:lnTo>
                      <a:pt x="598" y="1035"/>
                    </a:lnTo>
                    <a:lnTo>
                      <a:pt x="402" y="1073"/>
                    </a:lnTo>
                    <a:lnTo>
                      <a:pt x="444" y="1120"/>
                    </a:lnTo>
                    <a:lnTo>
                      <a:pt x="598" y="1139"/>
                    </a:lnTo>
                    <a:lnTo>
                      <a:pt x="728" y="1186"/>
                    </a:lnTo>
                    <a:lnTo>
                      <a:pt x="782" y="1172"/>
                    </a:lnTo>
                    <a:lnTo>
                      <a:pt x="846" y="1101"/>
                    </a:lnTo>
                    <a:lnTo>
                      <a:pt x="976" y="1040"/>
                    </a:lnTo>
                    <a:lnTo>
                      <a:pt x="1172" y="992"/>
                    </a:lnTo>
                    <a:lnTo>
                      <a:pt x="1389" y="973"/>
                    </a:lnTo>
                    <a:lnTo>
                      <a:pt x="1401" y="1007"/>
                    </a:lnTo>
                    <a:lnTo>
                      <a:pt x="1042" y="1058"/>
                    </a:lnTo>
                    <a:lnTo>
                      <a:pt x="933" y="1120"/>
                    </a:lnTo>
                    <a:lnTo>
                      <a:pt x="879" y="1181"/>
                    </a:lnTo>
                    <a:lnTo>
                      <a:pt x="879" y="1219"/>
                    </a:lnTo>
                    <a:lnTo>
                      <a:pt x="1108" y="1224"/>
                    </a:lnTo>
                    <a:lnTo>
                      <a:pt x="1172" y="1205"/>
                    </a:lnTo>
                    <a:lnTo>
                      <a:pt x="1172" y="1120"/>
                    </a:lnTo>
                    <a:lnTo>
                      <a:pt x="1238" y="1110"/>
                    </a:lnTo>
                    <a:lnTo>
                      <a:pt x="1259" y="1162"/>
                    </a:lnTo>
                    <a:lnTo>
                      <a:pt x="1356" y="1129"/>
                    </a:lnTo>
                    <a:lnTo>
                      <a:pt x="1477" y="1129"/>
                    </a:lnTo>
                    <a:lnTo>
                      <a:pt x="1455" y="1148"/>
                    </a:lnTo>
                    <a:lnTo>
                      <a:pt x="1326" y="1191"/>
                    </a:lnTo>
                    <a:lnTo>
                      <a:pt x="1356" y="1214"/>
                    </a:lnTo>
                    <a:lnTo>
                      <a:pt x="1574" y="1191"/>
                    </a:lnTo>
                    <a:lnTo>
                      <a:pt x="1694" y="1158"/>
                    </a:lnTo>
                    <a:lnTo>
                      <a:pt x="1890" y="1049"/>
                    </a:lnTo>
                    <a:lnTo>
                      <a:pt x="1812" y="969"/>
                    </a:lnTo>
                    <a:lnTo>
                      <a:pt x="1933" y="955"/>
                    </a:lnTo>
                    <a:lnTo>
                      <a:pt x="1966" y="898"/>
                    </a:lnTo>
                    <a:lnTo>
                      <a:pt x="2063" y="860"/>
                    </a:lnTo>
                    <a:lnTo>
                      <a:pt x="2138" y="851"/>
                    </a:lnTo>
                    <a:lnTo>
                      <a:pt x="2150" y="874"/>
                    </a:lnTo>
                    <a:lnTo>
                      <a:pt x="2020" y="964"/>
                    </a:lnTo>
                    <a:lnTo>
                      <a:pt x="1966" y="1077"/>
                    </a:lnTo>
                    <a:lnTo>
                      <a:pt x="2138" y="1044"/>
                    </a:lnTo>
                    <a:lnTo>
                      <a:pt x="2325" y="1044"/>
                    </a:lnTo>
                    <a:lnTo>
                      <a:pt x="2346" y="1082"/>
                    </a:lnTo>
                    <a:lnTo>
                      <a:pt x="2204" y="1125"/>
                    </a:lnTo>
                    <a:lnTo>
                      <a:pt x="1999" y="1110"/>
                    </a:lnTo>
                    <a:lnTo>
                      <a:pt x="1781" y="1162"/>
                    </a:lnTo>
                    <a:lnTo>
                      <a:pt x="1857" y="1181"/>
                    </a:lnTo>
                    <a:lnTo>
                      <a:pt x="1966" y="1181"/>
                    </a:lnTo>
                    <a:lnTo>
                      <a:pt x="1954" y="1205"/>
                    </a:lnTo>
                    <a:lnTo>
                      <a:pt x="1803" y="1229"/>
                    </a:lnTo>
                    <a:lnTo>
                      <a:pt x="1694" y="1233"/>
                    </a:lnTo>
                    <a:lnTo>
                      <a:pt x="1552" y="1281"/>
                    </a:lnTo>
                    <a:lnTo>
                      <a:pt x="1356" y="1271"/>
                    </a:lnTo>
                    <a:lnTo>
                      <a:pt x="1356" y="1318"/>
                    </a:lnTo>
                    <a:lnTo>
                      <a:pt x="1477" y="1359"/>
                    </a:lnTo>
                    <a:lnTo>
                      <a:pt x="1564" y="1439"/>
                    </a:lnTo>
                    <a:lnTo>
                      <a:pt x="1607" y="1524"/>
                    </a:lnTo>
                    <a:lnTo>
                      <a:pt x="1694" y="1552"/>
                    </a:lnTo>
                    <a:lnTo>
                      <a:pt x="1781" y="1538"/>
                    </a:lnTo>
                    <a:lnTo>
                      <a:pt x="1836" y="1552"/>
                    </a:lnTo>
                    <a:lnTo>
                      <a:pt x="1758" y="1595"/>
                    </a:lnTo>
                    <a:lnTo>
                      <a:pt x="1564" y="1595"/>
                    </a:lnTo>
                    <a:lnTo>
                      <a:pt x="1477" y="1481"/>
                    </a:lnTo>
                    <a:lnTo>
                      <a:pt x="1271" y="1342"/>
                    </a:lnTo>
                    <a:lnTo>
                      <a:pt x="1096" y="1314"/>
                    </a:lnTo>
                    <a:lnTo>
                      <a:pt x="870" y="1309"/>
                    </a:lnTo>
                    <a:lnTo>
                      <a:pt x="837" y="1368"/>
                    </a:lnTo>
                    <a:lnTo>
                      <a:pt x="955" y="1434"/>
                    </a:lnTo>
                    <a:lnTo>
                      <a:pt x="827" y="1453"/>
                    </a:lnTo>
                    <a:lnTo>
                      <a:pt x="827" y="1477"/>
                    </a:lnTo>
                    <a:lnTo>
                      <a:pt x="1021" y="1538"/>
                    </a:lnTo>
                    <a:lnTo>
                      <a:pt x="1139" y="1604"/>
                    </a:lnTo>
                    <a:lnTo>
                      <a:pt x="1163" y="1661"/>
                    </a:lnTo>
                    <a:lnTo>
                      <a:pt x="1271" y="1736"/>
                    </a:lnTo>
                    <a:lnTo>
                      <a:pt x="1259" y="1770"/>
                    </a:lnTo>
                    <a:lnTo>
                      <a:pt x="1151" y="1755"/>
                    </a:lnTo>
                    <a:lnTo>
                      <a:pt x="1096" y="1784"/>
                    </a:lnTo>
                    <a:lnTo>
                      <a:pt x="1238" y="1822"/>
                    </a:lnTo>
                    <a:lnTo>
                      <a:pt x="1434" y="1822"/>
                    </a:lnTo>
                    <a:lnTo>
                      <a:pt x="1618" y="1803"/>
                    </a:lnTo>
                    <a:lnTo>
                      <a:pt x="1618" y="1845"/>
                    </a:lnTo>
                    <a:lnTo>
                      <a:pt x="1486" y="1859"/>
                    </a:lnTo>
                    <a:lnTo>
                      <a:pt x="1465" y="1902"/>
                    </a:lnTo>
                    <a:lnTo>
                      <a:pt x="1302" y="1850"/>
                    </a:lnTo>
                    <a:lnTo>
                      <a:pt x="1151" y="1855"/>
                    </a:lnTo>
                    <a:lnTo>
                      <a:pt x="1021" y="1836"/>
                    </a:lnTo>
                    <a:lnTo>
                      <a:pt x="912" y="1850"/>
                    </a:lnTo>
                    <a:lnTo>
                      <a:pt x="846" y="1840"/>
                    </a:lnTo>
                    <a:lnTo>
                      <a:pt x="804" y="1850"/>
                    </a:lnTo>
                    <a:lnTo>
                      <a:pt x="716" y="1970"/>
                    </a:lnTo>
                    <a:lnTo>
                      <a:pt x="716" y="2055"/>
                    </a:lnTo>
                    <a:lnTo>
                      <a:pt x="846" y="2055"/>
                    </a:lnTo>
                    <a:lnTo>
                      <a:pt x="891" y="2008"/>
                    </a:lnTo>
                    <a:lnTo>
                      <a:pt x="933" y="2018"/>
                    </a:lnTo>
                    <a:lnTo>
                      <a:pt x="900" y="2074"/>
                    </a:lnTo>
                    <a:lnTo>
                      <a:pt x="1000" y="2070"/>
                    </a:lnTo>
                    <a:lnTo>
                      <a:pt x="1063" y="1999"/>
                    </a:lnTo>
                    <a:lnTo>
                      <a:pt x="1063" y="1951"/>
                    </a:lnTo>
                    <a:lnTo>
                      <a:pt x="1129" y="1961"/>
                    </a:lnTo>
                    <a:lnTo>
                      <a:pt x="1163" y="2051"/>
                    </a:lnTo>
                    <a:lnTo>
                      <a:pt x="1087" y="2079"/>
                    </a:lnTo>
                    <a:lnTo>
                      <a:pt x="1087" y="2117"/>
                    </a:lnTo>
                    <a:lnTo>
                      <a:pt x="1000" y="2136"/>
                    </a:lnTo>
                    <a:lnTo>
                      <a:pt x="1030" y="2216"/>
                    </a:lnTo>
                    <a:lnTo>
                      <a:pt x="1163" y="2254"/>
                    </a:lnTo>
                    <a:lnTo>
                      <a:pt x="1302" y="2230"/>
                    </a:lnTo>
                    <a:lnTo>
                      <a:pt x="1401" y="2103"/>
                    </a:lnTo>
                    <a:lnTo>
                      <a:pt x="1477" y="2098"/>
                    </a:lnTo>
                    <a:lnTo>
                      <a:pt x="1510" y="2131"/>
                    </a:lnTo>
                    <a:lnTo>
                      <a:pt x="1422" y="2164"/>
                    </a:lnTo>
                    <a:lnTo>
                      <a:pt x="1281" y="2310"/>
                    </a:lnTo>
                    <a:lnTo>
                      <a:pt x="1217" y="2306"/>
                    </a:lnTo>
                    <a:lnTo>
                      <a:pt x="1108" y="2320"/>
                    </a:lnTo>
                    <a:lnTo>
                      <a:pt x="912" y="2273"/>
                    </a:lnTo>
                    <a:lnTo>
                      <a:pt x="867" y="2183"/>
                    </a:lnTo>
                    <a:lnTo>
                      <a:pt x="737" y="2140"/>
                    </a:lnTo>
                    <a:lnTo>
                      <a:pt x="652" y="2173"/>
                    </a:lnTo>
                    <a:lnTo>
                      <a:pt x="544" y="2178"/>
                    </a:lnTo>
                    <a:lnTo>
                      <a:pt x="598" y="2292"/>
                    </a:lnTo>
                    <a:lnTo>
                      <a:pt x="778" y="232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5" name="Freeform 49"/>
              <p:cNvSpPr>
                <a:spLocks/>
              </p:cNvSpPr>
              <p:nvPr/>
            </p:nvSpPr>
            <p:spPr bwMode="auto">
              <a:xfrm>
                <a:off x="2080071" y="1775346"/>
                <a:ext cx="268145" cy="188493"/>
              </a:xfrm>
              <a:custGeom>
                <a:avLst/>
                <a:gdLst>
                  <a:gd name="T0" fmla="*/ 631 w 1727"/>
                  <a:gd name="T1" fmla="*/ 18 h 1214"/>
                  <a:gd name="T2" fmla="*/ 770 w 1727"/>
                  <a:gd name="T3" fmla="*/ 141 h 1214"/>
                  <a:gd name="T4" fmla="*/ 912 w 1727"/>
                  <a:gd name="T5" fmla="*/ 321 h 1214"/>
                  <a:gd name="T6" fmla="*/ 1096 w 1727"/>
                  <a:gd name="T7" fmla="*/ 434 h 1214"/>
                  <a:gd name="T8" fmla="*/ 1238 w 1727"/>
                  <a:gd name="T9" fmla="*/ 536 h 1214"/>
                  <a:gd name="T10" fmla="*/ 1172 w 1727"/>
                  <a:gd name="T11" fmla="*/ 453 h 1214"/>
                  <a:gd name="T12" fmla="*/ 1347 w 1727"/>
                  <a:gd name="T13" fmla="*/ 406 h 1214"/>
                  <a:gd name="T14" fmla="*/ 1326 w 1727"/>
                  <a:gd name="T15" fmla="*/ 517 h 1214"/>
                  <a:gd name="T16" fmla="*/ 1413 w 1727"/>
                  <a:gd name="T17" fmla="*/ 701 h 1214"/>
                  <a:gd name="T18" fmla="*/ 1715 w 1727"/>
                  <a:gd name="T19" fmla="*/ 720 h 1214"/>
                  <a:gd name="T20" fmla="*/ 1619 w 1727"/>
                  <a:gd name="T21" fmla="*/ 843 h 1214"/>
                  <a:gd name="T22" fmla="*/ 1359 w 1727"/>
                  <a:gd name="T23" fmla="*/ 994 h 1214"/>
                  <a:gd name="T24" fmla="*/ 1281 w 1727"/>
                  <a:gd name="T25" fmla="*/ 937 h 1214"/>
                  <a:gd name="T26" fmla="*/ 1293 w 1727"/>
                  <a:gd name="T27" fmla="*/ 1032 h 1214"/>
                  <a:gd name="T28" fmla="*/ 1196 w 1727"/>
                  <a:gd name="T29" fmla="*/ 1058 h 1214"/>
                  <a:gd name="T30" fmla="*/ 1205 w 1727"/>
                  <a:gd name="T31" fmla="*/ 1119 h 1214"/>
                  <a:gd name="T32" fmla="*/ 1009 w 1727"/>
                  <a:gd name="T33" fmla="*/ 1091 h 1214"/>
                  <a:gd name="T34" fmla="*/ 933 w 1727"/>
                  <a:gd name="T35" fmla="*/ 1046 h 1214"/>
                  <a:gd name="T36" fmla="*/ 1009 w 1727"/>
                  <a:gd name="T37" fmla="*/ 1162 h 1214"/>
                  <a:gd name="T38" fmla="*/ 891 w 1727"/>
                  <a:gd name="T39" fmla="*/ 1176 h 1214"/>
                  <a:gd name="T40" fmla="*/ 577 w 1727"/>
                  <a:gd name="T41" fmla="*/ 1157 h 1214"/>
                  <a:gd name="T42" fmla="*/ 468 w 1727"/>
                  <a:gd name="T43" fmla="*/ 1065 h 1214"/>
                  <a:gd name="T44" fmla="*/ 468 w 1727"/>
                  <a:gd name="T45" fmla="*/ 975 h 1214"/>
                  <a:gd name="T46" fmla="*/ 326 w 1727"/>
                  <a:gd name="T47" fmla="*/ 904 h 1214"/>
                  <a:gd name="T48" fmla="*/ 662 w 1727"/>
                  <a:gd name="T49" fmla="*/ 848 h 1214"/>
                  <a:gd name="T50" fmla="*/ 598 w 1727"/>
                  <a:gd name="T51" fmla="*/ 805 h 1214"/>
                  <a:gd name="T52" fmla="*/ 794 w 1727"/>
                  <a:gd name="T53" fmla="*/ 767 h 1214"/>
                  <a:gd name="T54" fmla="*/ 586 w 1727"/>
                  <a:gd name="T55" fmla="*/ 725 h 1214"/>
                  <a:gd name="T56" fmla="*/ 163 w 1727"/>
                  <a:gd name="T57" fmla="*/ 748 h 1214"/>
                  <a:gd name="T58" fmla="*/ 336 w 1727"/>
                  <a:gd name="T59" fmla="*/ 687 h 1214"/>
                  <a:gd name="T60" fmla="*/ 260 w 1727"/>
                  <a:gd name="T61" fmla="*/ 663 h 1214"/>
                  <a:gd name="T62" fmla="*/ 67 w 1727"/>
                  <a:gd name="T63" fmla="*/ 607 h 1214"/>
                  <a:gd name="T64" fmla="*/ 88 w 1727"/>
                  <a:gd name="T65" fmla="*/ 481 h 1214"/>
                  <a:gd name="T66" fmla="*/ 359 w 1727"/>
                  <a:gd name="T67" fmla="*/ 531 h 1214"/>
                  <a:gd name="T68" fmla="*/ 218 w 1727"/>
                  <a:gd name="T69" fmla="*/ 481 h 1214"/>
                  <a:gd name="T70" fmla="*/ 196 w 1727"/>
                  <a:gd name="T71" fmla="*/ 396 h 1214"/>
                  <a:gd name="T72" fmla="*/ 121 w 1727"/>
                  <a:gd name="T73" fmla="*/ 340 h 1214"/>
                  <a:gd name="T74" fmla="*/ 251 w 1727"/>
                  <a:gd name="T75" fmla="*/ 302 h 1214"/>
                  <a:gd name="T76" fmla="*/ 435 w 1727"/>
                  <a:gd name="T77" fmla="*/ 311 h 1214"/>
                  <a:gd name="T78" fmla="*/ 260 w 1727"/>
                  <a:gd name="T79" fmla="*/ 146 h 1214"/>
                  <a:gd name="T80" fmla="*/ 359 w 1727"/>
                  <a:gd name="T81" fmla="*/ 193 h 1214"/>
                  <a:gd name="T82" fmla="*/ 348 w 1727"/>
                  <a:gd name="T83" fmla="*/ 122 h 1214"/>
                  <a:gd name="T84" fmla="*/ 478 w 1727"/>
                  <a:gd name="T85" fmla="*/ 66 h 1214"/>
                  <a:gd name="T86" fmla="*/ 305 w 1727"/>
                  <a:gd name="T87" fmla="*/ 18 h 1214"/>
                  <a:gd name="T88" fmla="*/ 511 w 1727"/>
                  <a:gd name="T89" fmla="*/ 0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27" h="1214">
                    <a:moveTo>
                      <a:pt x="511" y="0"/>
                    </a:moveTo>
                    <a:lnTo>
                      <a:pt x="631" y="18"/>
                    </a:lnTo>
                    <a:lnTo>
                      <a:pt x="749" y="80"/>
                    </a:lnTo>
                    <a:lnTo>
                      <a:pt x="770" y="141"/>
                    </a:lnTo>
                    <a:lnTo>
                      <a:pt x="815" y="217"/>
                    </a:lnTo>
                    <a:lnTo>
                      <a:pt x="912" y="321"/>
                    </a:lnTo>
                    <a:lnTo>
                      <a:pt x="1108" y="359"/>
                    </a:lnTo>
                    <a:lnTo>
                      <a:pt x="1096" y="434"/>
                    </a:lnTo>
                    <a:lnTo>
                      <a:pt x="1141" y="500"/>
                    </a:lnTo>
                    <a:lnTo>
                      <a:pt x="1238" y="536"/>
                    </a:lnTo>
                    <a:lnTo>
                      <a:pt x="1271" y="500"/>
                    </a:lnTo>
                    <a:lnTo>
                      <a:pt x="1172" y="453"/>
                    </a:lnTo>
                    <a:lnTo>
                      <a:pt x="1217" y="382"/>
                    </a:lnTo>
                    <a:lnTo>
                      <a:pt x="1347" y="406"/>
                    </a:lnTo>
                    <a:lnTo>
                      <a:pt x="1368" y="486"/>
                    </a:lnTo>
                    <a:lnTo>
                      <a:pt x="1326" y="517"/>
                    </a:lnTo>
                    <a:lnTo>
                      <a:pt x="1422" y="559"/>
                    </a:lnTo>
                    <a:lnTo>
                      <a:pt x="1413" y="701"/>
                    </a:lnTo>
                    <a:lnTo>
                      <a:pt x="1619" y="701"/>
                    </a:lnTo>
                    <a:lnTo>
                      <a:pt x="1715" y="720"/>
                    </a:lnTo>
                    <a:lnTo>
                      <a:pt x="1727" y="824"/>
                    </a:lnTo>
                    <a:lnTo>
                      <a:pt x="1619" y="843"/>
                    </a:lnTo>
                    <a:lnTo>
                      <a:pt x="1434" y="923"/>
                    </a:lnTo>
                    <a:lnTo>
                      <a:pt x="1359" y="994"/>
                    </a:lnTo>
                    <a:lnTo>
                      <a:pt x="1314" y="989"/>
                    </a:lnTo>
                    <a:lnTo>
                      <a:pt x="1281" y="937"/>
                    </a:lnTo>
                    <a:lnTo>
                      <a:pt x="1226" y="952"/>
                    </a:lnTo>
                    <a:lnTo>
                      <a:pt x="1293" y="1032"/>
                    </a:lnTo>
                    <a:lnTo>
                      <a:pt x="1271" y="1086"/>
                    </a:lnTo>
                    <a:lnTo>
                      <a:pt x="1196" y="1058"/>
                    </a:lnTo>
                    <a:lnTo>
                      <a:pt x="1163" y="1067"/>
                    </a:lnTo>
                    <a:lnTo>
                      <a:pt x="1205" y="1119"/>
                    </a:lnTo>
                    <a:lnTo>
                      <a:pt x="1118" y="1190"/>
                    </a:lnTo>
                    <a:lnTo>
                      <a:pt x="1009" y="1091"/>
                    </a:lnTo>
                    <a:lnTo>
                      <a:pt x="1000" y="1058"/>
                    </a:lnTo>
                    <a:lnTo>
                      <a:pt x="933" y="1046"/>
                    </a:lnTo>
                    <a:lnTo>
                      <a:pt x="912" y="1081"/>
                    </a:lnTo>
                    <a:lnTo>
                      <a:pt x="1009" y="1162"/>
                    </a:lnTo>
                    <a:lnTo>
                      <a:pt x="891" y="1133"/>
                    </a:lnTo>
                    <a:lnTo>
                      <a:pt x="891" y="1176"/>
                    </a:lnTo>
                    <a:lnTo>
                      <a:pt x="846" y="1214"/>
                    </a:lnTo>
                    <a:lnTo>
                      <a:pt x="577" y="1157"/>
                    </a:lnTo>
                    <a:lnTo>
                      <a:pt x="577" y="1119"/>
                    </a:lnTo>
                    <a:lnTo>
                      <a:pt x="468" y="1065"/>
                    </a:lnTo>
                    <a:lnTo>
                      <a:pt x="381" y="966"/>
                    </a:lnTo>
                    <a:lnTo>
                      <a:pt x="468" y="975"/>
                    </a:lnTo>
                    <a:lnTo>
                      <a:pt x="456" y="942"/>
                    </a:lnTo>
                    <a:lnTo>
                      <a:pt x="326" y="904"/>
                    </a:lnTo>
                    <a:lnTo>
                      <a:pt x="468" y="810"/>
                    </a:lnTo>
                    <a:lnTo>
                      <a:pt x="662" y="848"/>
                    </a:lnTo>
                    <a:lnTo>
                      <a:pt x="837" y="829"/>
                    </a:lnTo>
                    <a:lnTo>
                      <a:pt x="598" y="805"/>
                    </a:lnTo>
                    <a:lnTo>
                      <a:pt x="782" y="786"/>
                    </a:lnTo>
                    <a:lnTo>
                      <a:pt x="794" y="767"/>
                    </a:lnTo>
                    <a:lnTo>
                      <a:pt x="641" y="758"/>
                    </a:lnTo>
                    <a:lnTo>
                      <a:pt x="586" y="725"/>
                    </a:lnTo>
                    <a:lnTo>
                      <a:pt x="315" y="758"/>
                    </a:lnTo>
                    <a:lnTo>
                      <a:pt x="163" y="748"/>
                    </a:lnTo>
                    <a:lnTo>
                      <a:pt x="152" y="701"/>
                    </a:lnTo>
                    <a:lnTo>
                      <a:pt x="336" y="687"/>
                    </a:lnTo>
                    <a:lnTo>
                      <a:pt x="369" y="635"/>
                    </a:lnTo>
                    <a:lnTo>
                      <a:pt x="260" y="663"/>
                    </a:lnTo>
                    <a:lnTo>
                      <a:pt x="130" y="659"/>
                    </a:lnTo>
                    <a:lnTo>
                      <a:pt x="67" y="607"/>
                    </a:lnTo>
                    <a:lnTo>
                      <a:pt x="33" y="491"/>
                    </a:lnTo>
                    <a:lnTo>
                      <a:pt x="88" y="481"/>
                    </a:lnTo>
                    <a:lnTo>
                      <a:pt x="175" y="522"/>
                    </a:lnTo>
                    <a:lnTo>
                      <a:pt x="359" y="531"/>
                    </a:lnTo>
                    <a:lnTo>
                      <a:pt x="359" y="484"/>
                    </a:lnTo>
                    <a:lnTo>
                      <a:pt x="218" y="481"/>
                    </a:lnTo>
                    <a:lnTo>
                      <a:pt x="0" y="396"/>
                    </a:lnTo>
                    <a:lnTo>
                      <a:pt x="196" y="396"/>
                    </a:lnTo>
                    <a:lnTo>
                      <a:pt x="196" y="368"/>
                    </a:lnTo>
                    <a:lnTo>
                      <a:pt x="121" y="340"/>
                    </a:lnTo>
                    <a:lnTo>
                      <a:pt x="121" y="307"/>
                    </a:lnTo>
                    <a:lnTo>
                      <a:pt x="251" y="302"/>
                    </a:lnTo>
                    <a:lnTo>
                      <a:pt x="393" y="330"/>
                    </a:lnTo>
                    <a:lnTo>
                      <a:pt x="435" y="311"/>
                    </a:lnTo>
                    <a:lnTo>
                      <a:pt x="230" y="226"/>
                    </a:lnTo>
                    <a:lnTo>
                      <a:pt x="260" y="146"/>
                    </a:lnTo>
                    <a:lnTo>
                      <a:pt x="315" y="151"/>
                    </a:lnTo>
                    <a:lnTo>
                      <a:pt x="359" y="193"/>
                    </a:lnTo>
                    <a:lnTo>
                      <a:pt x="423" y="170"/>
                    </a:lnTo>
                    <a:lnTo>
                      <a:pt x="348" y="122"/>
                    </a:lnTo>
                    <a:lnTo>
                      <a:pt x="532" y="99"/>
                    </a:lnTo>
                    <a:lnTo>
                      <a:pt x="478" y="66"/>
                    </a:lnTo>
                    <a:lnTo>
                      <a:pt x="315" y="66"/>
                    </a:lnTo>
                    <a:lnTo>
                      <a:pt x="305" y="18"/>
                    </a:lnTo>
                    <a:lnTo>
                      <a:pt x="423" y="0"/>
                    </a:lnTo>
                    <a:lnTo>
                      <a:pt x="511"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6" name="Freeform 50"/>
              <p:cNvSpPr>
                <a:spLocks/>
              </p:cNvSpPr>
              <p:nvPr/>
            </p:nvSpPr>
            <p:spPr bwMode="auto">
              <a:xfrm>
                <a:off x="2096995" y="1815560"/>
                <a:ext cx="20185" cy="3726"/>
              </a:xfrm>
              <a:custGeom>
                <a:avLst/>
                <a:gdLst>
                  <a:gd name="T0" fmla="*/ 76 w 130"/>
                  <a:gd name="T1" fmla="*/ 5 h 24"/>
                  <a:gd name="T2" fmla="*/ 130 w 130"/>
                  <a:gd name="T3" fmla="*/ 15 h 24"/>
                  <a:gd name="T4" fmla="*/ 87 w 130"/>
                  <a:gd name="T5" fmla="*/ 24 h 24"/>
                  <a:gd name="T6" fmla="*/ 0 w 130"/>
                  <a:gd name="T7" fmla="*/ 24 h 24"/>
                  <a:gd name="T8" fmla="*/ 0 w 130"/>
                  <a:gd name="T9" fmla="*/ 0 h 24"/>
                  <a:gd name="T10" fmla="*/ 76 w 130"/>
                  <a:gd name="T11" fmla="*/ 5 h 24"/>
                </a:gdLst>
                <a:ahLst/>
                <a:cxnLst>
                  <a:cxn ang="0">
                    <a:pos x="T0" y="T1"/>
                  </a:cxn>
                  <a:cxn ang="0">
                    <a:pos x="T2" y="T3"/>
                  </a:cxn>
                  <a:cxn ang="0">
                    <a:pos x="T4" y="T5"/>
                  </a:cxn>
                  <a:cxn ang="0">
                    <a:pos x="T6" y="T7"/>
                  </a:cxn>
                  <a:cxn ang="0">
                    <a:pos x="T8" y="T9"/>
                  </a:cxn>
                  <a:cxn ang="0">
                    <a:pos x="T10" y="T11"/>
                  </a:cxn>
                </a:cxnLst>
                <a:rect l="0" t="0" r="r" b="b"/>
                <a:pathLst>
                  <a:path w="130" h="24">
                    <a:moveTo>
                      <a:pt x="76" y="5"/>
                    </a:moveTo>
                    <a:lnTo>
                      <a:pt x="130" y="15"/>
                    </a:lnTo>
                    <a:lnTo>
                      <a:pt x="87" y="24"/>
                    </a:lnTo>
                    <a:lnTo>
                      <a:pt x="0" y="24"/>
                    </a:lnTo>
                    <a:lnTo>
                      <a:pt x="0" y="0"/>
                    </a:lnTo>
                    <a:lnTo>
                      <a:pt x="76" y="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7" name="Freeform 51"/>
              <p:cNvSpPr>
                <a:spLocks/>
              </p:cNvSpPr>
              <p:nvPr/>
            </p:nvSpPr>
            <p:spPr bwMode="auto">
              <a:xfrm>
                <a:off x="2311263" y="1911359"/>
                <a:ext cx="35090" cy="10248"/>
              </a:xfrm>
              <a:custGeom>
                <a:avLst/>
                <a:gdLst>
                  <a:gd name="T0" fmla="*/ 0 w 226"/>
                  <a:gd name="T1" fmla="*/ 66 h 66"/>
                  <a:gd name="T2" fmla="*/ 63 w 226"/>
                  <a:gd name="T3" fmla="*/ 28 h 66"/>
                  <a:gd name="T4" fmla="*/ 184 w 226"/>
                  <a:gd name="T5" fmla="*/ 0 h 66"/>
                  <a:gd name="T6" fmla="*/ 226 w 226"/>
                  <a:gd name="T7" fmla="*/ 14 h 66"/>
                  <a:gd name="T8" fmla="*/ 130 w 226"/>
                  <a:gd name="T9" fmla="*/ 61 h 66"/>
                  <a:gd name="T10" fmla="*/ 0 w 226"/>
                  <a:gd name="T11" fmla="*/ 66 h 66"/>
                </a:gdLst>
                <a:ahLst/>
                <a:cxnLst>
                  <a:cxn ang="0">
                    <a:pos x="T0" y="T1"/>
                  </a:cxn>
                  <a:cxn ang="0">
                    <a:pos x="T2" y="T3"/>
                  </a:cxn>
                  <a:cxn ang="0">
                    <a:pos x="T4" y="T5"/>
                  </a:cxn>
                  <a:cxn ang="0">
                    <a:pos x="T6" y="T7"/>
                  </a:cxn>
                  <a:cxn ang="0">
                    <a:pos x="T8" y="T9"/>
                  </a:cxn>
                  <a:cxn ang="0">
                    <a:pos x="T10" y="T11"/>
                  </a:cxn>
                </a:cxnLst>
                <a:rect l="0" t="0" r="r" b="b"/>
                <a:pathLst>
                  <a:path w="226" h="66">
                    <a:moveTo>
                      <a:pt x="0" y="66"/>
                    </a:moveTo>
                    <a:lnTo>
                      <a:pt x="63" y="28"/>
                    </a:lnTo>
                    <a:lnTo>
                      <a:pt x="184" y="0"/>
                    </a:lnTo>
                    <a:lnTo>
                      <a:pt x="226" y="14"/>
                    </a:lnTo>
                    <a:lnTo>
                      <a:pt x="130" y="61"/>
                    </a:lnTo>
                    <a:lnTo>
                      <a:pt x="0" y="6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8" name="Freeform 52"/>
              <p:cNvSpPr>
                <a:spLocks/>
              </p:cNvSpPr>
              <p:nvPr/>
            </p:nvSpPr>
            <p:spPr bwMode="auto">
              <a:xfrm>
                <a:off x="2367314" y="4036491"/>
                <a:ext cx="222652" cy="84310"/>
              </a:xfrm>
              <a:custGeom>
                <a:avLst/>
                <a:gdLst>
                  <a:gd name="T0" fmla="*/ 14 w 1434"/>
                  <a:gd name="T1" fmla="*/ 87 h 543"/>
                  <a:gd name="T2" fmla="*/ 151 w 1434"/>
                  <a:gd name="T3" fmla="*/ 16 h 543"/>
                  <a:gd name="T4" fmla="*/ 246 w 1434"/>
                  <a:gd name="T5" fmla="*/ 0 h 543"/>
                  <a:gd name="T6" fmla="*/ 340 w 1434"/>
                  <a:gd name="T7" fmla="*/ 16 h 543"/>
                  <a:gd name="T8" fmla="*/ 565 w 1434"/>
                  <a:gd name="T9" fmla="*/ 23 h 543"/>
                  <a:gd name="T10" fmla="*/ 659 w 1434"/>
                  <a:gd name="T11" fmla="*/ 73 h 543"/>
                  <a:gd name="T12" fmla="*/ 687 w 1434"/>
                  <a:gd name="T13" fmla="*/ 130 h 543"/>
                  <a:gd name="T14" fmla="*/ 803 w 1434"/>
                  <a:gd name="T15" fmla="*/ 130 h 543"/>
                  <a:gd name="T16" fmla="*/ 1049 w 1434"/>
                  <a:gd name="T17" fmla="*/ 269 h 543"/>
                  <a:gd name="T18" fmla="*/ 1101 w 1434"/>
                  <a:gd name="T19" fmla="*/ 319 h 543"/>
                  <a:gd name="T20" fmla="*/ 1157 w 1434"/>
                  <a:gd name="T21" fmla="*/ 326 h 543"/>
                  <a:gd name="T22" fmla="*/ 1252 w 1434"/>
                  <a:gd name="T23" fmla="*/ 399 h 543"/>
                  <a:gd name="T24" fmla="*/ 1396 w 1434"/>
                  <a:gd name="T25" fmla="*/ 420 h 543"/>
                  <a:gd name="T26" fmla="*/ 1434 w 1434"/>
                  <a:gd name="T27" fmla="*/ 479 h 543"/>
                  <a:gd name="T28" fmla="*/ 1224 w 1434"/>
                  <a:gd name="T29" fmla="*/ 508 h 543"/>
                  <a:gd name="T30" fmla="*/ 1157 w 1434"/>
                  <a:gd name="T31" fmla="*/ 501 h 543"/>
                  <a:gd name="T32" fmla="*/ 978 w 1434"/>
                  <a:gd name="T33" fmla="*/ 543 h 543"/>
                  <a:gd name="T34" fmla="*/ 919 w 1434"/>
                  <a:gd name="T35" fmla="*/ 515 h 543"/>
                  <a:gd name="T36" fmla="*/ 926 w 1434"/>
                  <a:gd name="T37" fmla="*/ 463 h 543"/>
                  <a:gd name="T38" fmla="*/ 985 w 1434"/>
                  <a:gd name="T39" fmla="*/ 406 h 543"/>
                  <a:gd name="T40" fmla="*/ 961 w 1434"/>
                  <a:gd name="T41" fmla="*/ 371 h 543"/>
                  <a:gd name="T42" fmla="*/ 855 w 1434"/>
                  <a:gd name="T43" fmla="*/ 354 h 543"/>
                  <a:gd name="T44" fmla="*/ 746 w 1434"/>
                  <a:gd name="T45" fmla="*/ 262 h 543"/>
                  <a:gd name="T46" fmla="*/ 607 w 1434"/>
                  <a:gd name="T47" fmla="*/ 241 h 543"/>
                  <a:gd name="T48" fmla="*/ 550 w 1434"/>
                  <a:gd name="T49" fmla="*/ 175 h 543"/>
                  <a:gd name="T50" fmla="*/ 442 w 1434"/>
                  <a:gd name="T51" fmla="*/ 175 h 543"/>
                  <a:gd name="T52" fmla="*/ 319 w 1434"/>
                  <a:gd name="T53" fmla="*/ 101 h 543"/>
                  <a:gd name="T54" fmla="*/ 319 w 1434"/>
                  <a:gd name="T55" fmla="*/ 66 h 543"/>
                  <a:gd name="T56" fmla="*/ 217 w 1434"/>
                  <a:gd name="T57" fmla="*/ 73 h 543"/>
                  <a:gd name="T58" fmla="*/ 87 w 1434"/>
                  <a:gd name="T59" fmla="*/ 153 h 543"/>
                  <a:gd name="T60" fmla="*/ 0 w 1434"/>
                  <a:gd name="T61" fmla="*/ 139 h 543"/>
                  <a:gd name="T62" fmla="*/ 14 w 1434"/>
                  <a:gd name="T63" fmla="*/ 8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4" h="543">
                    <a:moveTo>
                      <a:pt x="14" y="87"/>
                    </a:moveTo>
                    <a:lnTo>
                      <a:pt x="151" y="16"/>
                    </a:lnTo>
                    <a:lnTo>
                      <a:pt x="246" y="0"/>
                    </a:lnTo>
                    <a:lnTo>
                      <a:pt x="340" y="16"/>
                    </a:lnTo>
                    <a:lnTo>
                      <a:pt x="565" y="23"/>
                    </a:lnTo>
                    <a:lnTo>
                      <a:pt x="659" y="73"/>
                    </a:lnTo>
                    <a:lnTo>
                      <a:pt x="687" y="130"/>
                    </a:lnTo>
                    <a:lnTo>
                      <a:pt x="803" y="130"/>
                    </a:lnTo>
                    <a:lnTo>
                      <a:pt x="1049" y="269"/>
                    </a:lnTo>
                    <a:lnTo>
                      <a:pt x="1101" y="319"/>
                    </a:lnTo>
                    <a:lnTo>
                      <a:pt x="1157" y="326"/>
                    </a:lnTo>
                    <a:lnTo>
                      <a:pt x="1252" y="399"/>
                    </a:lnTo>
                    <a:lnTo>
                      <a:pt x="1396" y="420"/>
                    </a:lnTo>
                    <a:lnTo>
                      <a:pt x="1434" y="479"/>
                    </a:lnTo>
                    <a:lnTo>
                      <a:pt x="1224" y="508"/>
                    </a:lnTo>
                    <a:lnTo>
                      <a:pt x="1157" y="501"/>
                    </a:lnTo>
                    <a:lnTo>
                      <a:pt x="978" y="543"/>
                    </a:lnTo>
                    <a:lnTo>
                      <a:pt x="919" y="515"/>
                    </a:lnTo>
                    <a:lnTo>
                      <a:pt x="926" y="463"/>
                    </a:lnTo>
                    <a:lnTo>
                      <a:pt x="985" y="406"/>
                    </a:lnTo>
                    <a:lnTo>
                      <a:pt x="961" y="371"/>
                    </a:lnTo>
                    <a:lnTo>
                      <a:pt x="855" y="354"/>
                    </a:lnTo>
                    <a:lnTo>
                      <a:pt x="746" y="262"/>
                    </a:lnTo>
                    <a:lnTo>
                      <a:pt x="607" y="241"/>
                    </a:lnTo>
                    <a:lnTo>
                      <a:pt x="550" y="175"/>
                    </a:lnTo>
                    <a:lnTo>
                      <a:pt x="442" y="175"/>
                    </a:lnTo>
                    <a:lnTo>
                      <a:pt x="319" y="101"/>
                    </a:lnTo>
                    <a:lnTo>
                      <a:pt x="319" y="66"/>
                    </a:lnTo>
                    <a:lnTo>
                      <a:pt x="217" y="73"/>
                    </a:lnTo>
                    <a:lnTo>
                      <a:pt x="87" y="153"/>
                    </a:lnTo>
                    <a:lnTo>
                      <a:pt x="0" y="139"/>
                    </a:lnTo>
                    <a:lnTo>
                      <a:pt x="14" y="8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9" name="Freeform 53"/>
              <p:cNvSpPr>
                <a:spLocks/>
              </p:cNvSpPr>
              <p:nvPr/>
            </p:nvSpPr>
            <p:spPr bwMode="auto">
              <a:xfrm>
                <a:off x="2500067" y="4153407"/>
                <a:ext cx="43630" cy="20185"/>
              </a:xfrm>
              <a:custGeom>
                <a:avLst/>
                <a:gdLst>
                  <a:gd name="T0" fmla="*/ 0 w 281"/>
                  <a:gd name="T1" fmla="*/ 36 h 130"/>
                  <a:gd name="T2" fmla="*/ 78 w 281"/>
                  <a:gd name="T3" fmla="*/ 0 h 130"/>
                  <a:gd name="T4" fmla="*/ 281 w 281"/>
                  <a:gd name="T5" fmla="*/ 88 h 130"/>
                  <a:gd name="T6" fmla="*/ 274 w 281"/>
                  <a:gd name="T7" fmla="*/ 130 h 130"/>
                  <a:gd name="T8" fmla="*/ 92 w 281"/>
                  <a:gd name="T9" fmla="*/ 123 h 130"/>
                  <a:gd name="T10" fmla="*/ 28 w 281"/>
                  <a:gd name="T11" fmla="*/ 88 h 130"/>
                  <a:gd name="T12" fmla="*/ 0 w 281"/>
                  <a:gd name="T13" fmla="*/ 36 h 130"/>
                </a:gdLst>
                <a:ahLst/>
                <a:cxnLst>
                  <a:cxn ang="0">
                    <a:pos x="T0" y="T1"/>
                  </a:cxn>
                  <a:cxn ang="0">
                    <a:pos x="T2" y="T3"/>
                  </a:cxn>
                  <a:cxn ang="0">
                    <a:pos x="T4" y="T5"/>
                  </a:cxn>
                  <a:cxn ang="0">
                    <a:pos x="T6" y="T7"/>
                  </a:cxn>
                  <a:cxn ang="0">
                    <a:pos x="T8" y="T9"/>
                  </a:cxn>
                  <a:cxn ang="0">
                    <a:pos x="T10" y="T11"/>
                  </a:cxn>
                  <a:cxn ang="0">
                    <a:pos x="T12" y="T13"/>
                  </a:cxn>
                </a:cxnLst>
                <a:rect l="0" t="0" r="r" b="b"/>
                <a:pathLst>
                  <a:path w="281" h="130">
                    <a:moveTo>
                      <a:pt x="0" y="36"/>
                    </a:moveTo>
                    <a:lnTo>
                      <a:pt x="78" y="0"/>
                    </a:lnTo>
                    <a:lnTo>
                      <a:pt x="281" y="88"/>
                    </a:lnTo>
                    <a:lnTo>
                      <a:pt x="274" y="130"/>
                    </a:lnTo>
                    <a:lnTo>
                      <a:pt x="92" y="123"/>
                    </a:lnTo>
                    <a:lnTo>
                      <a:pt x="28" y="88"/>
                    </a:lnTo>
                    <a:lnTo>
                      <a:pt x="0" y="3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0" name="Freeform 54"/>
              <p:cNvSpPr>
                <a:spLocks/>
              </p:cNvSpPr>
              <p:nvPr/>
            </p:nvSpPr>
            <p:spPr bwMode="auto">
              <a:xfrm>
                <a:off x="2537175" y="3979664"/>
                <a:ext cx="15061" cy="25929"/>
              </a:xfrm>
              <a:custGeom>
                <a:avLst/>
                <a:gdLst>
                  <a:gd name="T0" fmla="*/ 0 w 97"/>
                  <a:gd name="T1" fmla="*/ 11 h 167"/>
                  <a:gd name="T2" fmla="*/ 59 w 97"/>
                  <a:gd name="T3" fmla="*/ 75 h 167"/>
                  <a:gd name="T4" fmla="*/ 59 w 97"/>
                  <a:gd name="T5" fmla="*/ 163 h 167"/>
                  <a:gd name="T6" fmla="*/ 97 w 97"/>
                  <a:gd name="T7" fmla="*/ 167 h 167"/>
                  <a:gd name="T8" fmla="*/ 80 w 97"/>
                  <a:gd name="T9" fmla="*/ 59 h 167"/>
                  <a:gd name="T10" fmla="*/ 21 w 97"/>
                  <a:gd name="T11" fmla="*/ 0 h 167"/>
                  <a:gd name="T12" fmla="*/ 0 w 97"/>
                  <a:gd name="T13" fmla="*/ 11 h 167"/>
                </a:gdLst>
                <a:ahLst/>
                <a:cxnLst>
                  <a:cxn ang="0">
                    <a:pos x="T0" y="T1"/>
                  </a:cxn>
                  <a:cxn ang="0">
                    <a:pos x="T2" y="T3"/>
                  </a:cxn>
                  <a:cxn ang="0">
                    <a:pos x="T4" y="T5"/>
                  </a:cxn>
                  <a:cxn ang="0">
                    <a:pos x="T6" y="T7"/>
                  </a:cxn>
                  <a:cxn ang="0">
                    <a:pos x="T8" y="T9"/>
                  </a:cxn>
                  <a:cxn ang="0">
                    <a:pos x="T10" y="T11"/>
                  </a:cxn>
                  <a:cxn ang="0">
                    <a:pos x="T12" y="T13"/>
                  </a:cxn>
                </a:cxnLst>
                <a:rect l="0" t="0" r="r" b="b"/>
                <a:pathLst>
                  <a:path w="97" h="167">
                    <a:moveTo>
                      <a:pt x="0" y="11"/>
                    </a:moveTo>
                    <a:lnTo>
                      <a:pt x="59" y="75"/>
                    </a:lnTo>
                    <a:lnTo>
                      <a:pt x="59" y="163"/>
                    </a:lnTo>
                    <a:lnTo>
                      <a:pt x="97" y="167"/>
                    </a:lnTo>
                    <a:lnTo>
                      <a:pt x="80" y="59"/>
                    </a:lnTo>
                    <a:lnTo>
                      <a:pt x="21" y="0"/>
                    </a:lnTo>
                    <a:lnTo>
                      <a:pt x="0" y="1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1" name="Freeform 55"/>
              <p:cNvSpPr>
                <a:spLocks/>
              </p:cNvSpPr>
              <p:nvPr/>
            </p:nvSpPr>
            <p:spPr bwMode="auto">
              <a:xfrm>
                <a:off x="2557360" y="4003109"/>
                <a:ext cx="12421" cy="16148"/>
              </a:xfrm>
              <a:custGeom>
                <a:avLst/>
                <a:gdLst>
                  <a:gd name="T0" fmla="*/ 0 w 80"/>
                  <a:gd name="T1" fmla="*/ 0 h 104"/>
                  <a:gd name="T2" fmla="*/ 37 w 80"/>
                  <a:gd name="T3" fmla="*/ 97 h 104"/>
                  <a:gd name="T4" fmla="*/ 80 w 80"/>
                  <a:gd name="T5" fmla="*/ 104 h 104"/>
                  <a:gd name="T6" fmla="*/ 37 w 80"/>
                  <a:gd name="T7" fmla="*/ 12 h 104"/>
                  <a:gd name="T8" fmla="*/ 0 w 80"/>
                  <a:gd name="T9" fmla="*/ 0 h 104"/>
                </a:gdLst>
                <a:ahLst/>
                <a:cxnLst>
                  <a:cxn ang="0">
                    <a:pos x="T0" y="T1"/>
                  </a:cxn>
                  <a:cxn ang="0">
                    <a:pos x="T2" y="T3"/>
                  </a:cxn>
                  <a:cxn ang="0">
                    <a:pos x="T4" y="T5"/>
                  </a:cxn>
                  <a:cxn ang="0">
                    <a:pos x="T6" y="T7"/>
                  </a:cxn>
                  <a:cxn ang="0">
                    <a:pos x="T8" y="T9"/>
                  </a:cxn>
                </a:cxnLst>
                <a:rect l="0" t="0" r="r" b="b"/>
                <a:pathLst>
                  <a:path w="80" h="104">
                    <a:moveTo>
                      <a:pt x="0" y="0"/>
                    </a:moveTo>
                    <a:lnTo>
                      <a:pt x="37" y="97"/>
                    </a:lnTo>
                    <a:lnTo>
                      <a:pt x="80" y="104"/>
                    </a:lnTo>
                    <a:lnTo>
                      <a:pt x="37" y="12"/>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2" name="Freeform 56"/>
              <p:cNvSpPr>
                <a:spLocks/>
              </p:cNvSpPr>
              <p:nvPr/>
            </p:nvSpPr>
            <p:spPr bwMode="auto">
              <a:xfrm>
                <a:off x="2568229" y="4030280"/>
                <a:ext cx="9937" cy="22669"/>
              </a:xfrm>
              <a:custGeom>
                <a:avLst/>
                <a:gdLst>
                  <a:gd name="T0" fmla="*/ 0 w 64"/>
                  <a:gd name="T1" fmla="*/ 0 h 146"/>
                  <a:gd name="T2" fmla="*/ 38 w 64"/>
                  <a:gd name="T3" fmla="*/ 141 h 146"/>
                  <a:gd name="T4" fmla="*/ 64 w 64"/>
                  <a:gd name="T5" fmla="*/ 146 h 146"/>
                  <a:gd name="T6" fmla="*/ 43 w 64"/>
                  <a:gd name="T7" fmla="*/ 47 h 146"/>
                  <a:gd name="T8" fmla="*/ 26 w 64"/>
                  <a:gd name="T9" fmla="*/ 0 h 146"/>
                  <a:gd name="T10" fmla="*/ 0 w 64"/>
                  <a:gd name="T11" fmla="*/ 0 h 146"/>
                </a:gdLst>
                <a:ahLst/>
                <a:cxnLst>
                  <a:cxn ang="0">
                    <a:pos x="T0" y="T1"/>
                  </a:cxn>
                  <a:cxn ang="0">
                    <a:pos x="T2" y="T3"/>
                  </a:cxn>
                  <a:cxn ang="0">
                    <a:pos x="T4" y="T5"/>
                  </a:cxn>
                  <a:cxn ang="0">
                    <a:pos x="T6" y="T7"/>
                  </a:cxn>
                  <a:cxn ang="0">
                    <a:pos x="T8" y="T9"/>
                  </a:cxn>
                  <a:cxn ang="0">
                    <a:pos x="T10" y="T11"/>
                  </a:cxn>
                </a:cxnLst>
                <a:rect l="0" t="0" r="r" b="b"/>
                <a:pathLst>
                  <a:path w="64" h="146">
                    <a:moveTo>
                      <a:pt x="0" y="0"/>
                    </a:moveTo>
                    <a:lnTo>
                      <a:pt x="38" y="141"/>
                    </a:lnTo>
                    <a:lnTo>
                      <a:pt x="64" y="146"/>
                    </a:lnTo>
                    <a:lnTo>
                      <a:pt x="43" y="47"/>
                    </a:lnTo>
                    <a:lnTo>
                      <a:pt x="26" y="0"/>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3" name="Freeform 57"/>
              <p:cNvSpPr>
                <a:spLocks/>
              </p:cNvSpPr>
              <p:nvPr/>
            </p:nvSpPr>
            <p:spPr bwMode="auto">
              <a:xfrm>
                <a:off x="2589190" y="4049689"/>
                <a:ext cx="11800" cy="22669"/>
              </a:xfrm>
              <a:custGeom>
                <a:avLst/>
                <a:gdLst>
                  <a:gd name="T0" fmla="*/ 0 w 76"/>
                  <a:gd name="T1" fmla="*/ 9 h 146"/>
                  <a:gd name="T2" fmla="*/ 50 w 76"/>
                  <a:gd name="T3" fmla="*/ 42 h 146"/>
                  <a:gd name="T4" fmla="*/ 50 w 76"/>
                  <a:gd name="T5" fmla="*/ 75 h 146"/>
                  <a:gd name="T6" fmla="*/ 5 w 76"/>
                  <a:gd name="T7" fmla="*/ 113 h 146"/>
                  <a:gd name="T8" fmla="*/ 21 w 76"/>
                  <a:gd name="T9" fmla="*/ 146 h 146"/>
                  <a:gd name="T10" fmla="*/ 76 w 76"/>
                  <a:gd name="T11" fmla="*/ 68 h 146"/>
                  <a:gd name="T12" fmla="*/ 66 w 76"/>
                  <a:gd name="T13" fmla="*/ 31 h 146"/>
                  <a:gd name="T14" fmla="*/ 28 w 76"/>
                  <a:gd name="T15" fmla="*/ 0 h 146"/>
                  <a:gd name="T16" fmla="*/ 0 w 76"/>
                  <a:gd name="T17" fmla="*/ 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46">
                    <a:moveTo>
                      <a:pt x="0" y="9"/>
                    </a:moveTo>
                    <a:lnTo>
                      <a:pt x="50" y="42"/>
                    </a:lnTo>
                    <a:lnTo>
                      <a:pt x="50" y="75"/>
                    </a:lnTo>
                    <a:lnTo>
                      <a:pt x="5" y="113"/>
                    </a:lnTo>
                    <a:lnTo>
                      <a:pt x="21" y="146"/>
                    </a:lnTo>
                    <a:lnTo>
                      <a:pt x="76" y="68"/>
                    </a:lnTo>
                    <a:lnTo>
                      <a:pt x="66" y="31"/>
                    </a:lnTo>
                    <a:lnTo>
                      <a:pt x="28" y="0"/>
                    </a:lnTo>
                    <a:lnTo>
                      <a:pt x="0" y="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4" name="Freeform 58"/>
              <p:cNvSpPr>
                <a:spLocks/>
              </p:cNvSpPr>
              <p:nvPr/>
            </p:nvSpPr>
            <p:spPr bwMode="auto">
              <a:xfrm>
                <a:off x="2589966" y="4117074"/>
                <a:ext cx="60864" cy="47046"/>
              </a:xfrm>
              <a:custGeom>
                <a:avLst/>
                <a:gdLst>
                  <a:gd name="T0" fmla="*/ 392 w 392"/>
                  <a:gd name="T1" fmla="*/ 185 h 303"/>
                  <a:gd name="T2" fmla="*/ 392 w 392"/>
                  <a:gd name="T3" fmla="*/ 36 h 303"/>
                  <a:gd name="T4" fmla="*/ 279 w 392"/>
                  <a:gd name="T5" fmla="*/ 22 h 303"/>
                  <a:gd name="T6" fmla="*/ 217 w 392"/>
                  <a:gd name="T7" fmla="*/ 0 h 303"/>
                  <a:gd name="T8" fmla="*/ 132 w 392"/>
                  <a:gd name="T9" fmla="*/ 36 h 303"/>
                  <a:gd name="T10" fmla="*/ 149 w 392"/>
                  <a:gd name="T11" fmla="*/ 81 h 303"/>
                  <a:gd name="T12" fmla="*/ 217 w 392"/>
                  <a:gd name="T13" fmla="*/ 90 h 303"/>
                  <a:gd name="T14" fmla="*/ 217 w 392"/>
                  <a:gd name="T15" fmla="*/ 152 h 303"/>
                  <a:gd name="T16" fmla="*/ 279 w 392"/>
                  <a:gd name="T17" fmla="*/ 178 h 303"/>
                  <a:gd name="T18" fmla="*/ 257 w 392"/>
                  <a:gd name="T19" fmla="*/ 223 h 303"/>
                  <a:gd name="T20" fmla="*/ 125 w 392"/>
                  <a:gd name="T21" fmla="*/ 199 h 303"/>
                  <a:gd name="T22" fmla="*/ 7 w 392"/>
                  <a:gd name="T23" fmla="*/ 211 h 303"/>
                  <a:gd name="T24" fmla="*/ 0 w 392"/>
                  <a:gd name="T25" fmla="*/ 253 h 303"/>
                  <a:gd name="T26" fmla="*/ 99 w 392"/>
                  <a:gd name="T27" fmla="*/ 293 h 303"/>
                  <a:gd name="T28" fmla="*/ 196 w 392"/>
                  <a:gd name="T29" fmla="*/ 303 h 303"/>
                  <a:gd name="T30" fmla="*/ 364 w 392"/>
                  <a:gd name="T31" fmla="*/ 293 h 303"/>
                  <a:gd name="T32" fmla="*/ 392 w 392"/>
                  <a:gd name="T33" fmla="*/ 1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303">
                    <a:moveTo>
                      <a:pt x="392" y="185"/>
                    </a:moveTo>
                    <a:lnTo>
                      <a:pt x="392" y="36"/>
                    </a:lnTo>
                    <a:lnTo>
                      <a:pt x="279" y="22"/>
                    </a:lnTo>
                    <a:lnTo>
                      <a:pt x="217" y="0"/>
                    </a:lnTo>
                    <a:lnTo>
                      <a:pt x="132" y="36"/>
                    </a:lnTo>
                    <a:lnTo>
                      <a:pt x="149" y="81"/>
                    </a:lnTo>
                    <a:lnTo>
                      <a:pt x="217" y="90"/>
                    </a:lnTo>
                    <a:lnTo>
                      <a:pt x="217" y="152"/>
                    </a:lnTo>
                    <a:lnTo>
                      <a:pt x="279" y="178"/>
                    </a:lnTo>
                    <a:lnTo>
                      <a:pt x="257" y="223"/>
                    </a:lnTo>
                    <a:lnTo>
                      <a:pt x="125" y="199"/>
                    </a:lnTo>
                    <a:lnTo>
                      <a:pt x="7" y="211"/>
                    </a:lnTo>
                    <a:lnTo>
                      <a:pt x="0" y="253"/>
                    </a:lnTo>
                    <a:lnTo>
                      <a:pt x="99" y="293"/>
                    </a:lnTo>
                    <a:lnTo>
                      <a:pt x="196" y="303"/>
                    </a:lnTo>
                    <a:lnTo>
                      <a:pt x="364" y="293"/>
                    </a:lnTo>
                    <a:lnTo>
                      <a:pt x="392" y="18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5" name="Freeform 59"/>
              <p:cNvSpPr>
                <a:spLocks/>
              </p:cNvSpPr>
              <p:nvPr/>
            </p:nvSpPr>
            <p:spPr bwMode="auto">
              <a:xfrm>
                <a:off x="2646483" y="4117851"/>
                <a:ext cx="80273" cy="54654"/>
              </a:xfrm>
              <a:custGeom>
                <a:avLst/>
                <a:gdLst>
                  <a:gd name="T0" fmla="*/ 28 w 517"/>
                  <a:gd name="T1" fmla="*/ 180 h 352"/>
                  <a:gd name="T2" fmla="*/ 0 w 517"/>
                  <a:gd name="T3" fmla="*/ 288 h 352"/>
                  <a:gd name="T4" fmla="*/ 11 w 517"/>
                  <a:gd name="T5" fmla="*/ 336 h 352"/>
                  <a:gd name="T6" fmla="*/ 56 w 517"/>
                  <a:gd name="T7" fmla="*/ 352 h 352"/>
                  <a:gd name="T8" fmla="*/ 146 w 517"/>
                  <a:gd name="T9" fmla="*/ 288 h 352"/>
                  <a:gd name="T10" fmla="*/ 170 w 517"/>
                  <a:gd name="T11" fmla="*/ 243 h 352"/>
                  <a:gd name="T12" fmla="*/ 295 w 517"/>
                  <a:gd name="T13" fmla="*/ 255 h 352"/>
                  <a:gd name="T14" fmla="*/ 396 w 517"/>
                  <a:gd name="T15" fmla="*/ 255 h 352"/>
                  <a:gd name="T16" fmla="*/ 463 w 517"/>
                  <a:gd name="T17" fmla="*/ 293 h 352"/>
                  <a:gd name="T18" fmla="*/ 517 w 517"/>
                  <a:gd name="T19" fmla="*/ 248 h 352"/>
                  <a:gd name="T20" fmla="*/ 505 w 517"/>
                  <a:gd name="T21" fmla="*/ 189 h 352"/>
                  <a:gd name="T22" fmla="*/ 408 w 517"/>
                  <a:gd name="T23" fmla="*/ 109 h 352"/>
                  <a:gd name="T24" fmla="*/ 326 w 517"/>
                  <a:gd name="T25" fmla="*/ 102 h 352"/>
                  <a:gd name="T26" fmla="*/ 196 w 517"/>
                  <a:gd name="T27" fmla="*/ 17 h 352"/>
                  <a:gd name="T28" fmla="*/ 56 w 517"/>
                  <a:gd name="T29" fmla="*/ 0 h 352"/>
                  <a:gd name="T30" fmla="*/ 28 w 517"/>
                  <a:gd name="T31" fmla="*/ 31 h 352"/>
                  <a:gd name="T32" fmla="*/ 28 w 517"/>
                  <a:gd name="T33" fmla="*/ 18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7" h="352">
                    <a:moveTo>
                      <a:pt x="28" y="180"/>
                    </a:moveTo>
                    <a:lnTo>
                      <a:pt x="0" y="288"/>
                    </a:lnTo>
                    <a:lnTo>
                      <a:pt x="11" y="336"/>
                    </a:lnTo>
                    <a:lnTo>
                      <a:pt x="56" y="352"/>
                    </a:lnTo>
                    <a:lnTo>
                      <a:pt x="146" y="288"/>
                    </a:lnTo>
                    <a:lnTo>
                      <a:pt x="170" y="243"/>
                    </a:lnTo>
                    <a:lnTo>
                      <a:pt x="295" y="255"/>
                    </a:lnTo>
                    <a:lnTo>
                      <a:pt x="396" y="255"/>
                    </a:lnTo>
                    <a:lnTo>
                      <a:pt x="463" y="293"/>
                    </a:lnTo>
                    <a:lnTo>
                      <a:pt x="517" y="248"/>
                    </a:lnTo>
                    <a:lnTo>
                      <a:pt x="505" y="189"/>
                    </a:lnTo>
                    <a:lnTo>
                      <a:pt x="408" y="109"/>
                    </a:lnTo>
                    <a:lnTo>
                      <a:pt x="326" y="102"/>
                    </a:lnTo>
                    <a:lnTo>
                      <a:pt x="196" y="17"/>
                    </a:lnTo>
                    <a:lnTo>
                      <a:pt x="56" y="0"/>
                    </a:lnTo>
                    <a:lnTo>
                      <a:pt x="28" y="31"/>
                    </a:lnTo>
                    <a:lnTo>
                      <a:pt x="28" y="18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6" name="Freeform 60"/>
              <p:cNvSpPr>
                <a:spLocks/>
              </p:cNvSpPr>
              <p:nvPr/>
            </p:nvSpPr>
            <p:spPr bwMode="auto">
              <a:xfrm>
                <a:off x="2758585" y="4153096"/>
                <a:ext cx="31985" cy="12887"/>
              </a:xfrm>
              <a:custGeom>
                <a:avLst/>
                <a:gdLst>
                  <a:gd name="T0" fmla="*/ 0 w 206"/>
                  <a:gd name="T1" fmla="*/ 28 h 83"/>
                  <a:gd name="T2" fmla="*/ 29 w 206"/>
                  <a:gd name="T3" fmla="*/ 0 h 83"/>
                  <a:gd name="T4" fmla="*/ 192 w 206"/>
                  <a:gd name="T5" fmla="*/ 12 h 83"/>
                  <a:gd name="T6" fmla="*/ 206 w 206"/>
                  <a:gd name="T7" fmla="*/ 38 h 83"/>
                  <a:gd name="T8" fmla="*/ 185 w 206"/>
                  <a:gd name="T9" fmla="*/ 83 h 83"/>
                  <a:gd name="T10" fmla="*/ 0 w 206"/>
                  <a:gd name="T11" fmla="*/ 83 h 83"/>
                  <a:gd name="T12" fmla="*/ 0 w 206"/>
                  <a:gd name="T13" fmla="*/ 28 h 83"/>
                </a:gdLst>
                <a:ahLst/>
                <a:cxnLst>
                  <a:cxn ang="0">
                    <a:pos x="T0" y="T1"/>
                  </a:cxn>
                  <a:cxn ang="0">
                    <a:pos x="T2" y="T3"/>
                  </a:cxn>
                  <a:cxn ang="0">
                    <a:pos x="T4" y="T5"/>
                  </a:cxn>
                  <a:cxn ang="0">
                    <a:pos x="T6" y="T7"/>
                  </a:cxn>
                  <a:cxn ang="0">
                    <a:pos x="T8" y="T9"/>
                  </a:cxn>
                  <a:cxn ang="0">
                    <a:pos x="T10" y="T11"/>
                  </a:cxn>
                  <a:cxn ang="0">
                    <a:pos x="T12" y="T13"/>
                  </a:cxn>
                </a:cxnLst>
                <a:rect l="0" t="0" r="r" b="b"/>
                <a:pathLst>
                  <a:path w="206" h="83">
                    <a:moveTo>
                      <a:pt x="0" y="28"/>
                    </a:moveTo>
                    <a:lnTo>
                      <a:pt x="29" y="0"/>
                    </a:lnTo>
                    <a:lnTo>
                      <a:pt x="192" y="12"/>
                    </a:lnTo>
                    <a:lnTo>
                      <a:pt x="206" y="38"/>
                    </a:lnTo>
                    <a:lnTo>
                      <a:pt x="185" y="83"/>
                    </a:lnTo>
                    <a:lnTo>
                      <a:pt x="0" y="83"/>
                    </a:lnTo>
                    <a:lnTo>
                      <a:pt x="0" y="2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61"/>
              <p:cNvSpPr>
                <a:spLocks/>
              </p:cNvSpPr>
              <p:nvPr/>
            </p:nvSpPr>
            <p:spPr bwMode="auto">
              <a:xfrm>
                <a:off x="2942110" y="3177091"/>
                <a:ext cx="160545" cy="179799"/>
              </a:xfrm>
              <a:custGeom>
                <a:avLst/>
                <a:gdLst>
                  <a:gd name="T0" fmla="*/ 607 w 1034"/>
                  <a:gd name="T1" fmla="*/ 0 h 1158"/>
                  <a:gd name="T2" fmla="*/ 441 w 1034"/>
                  <a:gd name="T3" fmla="*/ 35 h 1158"/>
                  <a:gd name="T4" fmla="*/ 347 w 1034"/>
                  <a:gd name="T5" fmla="*/ 203 h 1158"/>
                  <a:gd name="T6" fmla="*/ 245 w 1034"/>
                  <a:gd name="T7" fmla="*/ 383 h 1158"/>
                  <a:gd name="T8" fmla="*/ 210 w 1034"/>
                  <a:gd name="T9" fmla="*/ 543 h 1158"/>
                  <a:gd name="T10" fmla="*/ 151 w 1034"/>
                  <a:gd name="T11" fmla="*/ 593 h 1158"/>
                  <a:gd name="T12" fmla="*/ 144 w 1034"/>
                  <a:gd name="T13" fmla="*/ 659 h 1158"/>
                  <a:gd name="T14" fmla="*/ 7 w 1034"/>
                  <a:gd name="T15" fmla="*/ 723 h 1158"/>
                  <a:gd name="T16" fmla="*/ 21 w 1034"/>
                  <a:gd name="T17" fmla="*/ 768 h 1158"/>
                  <a:gd name="T18" fmla="*/ 94 w 1034"/>
                  <a:gd name="T19" fmla="*/ 761 h 1158"/>
                  <a:gd name="T20" fmla="*/ 0 w 1034"/>
                  <a:gd name="T21" fmla="*/ 853 h 1158"/>
                  <a:gd name="T22" fmla="*/ 85 w 1034"/>
                  <a:gd name="T23" fmla="*/ 940 h 1158"/>
                  <a:gd name="T24" fmla="*/ 288 w 1034"/>
                  <a:gd name="T25" fmla="*/ 919 h 1158"/>
                  <a:gd name="T26" fmla="*/ 382 w 1034"/>
                  <a:gd name="T27" fmla="*/ 947 h 1158"/>
                  <a:gd name="T28" fmla="*/ 498 w 1034"/>
                  <a:gd name="T29" fmla="*/ 905 h 1158"/>
                  <a:gd name="T30" fmla="*/ 541 w 1034"/>
                  <a:gd name="T31" fmla="*/ 961 h 1158"/>
                  <a:gd name="T32" fmla="*/ 642 w 1034"/>
                  <a:gd name="T33" fmla="*/ 912 h 1158"/>
                  <a:gd name="T34" fmla="*/ 656 w 1034"/>
                  <a:gd name="T35" fmla="*/ 1028 h 1158"/>
                  <a:gd name="T36" fmla="*/ 722 w 1034"/>
                  <a:gd name="T37" fmla="*/ 1035 h 1158"/>
                  <a:gd name="T38" fmla="*/ 817 w 1034"/>
                  <a:gd name="T39" fmla="*/ 933 h 1158"/>
                  <a:gd name="T40" fmla="*/ 838 w 1034"/>
                  <a:gd name="T41" fmla="*/ 1021 h 1158"/>
                  <a:gd name="T42" fmla="*/ 810 w 1034"/>
                  <a:gd name="T43" fmla="*/ 1084 h 1158"/>
                  <a:gd name="T44" fmla="*/ 883 w 1034"/>
                  <a:gd name="T45" fmla="*/ 1098 h 1158"/>
                  <a:gd name="T46" fmla="*/ 911 w 1034"/>
                  <a:gd name="T47" fmla="*/ 1158 h 1158"/>
                  <a:gd name="T48" fmla="*/ 1013 w 1034"/>
                  <a:gd name="T49" fmla="*/ 1158 h 1158"/>
                  <a:gd name="T50" fmla="*/ 1034 w 1034"/>
                  <a:gd name="T51" fmla="*/ 891 h 1158"/>
                  <a:gd name="T52" fmla="*/ 926 w 1034"/>
                  <a:gd name="T53" fmla="*/ 832 h 1158"/>
                  <a:gd name="T54" fmla="*/ 999 w 1034"/>
                  <a:gd name="T55" fmla="*/ 810 h 1158"/>
                  <a:gd name="T56" fmla="*/ 1020 w 1034"/>
                  <a:gd name="T57" fmla="*/ 702 h 1158"/>
                  <a:gd name="T58" fmla="*/ 845 w 1034"/>
                  <a:gd name="T59" fmla="*/ 737 h 1158"/>
                  <a:gd name="T60" fmla="*/ 874 w 1034"/>
                  <a:gd name="T61" fmla="*/ 543 h 1158"/>
                  <a:gd name="T62" fmla="*/ 744 w 1034"/>
                  <a:gd name="T63" fmla="*/ 513 h 1158"/>
                  <a:gd name="T64" fmla="*/ 628 w 1034"/>
                  <a:gd name="T65" fmla="*/ 558 h 1158"/>
                  <a:gd name="T66" fmla="*/ 628 w 1034"/>
                  <a:gd name="T67" fmla="*/ 498 h 1158"/>
                  <a:gd name="T68" fmla="*/ 541 w 1034"/>
                  <a:gd name="T69" fmla="*/ 484 h 1158"/>
                  <a:gd name="T70" fmla="*/ 557 w 1034"/>
                  <a:gd name="T71" fmla="*/ 390 h 1158"/>
                  <a:gd name="T72" fmla="*/ 484 w 1034"/>
                  <a:gd name="T73" fmla="*/ 376 h 1158"/>
                  <a:gd name="T74" fmla="*/ 404 w 1034"/>
                  <a:gd name="T75" fmla="*/ 470 h 1158"/>
                  <a:gd name="T76" fmla="*/ 389 w 1034"/>
                  <a:gd name="T77" fmla="*/ 411 h 1158"/>
                  <a:gd name="T78" fmla="*/ 607 w 1034"/>
                  <a:gd name="T79"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4" h="1158">
                    <a:moveTo>
                      <a:pt x="607" y="0"/>
                    </a:moveTo>
                    <a:lnTo>
                      <a:pt x="441" y="35"/>
                    </a:lnTo>
                    <a:lnTo>
                      <a:pt x="347" y="203"/>
                    </a:lnTo>
                    <a:lnTo>
                      <a:pt x="245" y="383"/>
                    </a:lnTo>
                    <a:lnTo>
                      <a:pt x="210" y="543"/>
                    </a:lnTo>
                    <a:lnTo>
                      <a:pt x="151" y="593"/>
                    </a:lnTo>
                    <a:lnTo>
                      <a:pt x="144" y="659"/>
                    </a:lnTo>
                    <a:lnTo>
                      <a:pt x="7" y="723"/>
                    </a:lnTo>
                    <a:lnTo>
                      <a:pt x="21" y="768"/>
                    </a:lnTo>
                    <a:lnTo>
                      <a:pt x="94" y="761"/>
                    </a:lnTo>
                    <a:lnTo>
                      <a:pt x="0" y="853"/>
                    </a:lnTo>
                    <a:lnTo>
                      <a:pt x="85" y="940"/>
                    </a:lnTo>
                    <a:lnTo>
                      <a:pt x="288" y="919"/>
                    </a:lnTo>
                    <a:lnTo>
                      <a:pt x="382" y="947"/>
                    </a:lnTo>
                    <a:lnTo>
                      <a:pt x="498" y="905"/>
                    </a:lnTo>
                    <a:lnTo>
                      <a:pt x="541" y="961"/>
                    </a:lnTo>
                    <a:lnTo>
                      <a:pt x="642" y="912"/>
                    </a:lnTo>
                    <a:lnTo>
                      <a:pt x="656" y="1028"/>
                    </a:lnTo>
                    <a:lnTo>
                      <a:pt x="722" y="1035"/>
                    </a:lnTo>
                    <a:lnTo>
                      <a:pt x="817" y="933"/>
                    </a:lnTo>
                    <a:lnTo>
                      <a:pt x="838" y="1021"/>
                    </a:lnTo>
                    <a:lnTo>
                      <a:pt x="810" y="1084"/>
                    </a:lnTo>
                    <a:lnTo>
                      <a:pt x="883" y="1098"/>
                    </a:lnTo>
                    <a:lnTo>
                      <a:pt x="911" y="1158"/>
                    </a:lnTo>
                    <a:lnTo>
                      <a:pt x="1013" y="1158"/>
                    </a:lnTo>
                    <a:lnTo>
                      <a:pt x="1034" y="891"/>
                    </a:lnTo>
                    <a:lnTo>
                      <a:pt x="926" y="832"/>
                    </a:lnTo>
                    <a:lnTo>
                      <a:pt x="999" y="810"/>
                    </a:lnTo>
                    <a:lnTo>
                      <a:pt x="1020" y="702"/>
                    </a:lnTo>
                    <a:lnTo>
                      <a:pt x="845" y="737"/>
                    </a:lnTo>
                    <a:lnTo>
                      <a:pt x="874" y="543"/>
                    </a:lnTo>
                    <a:lnTo>
                      <a:pt x="744" y="513"/>
                    </a:lnTo>
                    <a:lnTo>
                      <a:pt x="628" y="558"/>
                    </a:lnTo>
                    <a:lnTo>
                      <a:pt x="628" y="498"/>
                    </a:lnTo>
                    <a:lnTo>
                      <a:pt x="541" y="484"/>
                    </a:lnTo>
                    <a:lnTo>
                      <a:pt x="557" y="390"/>
                    </a:lnTo>
                    <a:lnTo>
                      <a:pt x="484" y="376"/>
                    </a:lnTo>
                    <a:lnTo>
                      <a:pt x="404" y="470"/>
                    </a:lnTo>
                    <a:lnTo>
                      <a:pt x="389" y="411"/>
                    </a:lnTo>
                    <a:lnTo>
                      <a:pt x="607"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62"/>
              <p:cNvSpPr>
                <a:spLocks/>
              </p:cNvSpPr>
              <p:nvPr/>
            </p:nvSpPr>
            <p:spPr bwMode="auto">
              <a:xfrm>
                <a:off x="2861682" y="5060163"/>
                <a:ext cx="199207" cy="204641"/>
              </a:xfrm>
              <a:custGeom>
                <a:avLst/>
                <a:gdLst>
                  <a:gd name="T0" fmla="*/ 0 w 1283"/>
                  <a:gd name="T1" fmla="*/ 491 h 1318"/>
                  <a:gd name="T2" fmla="*/ 45 w 1283"/>
                  <a:gd name="T3" fmla="*/ 361 h 1318"/>
                  <a:gd name="T4" fmla="*/ 73 w 1283"/>
                  <a:gd name="T5" fmla="*/ 165 h 1318"/>
                  <a:gd name="T6" fmla="*/ 109 w 1283"/>
                  <a:gd name="T7" fmla="*/ 80 h 1318"/>
                  <a:gd name="T8" fmla="*/ 284 w 1283"/>
                  <a:gd name="T9" fmla="*/ 7 h 1318"/>
                  <a:gd name="T10" fmla="*/ 631 w 1283"/>
                  <a:gd name="T11" fmla="*/ 0 h 1318"/>
                  <a:gd name="T12" fmla="*/ 747 w 1283"/>
                  <a:gd name="T13" fmla="*/ 94 h 1318"/>
                  <a:gd name="T14" fmla="*/ 768 w 1283"/>
                  <a:gd name="T15" fmla="*/ 463 h 1318"/>
                  <a:gd name="T16" fmla="*/ 884 w 1283"/>
                  <a:gd name="T17" fmla="*/ 522 h 1318"/>
                  <a:gd name="T18" fmla="*/ 1087 w 1283"/>
                  <a:gd name="T19" fmla="*/ 607 h 1318"/>
                  <a:gd name="T20" fmla="*/ 1094 w 1283"/>
                  <a:gd name="T21" fmla="*/ 760 h 1318"/>
                  <a:gd name="T22" fmla="*/ 1181 w 1283"/>
                  <a:gd name="T23" fmla="*/ 723 h 1318"/>
                  <a:gd name="T24" fmla="*/ 1276 w 1283"/>
                  <a:gd name="T25" fmla="*/ 760 h 1318"/>
                  <a:gd name="T26" fmla="*/ 1283 w 1283"/>
                  <a:gd name="T27" fmla="*/ 890 h 1318"/>
                  <a:gd name="T28" fmla="*/ 1245 w 1283"/>
                  <a:gd name="T29" fmla="*/ 954 h 1318"/>
                  <a:gd name="T30" fmla="*/ 1231 w 1283"/>
                  <a:gd name="T31" fmla="*/ 1056 h 1318"/>
                  <a:gd name="T32" fmla="*/ 1196 w 1283"/>
                  <a:gd name="T33" fmla="*/ 1200 h 1318"/>
                  <a:gd name="T34" fmla="*/ 1094 w 1283"/>
                  <a:gd name="T35" fmla="*/ 1287 h 1318"/>
                  <a:gd name="T36" fmla="*/ 891 w 1283"/>
                  <a:gd name="T37" fmla="*/ 1318 h 1318"/>
                  <a:gd name="T38" fmla="*/ 725 w 1283"/>
                  <a:gd name="T39" fmla="*/ 1308 h 1318"/>
                  <a:gd name="T40" fmla="*/ 659 w 1283"/>
                  <a:gd name="T41" fmla="*/ 1287 h 1318"/>
                  <a:gd name="T42" fmla="*/ 820 w 1283"/>
                  <a:gd name="T43" fmla="*/ 1049 h 1318"/>
                  <a:gd name="T44" fmla="*/ 827 w 1283"/>
                  <a:gd name="T45" fmla="*/ 985 h 1318"/>
                  <a:gd name="T46" fmla="*/ 725 w 1283"/>
                  <a:gd name="T47" fmla="*/ 897 h 1318"/>
                  <a:gd name="T48" fmla="*/ 501 w 1283"/>
                  <a:gd name="T49" fmla="*/ 838 h 1318"/>
                  <a:gd name="T50" fmla="*/ 378 w 1283"/>
                  <a:gd name="T51" fmla="*/ 746 h 1318"/>
                  <a:gd name="T52" fmla="*/ 262 w 1283"/>
                  <a:gd name="T53" fmla="*/ 760 h 1318"/>
                  <a:gd name="T54" fmla="*/ 175 w 1283"/>
                  <a:gd name="T55" fmla="*/ 645 h 1318"/>
                  <a:gd name="T56" fmla="*/ 81 w 1283"/>
                  <a:gd name="T57" fmla="*/ 536 h 1318"/>
                  <a:gd name="T58" fmla="*/ 0 w 1283"/>
                  <a:gd name="T59" fmla="*/ 491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3" h="1318">
                    <a:moveTo>
                      <a:pt x="0" y="491"/>
                    </a:moveTo>
                    <a:lnTo>
                      <a:pt x="45" y="361"/>
                    </a:lnTo>
                    <a:lnTo>
                      <a:pt x="73" y="165"/>
                    </a:lnTo>
                    <a:lnTo>
                      <a:pt x="109" y="80"/>
                    </a:lnTo>
                    <a:lnTo>
                      <a:pt x="284" y="7"/>
                    </a:lnTo>
                    <a:lnTo>
                      <a:pt x="631" y="0"/>
                    </a:lnTo>
                    <a:lnTo>
                      <a:pt x="747" y="94"/>
                    </a:lnTo>
                    <a:lnTo>
                      <a:pt x="768" y="463"/>
                    </a:lnTo>
                    <a:lnTo>
                      <a:pt x="884" y="522"/>
                    </a:lnTo>
                    <a:lnTo>
                      <a:pt x="1087" y="607"/>
                    </a:lnTo>
                    <a:lnTo>
                      <a:pt x="1094" y="760"/>
                    </a:lnTo>
                    <a:lnTo>
                      <a:pt x="1181" y="723"/>
                    </a:lnTo>
                    <a:lnTo>
                      <a:pt x="1276" y="760"/>
                    </a:lnTo>
                    <a:lnTo>
                      <a:pt x="1283" y="890"/>
                    </a:lnTo>
                    <a:lnTo>
                      <a:pt x="1245" y="954"/>
                    </a:lnTo>
                    <a:lnTo>
                      <a:pt x="1231" y="1056"/>
                    </a:lnTo>
                    <a:lnTo>
                      <a:pt x="1196" y="1200"/>
                    </a:lnTo>
                    <a:lnTo>
                      <a:pt x="1094" y="1287"/>
                    </a:lnTo>
                    <a:lnTo>
                      <a:pt x="891" y="1318"/>
                    </a:lnTo>
                    <a:lnTo>
                      <a:pt x="725" y="1308"/>
                    </a:lnTo>
                    <a:lnTo>
                      <a:pt x="659" y="1287"/>
                    </a:lnTo>
                    <a:lnTo>
                      <a:pt x="820" y="1049"/>
                    </a:lnTo>
                    <a:lnTo>
                      <a:pt x="827" y="985"/>
                    </a:lnTo>
                    <a:lnTo>
                      <a:pt x="725" y="897"/>
                    </a:lnTo>
                    <a:lnTo>
                      <a:pt x="501" y="838"/>
                    </a:lnTo>
                    <a:lnTo>
                      <a:pt x="378" y="746"/>
                    </a:lnTo>
                    <a:lnTo>
                      <a:pt x="262" y="760"/>
                    </a:lnTo>
                    <a:lnTo>
                      <a:pt x="175" y="645"/>
                    </a:lnTo>
                    <a:lnTo>
                      <a:pt x="81" y="536"/>
                    </a:lnTo>
                    <a:lnTo>
                      <a:pt x="0" y="49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63"/>
              <p:cNvSpPr>
                <a:spLocks/>
              </p:cNvSpPr>
              <p:nvPr/>
            </p:nvSpPr>
            <p:spPr bwMode="auto">
              <a:xfrm>
                <a:off x="2697721" y="4826487"/>
                <a:ext cx="281032" cy="325749"/>
              </a:xfrm>
              <a:custGeom>
                <a:avLst/>
                <a:gdLst>
                  <a:gd name="T0" fmla="*/ 1056 w 1810"/>
                  <a:gd name="T1" fmla="*/ 1996 h 2098"/>
                  <a:gd name="T2" fmla="*/ 1101 w 1810"/>
                  <a:gd name="T3" fmla="*/ 1866 h 2098"/>
                  <a:gd name="T4" fmla="*/ 1129 w 1810"/>
                  <a:gd name="T5" fmla="*/ 1670 h 2098"/>
                  <a:gd name="T6" fmla="*/ 1165 w 1810"/>
                  <a:gd name="T7" fmla="*/ 1585 h 2098"/>
                  <a:gd name="T8" fmla="*/ 1340 w 1810"/>
                  <a:gd name="T9" fmla="*/ 1512 h 2098"/>
                  <a:gd name="T10" fmla="*/ 1687 w 1810"/>
                  <a:gd name="T11" fmla="*/ 1505 h 2098"/>
                  <a:gd name="T12" fmla="*/ 1803 w 1810"/>
                  <a:gd name="T13" fmla="*/ 1599 h 2098"/>
                  <a:gd name="T14" fmla="*/ 1810 w 1810"/>
                  <a:gd name="T15" fmla="*/ 1396 h 2098"/>
                  <a:gd name="T16" fmla="*/ 1744 w 1810"/>
                  <a:gd name="T17" fmla="*/ 1302 h 2098"/>
                  <a:gd name="T18" fmla="*/ 1760 w 1810"/>
                  <a:gd name="T19" fmla="*/ 1179 h 2098"/>
                  <a:gd name="T20" fmla="*/ 1694 w 1810"/>
                  <a:gd name="T21" fmla="*/ 1143 h 2098"/>
                  <a:gd name="T22" fmla="*/ 1687 w 1810"/>
                  <a:gd name="T23" fmla="*/ 1021 h 2098"/>
                  <a:gd name="T24" fmla="*/ 1354 w 1810"/>
                  <a:gd name="T25" fmla="*/ 969 h 2098"/>
                  <a:gd name="T26" fmla="*/ 1340 w 1810"/>
                  <a:gd name="T27" fmla="*/ 600 h 2098"/>
                  <a:gd name="T28" fmla="*/ 1186 w 1810"/>
                  <a:gd name="T29" fmla="*/ 572 h 2098"/>
                  <a:gd name="T30" fmla="*/ 877 w 1810"/>
                  <a:gd name="T31" fmla="*/ 390 h 2098"/>
                  <a:gd name="T32" fmla="*/ 768 w 1810"/>
                  <a:gd name="T33" fmla="*/ 376 h 2098"/>
                  <a:gd name="T34" fmla="*/ 688 w 1810"/>
                  <a:gd name="T35" fmla="*/ 333 h 2098"/>
                  <a:gd name="T36" fmla="*/ 674 w 1810"/>
                  <a:gd name="T37" fmla="*/ 80 h 2098"/>
                  <a:gd name="T38" fmla="*/ 551 w 1810"/>
                  <a:gd name="T39" fmla="*/ 0 h 2098"/>
                  <a:gd name="T40" fmla="*/ 376 w 1810"/>
                  <a:gd name="T41" fmla="*/ 54 h 2098"/>
                  <a:gd name="T42" fmla="*/ 298 w 1810"/>
                  <a:gd name="T43" fmla="*/ 194 h 2098"/>
                  <a:gd name="T44" fmla="*/ 15 w 1810"/>
                  <a:gd name="T45" fmla="*/ 239 h 2098"/>
                  <a:gd name="T46" fmla="*/ 159 w 1810"/>
                  <a:gd name="T47" fmla="*/ 425 h 2098"/>
                  <a:gd name="T48" fmla="*/ 166 w 1810"/>
                  <a:gd name="T49" fmla="*/ 484 h 2098"/>
                  <a:gd name="T50" fmla="*/ 88 w 1810"/>
                  <a:gd name="T51" fmla="*/ 520 h 2098"/>
                  <a:gd name="T52" fmla="*/ 123 w 1810"/>
                  <a:gd name="T53" fmla="*/ 744 h 2098"/>
                  <a:gd name="T54" fmla="*/ 22 w 1810"/>
                  <a:gd name="T55" fmla="*/ 782 h 2098"/>
                  <a:gd name="T56" fmla="*/ 81 w 1810"/>
                  <a:gd name="T57" fmla="*/ 1056 h 2098"/>
                  <a:gd name="T58" fmla="*/ 0 w 1810"/>
                  <a:gd name="T59" fmla="*/ 1252 h 2098"/>
                  <a:gd name="T60" fmla="*/ 66 w 1810"/>
                  <a:gd name="T61" fmla="*/ 1287 h 2098"/>
                  <a:gd name="T62" fmla="*/ 130 w 1810"/>
                  <a:gd name="T63" fmla="*/ 1469 h 2098"/>
                  <a:gd name="T64" fmla="*/ 152 w 1810"/>
                  <a:gd name="T65" fmla="*/ 1691 h 2098"/>
                  <a:gd name="T66" fmla="*/ 253 w 1810"/>
                  <a:gd name="T67" fmla="*/ 2041 h 2098"/>
                  <a:gd name="T68" fmla="*/ 305 w 1810"/>
                  <a:gd name="T69" fmla="*/ 2076 h 2098"/>
                  <a:gd name="T70" fmla="*/ 442 w 1810"/>
                  <a:gd name="T71" fmla="*/ 1932 h 2098"/>
                  <a:gd name="T72" fmla="*/ 513 w 1810"/>
                  <a:gd name="T73" fmla="*/ 1939 h 2098"/>
                  <a:gd name="T74" fmla="*/ 652 w 1810"/>
                  <a:gd name="T75" fmla="*/ 2003 h 2098"/>
                  <a:gd name="T76" fmla="*/ 709 w 1810"/>
                  <a:gd name="T77" fmla="*/ 2098 h 2098"/>
                  <a:gd name="T78" fmla="*/ 789 w 1810"/>
                  <a:gd name="T79" fmla="*/ 2098 h 2098"/>
                  <a:gd name="T80" fmla="*/ 811 w 1810"/>
                  <a:gd name="T81" fmla="*/ 2055 h 2098"/>
                  <a:gd name="T82" fmla="*/ 811 w 1810"/>
                  <a:gd name="T83" fmla="*/ 1996 h 2098"/>
                  <a:gd name="T84" fmla="*/ 863 w 1810"/>
                  <a:gd name="T85" fmla="*/ 1975 h 2098"/>
                  <a:gd name="T86" fmla="*/ 948 w 1810"/>
                  <a:gd name="T87" fmla="*/ 2003 h 2098"/>
                  <a:gd name="T88" fmla="*/ 1056 w 1810"/>
                  <a:gd name="T89" fmla="*/ 1996 h 2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10" h="2098">
                    <a:moveTo>
                      <a:pt x="1056" y="1996"/>
                    </a:moveTo>
                    <a:lnTo>
                      <a:pt x="1101" y="1866"/>
                    </a:lnTo>
                    <a:lnTo>
                      <a:pt x="1129" y="1670"/>
                    </a:lnTo>
                    <a:lnTo>
                      <a:pt x="1165" y="1585"/>
                    </a:lnTo>
                    <a:lnTo>
                      <a:pt x="1340" y="1512"/>
                    </a:lnTo>
                    <a:lnTo>
                      <a:pt x="1687" y="1505"/>
                    </a:lnTo>
                    <a:lnTo>
                      <a:pt x="1803" y="1599"/>
                    </a:lnTo>
                    <a:lnTo>
                      <a:pt x="1810" y="1396"/>
                    </a:lnTo>
                    <a:lnTo>
                      <a:pt x="1744" y="1302"/>
                    </a:lnTo>
                    <a:lnTo>
                      <a:pt x="1760" y="1179"/>
                    </a:lnTo>
                    <a:lnTo>
                      <a:pt x="1694" y="1143"/>
                    </a:lnTo>
                    <a:lnTo>
                      <a:pt x="1687" y="1021"/>
                    </a:lnTo>
                    <a:lnTo>
                      <a:pt x="1354" y="969"/>
                    </a:lnTo>
                    <a:lnTo>
                      <a:pt x="1340" y="600"/>
                    </a:lnTo>
                    <a:lnTo>
                      <a:pt x="1186" y="572"/>
                    </a:lnTo>
                    <a:lnTo>
                      <a:pt x="877" y="390"/>
                    </a:lnTo>
                    <a:lnTo>
                      <a:pt x="768" y="376"/>
                    </a:lnTo>
                    <a:lnTo>
                      <a:pt x="688" y="333"/>
                    </a:lnTo>
                    <a:lnTo>
                      <a:pt x="674" y="80"/>
                    </a:lnTo>
                    <a:lnTo>
                      <a:pt x="551" y="0"/>
                    </a:lnTo>
                    <a:lnTo>
                      <a:pt x="376" y="54"/>
                    </a:lnTo>
                    <a:lnTo>
                      <a:pt x="298" y="194"/>
                    </a:lnTo>
                    <a:lnTo>
                      <a:pt x="15" y="239"/>
                    </a:lnTo>
                    <a:lnTo>
                      <a:pt x="159" y="425"/>
                    </a:lnTo>
                    <a:lnTo>
                      <a:pt x="166" y="484"/>
                    </a:lnTo>
                    <a:lnTo>
                      <a:pt x="88" y="520"/>
                    </a:lnTo>
                    <a:lnTo>
                      <a:pt x="123" y="744"/>
                    </a:lnTo>
                    <a:lnTo>
                      <a:pt x="22" y="782"/>
                    </a:lnTo>
                    <a:lnTo>
                      <a:pt x="81" y="1056"/>
                    </a:lnTo>
                    <a:lnTo>
                      <a:pt x="0" y="1252"/>
                    </a:lnTo>
                    <a:lnTo>
                      <a:pt x="66" y="1287"/>
                    </a:lnTo>
                    <a:lnTo>
                      <a:pt x="130" y="1469"/>
                    </a:lnTo>
                    <a:lnTo>
                      <a:pt x="152" y="1691"/>
                    </a:lnTo>
                    <a:lnTo>
                      <a:pt x="253" y="2041"/>
                    </a:lnTo>
                    <a:lnTo>
                      <a:pt x="305" y="2076"/>
                    </a:lnTo>
                    <a:lnTo>
                      <a:pt x="442" y="1932"/>
                    </a:lnTo>
                    <a:lnTo>
                      <a:pt x="513" y="1939"/>
                    </a:lnTo>
                    <a:lnTo>
                      <a:pt x="652" y="2003"/>
                    </a:lnTo>
                    <a:lnTo>
                      <a:pt x="709" y="2098"/>
                    </a:lnTo>
                    <a:lnTo>
                      <a:pt x="789" y="2098"/>
                    </a:lnTo>
                    <a:lnTo>
                      <a:pt x="811" y="2055"/>
                    </a:lnTo>
                    <a:lnTo>
                      <a:pt x="811" y="1996"/>
                    </a:lnTo>
                    <a:lnTo>
                      <a:pt x="863" y="1975"/>
                    </a:lnTo>
                    <a:lnTo>
                      <a:pt x="948" y="2003"/>
                    </a:lnTo>
                    <a:lnTo>
                      <a:pt x="1056" y="199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64"/>
              <p:cNvSpPr>
                <a:spLocks/>
              </p:cNvSpPr>
              <p:nvPr/>
            </p:nvSpPr>
            <p:spPr bwMode="auto">
              <a:xfrm>
                <a:off x="373848" y="2292383"/>
                <a:ext cx="905203" cy="783785"/>
              </a:xfrm>
              <a:custGeom>
                <a:avLst/>
                <a:gdLst>
                  <a:gd name="T0" fmla="*/ 3714 w 5830"/>
                  <a:gd name="T1" fmla="*/ 333 h 5048"/>
                  <a:gd name="T2" fmla="*/ 3007 w 5830"/>
                  <a:gd name="T3" fmla="*/ 279 h 5048"/>
                  <a:gd name="T4" fmla="*/ 2410 w 5830"/>
                  <a:gd name="T5" fmla="*/ 234 h 5048"/>
                  <a:gd name="T6" fmla="*/ 2117 w 5830"/>
                  <a:gd name="T7" fmla="*/ 142 h 5048"/>
                  <a:gd name="T8" fmla="*/ 1770 w 5830"/>
                  <a:gd name="T9" fmla="*/ 90 h 5048"/>
                  <a:gd name="T10" fmla="*/ 1368 w 5830"/>
                  <a:gd name="T11" fmla="*/ 130 h 5048"/>
                  <a:gd name="T12" fmla="*/ 825 w 5830"/>
                  <a:gd name="T13" fmla="*/ 326 h 5048"/>
                  <a:gd name="T14" fmla="*/ 227 w 5830"/>
                  <a:gd name="T15" fmla="*/ 761 h 5048"/>
                  <a:gd name="T16" fmla="*/ 596 w 5830"/>
                  <a:gd name="T17" fmla="*/ 997 h 5048"/>
                  <a:gd name="T18" fmla="*/ 922 w 5830"/>
                  <a:gd name="T19" fmla="*/ 1101 h 5048"/>
                  <a:gd name="T20" fmla="*/ 1096 w 5830"/>
                  <a:gd name="T21" fmla="*/ 1222 h 5048"/>
                  <a:gd name="T22" fmla="*/ 1042 w 5830"/>
                  <a:gd name="T23" fmla="*/ 1418 h 5048"/>
                  <a:gd name="T24" fmla="*/ 596 w 5830"/>
                  <a:gd name="T25" fmla="*/ 1375 h 5048"/>
                  <a:gd name="T26" fmla="*/ 185 w 5830"/>
                  <a:gd name="T27" fmla="*/ 1418 h 5048"/>
                  <a:gd name="T28" fmla="*/ 140 w 5830"/>
                  <a:gd name="T29" fmla="*/ 1701 h 5048"/>
                  <a:gd name="T30" fmla="*/ 282 w 5830"/>
                  <a:gd name="T31" fmla="*/ 1982 h 5048"/>
                  <a:gd name="T32" fmla="*/ 825 w 5830"/>
                  <a:gd name="T33" fmla="*/ 1928 h 5048"/>
                  <a:gd name="T34" fmla="*/ 1009 w 5830"/>
                  <a:gd name="T35" fmla="*/ 1982 h 5048"/>
                  <a:gd name="T36" fmla="*/ 879 w 5830"/>
                  <a:gd name="T37" fmla="*/ 2384 h 5048"/>
                  <a:gd name="T38" fmla="*/ 444 w 5830"/>
                  <a:gd name="T39" fmla="*/ 2689 h 5048"/>
                  <a:gd name="T40" fmla="*/ 369 w 5830"/>
                  <a:gd name="T41" fmla="*/ 3133 h 5048"/>
                  <a:gd name="T42" fmla="*/ 586 w 5830"/>
                  <a:gd name="T43" fmla="*/ 3513 h 5048"/>
                  <a:gd name="T44" fmla="*/ 865 w 5830"/>
                  <a:gd name="T45" fmla="*/ 3492 h 5048"/>
                  <a:gd name="T46" fmla="*/ 1139 w 5830"/>
                  <a:gd name="T47" fmla="*/ 3752 h 5048"/>
                  <a:gd name="T48" fmla="*/ 1401 w 5830"/>
                  <a:gd name="T49" fmla="*/ 3780 h 5048"/>
                  <a:gd name="T50" fmla="*/ 1675 w 5830"/>
                  <a:gd name="T51" fmla="*/ 3825 h 5048"/>
                  <a:gd name="T52" fmla="*/ 1226 w 5830"/>
                  <a:gd name="T53" fmla="*/ 4460 h 5048"/>
                  <a:gd name="T54" fmla="*/ 933 w 5830"/>
                  <a:gd name="T55" fmla="*/ 4630 h 5048"/>
                  <a:gd name="T56" fmla="*/ 515 w 5830"/>
                  <a:gd name="T57" fmla="*/ 4923 h 5048"/>
                  <a:gd name="T58" fmla="*/ 716 w 5830"/>
                  <a:gd name="T59" fmla="*/ 4892 h 5048"/>
                  <a:gd name="T60" fmla="*/ 1009 w 5830"/>
                  <a:gd name="T61" fmla="*/ 4760 h 5048"/>
                  <a:gd name="T62" fmla="*/ 1432 w 5830"/>
                  <a:gd name="T63" fmla="*/ 4543 h 5048"/>
                  <a:gd name="T64" fmla="*/ 1975 w 5830"/>
                  <a:gd name="T65" fmla="*/ 4056 h 5048"/>
                  <a:gd name="T66" fmla="*/ 2105 w 5830"/>
                  <a:gd name="T67" fmla="*/ 3718 h 5048"/>
                  <a:gd name="T68" fmla="*/ 2322 w 5830"/>
                  <a:gd name="T69" fmla="*/ 3371 h 5048"/>
                  <a:gd name="T70" fmla="*/ 2790 w 5830"/>
                  <a:gd name="T71" fmla="*/ 3123 h 5048"/>
                  <a:gd name="T72" fmla="*/ 2476 w 5830"/>
                  <a:gd name="T73" fmla="*/ 3546 h 5048"/>
                  <a:gd name="T74" fmla="*/ 2443 w 5830"/>
                  <a:gd name="T75" fmla="*/ 3655 h 5048"/>
                  <a:gd name="T76" fmla="*/ 3019 w 5830"/>
                  <a:gd name="T77" fmla="*/ 3317 h 5048"/>
                  <a:gd name="T78" fmla="*/ 3116 w 5830"/>
                  <a:gd name="T79" fmla="*/ 3090 h 5048"/>
                  <a:gd name="T80" fmla="*/ 3442 w 5830"/>
                  <a:gd name="T81" fmla="*/ 3296 h 5048"/>
                  <a:gd name="T82" fmla="*/ 3865 w 5830"/>
                  <a:gd name="T83" fmla="*/ 3437 h 5048"/>
                  <a:gd name="T84" fmla="*/ 4345 w 5830"/>
                  <a:gd name="T85" fmla="*/ 3470 h 5048"/>
                  <a:gd name="T86" fmla="*/ 4876 w 5830"/>
                  <a:gd name="T87" fmla="*/ 3903 h 5048"/>
                  <a:gd name="T88" fmla="*/ 4985 w 5830"/>
                  <a:gd name="T89" fmla="*/ 3881 h 5048"/>
                  <a:gd name="T90" fmla="*/ 5278 w 5830"/>
                  <a:gd name="T91" fmla="*/ 4132 h 5048"/>
                  <a:gd name="T92" fmla="*/ 5495 w 5830"/>
                  <a:gd name="T93" fmla="*/ 4597 h 5048"/>
                  <a:gd name="T94" fmla="*/ 5679 w 5830"/>
                  <a:gd name="T95" fmla="*/ 4881 h 5048"/>
                  <a:gd name="T96" fmla="*/ 5830 w 5830"/>
                  <a:gd name="T97" fmla="*/ 4576 h 5048"/>
                  <a:gd name="T98" fmla="*/ 5107 w 5830"/>
                  <a:gd name="T99" fmla="*/ 3622 h 5048"/>
                  <a:gd name="T100" fmla="*/ 4456 w 5830"/>
                  <a:gd name="T101" fmla="*/ 3348 h 5048"/>
                  <a:gd name="T102" fmla="*/ 4127 w 5830"/>
                  <a:gd name="T103" fmla="*/ 449 h 5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30" h="5048">
                    <a:moveTo>
                      <a:pt x="4127" y="449"/>
                    </a:moveTo>
                    <a:lnTo>
                      <a:pt x="3952" y="383"/>
                    </a:lnTo>
                    <a:lnTo>
                      <a:pt x="3886" y="364"/>
                    </a:lnTo>
                    <a:lnTo>
                      <a:pt x="3856" y="338"/>
                    </a:lnTo>
                    <a:lnTo>
                      <a:pt x="3714" y="333"/>
                    </a:lnTo>
                    <a:lnTo>
                      <a:pt x="3518" y="364"/>
                    </a:lnTo>
                    <a:lnTo>
                      <a:pt x="3345" y="307"/>
                    </a:lnTo>
                    <a:lnTo>
                      <a:pt x="3237" y="300"/>
                    </a:lnTo>
                    <a:lnTo>
                      <a:pt x="3192" y="312"/>
                    </a:lnTo>
                    <a:lnTo>
                      <a:pt x="3007" y="279"/>
                    </a:lnTo>
                    <a:lnTo>
                      <a:pt x="2899" y="222"/>
                    </a:lnTo>
                    <a:lnTo>
                      <a:pt x="2757" y="215"/>
                    </a:lnTo>
                    <a:lnTo>
                      <a:pt x="2594" y="234"/>
                    </a:lnTo>
                    <a:lnTo>
                      <a:pt x="2485" y="253"/>
                    </a:lnTo>
                    <a:lnTo>
                      <a:pt x="2410" y="234"/>
                    </a:lnTo>
                    <a:lnTo>
                      <a:pt x="2476" y="196"/>
                    </a:lnTo>
                    <a:lnTo>
                      <a:pt x="2325" y="163"/>
                    </a:lnTo>
                    <a:lnTo>
                      <a:pt x="2367" y="111"/>
                    </a:lnTo>
                    <a:lnTo>
                      <a:pt x="2226" y="111"/>
                    </a:lnTo>
                    <a:lnTo>
                      <a:pt x="2117" y="142"/>
                    </a:lnTo>
                    <a:lnTo>
                      <a:pt x="1999" y="78"/>
                    </a:lnTo>
                    <a:lnTo>
                      <a:pt x="1921" y="85"/>
                    </a:lnTo>
                    <a:lnTo>
                      <a:pt x="1900" y="130"/>
                    </a:lnTo>
                    <a:lnTo>
                      <a:pt x="1845" y="130"/>
                    </a:lnTo>
                    <a:lnTo>
                      <a:pt x="1770" y="90"/>
                    </a:lnTo>
                    <a:lnTo>
                      <a:pt x="1878" y="38"/>
                    </a:lnTo>
                    <a:lnTo>
                      <a:pt x="1812" y="33"/>
                    </a:lnTo>
                    <a:lnTo>
                      <a:pt x="1727" y="0"/>
                    </a:lnTo>
                    <a:lnTo>
                      <a:pt x="1531" y="123"/>
                    </a:lnTo>
                    <a:lnTo>
                      <a:pt x="1368" y="130"/>
                    </a:lnTo>
                    <a:lnTo>
                      <a:pt x="1335" y="116"/>
                    </a:lnTo>
                    <a:lnTo>
                      <a:pt x="1184" y="196"/>
                    </a:lnTo>
                    <a:lnTo>
                      <a:pt x="1030" y="274"/>
                    </a:lnTo>
                    <a:lnTo>
                      <a:pt x="976" y="274"/>
                    </a:lnTo>
                    <a:lnTo>
                      <a:pt x="825" y="326"/>
                    </a:lnTo>
                    <a:lnTo>
                      <a:pt x="749" y="411"/>
                    </a:lnTo>
                    <a:lnTo>
                      <a:pt x="695" y="579"/>
                    </a:lnTo>
                    <a:lnTo>
                      <a:pt x="553" y="657"/>
                    </a:lnTo>
                    <a:lnTo>
                      <a:pt x="239" y="664"/>
                    </a:lnTo>
                    <a:lnTo>
                      <a:pt x="227" y="761"/>
                    </a:lnTo>
                    <a:lnTo>
                      <a:pt x="163" y="775"/>
                    </a:lnTo>
                    <a:lnTo>
                      <a:pt x="239" y="813"/>
                    </a:lnTo>
                    <a:lnTo>
                      <a:pt x="315" y="841"/>
                    </a:lnTo>
                    <a:lnTo>
                      <a:pt x="456" y="898"/>
                    </a:lnTo>
                    <a:lnTo>
                      <a:pt x="596" y="997"/>
                    </a:lnTo>
                    <a:lnTo>
                      <a:pt x="607" y="1087"/>
                    </a:lnTo>
                    <a:lnTo>
                      <a:pt x="674" y="1101"/>
                    </a:lnTo>
                    <a:lnTo>
                      <a:pt x="737" y="1108"/>
                    </a:lnTo>
                    <a:lnTo>
                      <a:pt x="879" y="1108"/>
                    </a:lnTo>
                    <a:lnTo>
                      <a:pt x="922" y="1101"/>
                    </a:lnTo>
                    <a:lnTo>
                      <a:pt x="976" y="1120"/>
                    </a:lnTo>
                    <a:lnTo>
                      <a:pt x="955" y="1153"/>
                    </a:lnTo>
                    <a:lnTo>
                      <a:pt x="912" y="1200"/>
                    </a:lnTo>
                    <a:lnTo>
                      <a:pt x="1009" y="1266"/>
                    </a:lnTo>
                    <a:lnTo>
                      <a:pt x="1096" y="1222"/>
                    </a:lnTo>
                    <a:lnTo>
                      <a:pt x="1226" y="1212"/>
                    </a:lnTo>
                    <a:lnTo>
                      <a:pt x="1269" y="1266"/>
                    </a:lnTo>
                    <a:lnTo>
                      <a:pt x="1226" y="1300"/>
                    </a:lnTo>
                    <a:lnTo>
                      <a:pt x="1075" y="1321"/>
                    </a:lnTo>
                    <a:lnTo>
                      <a:pt x="1042" y="1418"/>
                    </a:lnTo>
                    <a:lnTo>
                      <a:pt x="976" y="1418"/>
                    </a:lnTo>
                    <a:lnTo>
                      <a:pt x="912" y="1472"/>
                    </a:lnTo>
                    <a:lnTo>
                      <a:pt x="737" y="1418"/>
                    </a:lnTo>
                    <a:lnTo>
                      <a:pt x="586" y="1439"/>
                    </a:lnTo>
                    <a:lnTo>
                      <a:pt x="596" y="1375"/>
                    </a:lnTo>
                    <a:lnTo>
                      <a:pt x="607" y="1300"/>
                    </a:lnTo>
                    <a:lnTo>
                      <a:pt x="466" y="1309"/>
                    </a:lnTo>
                    <a:lnTo>
                      <a:pt x="336" y="1342"/>
                    </a:lnTo>
                    <a:lnTo>
                      <a:pt x="293" y="1408"/>
                    </a:lnTo>
                    <a:lnTo>
                      <a:pt x="185" y="1418"/>
                    </a:lnTo>
                    <a:lnTo>
                      <a:pt x="152" y="1505"/>
                    </a:lnTo>
                    <a:lnTo>
                      <a:pt x="97" y="1526"/>
                    </a:lnTo>
                    <a:lnTo>
                      <a:pt x="0" y="1623"/>
                    </a:lnTo>
                    <a:lnTo>
                      <a:pt x="85" y="1701"/>
                    </a:lnTo>
                    <a:lnTo>
                      <a:pt x="140" y="1701"/>
                    </a:lnTo>
                    <a:lnTo>
                      <a:pt x="239" y="1711"/>
                    </a:lnTo>
                    <a:lnTo>
                      <a:pt x="282" y="1755"/>
                    </a:lnTo>
                    <a:lnTo>
                      <a:pt x="239" y="1777"/>
                    </a:lnTo>
                    <a:lnTo>
                      <a:pt x="140" y="1777"/>
                    </a:lnTo>
                    <a:lnTo>
                      <a:pt x="282" y="1982"/>
                    </a:lnTo>
                    <a:lnTo>
                      <a:pt x="435" y="1982"/>
                    </a:lnTo>
                    <a:lnTo>
                      <a:pt x="544" y="1949"/>
                    </a:lnTo>
                    <a:lnTo>
                      <a:pt x="629" y="1994"/>
                    </a:lnTo>
                    <a:lnTo>
                      <a:pt x="770" y="2003"/>
                    </a:lnTo>
                    <a:lnTo>
                      <a:pt x="825" y="1928"/>
                    </a:lnTo>
                    <a:lnTo>
                      <a:pt x="912" y="1907"/>
                    </a:lnTo>
                    <a:lnTo>
                      <a:pt x="967" y="1852"/>
                    </a:lnTo>
                    <a:lnTo>
                      <a:pt x="1096" y="1895"/>
                    </a:lnTo>
                    <a:lnTo>
                      <a:pt x="1096" y="1982"/>
                    </a:lnTo>
                    <a:lnTo>
                      <a:pt x="1009" y="1982"/>
                    </a:lnTo>
                    <a:lnTo>
                      <a:pt x="1000" y="2015"/>
                    </a:lnTo>
                    <a:lnTo>
                      <a:pt x="1096" y="2124"/>
                    </a:lnTo>
                    <a:lnTo>
                      <a:pt x="1108" y="2242"/>
                    </a:lnTo>
                    <a:lnTo>
                      <a:pt x="967" y="2417"/>
                    </a:lnTo>
                    <a:lnTo>
                      <a:pt x="879" y="2384"/>
                    </a:lnTo>
                    <a:lnTo>
                      <a:pt x="782" y="2429"/>
                    </a:lnTo>
                    <a:lnTo>
                      <a:pt x="641" y="2492"/>
                    </a:lnTo>
                    <a:lnTo>
                      <a:pt x="574" y="2429"/>
                    </a:lnTo>
                    <a:lnTo>
                      <a:pt x="466" y="2568"/>
                    </a:lnTo>
                    <a:lnTo>
                      <a:pt x="444" y="2689"/>
                    </a:lnTo>
                    <a:lnTo>
                      <a:pt x="390" y="2722"/>
                    </a:lnTo>
                    <a:lnTo>
                      <a:pt x="315" y="2906"/>
                    </a:lnTo>
                    <a:lnTo>
                      <a:pt x="282" y="2937"/>
                    </a:lnTo>
                    <a:lnTo>
                      <a:pt x="303" y="3036"/>
                    </a:lnTo>
                    <a:lnTo>
                      <a:pt x="369" y="3133"/>
                    </a:lnTo>
                    <a:lnTo>
                      <a:pt x="411" y="3123"/>
                    </a:lnTo>
                    <a:lnTo>
                      <a:pt x="444" y="3166"/>
                    </a:lnTo>
                    <a:lnTo>
                      <a:pt x="411" y="3284"/>
                    </a:lnTo>
                    <a:lnTo>
                      <a:pt x="348" y="3296"/>
                    </a:lnTo>
                    <a:lnTo>
                      <a:pt x="586" y="3513"/>
                    </a:lnTo>
                    <a:lnTo>
                      <a:pt x="695" y="3501"/>
                    </a:lnTo>
                    <a:lnTo>
                      <a:pt x="813" y="3470"/>
                    </a:lnTo>
                    <a:lnTo>
                      <a:pt x="822" y="3404"/>
                    </a:lnTo>
                    <a:lnTo>
                      <a:pt x="865" y="3390"/>
                    </a:lnTo>
                    <a:lnTo>
                      <a:pt x="865" y="3492"/>
                    </a:lnTo>
                    <a:lnTo>
                      <a:pt x="893" y="3593"/>
                    </a:lnTo>
                    <a:lnTo>
                      <a:pt x="922" y="3752"/>
                    </a:lnTo>
                    <a:lnTo>
                      <a:pt x="893" y="3867"/>
                    </a:lnTo>
                    <a:lnTo>
                      <a:pt x="981" y="3839"/>
                    </a:lnTo>
                    <a:lnTo>
                      <a:pt x="1139" y="3752"/>
                    </a:lnTo>
                    <a:lnTo>
                      <a:pt x="1198" y="3794"/>
                    </a:lnTo>
                    <a:lnTo>
                      <a:pt x="1255" y="3811"/>
                    </a:lnTo>
                    <a:lnTo>
                      <a:pt x="1314" y="3896"/>
                    </a:lnTo>
                    <a:lnTo>
                      <a:pt x="1356" y="3910"/>
                    </a:lnTo>
                    <a:lnTo>
                      <a:pt x="1401" y="3780"/>
                    </a:lnTo>
                    <a:lnTo>
                      <a:pt x="1472" y="3825"/>
                    </a:lnTo>
                    <a:lnTo>
                      <a:pt x="1517" y="3839"/>
                    </a:lnTo>
                    <a:lnTo>
                      <a:pt x="1588" y="3825"/>
                    </a:lnTo>
                    <a:lnTo>
                      <a:pt x="1661" y="3766"/>
                    </a:lnTo>
                    <a:lnTo>
                      <a:pt x="1675" y="3825"/>
                    </a:lnTo>
                    <a:lnTo>
                      <a:pt x="1588" y="4040"/>
                    </a:lnTo>
                    <a:lnTo>
                      <a:pt x="1588" y="4186"/>
                    </a:lnTo>
                    <a:lnTo>
                      <a:pt x="1472" y="4229"/>
                    </a:lnTo>
                    <a:lnTo>
                      <a:pt x="1370" y="4359"/>
                    </a:lnTo>
                    <a:lnTo>
                      <a:pt x="1226" y="4460"/>
                    </a:lnTo>
                    <a:lnTo>
                      <a:pt x="1163" y="4533"/>
                    </a:lnTo>
                    <a:lnTo>
                      <a:pt x="1139" y="4621"/>
                    </a:lnTo>
                    <a:lnTo>
                      <a:pt x="1096" y="4642"/>
                    </a:lnTo>
                    <a:lnTo>
                      <a:pt x="1030" y="4609"/>
                    </a:lnTo>
                    <a:lnTo>
                      <a:pt x="933" y="4630"/>
                    </a:lnTo>
                    <a:lnTo>
                      <a:pt x="813" y="4727"/>
                    </a:lnTo>
                    <a:lnTo>
                      <a:pt x="749" y="4826"/>
                    </a:lnTo>
                    <a:lnTo>
                      <a:pt x="674" y="4885"/>
                    </a:lnTo>
                    <a:lnTo>
                      <a:pt x="607" y="4876"/>
                    </a:lnTo>
                    <a:lnTo>
                      <a:pt x="515" y="4923"/>
                    </a:lnTo>
                    <a:lnTo>
                      <a:pt x="482" y="5006"/>
                    </a:lnTo>
                    <a:lnTo>
                      <a:pt x="487" y="5048"/>
                    </a:lnTo>
                    <a:lnTo>
                      <a:pt x="603" y="5015"/>
                    </a:lnTo>
                    <a:lnTo>
                      <a:pt x="690" y="4940"/>
                    </a:lnTo>
                    <a:lnTo>
                      <a:pt x="716" y="4892"/>
                    </a:lnTo>
                    <a:lnTo>
                      <a:pt x="759" y="4892"/>
                    </a:lnTo>
                    <a:lnTo>
                      <a:pt x="900" y="4815"/>
                    </a:lnTo>
                    <a:lnTo>
                      <a:pt x="933" y="4718"/>
                    </a:lnTo>
                    <a:lnTo>
                      <a:pt x="976" y="4727"/>
                    </a:lnTo>
                    <a:lnTo>
                      <a:pt x="1009" y="4760"/>
                    </a:lnTo>
                    <a:lnTo>
                      <a:pt x="1085" y="4760"/>
                    </a:lnTo>
                    <a:lnTo>
                      <a:pt x="1238" y="4675"/>
                    </a:lnTo>
                    <a:lnTo>
                      <a:pt x="1326" y="4621"/>
                    </a:lnTo>
                    <a:lnTo>
                      <a:pt x="1422" y="4588"/>
                    </a:lnTo>
                    <a:lnTo>
                      <a:pt x="1432" y="4543"/>
                    </a:lnTo>
                    <a:lnTo>
                      <a:pt x="1673" y="4359"/>
                    </a:lnTo>
                    <a:lnTo>
                      <a:pt x="1737" y="4304"/>
                    </a:lnTo>
                    <a:lnTo>
                      <a:pt x="1737" y="4229"/>
                    </a:lnTo>
                    <a:lnTo>
                      <a:pt x="1878" y="4132"/>
                    </a:lnTo>
                    <a:lnTo>
                      <a:pt x="1975" y="4056"/>
                    </a:lnTo>
                    <a:lnTo>
                      <a:pt x="2096" y="3990"/>
                    </a:lnTo>
                    <a:lnTo>
                      <a:pt x="2117" y="3872"/>
                    </a:lnTo>
                    <a:lnTo>
                      <a:pt x="2193" y="3848"/>
                    </a:lnTo>
                    <a:lnTo>
                      <a:pt x="2183" y="3718"/>
                    </a:lnTo>
                    <a:lnTo>
                      <a:pt x="2105" y="3718"/>
                    </a:lnTo>
                    <a:lnTo>
                      <a:pt x="2096" y="3664"/>
                    </a:lnTo>
                    <a:lnTo>
                      <a:pt x="2171" y="3555"/>
                    </a:lnTo>
                    <a:lnTo>
                      <a:pt x="2268" y="3555"/>
                    </a:lnTo>
                    <a:lnTo>
                      <a:pt x="2346" y="3470"/>
                    </a:lnTo>
                    <a:lnTo>
                      <a:pt x="2322" y="3371"/>
                    </a:lnTo>
                    <a:lnTo>
                      <a:pt x="2606" y="3012"/>
                    </a:lnTo>
                    <a:lnTo>
                      <a:pt x="2715" y="3024"/>
                    </a:lnTo>
                    <a:lnTo>
                      <a:pt x="2769" y="2960"/>
                    </a:lnTo>
                    <a:lnTo>
                      <a:pt x="2823" y="2960"/>
                    </a:lnTo>
                    <a:lnTo>
                      <a:pt x="2790" y="3123"/>
                    </a:lnTo>
                    <a:lnTo>
                      <a:pt x="2693" y="3111"/>
                    </a:lnTo>
                    <a:lnTo>
                      <a:pt x="2540" y="3220"/>
                    </a:lnTo>
                    <a:lnTo>
                      <a:pt x="2552" y="3284"/>
                    </a:lnTo>
                    <a:lnTo>
                      <a:pt x="2464" y="3501"/>
                    </a:lnTo>
                    <a:lnTo>
                      <a:pt x="2476" y="3546"/>
                    </a:lnTo>
                    <a:lnTo>
                      <a:pt x="2509" y="3534"/>
                    </a:lnTo>
                    <a:lnTo>
                      <a:pt x="2540" y="3555"/>
                    </a:lnTo>
                    <a:lnTo>
                      <a:pt x="2509" y="3589"/>
                    </a:lnTo>
                    <a:lnTo>
                      <a:pt x="2464" y="3610"/>
                    </a:lnTo>
                    <a:lnTo>
                      <a:pt x="2443" y="3655"/>
                    </a:lnTo>
                    <a:lnTo>
                      <a:pt x="2573" y="3655"/>
                    </a:lnTo>
                    <a:lnTo>
                      <a:pt x="2736" y="3555"/>
                    </a:lnTo>
                    <a:lnTo>
                      <a:pt x="2811" y="3447"/>
                    </a:lnTo>
                    <a:lnTo>
                      <a:pt x="2974" y="3447"/>
                    </a:lnTo>
                    <a:lnTo>
                      <a:pt x="3019" y="3317"/>
                    </a:lnTo>
                    <a:lnTo>
                      <a:pt x="2996" y="3253"/>
                    </a:lnTo>
                    <a:lnTo>
                      <a:pt x="3019" y="3220"/>
                    </a:lnTo>
                    <a:lnTo>
                      <a:pt x="2965" y="3199"/>
                    </a:lnTo>
                    <a:lnTo>
                      <a:pt x="3074" y="3078"/>
                    </a:lnTo>
                    <a:lnTo>
                      <a:pt x="3116" y="3090"/>
                    </a:lnTo>
                    <a:lnTo>
                      <a:pt x="3095" y="3154"/>
                    </a:lnTo>
                    <a:lnTo>
                      <a:pt x="3159" y="3154"/>
                    </a:lnTo>
                    <a:lnTo>
                      <a:pt x="3258" y="3123"/>
                    </a:lnTo>
                    <a:lnTo>
                      <a:pt x="3291" y="3199"/>
                    </a:lnTo>
                    <a:lnTo>
                      <a:pt x="3442" y="3296"/>
                    </a:lnTo>
                    <a:lnTo>
                      <a:pt x="3530" y="3274"/>
                    </a:lnTo>
                    <a:lnTo>
                      <a:pt x="3560" y="3307"/>
                    </a:lnTo>
                    <a:lnTo>
                      <a:pt x="3584" y="3426"/>
                    </a:lnTo>
                    <a:lnTo>
                      <a:pt x="3778" y="3426"/>
                    </a:lnTo>
                    <a:lnTo>
                      <a:pt x="3865" y="3437"/>
                    </a:lnTo>
                    <a:lnTo>
                      <a:pt x="3919" y="3459"/>
                    </a:lnTo>
                    <a:lnTo>
                      <a:pt x="4073" y="3459"/>
                    </a:lnTo>
                    <a:lnTo>
                      <a:pt x="4104" y="3492"/>
                    </a:lnTo>
                    <a:lnTo>
                      <a:pt x="4257" y="3522"/>
                    </a:lnTo>
                    <a:lnTo>
                      <a:pt x="4345" y="3470"/>
                    </a:lnTo>
                    <a:lnTo>
                      <a:pt x="4354" y="3610"/>
                    </a:lnTo>
                    <a:lnTo>
                      <a:pt x="4550" y="3685"/>
                    </a:lnTo>
                    <a:lnTo>
                      <a:pt x="4593" y="3806"/>
                    </a:lnTo>
                    <a:lnTo>
                      <a:pt x="4692" y="3915"/>
                    </a:lnTo>
                    <a:lnTo>
                      <a:pt x="4876" y="3903"/>
                    </a:lnTo>
                    <a:lnTo>
                      <a:pt x="4822" y="3839"/>
                    </a:lnTo>
                    <a:lnTo>
                      <a:pt x="4831" y="3806"/>
                    </a:lnTo>
                    <a:lnTo>
                      <a:pt x="4885" y="3806"/>
                    </a:lnTo>
                    <a:lnTo>
                      <a:pt x="4952" y="3881"/>
                    </a:lnTo>
                    <a:lnTo>
                      <a:pt x="4985" y="3881"/>
                    </a:lnTo>
                    <a:lnTo>
                      <a:pt x="5018" y="3752"/>
                    </a:lnTo>
                    <a:lnTo>
                      <a:pt x="5060" y="3860"/>
                    </a:lnTo>
                    <a:lnTo>
                      <a:pt x="5124" y="3881"/>
                    </a:lnTo>
                    <a:lnTo>
                      <a:pt x="5190" y="3926"/>
                    </a:lnTo>
                    <a:lnTo>
                      <a:pt x="5278" y="4132"/>
                    </a:lnTo>
                    <a:lnTo>
                      <a:pt x="5299" y="4271"/>
                    </a:lnTo>
                    <a:lnTo>
                      <a:pt x="5374" y="4349"/>
                    </a:lnTo>
                    <a:lnTo>
                      <a:pt x="5429" y="4382"/>
                    </a:lnTo>
                    <a:lnTo>
                      <a:pt x="5441" y="4512"/>
                    </a:lnTo>
                    <a:lnTo>
                      <a:pt x="5495" y="4597"/>
                    </a:lnTo>
                    <a:lnTo>
                      <a:pt x="5504" y="4675"/>
                    </a:lnTo>
                    <a:lnTo>
                      <a:pt x="5537" y="4685"/>
                    </a:lnTo>
                    <a:lnTo>
                      <a:pt x="5559" y="4739"/>
                    </a:lnTo>
                    <a:lnTo>
                      <a:pt x="5658" y="4760"/>
                    </a:lnTo>
                    <a:lnTo>
                      <a:pt x="5679" y="4881"/>
                    </a:lnTo>
                    <a:lnTo>
                      <a:pt x="5712" y="4881"/>
                    </a:lnTo>
                    <a:lnTo>
                      <a:pt x="5776" y="4892"/>
                    </a:lnTo>
                    <a:lnTo>
                      <a:pt x="5816" y="4836"/>
                    </a:lnTo>
                    <a:lnTo>
                      <a:pt x="5802" y="4720"/>
                    </a:lnTo>
                    <a:lnTo>
                      <a:pt x="5830" y="4576"/>
                    </a:lnTo>
                    <a:lnTo>
                      <a:pt x="5627" y="4446"/>
                    </a:lnTo>
                    <a:lnTo>
                      <a:pt x="5511" y="4330"/>
                    </a:lnTo>
                    <a:lnTo>
                      <a:pt x="5325" y="3896"/>
                    </a:lnTo>
                    <a:lnTo>
                      <a:pt x="5223" y="3825"/>
                    </a:lnTo>
                    <a:lnTo>
                      <a:pt x="5107" y="3622"/>
                    </a:lnTo>
                    <a:lnTo>
                      <a:pt x="4992" y="3534"/>
                    </a:lnTo>
                    <a:lnTo>
                      <a:pt x="4876" y="3563"/>
                    </a:lnTo>
                    <a:lnTo>
                      <a:pt x="4760" y="3692"/>
                    </a:lnTo>
                    <a:lnTo>
                      <a:pt x="4687" y="3692"/>
                    </a:lnTo>
                    <a:lnTo>
                      <a:pt x="4456" y="3348"/>
                    </a:lnTo>
                    <a:lnTo>
                      <a:pt x="4382" y="3260"/>
                    </a:lnTo>
                    <a:lnTo>
                      <a:pt x="4326" y="3303"/>
                    </a:lnTo>
                    <a:lnTo>
                      <a:pt x="4297" y="3404"/>
                    </a:lnTo>
                    <a:lnTo>
                      <a:pt x="4127" y="3289"/>
                    </a:lnTo>
                    <a:lnTo>
                      <a:pt x="4127" y="44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65"/>
              <p:cNvSpPr>
                <a:spLocks/>
              </p:cNvSpPr>
              <p:nvPr/>
            </p:nvSpPr>
            <p:spPr bwMode="auto">
              <a:xfrm>
                <a:off x="1014633" y="2260088"/>
                <a:ext cx="2021258" cy="1257037"/>
              </a:xfrm>
              <a:custGeom>
                <a:avLst/>
                <a:gdLst>
                  <a:gd name="T0" fmla="*/ 3691 w 5511"/>
                  <a:gd name="T1" fmla="*/ 3055 h 3427"/>
                  <a:gd name="T2" fmla="*/ 4358 w 5511"/>
                  <a:gd name="T3" fmla="*/ 3123 h 3427"/>
                  <a:gd name="T4" fmla="*/ 4806 w 5511"/>
                  <a:gd name="T5" fmla="*/ 3125 h 3427"/>
                  <a:gd name="T6" fmla="*/ 4905 w 5511"/>
                  <a:gd name="T7" fmla="*/ 3137 h 3427"/>
                  <a:gd name="T8" fmla="*/ 5018 w 5511"/>
                  <a:gd name="T9" fmla="*/ 3186 h 3427"/>
                  <a:gd name="T10" fmla="*/ 4990 w 5511"/>
                  <a:gd name="T11" fmla="*/ 3064 h 3427"/>
                  <a:gd name="T12" fmla="*/ 4825 w 5511"/>
                  <a:gd name="T13" fmla="*/ 2828 h 3427"/>
                  <a:gd name="T14" fmla="*/ 4672 w 5511"/>
                  <a:gd name="T15" fmla="*/ 2834 h 3427"/>
                  <a:gd name="T16" fmla="*/ 4629 w 5511"/>
                  <a:gd name="T17" fmla="*/ 2816 h 3427"/>
                  <a:gd name="T18" fmla="*/ 5058 w 5511"/>
                  <a:gd name="T19" fmla="*/ 2650 h 3427"/>
                  <a:gd name="T20" fmla="*/ 5511 w 5511"/>
                  <a:gd name="T21" fmla="*/ 2433 h 3427"/>
                  <a:gd name="T22" fmla="*/ 5303 w 5511"/>
                  <a:gd name="T23" fmla="*/ 2277 h 3427"/>
                  <a:gd name="T24" fmla="*/ 5355 w 5511"/>
                  <a:gd name="T25" fmla="*/ 2157 h 3427"/>
                  <a:gd name="T26" fmla="*/ 5110 w 5511"/>
                  <a:gd name="T27" fmla="*/ 1927 h 3427"/>
                  <a:gd name="T28" fmla="*/ 4984 w 5511"/>
                  <a:gd name="T29" fmla="*/ 1572 h 3427"/>
                  <a:gd name="T30" fmla="*/ 4828 w 5511"/>
                  <a:gd name="T31" fmla="*/ 1685 h 3427"/>
                  <a:gd name="T32" fmla="*/ 4574 w 5511"/>
                  <a:gd name="T33" fmla="*/ 1694 h 3427"/>
                  <a:gd name="T34" fmla="*/ 4604 w 5511"/>
                  <a:gd name="T35" fmla="*/ 1508 h 3427"/>
                  <a:gd name="T36" fmla="*/ 4448 w 5511"/>
                  <a:gd name="T37" fmla="*/ 1305 h 3427"/>
                  <a:gd name="T38" fmla="*/ 4123 w 5511"/>
                  <a:gd name="T39" fmla="*/ 1186 h 3427"/>
                  <a:gd name="T40" fmla="*/ 4095 w 5511"/>
                  <a:gd name="T41" fmla="*/ 1495 h 3427"/>
                  <a:gd name="T42" fmla="*/ 4151 w 5511"/>
                  <a:gd name="T43" fmla="*/ 2025 h 3427"/>
                  <a:gd name="T44" fmla="*/ 4013 w 5511"/>
                  <a:gd name="T45" fmla="*/ 2350 h 3427"/>
                  <a:gd name="T46" fmla="*/ 3916 w 5511"/>
                  <a:gd name="T47" fmla="*/ 2503 h 3427"/>
                  <a:gd name="T48" fmla="*/ 3783 w 5511"/>
                  <a:gd name="T49" fmla="*/ 2094 h 3427"/>
                  <a:gd name="T50" fmla="*/ 3415 w 5511"/>
                  <a:gd name="T51" fmla="*/ 1952 h 3427"/>
                  <a:gd name="T52" fmla="*/ 3112 w 5511"/>
                  <a:gd name="T53" fmla="*/ 1690 h 3427"/>
                  <a:gd name="T54" fmla="*/ 3089 w 5511"/>
                  <a:gd name="T55" fmla="*/ 1253 h 3427"/>
                  <a:gd name="T56" fmla="*/ 3245 w 5511"/>
                  <a:gd name="T57" fmla="*/ 1056 h 3427"/>
                  <a:gd name="T58" fmla="*/ 3475 w 5511"/>
                  <a:gd name="T59" fmla="*/ 886 h 3427"/>
                  <a:gd name="T60" fmla="*/ 3484 w 5511"/>
                  <a:gd name="T61" fmla="*/ 771 h 3427"/>
                  <a:gd name="T62" fmla="*/ 3659 w 5511"/>
                  <a:gd name="T63" fmla="*/ 642 h 3427"/>
                  <a:gd name="T64" fmla="*/ 3792 w 5511"/>
                  <a:gd name="T65" fmla="*/ 583 h 3427"/>
                  <a:gd name="T66" fmla="*/ 3838 w 5511"/>
                  <a:gd name="T67" fmla="*/ 353 h 3427"/>
                  <a:gd name="T68" fmla="*/ 3673 w 5511"/>
                  <a:gd name="T69" fmla="*/ 240 h 3427"/>
                  <a:gd name="T70" fmla="*/ 3530 w 5511"/>
                  <a:gd name="T71" fmla="*/ 493 h 3427"/>
                  <a:gd name="T72" fmla="*/ 3365 w 5511"/>
                  <a:gd name="T73" fmla="*/ 317 h 3427"/>
                  <a:gd name="T74" fmla="*/ 3273 w 5511"/>
                  <a:gd name="T75" fmla="*/ 289 h 3427"/>
                  <a:gd name="T76" fmla="*/ 3121 w 5511"/>
                  <a:gd name="T77" fmla="*/ 71 h 3427"/>
                  <a:gd name="T78" fmla="*/ 2960 w 5511"/>
                  <a:gd name="T79" fmla="*/ 52 h 3427"/>
                  <a:gd name="T80" fmla="*/ 2910 w 5511"/>
                  <a:gd name="T81" fmla="*/ 231 h 3427"/>
                  <a:gd name="T82" fmla="*/ 3029 w 5511"/>
                  <a:gd name="T83" fmla="*/ 364 h 3427"/>
                  <a:gd name="T84" fmla="*/ 2978 w 5511"/>
                  <a:gd name="T85" fmla="*/ 493 h 3427"/>
                  <a:gd name="T86" fmla="*/ 2753 w 5511"/>
                  <a:gd name="T87" fmla="*/ 402 h 3427"/>
                  <a:gd name="T88" fmla="*/ 2362 w 5511"/>
                  <a:gd name="T89" fmla="*/ 432 h 3427"/>
                  <a:gd name="T90" fmla="*/ 2197 w 5511"/>
                  <a:gd name="T91" fmla="*/ 535 h 3427"/>
                  <a:gd name="T92" fmla="*/ 2004 w 5511"/>
                  <a:gd name="T93" fmla="*/ 449 h 3427"/>
                  <a:gd name="T94" fmla="*/ 1756 w 5511"/>
                  <a:gd name="T95" fmla="*/ 402 h 3427"/>
                  <a:gd name="T96" fmla="*/ 1241 w 5511"/>
                  <a:gd name="T97" fmla="*/ 242 h 3427"/>
                  <a:gd name="T98" fmla="*/ 1075 w 5511"/>
                  <a:gd name="T99" fmla="*/ 212 h 3427"/>
                  <a:gd name="T100" fmla="*/ 855 w 5511"/>
                  <a:gd name="T101" fmla="*/ 198 h 3427"/>
                  <a:gd name="T102" fmla="*/ 560 w 5511"/>
                  <a:gd name="T103" fmla="*/ 330 h 3427"/>
                  <a:gd name="T104" fmla="*/ 735 w 5511"/>
                  <a:gd name="T105" fmla="*/ 231 h 3427"/>
                  <a:gd name="T106" fmla="*/ 459 w 5511"/>
                  <a:gd name="T107" fmla="*/ 295 h 3427"/>
                  <a:gd name="T108" fmla="*/ 307 w 5511"/>
                  <a:gd name="T109" fmla="*/ 366 h 3427"/>
                  <a:gd name="T110" fmla="*/ 84 w 5511"/>
                  <a:gd name="T111" fmla="*/ 1486 h 3427"/>
                  <a:gd name="T112" fmla="*/ 586 w 5511"/>
                  <a:gd name="T113" fmla="*/ 1921 h 3427"/>
                  <a:gd name="T114" fmla="*/ 758 w 5511"/>
                  <a:gd name="T115" fmla="*/ 2292 h 3427"/>
                  <a:gd name="T116" fmla="*/ 855 w 5511"/>
                  <a:gd name="T117" fmla="*/ 2540 h 3427"/>
                  <a:gd name="T118" fmla="*/ 1176 w 5511"/>
                  <a:gd name="T119" fmla="*/ 2760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11" h="3427">
                    <a:moveTo>
                      <a:pt x="1213" y="2779"/>
                    </a:moveTo>
                    <a:cubicBezTo>
                      <a:pt x="3001" y="2779"/>
                      <a:pt x="3001" y="2779"/>
                      <a:pt x="3001" y="2779"/>
                    </a:cubicBezTo>
                    <a:cubicBezTo>
                      <a:pt x="3057" y="2816"/>
                      <a:pt x="3057" y="2816"/>
                      <a:pt x="3057" y="2816"/>
                    </a:cubicBezTo>
                    <a:cubicBezTo>
                      <a:pt x="3130" y="2829"/>
                      <a:pt x="3130" y="2829"/>
                      <a:pt x="3130" y="2829"/>
                    </a:cubicBezTo>
                    <a:cubicBezTo>
                      <a:pt x="3190" y="2857"/>
                      <a:pt x="3190" y="2857"/>
                      <a:pt x="3190" y="2857"/>
                    </a:cubicBezTo>
                    <a:cubicBezTo>
                      <a:pt x="3268" y="2852"/>
                      <a:pt x="3268" y="2852"/>
                      <a:pt x="3268" y="2852"/>
                    </a:cubicBezTo>
                    <a:cubicBezTo>
                      <a:pt x="3319" y="2866"/>
                      <a:pt x="3319" y="2866"/>
                      <a:pt x="3319" y="2866"/>
                    </a:cubicBezTo>
                    <a:cubicBezTo>
                      <a:pt x="3443" y="2857"/>
                      <a:pt x="3443" y="2857"/>
                      <a:pt x="3443" y="2857"/>
                    </a:cubicBezTo>
                    <a:cubicBezTo>
                      <a:pt x="3645" y="2963"/>
                      <a:pt x="3645" y="2963"/>
                      <a:pt x="3645" y="2963"/>
                    </a:cubicBezTo>
                    <a:cubicBezTo>
                      <a:pt x="3691" y="3055"/>
                      <a:pt x="3691" y="3055"/>
                      <a:pt x="3691" y="3055"/>
                    </a:cubicBezTo>
                    <a:cubicBezTo>
                      <a:pt x="3810" y="3178"/>
                      <a:pt x="3810" y="3178"/>
                      <a:pt x="3810" y="3178"/>
                    </a:cubicBezTo>
                    <a:cubicBezTo>
                      <a:pt x="3815" y="3261"/>
                      <a:pt x="3815" y="3261"/>
                      <a:pt x="3815" y="3261"/>
                    </a:cubicBezTo>
                    <a:cubicBezTo>
                      <a:pt x="3780" y="3367"/>
                      <a:pt x="3780" y="3367"/>
                      <a:pt x="3780" y="3367"/>
                    </a:cubicBezTo>
                    <a:cubicBezTo>
                      <a:pt x="3801" y="3427"/>
                      <a:pt x="3801" y="3427"/>
                      <a:pt x="3801" y="3427"/>
                    </a:cubicBezTo>
                    <a:cubicBezTo>
                      <a:pt x="3985" y="3339"/>
                      <a:pt x="3985" y="3339"/>
                      <a:pt x="3985" y="3339"/>
                    </a:cubicBezTo>
                    <a:cubicBezTo>
                      <a:pt x="4008" y="3284"/>
                      <a:pt x="4008" y="3284"/>
                      <a:pt x="4008" y="3284"/>
                    </a:cubicBezTo>
                    <a:cubicBezTo>
                      <a:pt x="4178" y="3224"/>
                      <a:pt x="4178" y="3224"/>
                      <a:pt x="4178" y="3224"/>
                    </a:cubicBezTo>
                    <a:cubicBezTo>
                      <a:pt x="4261" y="3156"/>
                      <a:pt x="4261" y="3156"/>
                      <a:pt x="4261" y="3156"/>
                    </a:cubicBezTo>
                    <a:cubicBezTo>
                      <a:pt x="4298" y="3123"/>
                      <a:pt x="4298" y="3123"/>
                      <a:pt x="4298" y="3123"/>
                    </a:cubicBezTo>
                    <a:cubicBezTo>
                      <a:pt x="4358" y="3123"/>
                      <a:pt x="4358" y="3123"/>
                      <a:pt x="4358" y="3123"/>
                    </a:cubicBezTo>
                    <a:cubicBezTo>
                      <a:pt x="4394" y="3133"/>
                      <a:pt x="4394" y="3133"/>
                      <a:pt x="4394" y="3133"/>
                    </a:cubicBezTo>
                    <a:cubicBezTo>
                      <a:pt x="4509" y="3110"/>
                      <a:pt x="4509" y="3110"/>
                      <a:pt x="4509" y="3110"/>
                    </a:cubicBezTo>
                    <a:cubicBezTo>
                      <a:pt x="4597" y="2944"/>
                      <a:pt x="4597" y="2944"/>
                      <a:pt x="4597" y="2944"/>
                    </a:cubicBezTo>
                    <a:cubicBezTo>
                      <a:pt x="4633" y="2926"/>
                      <a:pt x="4633" y="2926"/>
                      <a:pt x="4633" y="2926"/>
                    </a:cubicBezTo>
                    <a:cubicBezTo>
                      <a:pt x="4712" y="2958"/>
                      <a:pt x="4712" y="2958"/>
                      <a:pt x="4712" y="2958"/>
                    </a:cubicBezTo>
                    <a:cubicBezTo>
                      <a:pt x="4712" y="3041"/>
                      <a:pt x="4712" y="3041"/>
                      <a:pt x="4712" y="3041"/>
                    </a:cubicBezTo>
                    <a:cubicBezTo>
                      <a:pt x="4753" y="3105"/>
                      <a:pt x="4753" y="3105"/>
                      <a:pt x="4753" y="3105"/>
                    </a:cubicBezTo>
                    <a:cubicBezTo>
                      <a:pt x="4760" y="3169"/>
                      <a:pt x="4760" y="3169"/>
                      <a:pt x="4760" y="3169"/>
                    </a:cubicBezTo>
                    <a:cubicBezTo>
                      <a:pt x="4785" y="3156"/>
                      <a:pt x="4785" y="3156"/>
                      <a:pt x="4785" y="3156"/>
                    </a:cubicBezTo>
                    <a:cubicBezTo>
                      <a:pt x="4806" y="3125"/>
                      <a:pt x="4806" y="3125"/>
                      <a:pt x="4806" y="3125"/>
                    </a:cubicBezTo>
                    <a:cubicBezTo>
                      <a:pt x="4846" y="3116"/>
                      <a:pt x="4846" y="3116"/>
                      <a:pt x="4846" y="3116"/>
                    </a:cubicBezTo>
                    <a:cubicBezTo>
                      <a:pt x="4886" y="3091"/>
                      <a:pt x="4886" y="3091"/>
                      <a:pt x="4886" y="3091"/>
                    </a:cubicBezTo>
                    <a:cubicBezTo>
                      <a:pt x="4920" y="3070"/>
                      <a:pt x="4920" y="3070"/>
                      <a:pt x="4920" y="3070"/>
                    </a:cubicBezTo>
                    <a:cubicBezTo>
                      <a:pt x="4929" y="3079"/>
                      <a:pt x="4929" y="3079"/>
                      <a:pt x="4929" y="3079"/>
                    </a:cubicBezTo>
                    <a:cubicBezTo>
                      <a:pt x="4923" y="3100"/>
                      <a:pt x="4923" y="3100"/>
                      <a:pt x="4923" y="3100"/>
                    </a:cubicBezTo>
                    <a:cubicBezTo>
                      <a:pt x="4938" y="3107"/>
                      <a:pt x="4938" y="3107"/>
                      <a:pt x="4938" y="3107"/>
                    </a:cubicBezTo>
                    <a:cubicBezTo>
                      <a:pt x="4950" y="3100"/>
                      <a:pt x="4950" y="3100"/>
                      <a:pt x="4950" y="3100"/>
                    </a:cubicBezTo>
                    <a:cubicBezTo>
                      <a:pt x="4957" y="3113"/>
                      <a:pt x="4957" y="3113"/>
                      <a:pt x="4957" y="3113"/>
                    </a:cubicBezTo>
                    <a:cubicBezTo>
                      <a:pt x="4932" y="3137"/>
                      <a:pt x="4932" y="3137"/>
                      <a:pt x="4932" y="3137"/>
                    </a:cubicBezTo>
                    <a:cubicBezTo>
                      <a:pt x="4905" y="3137"/>
                      <a:pt x="4905" y="3137"/>
                      <a:pt x="4905" y="3137"/>
                    </a:cubicBezTo>
                    <a:cubicBezTo>
                      <a:pt x="4862" y="3186"/>
                      <a:pt x="4862" y="3186"/>
                      <a:pt x="4862" y="3186"/>
                    </a:cubicBezTo>
                    <a:cubicBezTo>
                      <a:pt x="4840" y="3192"/>
                      <a:pt x="4840" y="3192"/>
                      <a:pt x="4840" y="3192"/>
                    </a:cubicBezTo>
                    <a:cubicBezTo>
                      <a:pt x="4825" y="3248"/>
                      <a:pt x="4825" y="3248"/>
                      <a:pt x="4825" y="3248"/>
                    </a:cubicBezTo>
                    <a:cubicBezTo>
                      <a:pt x="4853" y="3272"/>
                      <a:pt x="4853" y="3272"/>
                      <a:pt x="4853" y="3272"/>
                    </a:cubicBezTo>
                    <a:cubicBezTo>
                      <a:pt x="4889" y="3269"/>
                      <a:pt x="4889" y="3269"/>
                      <a:pt x="4889" y="3269"/>
                    </a:cubicBezTo>
                    <a:cubicBezTo>
                      <a:pt x="4917" y="3244"/>
                      <a:pt x="4917" y="3244"/>
                      <a:pt x="4917" y="3244"/>
                    </a:cubicBezTo>
                    <a:cubicBezTo>
                      <a:pt x="4926" y="3226"/>
                      <a:pt x="4926" y="3226"/>
                      <a:pt x="4926" y="3226"/>
                    </a:cubicBezTo>
                    <a:cubicBezTo>
                      <a:pt x="4981" y="3165"/>
                      <a:pt x="4981" y="3165"/>
                      <a:pt x="4981" y="3165"/>
                    </a:cubicBezTo>
                    <a:cubicBezTo>
                      <a:pt x="5000" y="3183"/>
                      <a:pt x="5000" y="3183"/>
                      <a:pt x="5000" y="3183"/>
                    </a:cubicBezTo>
                    <a:cubicBezTo>
                      <a:pt x="5018" y="3186"/>
                      <a:pt x="5018" y="3186"/>
                      <a:pt x="5018" y="3186"/>
                    </a:cubicBezTo>
                    <a:cubicBezTo>
                      <a:pt x="5033" y="3171"/>
                      <a:pt x="5033" y="3171"/>
                      <a:pt x="5033" y="3171"/>
                    </a:cubicBezTo>
                    <a:cubicBezTo>
                      <a:pt x="5067" y="3165"/>
                      <a:pt x="5067" y="3165"/>
                      <a:pt x="5067" y="3165"/>
                    </a:cubicBezTo>
                    <a:cubicBezTo>
                      <a:pt x="5098" y="3162"/>
                      <a:pt x="5098" y="3162"/>
                      <a:pt x="5098" y="3162"/>
                    </a:cubicBezTo>
                    <a:cubicBezTo>
                      <a:pt x="5135" y="3128"/>
                      <a:pt x="5135" y="3128"/>
                      <a:pt x="5135" y="3128"/>
                    </a:cubicBezTo>
                    <a:cubicBezTo>
                      <a:pt x="5135" y="3094"/>
                      <a:pt x="5135" y="3094"/>
                      <a:pt x="5135" y="3094"/>
                    </a:cubicBezTo>
                    <a:cubicBezTo>
                      <a:pt x="5110" y="3097"/>
                      <a:pt x="5110" y="3097"/>
                      <a:pt x="5110" y="3097"/>
                    </a:cubicBezTo>
                    <a:cubicBezTo>
                      <a:pt x="5101" y="3073"/>
                      <a:pt x="5101" y="3073"/>
                      <a:pt x="5101" y="3073"/>
                    </a:cubicBezTo>
                    <a:cubicBezTo>
                      <a:pt x="5067" y="3088"/>
                      <a:pt x="5067" y="3088"/>
                      <a:pt x="5067" y="3088"/>
                    </a:cubicBezTo>
                    <a:cubicBezTo>
                      <a:pt x="5021" y="3085"/>
                      <a:pt x="5021" y="3085"/>
                      <a:pt x="5021" y="3085"/>
                    </a:cubicBezTo>
                    <a:cubicBezTo>
                      <a:pt x="4990" y="3064"/>
                      <a:pt x="4990" y="3064"/>
                      <a:pt x="4990" y="3064"/>
                    </a:cubicBezTo>
                    <a:cubicBezTo>
                      <a:pt x="4972" y="3042"/>
                      <a:pt x="4972" y="3042"/>
                      <a:pt x="4972" y="3042"/>
                    </a:cubicBezTo>
                    <a:cubicBezTo>
                      <a:pt x="4905" y="2993"/>
                      <a:pt x="4905" y="2993"/>
                      <a:pt x="4905" y="2993"/>
                    </a:cubicBezTo>
                    <a:cubicBezTo>
                      <a:pt x="4896" y="2932"/>
                      <a:pt x="4896" y="2932"/>
                      <a:pt x="4896" y="2932"/>
                    </a:cubicBezTo>
                    <a:cubicBezTo>
                      <a:pt x="4911" y="2914"/>
                      <a:pt x="4911" y="2914"/>
                      <a:pt x="4911" y="2914"/>
                    </a:cubicBezTo>
                    <a:cubicBezTo>
                      <a:pt x="4911" y="2883"/>
                      <a:pt x="4911" y="2883"/>
                      <a:pt x="4911" y="2883"/>
                    </a:cubicBezTo>
                    <a:cubicBezTo>
                      <a:pt x="4868" y="2892"/>
                      <a:pt x="4868" y="2892"/>
                      <a:pt x="4868" y="2892"/>
                    </a:cubicBezTo>
                    <a:cubicBezTo>
                      <a:pt x="4840" y="2874"/>
                      <a:pt x="4840" y="2874"/>
                      <a:pt x="4840" y="2874"/>
                    </a:cubicBezTo>
                    <a:cubicBezTo>
                      <a:pt x="4800" y="2862"/>
                      <a:pt x="4800" y="2862"/>
                      <a:pt x="4800" y="2862"/>
                    </a:cubicBezTo>
                    <a:cubicBezTo>
                      <a:pt x="4797" y="2846"/>
                      <a:pt x="4797" y="2846"/>
                      <a:pt x="4797" y="2846"/>
                    </a:cubicBezTo>
                    <a:cubicBezTo>
                      <a:pt x="4825" y="2828"/>
                      <a:pt x="4825" y="2828"/>
                      <a:pt x="4825" y="2828"/>
                    </a:cubicBezTo>
                    <a:cubicBezTo>
                      <a:pt x="4871" y="2837"/>
                      <a:pt x="4871" y="2837"/>
                      <a:pt x="4871" y="2837"/>
                    </a:cubicBezTo>
                    <a:cubicBezTo>
                      <a:pt x="4899" y="2852"/>
                      <a:pt x="4899" y="2852"/>
                      <a:pt x="4899" y="2852"/>
                    </a:cubicBezTo>
                    <a:cubicBezTo>
                      <a:pt x="4957" y="2803"/>
                      <a:pt x="4957" y="2803"/>
                      <a:pt x="4957" y="2803"/>
                    </a:cubicBezTo>
                    <a:cubicBezTo>
                      <a:pt x="4944" y="2776"/>
                      <a:pt x="4944" y="2776"/>
                      <a:pt x="4944" y="2776"/>
                    </a:cubicBezTo>
                    <a:cubicBezTo>
                      <a:pt x="4932" y="2770"/>
                      <a:pt x="4932" y="2770"/>
                      <a:pt x="4932" y="2770"/>
                    </a:cubicBezTo>
                    <a:cubicBezTo>
                      <a:pt x="4883" y="2730"/>
                      <a:pt x="4883" y="2730"/>
                      <a:pt x="4883" y="2730"/>
                    </a:cubicBezTo>
                    <a:cubicBezTo>
                      <a:pt x="4810" y="2736"/>
                      <a:pt x="4810" y="2736"/>
                      <a:pt x="4810" y="2736"/>
                    </a:cubicBezTo>
                    <a:cubicBezTo>
                      <a:pt x="4779" y="2770"/>
                      <a:pt x="4779" y="2770"/>
                      <a:pt x="4779" y="2770"/>
                    </a:cubicBezTo>
                    <a:cubicBezTo>
                      <a:pt x="4715" y="2788"/>
                      <a:pt x="4715" y="2788"/>
                      <a:pt x="4715" y="2788"/>
                    </a:cubicBezTo>
                    <a:cubicBezTo>
                      <a:pt x="4672" y="2834"/>
                      <a:pt x="4672" y="2834"/>
                      <a:pt x="4672" y="2834"/>
                    </a:cubicBezTo>
                    <a:cubicBezTo>
                      <a:pt x="4660" y="2837"/>
                      <a:pt x="4660" y="2837"/>
                      <a:pt x="4660" y="2837"/>
                    </a:cubicBezTo>
                    <a:cubicBezTo>
                      <a:pt x="4592" y="2907"/>
                      <a:pt x="4592" y="2907"/>
                      <a:pt x="4592" y="2907"/>
                    </a:cubicBezTo>
                    <a:cubicBezTo>
                      <a:pt x="4589" y="2932"/>
                      <a:pt x="4589" y="2932"/>
                      <a:pt x="4589" y="2932"/>
                    </a:cubicBezTo>
                    <a:cubicBezTo>
                      <a:pt x="4558" y="2944"/>
                      <a:pt x="4558" y="2944"/>
                      <a:pt x="4558" y="2944"/>
                    </a:cubicBezTo>
                    <a:cubicBezTo>
                      <a:pt x="4525" y="2984"/>
                      <a:pt x="4525" y="2984"/>
                      <a:pt x="4525" y="2984"/>
                    </a:cubicBezTo>
                    <a:cubicBezTo>
                      <a:pt x="4509" y="2978"/>
                      <a:pt x="4509" y="2978"/>
                      <a:pt x="4509" y="2978"/>
                    </a:cubicBezTo>
                    <a:cubicBezTo>
                      <a:pt x="4522" y="2917"/>
                      <a:pt x="4522" y="2917"/>
                      <a:pt x="4522" y="2917"/>
                    </a:cubicBezTo>
                    <a:cubicBezTo>
                      <a:pt x="4574" y="2877"/>
                      <a:pt x="4574" y="2877"/>
                      <a:pt x="4574" y="2877"/>
                    </a:cubicBezTo>
                    <a:cubicBezTo>
                      <a:pt x="4586" y="2855"/>
                      <a:pt x="4586" y="2855"/>
                      <a:pt x="4586" y="2855"/>
                    </a:cubicBezTo>
                    <a:cubicBezTo>
                      <a:pt x="4629" y="2816"/>
                      <a:pt x="4629" y="2816"/>
                      <a:pt x="4629" y="2816"/>
                    </a:cubicBezTo>
                    <a:cubicBezTo>
                      <a:pt x="4666" y="2751"/>
                      <a:pt x="4666" y="2751"/>
                      <a:pt x="4666" y="2751"/>
                    </a:cubicBezTo>
                    <a:cubicBezTo>
                      <a:pt x="4751" y="2736"/>
                      <a:pt x="4751" y="2736"/>
                      <a:pt x="4751" y="2736"/>
                    </a:cubicBezTo>
                    <a:cubicBezTo>
                      <a:pt x="4754" y="2705"/>
                      <a:pt x="4754" y="2705"/>
                      <a:pt x="4754" y="2705"/>
                    </a:cubicBezTo>
                    <a:cubicBezTo>
                      <a:pt x="4782" y="2687"/>
                      <a:pt x="4782" y="2687"/>
                      <a:pt x="4782" y="2687"/>
                    </a:cubicBezTo>
                    <a:cubicBezTo>
                      <a:pt x="4822" y="2641"/>
                      <a:pt x="4822" y="2641"/>
                      <a:pt x="4822" y="2641"/>
                    </a:cubicBezTo>
                    <a:cubicBezTo>
                      <a:pt x="4865" y="2644"/>
                      <a:pt x="4865" y="2644"/>
                      <a:pt x="4865" y="2644"/>
                    </a:cubicBezTo>
                    <a:cubicBezTo>
                      <a:pt x="4874" y="2653"/>
                      <a:pt x="4874" y="2653"/>
                      <a:pt x="4874" y="2653"/>
                    </a:cubicBezTo>
                    <a:cubicBezTo>
                      <a:pt x="4972" y="2644"/>
                      <a:pt x="4972" y="2644"/>
                      <a:pt x="4972" y="2644"/>
                    </a:cubicBezTo>
                    <a:cubicBezTo>
                      <a:pt x="5024" y="2632"/>
                      <a:pt x="5024" y="2632"/>
                      <a:pt x="5024" y="2632"/>
                    </a:cubicBezTo>
                    <a:cubicBezTo>
                      <a:pt x="5058" y="2650"/>
                      <a:pt x="5058" y="2650"/>
                      <a:pt x="5058" y="2650"/>
                    </a:cubicBezTo>
                    <a:cubicBezTo>
                      <a:pt x="5116" y="2641"/>
                      <a:pt x="5116" y="2641"/>
                      <a:pt x="5116" y="2641"/>
                    </a:cubicBezTo>
                    <a:cubicBezTo>
                      <a:pt x="5156" y="2650"/>
                      <a:pt x="5156" y="2650"/>
                      <a:pt x="5156" y="2650"/>
                    </a:cubicBezTo>
                    <a:cubicBezTo>
                      <a:pt x="5223" y="2650"/>
                      <a:pt x="5223" y="2650"/>
                      <a:pt x="5223" y="2650"/>
                    </a:cubicBezTo>
                    <a:cubicBezTo>
                      <a:pt x="5269" y="2626"/>
                      <a:pt x="5269" y="2626"/>
                      <a:pt x="5269" y="2626"/>
                    </a:cubicBezTo>
                    <a:cubicBezTo>
                      <a:pt x="5312" y="2546"/>
                      <a:pt x="5312" y="2546"/>
                      <a:pt x="5312" y="2546"/>
                    </a:cubicBezTo>
                    <a:cubicBezTo>
                      <a:pt x="5358" y="2522"/>
                      <a:pt x="5358" y="2522"/>
                      <a:pt x="5358" y="2522"/>
                    </a:cubicBezTo>
                    <a:cubicBezTo>
                      <a:pt x="5435" y="2506"/>
                      <a:pt x="5435" y="2506"/>
                      <a:pt x="5435" y="2506"/>
                    </a:cubicBezTo>
                    <a:cubicBezTo>
                      <a:pt x="5487" y="2463"/>
                      <a:pt x="5487" y="2463"/>
                      <a:pt x="5487" y="2463"/>
                    </a:cubicBezTo>
                    <a:cubicBezTo>
                      <a:pt x="5499" y="2460"/>
                      <a:pt x="5499" y="2460"/>
                      <a:pt x="5499" y="2460"/>
                    </a:cubicBezTo>
                    <a:cubicBezTo>
                      <a:pt x="5511" y="2433"/>
                      <a:pt x="5511" y="2433"/>
                      <a:pt x="5511" y="2433"/>
                    </a:cubicBezTo>
                    <a:cubicBezTo>
                      <a:pt x="5487" y="2384"/>
                      <a:pt x="5487" y="2384"/>
                      <a:pt x="5487" y="2384"/>
                    </a:cubicBezTo>
                    <a:cubicBezTo>
                      <a:pt x="5508" y="2350"/>
                      <a:pt x="5508" y="2350"/>
                      <a:pt x="5508" y="2350"/>
                    </a:cubicBezTo>
                    <a:cubicBezTo>
                      <a:pt x="5493" y="2289"/>
                      <a:pt x="5493" y="2289"/>
                      <a:pt x="5493" y="2289"/>
                    </a:cubicBezTo>
                    <a:cubicBezTo>
                      <a:pt x="5438" y="2267"/>
                      <a:pt x="5438" y="2267"/>
                      <a:pt x="5438" y="2267"/>
                    </a:cubicBezTo>
                    <a:cubicBezTo>
                      <a:pt x="5395" y="2295"/>
                      <a:pt x="5395" y="2295"/>
                      <a:pt x="5395" y="2295"/>
                    </a:cubicBezTo>
                    <a:cubicBezTo>
                      <a:pt x="5392" y="2277"/>
                      <a:pt x="5392" y="2277"/>
                      <a:pt x="5392" y="2277"/>
                    </a:cubicBezTo>
                    <a:cubicBezTo>
                      <a:pt x="5404" y="2231"/>
                      <a:pt x="5404" y="2231"/>
                      <a:pt x="5404" y="2231"/>
                    </a:cubicBezTo>
                    <a:cubicBezTo>
                      <a:pt x="5367" y="2228"/>
                      <a:pt x="5367" y="2228"/>
                      <a:pt x="5367" y="2228"/>
                    </a:cubicBezTo>
                    <a:cubicBezTo>
                      <a:pt x="5309" y="2261"/>
                      <a:pt x="5309" y="2261"/>
                      <a:pt x="5309" y="2261"/>
                    </a:cubicBezTo>
                    <a:cubicBezTo>
                      <a:pt x="5303" y="2277"/>
                      <a:pt x="5303" y="2277"/>
                      <a:pt x="5303" y="2277"/>
                    </a:cubicBezTo>
                    <a:cubicBezTo>
                      <a:pt x="5285" y="2277"/>
                      <a:pt x="5285" y="2277"/>
                      <a:pt x="5285" y="2277"/>
                    </a:cubicBezTo>
                    <a:cubicBezTo>
                      <a:pt x="5233" y="2319"/>
                      <a:pt x="5233" y="2319"/>
                      <a:pt x="5233" y="2319"/>
                    </a:cubicBezTo>
                    <a:cubicBezTo>
                      <a:pt x="5202" y="2316"/>
                      <a:pt x="5202" y="2316"/>
                      <a:pt x="5202" y="2316"/>
                    </a:cubicBezTo>
                    <a:cubicBezTo>
                      <a:pt x="5193" y="2277"/>
                      <a:pt x="5193" y="2277"/>
                      <a:pt x="5193" y="2277"/>
                    </a:cubicBezTo>
                    <a:cubicBezTo>
                      <a:pt x="5220" y="2283"/>
                      <a:pt x="5220" y="2283"/>
                      <a:pt x="5220" y="2283"/>
                    </a:cubicBezTo>
                    <a:cubicBezTo>
                      <a:pt x="5263" y="2258"/>
                      <a:pt x="5263" y="2258"/>
                      <a:pt x="5263" y="2258"/>
                    </a:cubicBezTo>
                    <a:cubicBezTo>
                      <a:pt x="5337" y="2215"/>
                      <a:pt x="5337" y="2215"/>
                      <a:pt x="5337" y="2215"/>
                    </a:cubicBezTo>
                    <a:cubicBezTo>
                      <a:pt x="5401" y="2194"/>
                      <a:pt x="5401" y="2194"/>
                      <a:pt x="5401" y="2194"/>
                    </a:cubicBezTo>
                    <a:cubicBezTo>
                      <a:pt x="5407" y="2169"/>
                      <a:pt x="5407" y="2169"/>
                      <a:pt x="5407" y="2169"/>
                    </a:cubicBezTo>
                    <a:cubicBezTo>
                      <a:pt x="5355" y="2157"/>
                      <a:pt x="5355" y="2157"/>
                      <a:pt x="5355" y="2157"/>
                    </a:cubicBezTo>
                    <a:cubicBezTo>
                      <a:pt x="5327" y="2136"/>
                      <a:pt x="5327" y="2136"/>
                      <a:pt x="5327" y="2136"/>
                    </a:cubicBezTo>
                    <a:cubicBezTo>
                      <a:pt x="5279" y="2117"/>
                      <a:pt x="5279" y="2117"/>
                      <a:pt x="5279" y="2117"/>
                    </a:cubicBezTo>
                    <a:cubicBezTo>
                      <a:pt x="5251" y="2126"/>
                      <a:pt x="5251" y="2126"/>
                      <a:pt x="5251" y="2126"/>
                    </a:cubicBezTo>
                    <a:cubicBezTo>
                      <a:pt x="5214" y="2102"/>
                      <a:pt x="5214" y="2102"/>
                      <a:pt x="5214" y="2102"/>
                    </a:cubicBezTo>
                    <a:cubicBezTo>
                      <a:pt x="5211" y="2074"/>
                      <a:pt x="5211" y="2074"/>
                      <a:pt x="5211" y="2074"/>
                    </a:cubicBezTo>
                    <a:cubicBezTo>
                      <a:pt x="5180" y="2022"/>
                      <a:pt x="5180" y="2022"/>
                      <a:pt x="5180" y="2022"/>
                    </a:cubicBezTo>
                    <a:cubicBezTo>
                      <a:pt x="5153" y="2010"/>
                      <a:pt x="5153" y="2010"/>
                      <a:pt x="5153" y="2010"/>
                    </a:cubicBezTo>
                    <a:cubicBezTo>
                      <a:pt x="5150" y="1998"/>
                      <a:pt x="5150" y="1998"/>
                      <a:pt x="5150" y="1998"/>
                    </a:cubicBezTo>
                    <a:cubicBezTo>
                      <a:pt x="5113" y="1982"/>
                      <a:pt x="5113" y="1982"/>
                      <a:pt x="5113" y="1982"/>
                    </a:cubicBezTo>
                    <a:cubicBezTo>
                      <a:pt x="5110" y="1927"/>
                      <a:pt x="5110" y="1927"/>
                      <a:pt x="5110" y="1927"/>
                    </a:cubicBezTo>
                    <a:cubicBezTo>
                      <a:pt x="5141" y="1909"/>
                      <a:pt x="5141" y="1909"/>
                      <a:pt x="5141" y="1909"/>
                    </a:cubicBezTo>
                    <a:cubicBezTo>
                      <a:pt x="5135" y="1881"/>
                      <a:pt x="5135" y="1881"/>
                      <a:pt x="5135" y="1881"/>
                    </a:cubicBezTo>
                    <a:cubicBezTo>
                      <a:pt x="5107" y="1872"/>
                      <a:pt x="5107" y="1872"/>
                      <a:pt x="5107" y="1872"/>
                    </a:cubicBezTo>
                    <a:cubicBezTo>
                      <a:pt x="5095" y="1802"/>
                      <a:pt x="5095" y="1802"/>
                      <a:pt x="5095" y="1802"/>
                    </a:cubicBezTo>
                    <a:cubicBezTo>
                      <a:pt x="5052" y="1765"/>
                      <a:pt x="5052" y="1765"/>
                      <a:pt x="5052" y="1765"/>
                    </a:cubicBezTo>
                    <a:cubicBezTo>
                      <a:pt x="5058" y="1725"/>
                      <a:pt x="5058" y="1725"/>
                      <a:pt x="5058" y="1725"/>
                    </a:cubicBezTo>
                    <a:cubicBezTo>
                      <a:pt x="5024" y="1707"/>
                      <a:pt x="5024" y="1707"/>
                      <a:pt x="5024" y="1707"/>
                    </a:cubicBezTo>
                    <a:cubicBezTo>
                      <a:pt x="5024" y="1645"/>
                      <a:pt x="5024" y="1645"/>
                      <a:pt x="5024" y="1645"/>
                    </a:cubicBezTo>
                    <a:cubicBezTo>
                      <a:pt x="5000" y="1645"/>
                      <a:pt x="5000" y="1645"/>
                      <a:pt x="5000" y="1645"/>
                    </a:cubicBezTo>
                    <a:cubicBezTo>
                      <a:pt x="4984" y="1572"/>
                      <a:pt x="4984" y="1572"/>
                      <a:pt x="4984" y="1572"/>
                    </a:cubicBezTo>
                    <a:cubicBezTo>
                      <a:pt x="4954" y="1544"/>
                      <a:pt x="4954" y="1544"/>
                      <a:pt x="4954" y="1544"/>
                    </a:cubicBezTo>
                    <a:cubicBezTo>
                      <a:pt x="4941" y="1486"/>
                      <a:pt x="4941" y="1486"/>
                      <a:pt x="4941" y="1486"/>
                    </a:cubicBezTo>
                    <a:cubicBezTo>
                      <a:pt x="4920" y="1477"/>
                      <a:pt x="4920" y="1477"/>
                      <a:pt x="4920" y="1477"/>
                    </a:cubicBezTo>
                    <a:cubicBezTo>
                      <a:pt x="4899" y="1514"/>
                      <a:pt x="4899" y="1514"/>
                      <a:pt x="4899" y="1514"/>
                    </a:cubicBezTo>
                    <a:cubicBezTo>
                      <a:pt x="4899" y="1541"/>
                      <a:pt x="4899" y="1541"/>
                      <a:pt x="4899" y="1541"/>
                    </a:cubicBezTo>
                    <a:cubicBezTo>
                      <a:pt x="4874" y="1560"/>
                      <a:pt x="4874" y="1560"/>
                      <a:pt x="4874" y="1560"/>
                    </a:cubicBezTo>
                    <a:cubicBezTo>
                      <a:pt x="4880" y="1612"/>
                      <a:pt x="4880" y="1612"/>
                      <a:pt x="4880" y="1612"/>
                    </a:cubicBezTo>
                    <a:cubicBezTo>
                      <a:pt x="4849" y="1685"/>
                      <a:pt x="4849" y="1685"/>
                      <a:pt x="4849" y="1685"/>
                    </a:cubicBezTo>
                    <a:cubicBezTo>
                      <a:pt x="4831" y="1704"/>
                      <a:pt x="4831" y="1704"/>
                      <a:pt x="4831" y="1704"/>
                    </a:cubicBezTo>
                    <a:cubicBezTo>
                      <a:pt x="4828" y="1685"/>
                      <a:pt x="4828" y="1685"/>
                      <a:pt x="4828" y="1685"/>
                    </a:cubicBezTo>
                    <a:cubicBezTo>
                      <a:pt x="4810" y="1682"/>
                      <a:pt x="4810" y="1682"/>
                      <a:pt x="4810" y="1682"/>
                    </a:cubicBezTo>
                    <a:cubicBezTo>
                      <a:pt x="4785" y="1688"/>
                      <a:pt x="4785" y="1688"/>
                      <a:pt x="4785" y="1688"/>
                    </a:cubicBezTo>
                    <a:cubicBezTo>
                      <a:pt x="4785" y="1722"/>
                      <a:pt x="4785" y="1722"/>
                      <a:pt x="4785" y="1722"/>
                    </a:cubicBezTo>
                    <a:cubicBezTo>
                      <a:pt x="4754" y="1740"/>
                      <a:pt x="4754" y="1740"/>
                      <a:pt x="4754" y="1740"/>
                    </a:cubicBezTo>
                    <a:cubicBezTo>
                      <a:pt x="4733" y="1765"/>
                      <a:pt x="4733" y="1765"/>
                      <a:pt x="4733" y="1765"/>
                    </a:cubicBezTo>
                    <a:cubicBezTo>
                      <a:pt x="4702" y="1743"/>
                      <a:pt x="4702" y="1743"/>
                      <a:pt x="4702" y="1743"/>
                    </a:cubicBezTo>
                    <a:cubicBezTo>
                      <a:pt x="4702" y="1713"/>
                      <a:pt x="4702" y="1713"/>
                      <a:pt x="4702" y="1713"/>
                    </a:cubicBezTo>
                    <a:cubicBezTo>
                      <a:pt x="4644" y="1655"/>
                      <a:pt x="4644" y="1655"/>
                      <a:pt x="4644" y="1655"/>
                    </a:cubicBezTo>
                    <a:cubicBezTo>
                      <a:pt x="4610" y="1685"/>
                      <a:pt x="4610" y="1685"/>
                      <a:pt x="4610" y="1685"/>
                    </a:cubicBezTo>
                    <a:cubicBezTo>
                      <a:pt x="4574" y="1694"/>
                      <a:pt x="4574" y="1694"/>
                      <a:pt x="4574" y="1694"/>
                    </a:cubicBezTo>
                    <a:cubicBezTo>
                      <a:pt x="4571" y="1682"/>
                      <a:pt x="4571" y="1682"/>
                      <a:pt x="4571" y="1682"/>
                    </a:cubicBezTo>
                    <a:cubicBezTo>
                      <a:pt x="4613" y="1655"/>
                      <a:pt x="4613" y="1655"/>
                      <a:pt x="4613" y="1655"/>
                    </a:cubicBezTo>
                    <a:cubicBezTo>
                      <a:pt x="4626" y="1633"/>
                      <a:pt x="4626" y="1633"/>
                      <a:pt x="4626" y="1633"/>
                    </a:cubicBezTo>
                    <a:cubicBezTo>
                      <a:pt x="4607" y="1621"/>
                      <a:pt x="4607" y="1621"/>
                      <a:pt x="4607" y="1621"/>
                    </a:cubicBezTo>
                    <a:cubicBezTo>
                      <a:pt x="4586" y="1621"/>
                      <a:pt x="4586" y="1621"/>
                      <a:pt x="4586" y="1621"/>
                    </a:cubicBezTo>
                    <a:cubicBezTo>
                      <a:pt x="4586" y="1621"/>
                      <a:pt x="4571" y="1600"/>
                      <a:pt x="4580" y="1603"/>
                    </a:cubicBezTo>
                    <a:cubicBezTo>
                      <a:pt x="4589" y="1606"/>
                      <a:pt x="4607" y="1587"/>
                      <a:pt x="4607" y="1587"/>
                    </a:cubicBezTo>
                    <a:cubicBezTo>
                      <a:pt x="4604" y="1557"/>
                      <a:pt x="4604" y="1557"/>
                      <a:pt x="4604" y="1557"/>
                    </a:cubicBezTo>
                    <a:cubicBezTo>
                      <a:pt x="4580" y="1532"/>
                      <a:pt x="4580" y="1532"/>
                      <a:pt x="4580" y="1532"/>
                    </a:cubicBezTo>
                    <a:cubicBezTo>
                      <a:pt x="4604" y="1508"/>
                      <a:pt x="4604" y="1508"/>
                      <a:pt x="4604" y="1508"/>
                    </a:cubicBezTo>
                    <a:cubicBezTo>
                      <a:pt x="4601" y="1449"/>
                      <a:pt x="4601" y="1449"/>
                      <a:pt x="4601" y="1449"/>
                    </a:cubicBezTo>
                    <a:cubicBezTo>
                      <a:pt x="4623" y="1431"/>
                      <a:pt x="4623" y="1431"/>
                      <a:pt x="4623" y="1431"/>
                    </a:cubicBezTo>
                    <a:cubicBezTo>
                      <a:pt x="4623" y="1397"/>
                      <a:pt x="4623" y="1397"/>
                      <a:pt x="4623" y="1397"/>
                    </a:cubicBezTo>
                    <a:cubicBezTo>
                      <a:pt x="4598" y="1391"/>
                      <a:pt x="4598" y="1391"/>
                      <a:pt x="4598" y="1391"/>
                    </a:cubicBezTo>
                    <a:cubicBezTo>
                      <a:pt x="4580" y="1400"/>
                      <a:pt x="4580" y="1400"/>
                      <a:pt x="4580" y="1400"/>
                    </a:cubicBezTo>
                    <a:cubicBezTo>
                      <a:pt x="4564" y="1382"/>
                      <a:pt x="4564" y="1382"/>
                      <a:pt x="4564" y="1382"/>
                    </a:cubicBezTo>
                    <a:cubicBezTo>
                      <a:pt x="4488" y="1379"/>
                      <a:pt x="4488" y="1379"/>
                      <a:pt x="4488" y="1379"/>
                    </a:cubicBezTo>
                    <a:cubicBezTo>
                      <a:pt x="4469" y="1348"/>
                      <a:pt x="4469" y="1348"/>
                      <a:pt x="4469" y="1348"/>
                    </a:cubicBezTo>
                    <a:cubicBezTo>
                      <a:pt x="4475" y="1315"/>
                      <a:pt x="4475" y="1315"/>
                      <a:pt x="4475" y="1315"/>
                    </a:cubicBezTo>
                    <a:cubicBezTo>
                      <a:pt x="4448" y="1305"/>
                      <a:pt x="4448" y="1305"/>
                      <a:pt x="4448" y="1305"/>
                    </a:cubicBezTo>
                    <a:cubicBezTo>
                      <a:pt x="4430" y="1260"/>
                      <a:pt x="4430" y="1260"/>
                      <a:pt x="4430" y="1260"/>
                    </a:cubicBezTo>
                    <a:cubicBezTo>
                      <a:pt x="4396" y="1247"/>
                      <a:pt x="4396" y="1247"/>
                      <a:pt x="4396" y="1247"/>
                    </a:cubicBezTo>
                    <a:cubicBezTo>
                      <a:pt x="4381" y="1226"/>
                      <a:pt x="4381" y="1226"/>
                      <a:pt x="4381" y="1226"/>
                    </a:cubicBezTo>
                    <a:cubicBezTo>
                      <a:pt x="4347" y="1204"/>
                      <a:pt x="4347" y="1204"/>
                      <a:pt x="4347" y="1204"/>
                    </a:cubicBezTo>
                    <a:cubicBezTo>
                      <a:pt x="4289" y="1210"/>
                      <a:pt x="4289" y="1210"/>
                      <a:pt x="4289" y="1210"/>
                    </a:cubicBezTo>
                    <a:cubicBezTo>
                      <a:pt x="4273" y="1238"/>
                      <a:pt x="4273" y="1238"/>
                      <a:pt x="4273" y="1238"/>
                    </a:cubicBezTo>
                    <a:cubicBezTo>
                      <a:pt x="4243" y="1235"/>
                      <a:pt x="4243" y="1235"/>
                      <a:pt x="4243" y="1235"/>
                    </a:cubicBezTo>
                    <a:cubicBezTo>
                      <a:pt x="4187" y="1232"/>
                      <a:pt x="4187" y="1232"/>
                      <a:pt x="4187" y="1232"/>
                    </a:cubicBezTo>
                    <a:cubicBezTo>
                      <a:pt x="4138" y="1201"/>
                      <a:pt x="4138" y="1201"/>
                      <a:pt x="4138" y="1201"/>
                    </a:cubicBezTo>
                    <a:cubicBezTo>
                      <a:pt x="4123" y="1186"/>
                      <a:pt x="4123" y="1186"/>
                      <a:pt x="4123" y="1186"/>
                    </a:cubicBezTo>
                    <a:cubicBezTo>
                      <a:pt x="4083" y="1186"/>
                      <a:pt x="4083" y="1186"/>
                      <a:pt x="4083" y="1186"/>
                    </a:cubicBezTo>
                    <a:cubicBezTo>
                      <a:pt x="4062" y="1201"/>
                      <a:pt x="4062" y="1201"/>
                      <a:pt x="4062" y="1201"/>
                    </a:cubicBezTo>
                    <a:cubicBezTo>
                      <a:pt x="4062" y="1281"/>
                      <a:pt x="4062" y="1281"/>
                      <a:pt x="4062" y="1281"/>
                    </a:cubicBezTo>
                    <a:cubicBezTo>
                      <a:pt x="4099" y="1324"/>
                      <a:pt x="4099" y="1324"/>
                      <a:pt x="4099" y="1324"/>
                    </a:cubicBezTo>
                    <a:cubicBezTo>
                      <a:pt x="4095" y="1370"/>
                      <a:pt x="4095" y="1370"/>
                      <a:pt x="4095" y="1370"/>
                    </a:cubicBezTo>
                    <a:cubicBezTo>
                      <a:pt x="4071" y="1388"/>
                      <a:pt x="4071" y="1388"/>
                      <a:pt x="4071" y="1388"/>
                    </a:cubicBezTo>
                    <a:cubicBezTo>
                      <a:pt x="4053" y="1391"/>
                      <a:pt x="4053" y="1391"/>
                      <a:pt x="4053" y="1391"/>
                    </a:cubicBezTo>
                    <a:cubicBezTo>
                      <a:pt x="4062" y="1416"/>
                      <a:pt x="4062" y="1416"/>
                      <a:pt x="4062" y="1416"/>
                    </a:cubicBezTo>
                    <a:cubicBezTo>
                      <a:pt x="4086" y="1446"/>
                      <a:pt x="4086" y="1446"/>
                      <a:pt x="4086" y="1446"/>
                    </a:cubicBezTo>
                    <a:cubicBezTo>
                      <a:pt x="4095" y="1495"/>
                      <a:pt x="4095" y="1495"/>
                      <a:pt x="4095" y="1495"/>
                    </a:cubicBezTo>
                    <a:cubicBezTo>
                      <a:pt x="4111" y="1526"/>
                      <a:pt x="4111" y="1526"/>
                      <a:pt x="4111" y="1526"/>
                    </a:cubicBezTo>
                    <a:cubicBezTo>
                      <a:pt x="4099" y="1572"/>
                      <a:pt x="4099" y="1572"/>
                      <a:pt x="4099" y="1572"/>
                    </a:cubicBezTo>
                    <a:cubicBezTo>
                      <a:pt x="4065" y="1612"/>
                      <a:pt x="4065" y="1612"/>
                      <a:pt x="4065" y="1612"/>
                    </a:cubicBezTo>
                    <a:cubicBezTo>
                      <a:pt x="4062" y="1636"/>
                      <a:pt x="4062" y="1636"/>
                      <a:pt x="4062" y="1636"/>
                    </a:cubicBezTo>
                    <a:cubicBezTo>
                      <a:pt x="4037" y="1670"/>
                      <a:pt x="4037" y="1670"/>
                      <a:pt x="4037" y="1670"/>
                    </a:cubicBezTo>
                    <a:cubicBezTo>
                      <a:pt x="4040" y="1707"/>
                      <a:pt x="4040" y="1707"/>
                      <a:pt x="4040" y="1707"/>
                    </a:cubicBezTo>
                    <a:cubicBezTo>
                      <a:pt x="4092" y="1756"/>
                      <a:pt x="4092" y="1756"/>
                      <a:pt x="4092" y="1756"/>
                    </a:cubicBezTo>
                    <a:cubicBezTo>
                      <a:pt x="4142" y="1802"/>
                      <a:pt x="4142" y="1802"/>
                      <a:pt x="4142" y="1802"/>
                    </a:cubicBezTo>
                    <a:cubicBezTo>
                      <a:pt x="4169" y="1918"/>
                      <a:pt x="4169" y="1918"/>
                      <a:pt x="4169" y="1918"/>
                    </a:cubicBezTo>
                    <a:cubicBezTo>
                      <a:pt x="4151" y="2025"/>
                      <a:pt x="4151" y="2025"/>
                      <a:pt x="4151" y="2025"/>
                    </a:cubicBezTo>
                    <a:cubicBezTo>
                      <a:pt x="4111" y="2059"/>
                      <a:pt x="4111" y="2059"/>
                      <a:pt x="4111" y="2059"/>
                    </a:cubicBezTo>
                    <a:cubicBezTo>
                      <a:pt x="4099" y="2080"/>
                      <a:pt x="4099" y="2080"/>
                      <a:pt x="4099" y="2080"/>
                    </a:cubicBezTo>
                    <a:cubicBezTo>
                      <a:pt x="4065" y="2114"/>
                      <a:pt x="4065" y="2114"/>
                      <a:pt x="4065" y="2114"/>
                    </a:cubicBezTo>
                    <a:cubicBezTo>
                      <a:pt x="4031" y="2129"/>
                      <a:pt x="4031" y="2129"/>
                      <a:pt x="4031" y="2129"/>
                    </a:cubicBezTo>
                    <a:cubicBezTo>
                      <a:pt x="4025" y="2154"/>
                      <a:pt x="4025" y="2154"/>
                      <a:pt x="4025" y="2154"/>
                    </a:cubicBezTo>
                    <a:cubicBezTo>
                      <a:pt x="3985" y="2157"/>
                      <a:pt x="3985" y="2157"/>
                      <a:pt x="3985" y="2157"/>
                    </a:cubicBezTo>
                    <a:cubicBezTo>
                      <a:pt x="3973" y="2181"/>
                      <a:pt x="3973" y="2181"/>
                      <a:pt x="3973" y="2181"/>
                    </a:cubicBezTo>
                    <a:cubicBezTo>
                      <a:pt x="4004" y="2218"/>
                      <a:pt x="4004" y="2218"/>
                      <a:pt x="4004" y="2218"/>
                    </a:cubicBezTo>
                    <a:cubicBezTo>
                      <a:pt x="4013" y="2277"/>
                      <a:pt x="4013" y="2277"/>
                      <a:pt x="4013" y="2277"/>
                    </a:cubicBezTo>
                    <a:cubicBezTo>
                      <a:pt x="4013" y="2350"/>
                      <a:pt x="4013" y="2350"/>
                      <a:pt x="4013" y="2350"/>
                    </a:cubicBezTo>
                    <a:cubicBezTo>
                      <a:pt x="4028" y="2387"/>
                      <a:pt x="4028" y="2387"/>
                      <a:pt x="4028" y="2387"/>
                    </a:cubicBezTo>
                    <a:cubicBezTo>
                      <a:pt x="4046" y="2414"/>
                      <a:pt x="4046" y="2414"/>
                      <a:pt x="4046" y="2414"/>
                    </a:cubicBezTo>
                    <a:cubicBezTo>
                      <a:pt x="4045" y="2443"/>
                      <a:pt x="4045" y="2443"/>
                      <a:pt x="4045" y="2443"/>
                    </a:cubicBezTo>
                    <a:cubicBezTo>
                      <a:pt x="4017" y="2485"/>
                      <a:pt x="4017" y="2485"/>
                      <a:pt x="4017" y="2485"/>
                    </a:cubicBezTo>
                    <a:cubicBezTo>
                      <a:pt x="4008" y="2522"/>
                      <a:pt x="4008" y="2522"/>
                      <a:pt x="4008" y="2522"/>
                    </a:cubicBezTo>
                    <a:cubicBezTo>
                      <a:pt x="3981" y="2494"/>
                      <a:pt x="3981" y="2494"/>
                      <a:pt x="3981" y="2494"/>
                    </a:cubicBezTo>
                    <a:cubicBezTo>
                      <a:pt x="3962" y="2535"/>
                      <a:pt x="3962" y="2535"/>
                      <a:pt x="3962" y="2535"/>
                    </a:cubicBezTo>
                    <a:cubicBezTo>
                      <a:pt x="3944" y="2526"/>
                      <a:pt x="3944" y="2526"/>
                      <a:pt x="3944" y="2526"/>
                    </a:cubicBezTo>
                    <a:cubicBezTo>
                      <a:pt x="3912" y="2531"/>
                      <a:pt x="3912" y="2531"/>
                      <a:pt x="3912" y="2531"/>
                    </a:cubicBezTo>
                    <a:cubicBezTo>
                      <a:pt x="3916" y="2503"/>
                      <a:pt x="3916" y="2503"/>
                      <a:pt x="3916" y="2503"/>
                    </a:cubicBezTo>
                    <a:cubicBezTo>
                      <a:pt x="3880" y="2448"/>
                      <a:pt x="3880" y="2448"/>
                      <a:pt x="3880" y="2448"/>
                    </a:cubicBezTo>
                    <a:cubicBezTo>
                      <a:pt x="3847" y="2439"/>
                      <a:pt x="3847" y="2439"/>
                      <a:pt x="3847" y="2439"/>
                    </a:cubicBezTo>
                    <a:cubicBezTo>
                      <a:pt x="3847" y="2416"/>
                      <a:pt x="3847" y="2416"/>
                      <a:pt x="3847" y="2416"/>
                    </a:cubicBezTo>
                    <a:cubicBezTo>
                      <a:pt x="3806" y="2379"/>
                      <a:pt x="3806" y="2379"/>
                      <a:pt x="3806" y="2379"/>
                    </a:cubicBezTo>
                    <a:cubicBezTo>
                      <a:pt x="3806" y="2356"/>
                      <a:pt x="3806" y="2356"/>
                      <a:pt x="3806" y="2356"/>
                    </a:cubicBezTo>
                    <a:cubicBezTo>
                      <a:pt x="3820" y="2338"/>
                      <a:pt x="3820" y="2338"/>
                      <a:pt x="3820" y="2338"/>
                    </a:cubicBezTo>
                    <a:cubicBezTo>
                      <a:pt x="3824" y="2250"/>
                      <a:pt x="3824" y="2250"/>
                      <a:pt x="3824" y="2250"/>
                    </a:cubicBezTo>
                    <a:cubicBezTo>
                      <a:pt x="3810" y="2209"/>
                      <a:pt x="3810" y="2209"/>
                      <a:pt x="3810" y="2209"/>
                    </a:cubicBezTo>
                    <a:cubicBezTo>
                      <a:pt x="3815" y="2117"/>
                      <a:pt x="3815" y="2117"/>
                      <a:pt x="3815" y="2117"/>
                    </a:cubicBezTo>
                    <a:cubicBezTo>
                      <a:pt x="3783" y="2094"/>
                      <a:pt x="3783" y="2094"/>
                      <a:pt x="3783" y="2094"/>
                    </a:cubicBezTo>
                    <a:cubicBezTo>
                      <a:pt x="3728" y="2103"/>
                      <a:pt x="3728" y="2103"/>
                      <a:pt x="3728" y="2103"/>
                    </a:cubicBezTo>
                    <a:cubicBezTo>
                      <a:pt x="3673" y="2099"/>
                      <a:pt x="3673" y="2099"/>
                      <a:pt x="3673" y="2099"/>
                    </a:cubicBezTo>
                    <a:cubicBezTo>
                      <a:pt x="3645" y="2080"/>
                      <a:pt x="3645" y="2080"/>
                      <a:pt x="3645" y="2080"/>
                    </a:cubicBezTo>
                    <a:cubicBezTo>
                      <a:pt x="3594" y="2076"/>
                      <a:pt x="3594" y="2076"/>
                      <a:pt x="3594" y="2076"/>
                    </a:cubicBezTo>
                    <a:cubicBezTo>
                      <a:pt x="3558" y="2034"/>
                      <a:pt x="3558" y="2034"/>
                      <a:pt x="3558" y="2034"/>
                    </a:cubicBezTo>
                    <a:cubicBezTo>
                      <a:pt x="3493" y="2025"/>
                      <a:pt x="3493" y="2025"/>
                      <a:pt x="3493" y="2025"/>
                    </a:cubicBezTo>
                    <a:cubicBezTo>
                      <a:pt x="3456" y="2002"/>
                      <a:pt x="3456" y="2002"/>
                      <a:pt x="3456" y="2002"/>
                    </a:cubicBezTo>
                    <a:cubicBezTo>
                      <a:pt x="3447" y="1956"/>
                      <a:pt x="3447" y="1956"/>
                      <a:pt x="3447" y="1956"/>
                    </a:cubicBezTo>
                    <a:cubicBezTo>
                      <a:pt x="3434" y="1952"/>
                      <a:pt x="3434" y="1952"/>
                      <a:pt x="3434" y="1952"/>
                    </a:cubicBezTo>
                    <a:cubicBezTo>
                      <a:pt x="3415" y="1952"/>
                      <a:pt x="3415" y="1952"/>
                      <a:pt x="3415" y="1952"/>
                    </a:cubicBezTo>
                    <a:cubicBezTo>
                      <a:pt x="3378" y="1924"/>
                      <a:pt x="3378" y="1924"/>
                      <a:pt x="3378" y="1924"/>
                    </a:cubicBezTo>
                    <a:cubicBezTo>
                      <a:pt x="3305" y="1878"/>
                      <a:pt x="3305" y="1878"/>
                      <a:pt x="3305" y="1878"/>
                    </a:cubicBezTo>
                    <a:cubicBezTo>
                      <a:pt x="3277" y="1878"/>
                      <a:pt x="3277" y="1878"/>
                      <a:pt x="3277" y="1878"/>
                    </a:cubicBezTo>
                    <a:cubicBezTo>
                      <a:pt x="3259" y="1869"/>
                      <a:pt x="3259" y="1869"/>
                      <a:pt x="3259" y="1869"/>
                    </a:cubicBezTo>
                    <a:cubicBezTo>
                      <a:pt x="3208" y="1869"/>
                      <a:pt x="3208" y="1869"/>
                      <a:pt x="3208" y="1869"/>
                    </a:cubicBezTo>
                    <a:cubicBezTo>
                      <a:pt x="3149" y="1892"/>
                      <a:pt x="3149" y="1892"/>
                      <a:pt x="3149" y="1892"/>
                    </a:cubicBezTo>
                    <a:cubicBezTo>
                      <a:pt x="3144" y="1878"/>
                      <a:pt x="3144" y="1878"/>
                      <a:pt x="3144" y="1878"/>
                    </a:cubicBezTo>
                    <a:cubicBezTo>
                      <a:pt x="3158" y="1828"/>
                      <a:pt x="3158" y="1828"/>
                      <a:pt x="3158" y="1828"/>
                    </a:cubicBezTo>
                    <a:cubicBezTo>
                      <a:pt x="3130" y="1782"/>
                      <a:pt x="3130" y="1782"/>
                      <a:pt x="3130" y="1782"/>
                    </a:cubicBezTo>
                    <a:cubicBezTo>
                      <a:pt x="3112" y="1690"/>
                      <a:pt x="3112" y="1690"/>
                      <a:pt x="3112" y="1690"/>
                    </a:cubicBezTo>
                    <a:cubicBezTo>
                      <a:pt x="3079" y="1681"/>
                      <a:pt x="3079" y="1681"/>
                      <a:pt x="3079" y="1681"/>
                    </a:cubicBezTo>
                    <a:cubicBezTo>
                      <a:pt x="3038" y="1676"/>
                      <a:pt x="3038" y="1676"/>
                      <a:pt x="3038" y="1676"/>
                    </a:cubicBezTo>
                    <a:cubicBezTo>
                      <a:pt x="2997" y="1630"/>
                      <a:pt x="2997" y="1630"/>
                      <a:pt x="2997" y="1630"/>
                    </a:cubicBezTo>
                    <a:cubicBezTo>
                      <a:pt x="2997" y="1561"/>
                      <a:pt x="2997" y="1561"/>
                      <a:pt x="2997" y="1561"/>
                    </a:cubicBezTo>
                    <a:cubicBezTo>
                      <a:pt x="3002" y="1547"/>
                      <a:pt x="3002" y="1547"/>
                      <a:pt x="3002" y="1547"/>
                    </a:cubicBezTo>
                    <a:cubicBezTo>
                      <a:pt x="3006" y="1442"/>
                      <a:pt x="3006" y="1442"/>
                      <a:pt x="3006" y="1442"/>
                    </a:cubicBezTo>
                    <a:cubicBezTo>
                      <a:pt x="3038" y="1391"/>
                      <a:pt x="3038" y="1391"/>
                      <a:pt x="3038" y="1391"/>
                    </a:cubicBezTo>
                    <a:cubicBezTo>
                      <a:pt x="3057" y="1318"/>
                      <a:pt x="3057" y="1318"/>
                      <a:pt x="3057" y="1318"/>
                    </a:cubicBezTo>
                    <a:cubicBezTo>
                      <a:pt x="3084" y="1290"/>
                      <a:pt x="3084" y="1290"/>
                      <a:pt x="3084" y="1290"/>
                    </a:cubicBezTo>
                    <a:cubicBezTo>
                      <a:pt x="3089" y="1253"/>
                      <a:pt x="3089" y="1253"/>
                      <a:pt x="3089" y="1253"/>
                    </a:cubicBezTo>
                    <a:cubicBezTo>
                      <a:pt x="3116" y="1249"/>
                      <a:pt x="3116" y="1249"/>
                      <a:pt x="3116" y="1249"/>
                    </a:cubicBezTo>
                    <a:cubicBezTo>
                      <a:pt x="3135" y="1207"/>
                      <a:pt x="3135" y="1207"/>
                      <a:pt x="3135" y="1207"/>
                    </a:cubicBezTo>
                    <a:cubicBezTo>
                      <a:pt x="3172" y="1189"/>
                      <a:pt x="3172" y="1189"/>
                      <a:pt x="3172" y="1189"/>
                    </a:cubicBezTo>
                    <a:cubicBezTo>
                      <a:pt x="3158" y="1138"/>
                      <a:pt x="3158" y="1138"/>
                      <a:pt x="3158" y="1138"/>
                    </a:cubicBezTo>
                    <a:cubicBezTo>
                      <a:pt x="3176" y="1120"/>
                      <a:pt x="3176" y="1120"/>
                      <a:pt x="3176" y="1120"/>
                    </a:cubicBezTo>
                    <a:cubicBezTo>
                      <a:pt x="3190" y="1134"/>
                      <a:pt x="3190" y="1134"/>
                      <a:pt x="3190" y="1134"/>
                    </a:cubicBezTo>
                    <a:cubicBezTo>
                      <a:pt x="3213" y="1134"/>
                      <a:pt x="3213" y="1134"/>
                      <a:pt x="3213" y="1134"/>
                    </a:cubicBezTo>
                    <a:cubicBezTo>
                      <a:pt x="3268" y="1115"/>
                      <a:pt x="3268" y="1115"/>
                      <a:pt x="3268" y="1115"/>
                    </a:cubicBezTo>
                    <a:cubicBezTo>
                      <a:pt x="3268" y="1088"/>
                      <a:pt x="3268" y="1088"/>
                      <a:pt x="3268" y="1088"/>
                    </a:cubicBezTo>
                    <a:cubicBezTo>
                      <a:pt x="3245" y="1056"/>
                      <a:pt x="3245" y="1056"/>
                      <a:pt x="3245" y="1056"/>
                    </a:cubicBezTo>
                    <a:cubicBezTo>
                      <a:pt x="3208" y="1028"/>
                      <a:pt x="3208" y="1028"/>
                      <a:pt x="3208" y="1028"/>
                    </a:cubicBezTo>
                    <a:cubicBezTo>
                      <a:pt x="3236" y="1019"/>
                      <a:pt x="3236" y="1019"/>
                      <a:pt x="3236" y="1019"/>
                    </a:cubicBezTo>
                    <a:cubicBezTo>
                      <a:pt x="3259" y="1028"/>
                      <a:pt x="3259" y="1028"/>
                      <a:pt x="3259" y="1028"/>
                    </a:cubicBezTo>
                    <a:cubicBezTo>
                      <a:pt x="3300" y="1024"/>
                      <a:pt x="3300" y="1024"/>
                      <a:pt x="3300" y="1024"/>
                    </a:cubicBezTo>
                    <a:cubicBezTo>
                      <a:pt x="3332" y="978"/>
                      <a:pt x="3332" y="978"/>
                      <a:pt x="3332" y="978"/>
                    </a:cubicBezTo>
                    <a:cubicBezTo>
                      <a:pt x="3355" y="1001"/>
                      <a:pt x="3355" y="1001"/>
                      <a:pt x="3355" y="1001"/>
                    </a:cubicBezTo>
                    <a:cubicBezTo>
                      <a:pt x="3401" y="996"/>
                      <a:pt x="3401" y="996"/>
                      <a:pt x="3401" y="996"/>
                    </a:cubicBezTo>
                    <a:cubicBezTo>
                      <a:pt x="3434" y="950"/>
                      <a:pt x="3434" y="950"/>
                      <a:pt x="3434" y="950"/>
                    </a:cubicBezTo>
                    <a:cubicBezTo>
                      <a:pt x="3470" y="913"/>
                      <a:pt x="3470" y="913"/>
                      <a:pt x="3470" y="913"/>
                    </a:cubicBezTo>
                    <a:cubicBezTo>
                      <a:pt x="3475" y="886"/>
                      <a:pt x="3475" y="886"/>
                      <a:pt x="3475" y="886"/>
                    </a:cubicBezTo>
                    <a:cubicBezTo>
                      <a:pt x="3489" y="835"/>
                      <a:pt x="3489" y="835"/>
                      <a:pt x="3489" y="835"/>
                    </a:cubicBezTo>
                    <a:cubicBezTo>
                      <a:pt x="3475" y="808"/>
                      <a:pt x="3475" y="808"/>
                      <a:pt x="3475" y="808"/>
                    </a:cubicBezTo>
                    <a:cubicBezTo>
                      <a:pt x="3456" y="794"/>
                      <a:pt x="3456" y="794"/>
                      <a:pt x="3456" y="794"/>
                    </a:cubicBezTo>
                    <a:cubicBezTo>
                      <a:pt x="3392" y="789"/>
                      <a:pt x="3392" y="789"/>
                      <a:pt x="3392" y="789"/>
                    </a:cubicBezTo>
                    <a:cubicBezTo>
                      <a:pt x="3328" y="730"/>
                      <a:pt x="3328" y="730"/>
                      <a:pt x="3328" y="730"/>
                    </a:cubicBezTo>
                    <a:cubicBezTo>
                      <a:pt x="3300" y="711"/>
                      <a:pt x="3300" y="711"/>
                      <a:pt x="3300" y="711"/>
                    </a:cubicBezTo>
                    <a:cubicBezTo>
                      <a:pt x="3319" y="697"/>
                      <a:pt x="3319" y="697"/>
                      <a:pt x="3319" y="697"/>
                    </a:cubicBezTo>
                    <a:cubicBezTo>
                      <a:pt x="3374" y="716"/>
                      <a:pt x="3374" y="716"/>
                      <a:pt x="3374" y="716"/>
                    </a:cubicBezTo>
                    <a:cubicBezTo>
                      <a:pt x="3424" y="762"/>
                      <a:pt x="3424" y="762"/>
                      <a:pt x="3424" y="762"/>
                    </a:cubicBezTo>
                    <a:cubicBezTo>
                      <a:pt x="3484" y="771"/>
                      <a:pt x="3484" y="771"/>
                      <a:pt x="3484" y="771"/>
                    </a:cubicBezTo>
                    <a:cubicBezTo>
                      <a:pt x="3521" y="730"/>
                      <a:pt x="3521" y="730"/>
                      <a:pt x="3521" y="730"/>
                    </a:cubicBezTo>
                    <a:cubicBezTo>
                      <a:pt x="3576" y="688"/>
                      <a:pt x="3576" y="688"/>
                      <a:pt x="3576" y="688"/>
                    </a:cubicBezTo>
                    <a:cubicBezTo>
                      <a:pt x="3581" y="642"/>
                      <a:pt x="3581" y="642"/>
                      <a:pt x="3581" y="642"/>
                    </a:cubicBezTo>
                    <a:cubicBezTo>
                      <a:pt x="3549" y="638"/>
                      <a:pt x="3549" y="638"/>
                      <a:pt x="3549" y="638"/>
                    </a:cubicBezTo>
                    <a:cubicBezTo>
                      <a:pt x="3530" y="619"/>
                      <a:pt x="3530" y="619"/>
                      <a:pt x="3530" y="619"/>
                    </a:cubicBezTo>
                    <a:cubicBezTo>
                      <a:pt x="3535" y="596"/>
                      <a:pt x="3535" y="596"/>
                      <a:pt x="3535" y="596"/>
                    </a:cubicBezTo>
                    <a:cubicBezTo>
                      <a:pt x="3585" y="592"/>
                      <a:pt x="3585" y="592"/>
                      <a:pt x="3585" y="592"/>
                    </a:cubicBezTo>
                    <a:cubicBezTo>
                      <a:pt x="3604" y="624"/>
                      <a:pt x="3604" y="624"/>
                      <a:pt x="3604" y="624"/>
                    </a:cubicBezTo>
                    <a:cubicBezTo>
                      <a:pt x="3631" y="638"/>
                      <a:pt x="3631" y="638"/>
                      <a:pt x="3631" y="638"/>
                    </a:cubicBezTo>
                    <a:cubicBezTo>
                      <a:pt x="3659" y="642"/>
                      <a:pt x="3659" y="642"/>
                      <a:pt x="3659" y="642"/>
                    </a:cubicBezTo>
                    <a:cubicBezTo>
                      <a:pt x="3700" y="624"/>
                      <a:pt x="3700" y="624"/>
                      <a:pt x="3700" y="624"/>
                    </a:cubicBezTo>
                    <a:cubicBezTo>
                      <a:pt x="3696" y="601"/>
                      <a:pt x="3696" y="601"/>
                      <a:pt x="3696" y="601"/>
                    </a:cubicBezTo>
                    <a:cubicBezTo>
                      <a:pt x="3654" y="570"/>
                      <a:pt x="3654" y="570"/>
                      <a:pt x="3654" y="570"/>
                    </a:cubicBezTo>
                    <a:cubicBezTo>
                      <a:pt x="3641" y="559"/>
                      <a:pt x="3641" y="559"/>
                      <a:pt x="3641" y="559"/>
                    </a:cubicBezTo>
                    <a:cubicBezTo>
                      <a:pt x="3659" y="548"/>
                      <a:pt x="3659" y="548"/>
                      <a:pt x="3659" y="548"/>
                    </a:cubicBezTo>
                    <a:cubicBezTo>
                      <a:pt x="3686" y="554"/>
                      <a:pt x="3686" y="554"/>
                      <a:pt x="3686" y="554"/>
                    </a:cubicBezTo>
                    <a:cubicBezTo>
                      <a:pt x="3705" y="568"/>
                      <a:pt x="3705" y="568"/>
                      <a:pt x="3705" y="568"/>
                    </a:cubicBezTo>
                    <a:cubicBezTo>
                      <a:pt x="3728" y="596"/>
                      <a:pt x="3728" y="596"/>
                      <a:pt x="3728" y="596"/>
                    </a:cubicBezTo>
                    <a:cubicBezTo>
                      <a:pt x="3765" y="601"/>
                      <a:pt x="3765" y="601"/>
                      <a:pt x="3765" y="601"/>
                    </a:cubicBezTo>
                    <a:cubicBezTo>
                      <a:pt x="3792" y="583"/>
                      <a:pt x="3792" y="583"/>
                      <a:pt x="3792" y="583"/>
                    </a:cubicBezTo>
                    <a:cubicBezTo>
                      <a:pt x="3843" y="562"/>
                      <a:pt x="3843" y="562"/>
                      <a:pt x="3843" y="562"/>
                    </a:cubicBezTo>
                    <a:cubicBezTo>
                      <a:pt x="3847" y="540"/>
                      <a:pt x="3847" y="540"/>
                      <a:pt x="3847" y="540"/>
                    </a:cubicBezTo>
                    <a:cubicBezTo>
                      <a:pt x="3884" y="493"/>
                      <a:pt x="3884" y="493"/>
                      <a:pt x="3884" y="493"/>
                    </a:cubicBezTo>
                    <a:cubicBezTo>
                      <a:pt x="3847" y="452"/>
                      <a:pt x="3847" y="452"/>
                      <a:pt x="3847" y="452"/>
                    </a:cubicBezTo>
                    <a:cubicBezTo>
                      <a:pt x="3820" y="441"/>
                      <a:pt x="3820" y="441"/>
                      <a:pt x="3820" y="441"/>
                    </a:cubicBezTo>
                    <a:cubicBezTo>
                      <a:pt x="3801" y="408"/>
                      <a:pt x="3801" y="408"/>
                      <a:pt x="3801" y="408"/>
                    </a:cubicBezTo>
                    <a:cubicBezTo>
                      <a:pt x="3820" y="402"/>
                      <a:pt x="3820" y="402"/>
                      <a:pt x="3820" y="402"/>
                    </a:cubicBezTo>
                    <a:cubicBezTo>
                      <a:pt x="3857" y="399"/>
                      <a:pt x="3857" y="399"/>
                      <a:pt x="3857" y="399"/>
                    </a:cubicBezTo>
                    <a:cubicBezTo>
                      <a:pt x="3866" y="372"/>
                      <a:pt x="3866" y="372"/>
                      <a:pt x="3866" y="372"/>
                    </a:cubicBezTo>
                    <a:cubicBezTo>
                      <a:pt x="3838" y="353"/>
                      <a:pt x="3838" y="353"/>
                      <a:pt x="3838" y="353"/>
                    </a:cubicBezTo>
                    <a:cubicBezTo>
                      <a:pt x="3861" y="328"/>
                      <a:pt x="3861" y="328"/>
                      <a:pt x="3861" y="328"/>
                    </a:cubicBezTo>
                    <a:cubicBezTo>
                      <a:pt x="3857" y="306"/>
                      <a:pt x="3857" y="306"/>
                      <a:pt x="3857" y="306"/>
                    </a:cubicBezTo>
                    <a:cubicBezTo>
                      <a:pt x="3824" y="306"/>
                      <a:pt x="3824" y="306"/>
                      <a:pt x="3824" y="306"/>
                    </a:cubicBezTo>
                    <a:cubicBezTo>
                      <a:pt x="3801" y="295"/>
                      <a:pt x="3801" y="295"/>
                      <a:pt x="3801" y="295"/>
                    </a:cubicBezTo>
                    <a:cubicBezTo>
                      <a:pt x="3792" y="278"/>
                      <a:pt x="3792" y="278"/>
                      <a:pt x="3792" y="278"/>
                    </a:cubicBezTo>
                    <a:cubicBezTo>
                      <a:pt x="3811" y="270"/>
                      <a:pt x="3811" y="270"/>
                      <a:pt x="3811" y="270"/>
                    </a:cubicBezTo>
                    <a:cubicBezTo>
                      <a:pt x="3792" y="259"/>
                      <a:pt x="3792" y="259"/>
                      <a:pt x="3792" y="259"/>
                    </a:cubicBezTo>
                    <a:cubicBezTo>
                      <a:pt x="3732" y="259"/>
                      <a:pt x="3732" y="259"/>
                      <a:pt x="3732" y="259"/>
                    </a:cubicBezTo>
                    <a:cubicBezTo>
                      <a:pt x="3700" y="253"/>
                      <a:pt x="3700" y="253"/>
                      <a:pt x="3700" y="253"/>
                    </a:cubicBezTo>
                    <a:cubicBezTo>
                      <a:pt x="3673" y="240"/>
                      <a:pt x="3673" y="240"/>
                      <a:pt x="3673" y="240"/>
                    </a:cubicBezTo>
                    <a:cubicBezTo>
                      <a:pt x="3627" y="245"/>
                      <a:pt x="3627" y="245"/>
                      <a:pt x="3627" y="245"/>
                    </a:cubicBezTo>
                    <a:cubicBezTo>
                      <a:pt x="3617" y="253"/>
                      <a:pt x="3617" y="253"/>
                      <a:pt x="3617" y="253"/>
                    </a:cubicBezTo>
                    <a:cubicBezTo>
                      <a:pt x="3613" y="319"/>
                      <a:pt x="3613" y="319"/>
                      <a:pt x="3613" y="319"/>
                    </a:cubicBezTo>
                    <a:cubicBezTo>
                      <a:pt x="3631" y="328"/>
                      <a:pt x="3631" y="328"/>
                      <a:pt x="3631" y="328"/>
                    </a:cubicBezTo>
                    <a:cubicBezTo>
                      <a:pt x="3627" y="344"/>
                      <a:pt x="3627" y="344"/>
                      <a:pt x="3627" y="344"/>
                    </a:cubicBezTo>
                    <a:cubicBezTo>
                      <a:pt x="3594" y="364"/>
                      <a:pt x="3594" y="364"/>
                      <a:pt x="3594" y="364"/>
                    </a:cubicBezTo>
                    <a:cubicBezTo>
                      <a:pt x="3590" y="394"/>
                      <a:pt x="3590" y="394"/>
                      <a:pt x="3590" y="394"/>
                    </a:cubicBezTo>
                    <a:cubicBezTo>
                      <a:pt x="3571" y="435"/>
                      <a:pt x="3571" y="435"/>
                      <a:pt x="3571" y="435"/>
                    </a:cubicBezTo>
                    <a:cubicBezTo>
                      <a:pt x="3544" y="471"/>
                      <a:pt x="3544" y="471"/>
                      <a:pt x="3544" y="471"/>
                    </a:cubicBezTo>
                    <a:cubicBezTo>
                      <a:pt x="3530" y="493"/>
                      <a:pt x="3530" y="493"/>
                      <a:pt x="3530" y="493"/>
                    </a:cubicBezTo>
                    <a:cubicBezTo>
                      <a:pt x="3498" y="501"/>
                      <a:pt x="3498" y="501"/>
                      <a:pt x="3498" y="501"/>
                    </a:cubicBezTo>
                    <a:cubicBezTo>
                      <a:pt x="3493" y="526"/>
                      <a:pt x="3493" y="526"/>
                      <a:pt x="3493" y="526"/>
                    </a:cubicBezTo>
                    <a:cubicBezTo>
                      <a:pt x="3479" y="526"/>
                      <a:pt x="3479" y="526"/>
                      <a:pt x="3479" y="526"/>
                    </a:cubicBezTo>
                    <a:cubicBezTo>
                      <a:pt x="3420" y="474"/>
                      <a:pt x="3420" y="474"/>
                      <a:pt x="3420" y="474"/>
                    </a:cubicBezTo>
                    <a:cubicBezTo>
                      <a:pt x="3424" y="413"/>
                      <a:pt x="3424" y="413"/>
                      <a:pt x="3424" y="413"/>
                    </a:cubicBezTo>
                    <a:cubicBezTo>
                      <a:pt x="3461" y="410"/>
                      <a:pt x="3461" y="410"/>
                      <a:pt x="3461" y="410"/>
                    </a:cubicBezTo>
                    <a:cubicBezTo>
                      <a:pt x="3456" y="388"/>
                      <a:pt x="3456" y="388"/>
                      <a:pt x="3456" y="388"/>
                    </a:cubicBezTo>
                    <a:cubicBezTo>
                      <a:pt x="3438" y="364"/>
                      <a:pt x="3438" y="364"/>
                      <a:pt x="3438" y="364"/>
                    </a:cubicBezTo>
                    <a:cubicBezTo>
                      <a:pt x="3378" y="330"/>
                      <a:pt x="3378" y="330"/>
                      <a:pt x="3378" y="330"/>
                    </a:cubicBezTo>
                    <a:cubicBezTo>
                      <a:pt x="3365" y="317"/>
                      <a:pt x="3365" y="317"/>
                      <a:pt x="3365" y="317"/>
                    </a:cubicBezTo>
                    <a:cubicBezTo>
                      <a:pt x="3328" y="336"/>
                      <a:pt x="3328" y="336"/>
                      <a:pt x="3328" y="336"/>
                    </a:cubicBezTo>
                    <a:cubicBezTo>
                      <a:pt x="3328" y="364"/>
                      <a:pt x="3328" y="364"/>
                      <a:pt x="3328" y="364"/>
                    </a:cubicBezTo>
                    <a:cubicBezTo>
                      <a:pt x="3319" y="399"/>
                      <a:pt x="3319" y="399"/>
                      <a:pt x="3319" y="399"/>
                    </a:cubicBezTo>
                    <a:cubicBezTo>
                      <a:pt x="3296" y="408"/>
                      <a:pt x="3296" y="408"/>
                      <a:pt x="3296" y="408"/>
                    </a:cubicBezTo>
                    <a:cubicBezTo>
                      <a:pt x="3277" y="397"/>
                      <a:pt x="3277" y="397"/>
                      <a:pt x="3277" y="397"/>
                    </a:cubicBezTo>
                    <a:cubicBezTo>
                      <a:pt x="3277" y="342"/>
                      <a:pt x="3277" y="342"/>
                      <a:pt x="3277" y="342"/>
                    </a:cubicBezTo>
                    <a:cubicBezTo>
                      <a:pt x="3231" y="311"/>
                      <a:pt x="3231" y="311"/>
                      <a:pt x="3231" y="311"/>
                    </a:cubicBezTo>
                    <a:cubicBezTo>
                      <a:pt x="3241" y="300"/>
                      <a:pt x="3241" y="300"/>
                      <a:pt x="3241" y="300"/>
                    </a:cubicBezTo>
                    <a:cubicBezTo>
                      <a:pt x="3277" y="300"/>
                      <a:pt x="3277" y="300"/>
                      <a:pt x="3277" y="300"/>
                    </a:cubicBezTo>
                    <a:cubicBezTo>
                      <a:pt x="3273" y="289"/>
                      <a:pt x="3273" y="289"/>
                      <a:pt x="3273" y="289"/>
                    </a:cubicBezTo>
                    <a:cubicBezTo>
                      <a:pt x="3236" y="264"/>
                      <a:pt x="3236" y="264"/>
                      <a:pt x="3236" y="264"/>
                    </a:cubicBezTo>
                    <a:cubicBezTo>
                      <a:pt x="3190" y="275"/>
                      <a:pt x="3190" y="275"/>
                      <a:pt x="3190" y="275"/>
                    </a:cubicBezTo>
                    <a:cubicBezTo>
                      <a:pt x="3139" y="251"/>
                      <a:pt x="3139" y="251"/>
                      <a:pt x="3139" y="251"/>
                    </a:cubicBezTo>
                    <a:cubicBezTo>
                      <a:pt x="3158" y="226"/>
                      <a:pt x="3158" y="226"/>
                      <a:pt x="3158" y="226"/>
                    </a:cubicBezTo>
                    <a:cubicBezTo>
                      <a:pt x="3153" y="212"/>
                      <a:pt x="3153" y="212"/>
                      <a:pt x="3153" y="212"/>
                    </a:cubicBezTo>
                    <a:cubicBezTo>
                      <a:pt x="3167" y="209"/>
                      <a:pt x="3167" y="209"/>
                      <a:pt x="3167" y="209"/>
                    </a:cubicBezTo>
                    <a:cubicBezTo>
                      <a:pt x="3204" y="212"/>
                      <a:pt x="3204" y="212"/>
                      <a:pt x="3204" y="212"/>
                    </a:cubicBezTo>
                    <a:cubicBezTo>
                      <a:pt x="3204" y="187"/>
                      <a:pt x="3204" y="187"/>
                      <a:pt x="3204" y="187"/>
                    </a:cubicBezTo>
                    <a:cubicBezTo>
                      <a:pt x="3126" y="129"/>
                      <a:pt x="3126" y="129"/>
                      <a:pt x="3126" y="129"/>
                    </a:cubicBezTo>
                    <a:cubicBezTo>
                      <a:pt x="3121" y="71"/>
                      <a:pt x="3121" y="71"/>
                      <a:pt x="3121" y="71"/>
                    </a:cubicBezTo>
                    <a:cubicBezTo>
                      <a:pt x="3107" y="60"/>
                      <a:pt x="3107" y="60"/>
                      <a:pt x="3107" y="60"/>
                    </a:cubicBezTo>
                    <a:cubicBezTo>
                      <a:pt x="3098" y="30"/>
                      <a:pt x="3098" y="30"/>
                      <a:pt x="3098" y="30"/>
                    </a:cubicBezTo>
                    <a:cubicBezTo>
                      <a:pt x="3070" y="22"/>
                      <a:pt x="3070" y="22"/>
                      <a:pt x="3070" y="22"/>
                    </a:cubicBezTo>
                    <a:cubicBezTo>
                      <a:pt x="3038" y="19"/>
                      <a:pt x="3038" y="19"/>
                      <a:pt x="3038" y="19"/>
                    </a:cubicBezTo>
                    <a:cubicBezTo>
                      <a:pt x="3020" y="2"/>
                      <a:pt x="3020" y="2"/>
                      <a:pt x="3020" y="2"/>
                    </a:cubicBezTo>
                    <a:cubicBezTo>
                      <a:pt x="2992" y="0"/>
                      <a:pt x="2992" y="0"/>
                      <a:pt x="2992" y="0"/>
                    </a:cubicBezTo>
                    <a:cubicBezTo>
                      <a:pt x="2978" y="19"/>
                      <a:pt x="2978" y="19"/>
                      <a:pt x="2978" y="19"/>
                    </a:cubicBezTo>
                    <a:cubicBezTo>
                      <a:pt x="2955" y="19"/>
                      <a:pt x="2955" y="19"/>
                      <a:pt x="2955" y="19"/>
                    </a:cubicBezTo>
                    <a:cubicBezTo>
                      <a:pt x="2937" y="38"/>
                      <a:pt x="2937" y="38"/>
                      <a:pt x="2937" y="38"/>
                    </a:cubicBezTo>
                    <a:cubicBezTo>
                      <a:pt x="2960" y="52"/>
                      <a:pt x="2960" y="52"/>
                      <a:pt x="2960" y="52"/>
                    </a:cubicBezTo>
                    <a:cubicBezTo>
                      <a:pt x="2937" y="66"/>
                      <a:pt x="2937" y="66"/>
                      <a:pt x="2937" y="66"/>
                    </a:cubicBezTo>
                    <a:cubicBezTo>
                      <a:pt x="2919" y="63"/>
                      <a:pt x="2919" y="63"/>
                      <a:pt x="2919" y="63"/>
                    </a:cubicBezTo>
                    <a:cubicBezTo>
                      <a:pt x="2905" y="69"/>
                      <a:pt x="2905" y="69"/>
                      <a:pt x="2905" y="69"/>
                    </a:cubicBezTo>
                    <a:cubicBezTo>
                      <a:pt x="2882" y="135"/>
                      <a:pt x="2882" y="135"/>
                      <a:pt x="2882" y="135"/>
                    </a:cubicBezTo>
                    <a:cubicBezTo>
                      <a:pt x="2905" y="151"/>
                      <a:pt x="2905" y="151"/>
                      <a:pt x="2905" y="151"/>
                    </a:cubicBezTo>
                    <a:cubicBezTo>
                      <a:pt x="2923" y="151"/>
                      <a:pt x="2923" y="151"/>
                      <a:pt x="2923" y="151"/>
                    </a:cubicBezTo>
                    <a:cubicBezTo>
                      <a:pt x="2923" y="165"/>
                      <a:pt x="2923" y="165"/>
                      <a:pt x="2923" y="165"/>
                    </a:cubicBezTo>
                    <a:cubicBezTo>
                      <a:pt x="2896" y="162"/>
                      <a:pt x="2896" y="162"/>
                      <a:pt x="2896" y="162"/>
                    </a:cubicBezTo>
                    <a:cubicBezTo>
                      <a:pt x="2882" y="209"/>
                      <a:pt x="2882" y="209"/>
                      <a:pt x="2882" y="209"/>
                    </a:cubicBezTo>
                    <a:cubicBezTo>
                      <a:pt x="2910" y="231"/>
                      <a:pt x="2910" y="231"/>
                      <a:pt x="2910" y="231"/>
                    </a:cubicBezTo>
                    <a:cubicBezTo>
                      <a:pt x="2946" y="251"/>
                      <a:pt x="2946" y="251"/>
                      <a:pt x="2946" y="251"/>
                    </a:cubicBezTo>
                    <a:cubicBezTo>
                      <a:pt x="2978" y="253"/>
                      <a:pt x="2978" y="253"/>
                      <a:pt x="2978" y="253"/>
                    </a:cubicBezTo>
                    <a:cubicBezTo>
                      <a:pt x="3002" y="256"/>
                      <a:pt x="3002" y="256"/>
                      <a:pt x="3002" y="256"/>
                    </a:cubicBezTo>
                    <a:cubicBezTo>
                      <a:pt x="3006" y="275"/>
                      <a:pt x="3006" y="275"/>
                      <a:pt x="3006" y="275"/>
                    </a:cubicBezTo>
                    <a:cubicBezTo>
                      <a:pt x="3043" y="281"/>
                      <a:pt x="3043" y="281"/>
                      <a:pt x="3043" y="281"/>
                    </a:cubicBezTo>
                    <a:cubicBezTo>
                      <a:pt x="3070" y="273"/>
                      <a:pt x="3070" y="273"/>
                      <a:pt x="3070" y="273"/>
                    </a:cubicBezTo>
                    <a:cubicBezTo>
                      <a:pt x="3075" y="289"/>
                      <a:pt x="3075" y="289"/>
                      <a:pt x="3075" y="289"/>
                    </a:cubicBezTo>
                    <a:cubicBezTo>
                      <a:pt x="3029" y="306"/>
                      <a:pt x="3029" y="306"/>
                      <a:pt x="3029" y="306"/>
                    </a:cubicBezTo>
                    <a:cubicBezTo>
                      <a:pt x="3006" y="353"/>
                      <a:pt x="3006" y="353"/>
                      <a:pt x="3006" y="353"/>
                    </a:cubicBezTo>
                    <a:cubicBezTo>
                      <a:pt x="3029" y="364"/>
                      <a:pt x="3029" y="364"/>
                      <a:pt x="3029" y="364"/>
                    </a:cubicBezTo>
                    <a:cubicBezTo>
                      <a:pt x="3052" y="353"/>
                      <a:pt x="3052" y="353"/>
                      <a:pt x="3052" y="353"/>
                    </a:cubicBezTo>
                    <a:cubicBezTo>
                      <a:pt x="3066" y="342"/>
                      <a:pt x="3066" y="342"/>
                      <a:pt x="3066" y="342"/>
                    </a:cubicBezTo>
                    <a:cubicBezTo>
                      <a:pt x="3079" y="361"/>
                      <a:pt x="3079" y="361"/>
                      <a:pt x="3079" y="361"/>
                    </a:cubicBezTo>
                    <a:cubicBezTo>
                      <a:pt x="3070" y="388"/>
                      <a:pt x="3070" y="388"/>
                      <a:pt x="3070" y="388"/>
                    </a:cubicBezTo>
                    <a:cubicBezTo>
                      <a:pt x="3043" y="408"/>
                      <a:pt x="3043" y="408"/>
                      <a:pt x="3043" y="408"/>
                    </a:cubicBezTo>
                    <a:cubicBezTo>
                      <a:pt x="3015" y="427"/>
                      <a:pt x="3015" y="427"/>
                      <a:pt x="3015" y="427"/>
                    </a:cubicBezTo>
                    <a:cubicBezTo>
                      <a:pt x="2983" y="427"/>
                      <a:pt x="2983" y="427"/>
                      <a:pt x="2983" y="427"/>
                    </a:cubicBezTo>
                    <a:cubicBezTo>
                      <a:pt x="2946" y="444"/>
                      <a:pt x="2946" y="444"/>
                      <a:pt x="2946" y="444"/>
                    </a:cubicBezTo>
                    <a:cubicBezTo>
                      <a:pt x="2942" y="460"/>
                      <a:pt x="2942" y="460"/>
                      <a:pt x="2942" y="460"/>
                    </a:cubicBezTo>
                    <a:cubicBezTo>
                      <a:pt x="2978" y="493"/>
                      <a:pt x="2978" y="493"/>
                      <a:pt x="2978" y="493"/>
                    </a:cubicBezTo>
                    <a:cubicBezTo>
                      <a:pt x="2965" y="512"/>
                      <a:pt x="2965" y="512"/>
                      <a:pt x="2965" y="512"/>
                    </a:cubicBezTo>
                    <a:cubicBezTo>
                      <a:pt x="2910" y="501"/>
                      <a:pt x="2910" y="501"/>
                      <a:pt x="2910" y="501"/>
                    </a:cubicBezTo>
                    <a:cubicBezTo>
                      <a:pt x="2900" y="466"/>
                      <a:pt x="2900" y="466"/>
                      <a:pt x="2900" y="466"/>
                    </a:cubicBezTo>
                    <a:cubicBezTo>
                      <a:pt x="2919" y="452"/>
                      <a:pt x="2919" y="452"/>
                      <a:pt x="2919" y="452"/>
                    </a:cubicBezTo>
                    <a:cubicBezTo>
                      <a:pt x="2919" y="427"/>
                      <a:pt x="2919" y="427"/>
                      <a:pt x="2919" y="427"/>
                    </a:cubicBezTo>
                    <a:cubicBezTo>
                      <a:pt x="2891" y="421"/>
                      <a:pt x="2891" y="421"/>
                      <a:pt x="2891" y="421"/>
                    </a:cubicBezTo>
                    <a:cubicBezTo>
                      <a:pt x="2845" y="402"/>
                      <a:pt x="2845" y="402"/>
                      <a:pt x="2845" y="402"/>
                    </a:cubicBezTo>
                    <a:cubicBezTo>
                      <a:pt x="2813" y="391"/>
                      <a:pt x="2813" y="391"/>
                      <a:pt x="2813" y="391"/>
                    </a:cubicBezTo>
                    <a:cubicBezTo>
                      <a:pt x="2795" y="399"/>
                      <a:pt x="2795" y="399"/>
                      <a:pt x="2795" y="399"/>
                    </a:cubicBezTo>
                    <a:cubicBezTo>
                      <a:pt x="2753" y="402"/>
                      <a:pt x="2753" y="402"/>
                      <a:pt x="2753" y="402"/>
                    </a:cubicBezTo>
                    <a:cubicBezTo>
                      <a:pt x="2735" y="468"/>
                      <a:pt x="2735" y="468"/>
                      <a:pt x="2735" y="468"/>
                    </a:cubicBezTo>
                    <a:cubicBezTo>
                      <a:pt x="2703" y="466"/>
                      <a:pt x="2703" y="466"/>
                      <a:pt x="2703" y="466"/>
                    </a:cubicBezTo>
                    <a:cubicBezTo>
                      <a:pt x="2666" y="455"/>
                      <a:pt x="2666" y="455"/>
                      <a:pt x="2666" y="455"/>
                    </a:cubicBezTo>
                    <a:cubicBezTo>
                      <a:pt x="2592" y="468"/>
                      <a:pt x="2592" y="468"/>
                      <a:pt x="2592" y="468"/>
                    </a:cubicBezTo>
                    <a:cubicBezTo>
                      <a:pt x="2560" y="460"/>
                      <a:pt x="2560" y="460"/>
                      <a:pt x="2560" y="460"/>
                    </a:cubicBezTo>
                    <a:cubicBezTo>
                      <a:pt x="2534" y="471"/>
                      <a:pt x="2534" y="471"/>
                      <a:pt x="2534" y="471"/>
                    </a:cubicBezTo>
                    <a:cubicBezTo>
                      <a:pt x="2473" y="460"/>
                      <a:pt x="2473" y="460"/>
                      <a:pt x="2473" y="460"/>
                    </a:cubicBezTo>
                    <a:cubicBezTo>
                      <a:pt x="2450" y="435"/>
                      <a:pt x="2450" y="435"/>
                      <a:pt x="2450" y="435"/>
                    </a:cubicBezTo>
                    <a:cubicBezTo>
                      <a:pt x="2390" y="435"/>
                      <a:pt x="2390" y="435"/>
                      <a:pt x="2390" y="435"/>
                    </a:cubicBezTo>
                    <a:cubicBezTo>
                      <a:pt x="2362" y="432"/>
                      <a:pt x="2362" y="432"/>
                      <a:pt x="2362" y="432"/>
                    </a:cubicBezTo>
                    <a:cubicBezTo>
                      <a:pt x="2312" y="399"/>
                      <a:pt x="2312" y="399"/>
                      <a:pt x="2312" y="399"/>
                    </a:cubicBezTo>
                    <a:cubicBezTo>
                      <a:pt x="2307" y="388"/>
                      <a:pt x="2307" y="388"/>
                      <a:pt x="2307" y="388"/>
                    </a:cubicBezTo>
                    <a:cubicBezTo>
                      <a:pt x="2294" y="386"/>
                      <a:pt x="2294" y="386"/>
                      <a:pt x="2294" y="386"/>
                    </a:cubicBezTo>
                    <a:cubicBezTo>
                      <a:pt x="2271" y="391"/>
                      <a:pt x="2271" y="391"/>
                      <a:pt x="2271" y="391"/>
                    </a:cubicBezTo>
                    <a:cubicBezTo>
                      <a:pt x="2266" y="405"/>
                      <a:pt x="2266" y="405"/>
                      <a:pt x="2266" y="405"/>
                    </a:cubicBezTo>
                    <a:cubicBezTo>
                      <a:pt x="2215" y="438"/>
                      <a:pt x="2215" y="438"/>
                      <a:pt x="2215" y="438"/>
                    </a:cubicBezTo>
                    <a:cubicBezTo>
                      <a:pt x="2156" y="441"/>
                      <a:pt x="2156" y="441"/>
                      <a:pt x="2156" y="441"/>
                    </a:cubicBezTo>
                    <a:cubicBezTo>
                      <a:pt x="2146" y="474"/>
                      <a:pt x="2146" y="474"/>
                      <a:pt x="2146" y="474"/>
                    </a:cubicBezTo>
                    <a:cubicBezTo>
                      <a:pt x="2169" y="515"/>
                      <a:pt x="2169" y="515"/>
                      <a:pt x="2169" y="515"/>
                    </a:cubicBezTo>
                    <a:cubicBezTo>
                      <a:pt x="2197" y="535"/>
                      <a:pt x="2197" y="535"/>
                      <a:pt x="2197" y="535"/>
                    </a:cubicBezTo>
                    <a:cubicBezTo>
                      <a:pt x="2174" y="551"/>
                      <a:pt x="2174" y="551"/>
                      <a:pt x="2174" y="551"/>
                    </a:cubicBezTo>
                    <a:cubicBezTo>
                      <a:pt x="2174" y="582"/>
                      <a:pt x="2174" y="582"/>
                      <a:pt x="2174" y="582"/>
                    </a:cubicBezTo>
                    <a:cubicBezTo>
                      <a:pt x="2133" y="562"/>
                      <a:pt x="2133" y="562"/>
                      <a:pt x="2133" y="562"/>
                    </a:cubicBezTo>
                    <a:cubicBezTo>
                      <a:pt x="2114" y="543"/>
                      <a:pt x="2114" y="543"/>
                      <a:pt x="2114" y="543"/>
                    </a:cubicBezTo>
                    <a:cubicBezTo>
                      <a:pt x="2137" y="521"/>
                      <a:pt x="2137" y="521"/>
                      <a:pt x="2137" y="521"/>
                    </a:cubicBezTo>
                    <a:cubicBezTo>
                      <a:pt x="2100" y="493"/>
                      <a:pt x="2100" y="493"/>
                      <a:pt x="2100" y="493"/>
                    </a:cubicBezTo>
                    <a:cubicBezTo>
                      <a:pt x="2087" y="490"/>
                      <a:pt x="2087" y="490"/>
                      <a:pt x="2087" y="490"/>
                    </a:cubicBezTo>
                    <a:cubicBezTo>
                      <a:pt x="2059" y="468"/>
                      <a:pt x="2059" y="468"/>
                      <a:pt x="2059" y="468"/>
                    </a:cubicBezTo>
                    <a:cubicBezTo>
                      <a:pt x="2027" y="457"/>
                      <a:pt x="2027" y="457"/>
                      <a:pt x="2027" y="457"/>
                    </a:cubicBezTo>
                    <a:cubicBezTo>
                      <a:pt x="2004" y="449"/>
                      <a:pt x="2004" y="449"/>
                      <a:pt x="2004" y="449"/>
                    </a:cubicBezTo>
                    <a:cubicBezTo>
                      <a:pt x="1917" y="474"/>
                      <a:pt x="1917" y="474"/>
                      <a:pt x="1917" y="474"/>
                    </a:cubicBezTo>
                    <a:cubicBezTo>
                      <a:pt x="1866" y="477"/>
                      <a:pt x="1866" y="477"/>
                      <a:pt x="1866" y="477"/>
                    </a:cubicBezTo>
                    <a:cubicBezTo>
                      <a:pt x="1760" y="474"/>
                      <a:pt x="1760" y="474"/>
                      <a:pt x="1760" y="474"/>
                    </a:cubicBezTo>
                    <a:cubicBezTo>
                      <a:pt x="1728" y="466"/>
                      <a:pt x="1728" y="466"/>
                      <a:pt x="1728" y="466"/>
                    </a:cubicBezTo>
                    <a:cubicBezTo>
                      <a:pt x="1664" y="463"/>
                      <a:pt x="1664" y="463"/>
                      <a:pt x="1664" y="463"/>
                    </a:cubicBezTo>
                    <a:cubicBezTo>
                      <a:pt x="1655" y="446"/>
                      <a:pt x="1655" y="446"/>
                      <a:pt x="1655" y="446"/>
                    </a:cubicBezTo>
                    <a:cubicBezTo>
                      <a:pt x="1668" y="432"/>
                      <a:pt x="1668" y="432"/>
                      <a:pt x="1668" y="432"/>
                    </a:cubicBezTo>
                    <a:cubicBezTo>
                      <a:pt x="1696" y="424"/>
                      <a:pt x="1696" y="424"/>
                      <a:pt x="1696" y="424"/>
                    </a:cubicBezTo>
                    <a:cubicBezTo>
                      <a:pt x="1705" y="413"/>
                      <a:pt x="1705" y="413"/>
                      <a:pt x="1705" y="413"/>
                    </a:cubicBezTo>
                    <a:cubicBezTo>
                      <a:pt x="1756" y="402"/>
                      <a:pt x="1756" y="402"/>
                      <a:pt x="1756" y="402"/>
                    </a:cubicBezTo>
                    <a:cubicBezTo>
                      <a:pt x="1659" y="336"/>
                      <a:pt x="1659" y="336"/>
                      <a:pt x="1659" y="336"/>
                    </a:cubicBezTo>
                    <a:cubicBezTo>
                      <a:pt x="1618" y="339"/>
                      <a:pt x="1618" y="339"/>
                      <a:pt x="1618" y="339"/>
                    </a:cubicBezTo>
                    <a:cubicBezTo>
                      <a:pt x="1609" y="347"/>
                      <a:pt x="1609" y="347"/>
                      <a:pt x="1609" y="347"/>
                    </a:cubicBezTo>
                    <a:cubicBezTo>
                      <a:pt x="1572" y="347"/>
                      <a:pt x="1572" y="347"/>
                      <a:pt x="1572" y="347"/>
                    </a:cubicBezTo>
                    <a:cubicBezTo>
                      <a:pt x="1530" y="339"/>
                      <a:pt x="1530" y="339"/>
                      <a:pt x="1530" y="339"/>
                    </a:cubicBezTo>
                    <a:cubicBezTo>
                      <a:pt x="1498" y="339"/>
                      <a:pt x="1498" y="339"/>
                      <a:pt x="1498" y="339"/>
                    </a:cubicBezTo>
                    <a:cubicBezTo>
                      <a:pt x="1438" y="311"/>
                      <a:pt x="1438" y="311"/>
                      <a:pt x="1438" y="311"/>
                    </a:cubicBezTo>
                    <a:cubicBezTo>
                      <a:pt x="1374" y="297"/>
                      <a:pt x="1374" y="297"/>
                      <a:pt x="1374" y="297"/>
                    </a:cubicBezTo>
                    <a:cubicBezTo>
                      <a:pt x="1347" y="297"/>
                      <a:pt x="1347" y="297"/>
                      <a:pt x="1347" y="297"/>
                    </a:cubicBezTo>
                    <a:cubicBezTo>
                      <a:pt x="1241" y="242"/>
                      <a:pt x="1241" y="242"/>
                      <a:pt x="1241" y="242"/>
                    </a:cubicBezTo>
                    <a:cubicBezTo>
                      <a:pt x="1172" y="248"/>
                      <a:pt x="1172" y="248"/>
                      <a:pt x="1172" y="248"/>
                    </a:cubicBezTo>
                    <a:cubicBezTo>
                      <a:pt x="1172" y="275"/>
                      <a:pt x="1172" y="275"/>
                      <a:pt x="1172" y="275"/>
                    </a:cubicBezTo>
                    <a:cubicBezTo>
                      <a:pt x="1130" y="303"/>
                      <a:pt x="1130" y="303"/>
                      <a:pt x="1130" y="303"/>
                    </a:cubicBezTo>
                    <a:cubicBezTo>
                      <a:pt x="1080" y="300"/>
                      <a:pt x="1080" y="300"/>
                      <a:pt x="1080" y="300"/>
                    </a:cubicBezTo>
                    <a:cubicBezTo>
                      <a:pt x="1075" y="292"/>
                      <a:pt x="1075" y="292"/>
                      <a:pt x="1075" y="292"/>
                    </a:cubicBezTo>
                    <a:cubicBezTo>
                      <a:pt x="1098" y="270"/>
                      <a:pt x="1098" y="270"/>
                      <a:pt x="1098" y="270"/>
                    </a:cubicBezTo>
                    <a:cubicBezTo>
                      <a:pt x="1061" y="256"/>
                      <a:pt x="1061" y="256"/>
                      <a:pt x="1061" y="256"/>
                    </a:cubicBezTo>
                    <a:cubicBezTo>
                      <a:pt x="1071" y="242"/>
                      <a:pt x="1071" y="242"/>
                      <a:pt x="1071" y="242"/>
                    </a:cubicBezTo>
                    <a:cubicBezTo>
                      <a:pt x="1084" y="237"/>
                      <a:pt x="1084" y="237"/>
                      <a:pt x="1084" y="237"/>
                    </a:cubicBezTo>
                    <a:cubicBezTo>
                      <a:pt x="1075" y="212"/>
                      <a:pt x="1075" y="212"/>
                      <a:pt x="1075" y="212"/>
                    </a:cubicBezTo>
                    <a:cubicBezTo>
                      <a:pt x="1025" y="226"/>
                      <a:pt x="1025" y="226"/>
                      <a:pt x="1025" y="226"/>
                    </a:cubicBezTo>
                    <a:cubicBezTo>
                      <a:pt x="1029" y="270"/>
                      <a:pt x="1029" y="270"/>
                      <a:pt x="1029" y="270"/>
                    </a:cubicBezTo>
                    <a:cubicBezTo>
                      <a:pt x="1016" y="270"/>
                      <a:pt x="1016" y="270"/>
                      <a:pt x="1016" y="270"/>
                    </a:cubicBezTo>
                    <a:cubicBezTo>
                      <a:pt x="1011" y="303"/>
                      <a:pt x="1011" y="303"/>
                      <a:pt x="1011" y="303"/>
                    </a:cubicBezTo>
                    <a:cubicBezTo>
                      <a:pt x="970" y="295"/>
                      <a:pt x="970" y="295"/>
                      <a:pt x="970" y="295"/>
                    </a:cubicBezTo>
                    <a:cubicBezTo>
                      <a:pt x="919" y="256"/>
                      <a:pt x="919" y="256"/>
                      <a:pt x="919" y="256"/>
                    </a:cubicBezTo>
                    <a:cubicBezTo>
                      <a:pt x="919" y="217"/>
                      <a:pt x="919" y="217"/>
                      <a:pt x="919" y="217"/>
                    </a:cubicBezTo>
                    <a:cubicBezTo>
                      <a:pt x="836" y="162"/>
                      <a:pt x="836" y="162"/>
                      <a:pt x="836" y="162"/>
                    </a:cubicBezTo>
                    <a:cubicBezTo>
                      <a:pt x="836" y="184"/>
                      <a:pt x="836" y="184"/>
                      <a:pt x="836" y="184"/>
                    </a:cubicBezTo>
                    <a:cubicBezTo>
                      <a:pt x="855" y="198"/>
                      <a:pt x="855" y="198"/>
                      <a:pt x="855" y="198"/>
                    </a:cubicBezTo>
                    <a:cubicBezTo>
                      <a:pt x="850" y="206"/>
                      <a:pt x="850" y="206"/>
                      <a:pt x="850" y="206"/>
                    </a:cubicBezTo>
                    <a:cubicBezTo>
                      <a:pt x="827" y="206"/>
                      <a:pt x="827" y="206"/>
                      <a:pt x="827" y="206"/>
                    </a:cubicBezTo>
                    <a:cubicBezTo>
                      <a:pt x="827" y="231"/>
                      <a:pt x="827" y="231"/>
                      <a:pt x="827" y="231"/>
                    </a:cubicBezTo>
                    <a:cubicBezTo>
                      <a:pt x="781" y="253"/>
                      <a:pt x="781" y="253"/>
                      <a:pt x="781" y="253"/>
                    </a:cubicBezTo>
                    <a:cubicBezTo>
                      <a:pt x="786" y="237"/>
                      <a:pt x="786" y="237"/>
                      <a:pt x="786" y="237"/>
                    </a:cubicBezTo>
                    <a:cubicBezTo>
                      <a:pt x="754" y="245"/>
                      <a:pt x="754" y="245"/>
                      <a:pt x="754" y="245"/>
                    </a:cubicBezTo>
                    <a:cubicBezTo>
                      <a:pt x="689" y="264"/>
                      <a:pt x="689" y="264"/>
                      <a:pt x="689" y="264"/>
                    </a:cubicBezTo>
                    <a:cubicBezTo>
                      <a:pt x="648" y="297"/>
                      <a:pt x="648" y="297"/>
                      <a:pt x="648" y="297"/>
                    </a:cubicBezTo>
                    <a:cubicBezTo>
                      <a:pt x="634" y="292"/>
                      <a:pt x="634" y="292"/>
                      <a:pt x="634" y="292"/>
                    </a:cubicBezTo>
                    <a:cubicBezTo>
                      <a:pt x="560" y="330"/>
                      <a:pt x="560" y="330"/>
                      <a:pt x="560" y="330"/>
                    </a:cubicBezTo>
                    <a:cubicBezTo>
                      <a:pt x="542" y="355"/>
                      <a:pt x="542" y="355"/>
                      <a:pt x="542" y="355"/>
                    </a:cubicBezTo>
                    <a:cubicBezTo>
                      <a:pt x="501" y="364"/>
                      <a:pt x="501" y="364"/>
                      <a:pt x="501" y="364"/>
                    </a:cubicBezTo>
                    <a:cubicBezTo>
                      <a:pt x="496" y="342"/>
                      <a:pt x="496" y="342"/>
                      <a:pt x="496" y="342"/>
                    </a:cubicBezTo>
                    <a:cubicBezTo>
                      <a:pt x="519" y="330"/>
                      <a:pt x="519" y="330"/>
                      <a:pt x="519" y="330"/>
                    </a:cubicBezTo>
                    <a:cubicBezTo>
                      <a:pt x="514" y="322"/>
                      <a:pt x="514" y="322"/>
                      <a:pt x="514" y="322"/>
                    </a:cubicBezTo>
                    <a:cubicBezTo>
                      <a:pt x="556" y="311"/>
                      <a:pt x="556" y="311"/>
                      <a:pt x="556" y="311"/>
                    </a:cubicBezTo>
                    <a:cubicBezTo>
                      <a:pt x="560" y="292"/>
                      <a:pt x="560" y="292"/>
                      <a:pt x="560" y="292"/>
                    </a:cubicBezTo>
                    <a:cubicBezTo>
                      <a:pt x="616" y="270"/>
                      <a:pt x="616" y="270"/>
                      <a:pt x="616" y="270"/>
                    </a:cubicBezTo>
                    <a:cubicBezTo>
                      <a:pt x="648" y="270"/>
                      <a:pt x="648" y="270"/>
                      <a:pt x="648" y="270"/>
                    </a:cubicBezTo>
                    <a:cubicBezTo>
                      <a:pt x="735" y="231"/>
                      <a:pt x="735" y="231"/>
                      <a:pt x="735" y="231"/>
                    </a:cubicBezTo>
                    <a:cubicBezTo>
                      <a:pt x="735" y="215"/>
                      <a:pt x="735" y="215"/>
                      <a:pt x="735" y="215"/>
                    </a:cubicBezTo>
                    <a:cubicBezTo>
                      <a:pt x="703" y="220"/>
                      <a:pt x="703" y="220"/>
                      <a:pt x="703" y="220"/>
                    </a:cubicBezTo>
                    <a:cubicBezTo>
                      <a:pt x="689" y="215"/>
                      <a:pt x="689" y="215"/>
                      <a:pt x="689" y="215"/>
                    </a:cubicBezTo>
                    <a:cubicBezTo>
                      <a:pt x="652" y="237"/>
                      <a:pt x="652" y="237"/>
                      <a:pt x="652" y="237"/>
                    </a:cubicBezTo>
                    <a:cubicBezTo>
                      <a:pt x="629" y="237"/>
                      <a:pt x="629" y="237"/>
                      <a:pt x="629" y="237"/>
                    </a:cubicBezTo>
                    <a:cubicBezTo>
                      <a:pt x="593" y="259"/>
                      <a:pt x="593" y="259"/>
                      <a:pt x="593" y="259"/>
                    </a:cubicBezTo>
                    <a:cubicBezTo>
                      <a:pt x="560" y="259"/>
                      <a:pt x="560" y="259"/>
                      <a:pt x="560" y="259"/>
                    </a:cubicBezTo>
                    <a:cubicBezTo>
                      <a:pt x="510" y="281"/>
                      <a:pt x="510" y="281"/>
                      <a:pt x="510" y="281"/>
                    </a:cubicBezTo>
                    <a:cubicBezTo>
                      <a:pt x="505" y="295"/>
                      <a:pt x="505" y="295"/>
                      <a:pt x="505" y="295"/>
                    </a:cubicBezTo>
                    <a:cubicBezTo>
                      <a:pt x="459" y="295"/>
                      <a:pt x="459" y="295"/>
                      <a:pt x="459" y="295"/>
                    </a:cubicBezTo>
                    <a:cubicBezTo>
                      <a:pt x="468" y="281"/>
                      <a:pt x="468" y="281"/>
                      <a:pt x="468" y="281"/>
                    </a:cubicBezTo>
                    <a:cubicBezTo>
                      <a:pt x="422" y="273"/>
                      <a:pt x="422" y="273"/>
                      <a:pt x="422" y="273"/>
                    </a:cubicBezTo>
                    <a:cubicBezTo>
                      <a:pt x="386" y="306"/>
                      <a:pt x="386" y="306"/>
                      <a:pt x="386" y="306"/>
                    </a:cubicBezTo>
                    <a:cubicBezTo>
                      <a:pt x="363" y="306"/>
                      <a:pt x="363" y="306"/>
                      <a:pt x="363" y="306"/>
                    </a:cubicBezTo>
                    <a:cubicBezTo>
                      <a:pt x="331" y="325"/>
                      <a:pt x="331" y="325"/>
                      <a:pt x="331" y="325"/>
                    </a:cubicBezTo>
                    <a:cubicBezTo>
                      <a:pt x="340" y="344"/>
                      <a:pt x="340" y="344"/>
                      <a:pt x="340" y="344"/>
                    </a:cubicBezTo>
                    <a:cubicBezTo>
                      <a:pt x="386" y="358"/>
                      <a:pt x="386" y="358"/>
                      <a:pt x="386" y="358"/>
                    </a:cubicBezTo>
                    <a:cubicBezTo>
                      <a:pt x="386" y="372"/>
                      <a:pt x="386" y="372"/>
                      <a:pt x="386" y="372"/>
                    </a:cubicBezTo>
                    <a:cubicBezTo>
                      <a:pt x="367" y="375"/>
                      <a:pt x="367" y="375"/>
                      <a:pt x="367" y="375"/>
                    </a:cubicBezTo>
                    <a:cubicBezTo>
                      <a:pt x="307" y="366"/>
                      <a:pt x="307" y="366"/>
                      <a:pt x="307" y="366"/>
                    </a:cubicBezTo>
                    <a:cubicBezTo>
                      <a:pt x="266" y="347"/>
                      <a:pt x="266" y="347"/>
                      <a:pt x="266" y="347"/>
                    </a:cubicBezTo>
                    <a:cubicBezTo>
                      <a:pt x="216" y="342"/>
                      <a:pt x="216" y="342"/>
                      <a:pt x="216" y="342"/>
                    </a:cubicBezTo>
                    <a:cubicBezTo>
                      <a:pt x="160" y="317"/>
                      <a:pt x="160" y="317"/>
                      <a:pt x="160" y="317"/>
                    </a:cubicBezTo>
                    <a:cubicBezTo>
                      <a:pt x="110" y="284"/>
                      <a:pt x="110" y="284"/>
                      <a:pt x="110" y="284"/>
                    </a:cubicBezTo>
                    <a:cubicBezTo>
                      <a:pt x="36" y="284"/>
                      <a:pt x="36" y="284"/>
                      <a:pt x="36" y="284"/>
                    </a:cubicBezTo>
                    <a:cubicBezTo>
                      <a:pt x="18" y="278"/>
                      <a:pt x="18" y="278"/>
                      <a:pt x="18" y="278"/>
                    </a:cubicBezTo>
                    <a:cubicBezTo>
                      <a:pt x="0" y="278"/>
                      <a:pt x="0" y="278"/>
                      <a:pt x="0" y="278"/>
                    </a:cubicBezTo>
                    <a:cubicBezTo>
                      <a:pt x="0" y="1480"/>
                      <a:pt x="0" y="1480"/>
                      <a:pt x="0" y="1480"/>
                    </a:cubicBezTo>
                    <a:cubicBezTo>
                      <a:pt x="71" y="1529"/>
                      <a:pt x="71" y="1529"/>
                      <a:pt x="71" y="1529"/>
                    </a:cubicBezTo>
                    <a:cubicBezTo>
                      <a:pt x="84" y="1486"/>
                      <a:pt x="84" y="1486"/>
                      <a:pt x="84" y="1486"/>
                    </a:cubicBezTo>
                    <a:cubicBezTo>
                      <a:pt x="108" y="1468"/>
                      <a:pt x="108" y="1468"/>
                      <a:pt x="108" y="1468"/>
                    </a:cubicBezTo>
                    <a:cubicBezTo>
                      <a:pt x="139" y="1504"/>
                      <a:pt x="139" y="1504"/>
                      <a:pt x="139" y="1504"/>
                    </a:cubicBezTo>
                    <a:cubicBezTo>
                      <a:pt x="237" y="1652"/>
                      <a:pt x="237" y="1652"/>
                      <a:pt x="237" y="1652"/>
                    </a:cubicBezTo>
                    <a:cubicBezTo>
                      <a:pt x="268" y="1652"/>
                      <a:pt x="268" y="1652"/>
                      <a:pt x="268" y="1652"/>
                    </a:cubicBezTo>
                    <a:cubicBezTo>
                      <a:pt x="317" y="1596"/>
                      <a:pt x="317" y="1596"/>
                      <a:pt x="317" y="1596"/>
                    </a:cubicBezTo>
                    <a:cubicBezTo>
                      <a:pt x="366" y="1584"/>
                      <a:pt x="366" y="1584"/>
                      <a:pt x="366" y="1584"/>
                    </a:cubicBezTo>
                    <a:cubicBezTo>
                      <a:pt x="415" y="1621"/>
                      <a:pt x="415" y="1621"/>
                      <a:pt x="415" y="1621"/>
                    </a:cubicBezTo>
                    <a:cubicBezTo>
                      <a:pt x="464" y="1707"/>
                      <a:pt x="464" y="1707"/>
                      <a:pt x="464" y="1707"/>
                    </a:cubicBezTo>
                    <a:cubicBezTo>
                      <a:pt x="507" y="1737"/>
                      <a:pt x="507" y="1737"/>
                      <a:pt x="507" y="1737"/>
                    </a:cubicBezTo>
                    <a:cubicBezTo>
                      <a:pt x="586" y="1921"/>
                      <a:pt x="586" y="1921"/>
                      <a:pt x="586" y="1921"/>
                    </a:cubicBezTo>
                    <a:cubicBezTo>
                      <a:pt x="635" y="1970"/>
                      <a:pt x="635" y="1970"/>
                      <a:pt x="635" y="1970"/>
                    </a:cubicBezTo>
                    <a:cubicBezTo>
                      <a:pt x="721" y="2025"/>
                      <a:pt x="721" y="2025"/>
                      <a:pt x="721" y="2025"/>
                    </a:cubicBezTo>
                    <a:cubicBezTo>
                      <a:pt x="709" y="2087"/>
                      <a:pt x="709" y="2087"/>
                      <a:pt x="709" y="2087"/>
                    </a:cubicBezTo>
                    <a:cubicBezTo>
                      <a:pt x="715" y="2135"/>
                      <a:pt x="715" y="2135"/>
                      <a:pt x="715" y="2135"/>
                    </a:cubicBezTo>
                    <a:cubicBezTo>
                      <a:pt x="698" y="2158"/>
                      <a:pt x="698" y="2158"/>
                      <a:pt x="698" y="2158"/>
                    </a:cubicBezTo>
                    <a:cubicBezTo>
                      <a:pt x="694" y="2200"/>
                      <a:pt x="694" y="2200"/>
                      <a:pt x="694" y="2200"/>
                    </a:cubicBezTo>
                    <a:cubicBezTo>
                      <a:pt x="703" y="2255"/>
                      <a:pt x="703" y="2255"/>
                      <a:pt x="703" y="2255"/>
                    </a:cubicBezTo>
                    <a:cubicBezTo>
                      <a:pt x="717" y="2292"/>
                      <a:pt x="717" y="2292"/>
                      <a:pt x="717" y="2292"/>
                    </a:cubicBezTo>
                    <a:cubicBezTo>
                      <a:pt x="744" y="2310"/>
                      <a:pt x="744" y="2310"/>
                      <a:pt x="744" y="2310"/>
                    </a:cubicBezTo>
                    <a:cubicBezTo>
                      <a:pt x="758" y="2292"/>
                      <a:pt x="758" y="2292"/>
                      <a:pt x="758" y="2292"/>
                    </a:cubicBezTo>
                    <a:cubicBezTo>
                      <a:pt x="776" y="2287"/>
                      <a:pt x="776" y="2287"/>
                      <a:pt x="776" y="2287"/>
                    </a:cubicBezTo>
                    <a:cubicBezTo>
                      <a:pt x="781" y="2333"/>
                      <a:pt x="781" y="2333"/>
                      <a:pt x="781" y="2333"/>
                    </a:cubicBezTo>
                    <a:cubicBezTo>
                      <a:pt x="763" y="2347"/>
                      <a:pt x="763" y="2347"/>
                      <a:pt x="763" y="2347"/>
                    </a:cubicBezTo>
                    <a:cubicBezTo>
                      <a:pt x="763" y="2379"/>
                      <a:pt x="763" y="2379"/>
                      <a:pt x="763" y="2379"/>
                    </a:cubicBezTo>
                    <a:cubicBezTo>
                      <a:pt x="795" y="2388"/>
                      <a:pt x="795" y="2388"/>
                      <a:pt x="795" y="2388"/>
                    </a:cubicBezTo>
                    <a:cubicBezTo>
                      <a:pt x="827" y="2379"/>
                      <a:pt x="827" y="2379"/>
                      <a:pt x="827" y="2379"/>
                    </a:cubicBezTo>
                    <a:cubicBezTo>
                      <a:pt x="836" y="2411"/>
                      <a:pt x="836" y="2411"/>
                      <a:pt x="836" y="2411"/>
                    </a:cubicBezTo>
                    <a:cubicBezTo>
                      <a:pt x="850" y="2439"/>
                      <a:pt x="850" y="2439"/>
                      <a:pt x="850" y="2439"/>
                    </a:cubicBezTo>
                    <a:cubicBezTo>
                      <a:pt x="845" y="2489"/>
                      <a:pt x="845" y="2489"/>
                      <a:pt x="845" y="2489"/>
                    </a:cubicBezTo>
                    <a:cubicBezTo>
                      <a:pt x="855" y="2540"/>
                      <a:pt x="855" y="2540"/>
                      <a:pt x="855" y="2540"/>
                    </a:cubicBezTo>
                    <a:cubicBezTo>
                      <a:pt x="887" y="2558"/>
                      <a:pt x="887" y="2558"/>
                      <a:pt x="887" y="2558"/>
                    </a:cubicBezTo>
                    <a:cubicBezTo>
                      <a:pt x="947" y="2572"/>
                      <a:pt x="947" y="2572"/>
                      <a:pt x="947" y="2572"/>
                    </a:cubicBezTo>
                    <a:cubicBezTo>
                      <a:pt x="970" y="2609"/>
                      <a:pt x="970" y="2609"/>
                      <a:pt x="970" y="2609"/>
                    </a:cubicBezTo>
                    <a:cubicBezTo>
                      <a:pt x="1015" y="2609"/>
                      <a:pt x="1015" y="2609"/>
                      <a:pt x="1015" y="2609"/>
                    </a:cubicBezTo>
                    <a:cubicBezTo>
                      <a:pt x="1043" y="2622"/>
                      <a:pt x="1043" y="2622"/>
                      <a:pt x="1043" y="2622"/>
                    </a:cubicBezTo>
                    <a:cubicBezTo>
                      <a:pt x="1066" y="2664"/>
                      <a:pt x="1066" y="2664"/>
                      <a:pt x="1066" y="2664"/>
                    </a:cubicBezTo>
                    <a:cubicBezTo>
                      <a:pt x="1103" y="2673"/>
                      <a:pt x="1103" y="2673"/>
                      <a:pt x="1103" y="2673"/>
                    </a:cubicBezTo>
                    <a:cubicBezTo>
                      <a:pt x="1117" y="2710"/>
                      <a:pt x="1117" y="2710"/>
                      <a:pt x="1117" y="2710"/>
                    </a:cubicBezTo>
                    <a:cubicBezTo>
                      <a:pt x="1140" y="2710"/>
                      <a:pt x="1140" y="2710"/>
                      <a:pt x="1140" y="2710"/>
                    </a:cubicBezTo>
                    <a:cubicBezTo>
                      <a:pt x="1176" y="2760"/>
                      <a:pt x="1176" y="2760"/>
                      <a:pt x="1176" y="2760"/>
                    </a:cubicBezTo>
                    <a:cubicBezTo>
                      <a:pt x="1209" y="2779"/>
                      <a:pt x="1209" y="2779"/>
                      <a:pt x="1209" y="2779"/>
                    </a:cubicBezTo>
                    <a:lnTo>
                      <a:pt x="1213" y="277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66"/>
              <p:cNvSpPr>
                <a:spLocks/>
              </p:cNvSpPr>
              <p:nvPr/>
            </p:nvSpPr>
            <p:spPr bwMode="auto">
              <a:xfrm>
                <a:off x="1586013" y="3785891"/>
                <a:ext cx="720126" cy="460676"/>
              </a:xfrm>
              <a:custGeom>
                <a:avLst/>
                <a:gdLst>
                  <a:gd name="T0" fmla="*/ 1894 w 1963"/>
                  <a:gd name="T1" fmla="*/ 1015 h 1256"/>
                  <a:gd name="T2" fmla="*/ 1912 w 1963"/>
                  <a:gd name="T3" fmla="*/ 907 h 1256"/>
                  <a:gd name="T4" fmla="*/ 1940 w 1963"/>
                  <a:gd name="T5" fmla="*/ 792 h 1256"/>
                  <a:gd name="T6" fmla="*/ 1834 w 1963"/>
                  <a:gd name="T7" fmla="*/ 788 h 1256"/>
                  <a:gd name="T8" fmla="*/ 1728 w 1963"/>
                  <a:gd name="T9" fmla="*/ 852 h 1256"/>
                  <a:gd name="T10" fmla="*/ 1673 w 1963"/>
                  <a:gd name="T11" fmla="*/ 994 h 1256"/>
                  <a:gd name="T12" fmla="*/ 1485 w 1963"/>
                  <a:gd name="T13" fmla="*/ 1022 h 1256"/>
                  <a:gd name="T14" fmla="*/ 1397 w 1963"/>
                  <a:gd name="T15" fmla="*/ 981 h 1256"/>
                  <a:gd name="T16" fmla="*/ 1328 w 1963"/>
                  <a:gd name="T17" fmla="*/ 903 h 1256"/>
                  <a:gd name="T18" fmla="*/ 1246 w 1963"/>
                  <a:gd name="T19" fmla="*/ 728 h 1256"/>
                  <a:gd name="T20" fmla="*/ 1287 w 1963"/>
                  <a:gd name="T21" fmla="*/ 521 h 1256"/>
                  <a:gd name="T22" fmla="*/ 1151 w 1963"/>
                  <a:gd name="T23" fmla="*/ 425 h 1256"/>
                  <a:gd name="T24" fmla="*/ 961 w 1963"/>
                  <a:gd name="T25" fmla="*/ 199 h 1256"/>
                  <a:gd name="T26" fmla="*/ 912 w 1963"/>
                  <a:gd name="T27" fmla="*/ 273 h 1256"/>
                  <a:gd name="T28" fmla="*/ 814 w 1963"/>
                  <a:gd name="T29" fmla="*/ 151 h 1256"/>
                  <a:gd name="T30" fmla="*/ 708 w 1963"/>
                  <a:gd name="T31" fmla="*/ 71 h 1256"/>
                  <a:gd name="T32" fmla="*/ 570 w 1963"/>
                  <a:gd name="T33" fmla="*/ 94 h 1256"/>
                  <a:gd name="T34" fmla="*/ 335 w 1963"/>
                  <a:gd name="T35" fmla="*/ 101 h 1256"/>
                  <a:gd name="T36" fmla="*/ 34 w 1963"/>
                  <a:gd name="T37" fmla="*/ 4 h 1256"/>
                  <a:gd name="T38" fmla="*/ 18 w 1963"/>
                  <a:gd name="T39" fmla="*/ 95 h 1256"/>
                  <a:gd name="T40" fmla="*/ 119 w 1963"/>
                  <a:gd name="T41" fmla="*/ 230 h 1256"/>
                  <a:gd name="T42" fmla="*/ 193 w 1963"/>
                  <a:gd name="T43" fmla="*/ 319 h 1256"/>
                  <a:gd name="T44" fmla="*/ 147 w 1963"/>
                  <a:gd name="T45" fmla="*/ 383 h 1256"/>
                  <a:gd name="T46" fmla="*/ 294 w 1963"/>
                  <a:gd name="T47" fmla="*/ 472 h 1256"/>
                  <a:gd name="T48" fmla="*/ 365 w 1963"/>
                  <a:gd name="T49" fmla="*/ 610 h 1256"/>
                  <a:gd name="T50" fmla="*/ 453 w 1963"/>
                  <a:gd name="T51" fmla="*/ 714 h 1256"/>
                  <a:gd name="T52" fmla="*/ 472 w 1963"/>
                  <a:gd name="T53" fmla="*/ 643 h 1256"/>
                  <a:gd name="T54" fmla="*/ 411 w 1963"/>
                  <a:gd name="T55" fmla="*/ 558 h 1256"/>
                  <a:gd name="T56" fmla="*/ 362 w 1963"/>
                  <a:gd name="T57" fmla="*/ 447 h 1256"/>
                  <a:gd name="T58" fmla="*/ 260 w 1963"/>
                  <a:gd name="T59" fmla="*/ 322 h 1256"/>
                  <a:gd name="T60" fmla="*/ 156 w 1963"/>
                  <a:gd name="T61" fmla="*/ 181 h 1256"/>
                  <a:gd name="T62" fmla="*/ 178 w 1963"/>
                  <a:gd name="T63" fmla="*/ 83 h 1256"/>
                  <a:gd name="T64" fmla="*/ 227 w 1963"/>
                  <a:gd name="T65" fmla="*/ 101 h 1256"/>
                  <a:gd name="T66" fmla="*/ 251 w 1963"/>
                  <a:gd name="T67" fmla="*/ 169 h 1256"/>
                  <a:gd name="T68" fmla="*/ 322 w 1963"/>
                  <a:gd name="T69" fmla="*/ 282 h 1256"/>
                  <a:gd name="T70" fmla="*/ 420 w 1963"/>
                  <a:gd name="T71" fmla="*/ 353 h 1256"/>
                  <a:gd name="T72" fmla="*/ 490 w 1963"/>
                  <a:gd name="T73" fmla="*/ 432 h 1256"/>
                  <a:gd name="T74" fmla="*/ 496 w 1963"/>
                  <a:gd name="T75" fmla="*/ 509 h 1256"/>
                  <a:gd name="T76" fmla="*/ 585 w 1963"/>
                  <a:gd name="T77" fmla="*/ 558 h 1256"/>
                  <a:gd name="T78" fmla="*/ 640 w 1963"/>
                  <a:gd name="T79" fmla="*/ 625 h 1256"/>
                  <a:gd name="T80" fmla="*/ 735 w 1963"/>
                  <a:gd name="T81" fmla="*/ 754 h 1256"/>
                  <a:gd name="T82" fmla="*/ 739 w 1963"/>
                  <a:gd name="T83" fmla="*/ 886 h 1256"/>
                  <a:gd name="T84" fmla="*/ 794 w 1963"/>
                  <a:gd name="T85" fmla="*/ 944 h 1256"/>
                  <a:gd name="T86" fmla="*/ 867 w 1963"/>
                  <a:gd name="T87" fmla="*/ 1005 h 1256"/>
                  <a:gd name="T88" fmla="*/ 981 w 1963"/>
                  <a:gd name="T89" fmla="*/ 1039 h 1256"/>
                  <a:gd name="T90" fmla="*/ 1066 w 1963"/>
                  <a:gd name="T91" fmla="*/ 1103 h 1256"/>
                  <a:gd name="T92" fmla="*/ 1161 w 1963"/>
                  <a:gd name="T93" fmla="*/ 1128 h 1256"/>
                  <a:gd name="T94" fmla="*/ 1253 w 1963"/>
                  <a:gd name="T95" fmla="*/ 1170 h 1256"/>
                  <a:gd name="T96" fmla="*/ 1373 w 1963"/>
                  <a:gd name="T97" fmla="*/ 1183 h 1256"/>
                  <a:gd name="T98" fmla="*/ 1477 w 1963"/>
                  <a:gd name="T99" fmla="*/ 1161 h 1256"/>
                  <a:gd name="T100" fmla="*/ 1594 w 1963"/>
                  <a:gd name="T101" fmla="*/ 1256 h 1256"/>
                  <a:gd name="T102" fmla="*/ 1738 w 1963"/>
                  <a:gd name="T103" fmla="*/ 1153 h 1256"/>
                  <a:gd name="T104" fmla="*/ 1708 w 1963"/>
                  <a:gd name="T105" fmla="*/ 1068 h 1256"/>
                  <a:gd name="T106" fmla="*/ 1809 w 1963"/>
                  <a:gd name="T107" fmla="*/ 1043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63" h="1256">
                    <a:moveTo>
                      <a:pt x="1809" y="1043"/>
                    </a:moveTo>
                    <a:cubicBezTo>
                      <a:pt x="1836" y="1004"/>
                      <a:pt x="1836" y="1004"/>
                      <a:pt x="1836" y="1004"/>
                    </a:cubicBezTo>
                    <a:cubicBezTo>
                      <a:pt x="1894" y="1015"/>
                      <a:pt x="1894" y="1015"/>
                      <a:pt x="1894" y="1015"/>
                    </a:cubicBezTo>
                    <a:cubicBezTo>
                      <a:pt x="1912" y="990"/>
                      <a:pt x="1912" y="990"/>
                      <a:pt x="1912" y="990"/>
                    </a:cubicBezTo>
                    <a:cubicBezTo>
                      <a:pt x="1915" y="974"/>
                      <a:pt x="1915" y="974"/>
                      <a:pt x="1915" y="974"/>
                    </a:cubicBezTo>
                    <a:cubicBezTo>
                      <a:pt x="1912" y="907"/>
                      <a:pt x="1912" y="907"/>
                      <a:pt x="1912" y="907"/>
                    </a:cubicBezTo>
                    <a:cubicBezTo>
                      <a:pt x="1940" y="852"/>
                      <a:pt x="1940" y="852"/>
                      <a:pt x="1940" y="852"/>
                    </a:cubicBezTo>
                    <a:cubicBezTo>
                      <a:pt x="1963" y="820"/>
                      <a:pt x="1963" y="820"/>
                      <a:pt x="1963" y="820"/>
                    </a:cubicBezTo>
                    <a:cubicBezTo>
                      <a:pt x="1940" y="792"/>
                      <a:pt x="1940" y="792"/>
                      <a:pt x="1940" y="792"/>
                    </a:cubicBezTo>
                    <a:cubicBezTo>
                      <a:pt x="1908" y="797"/>
                      <a:pt x="1908" y="797"/>
                      <a:pt x="1908" y="797"/>
                    </a:cubicBezTo>
                    <a:cubicBezTo>
                      <a:pt x="1889" y="788"/>
                      <a:pt x="1889" y="788"/>
                      <a:pt x="1889" y="788"/>
                    </a:cubicBezTo>
                    <a:cubicBezTo>
                      <a:pt x="1834" y="788"/>
                      <a:pt x="1834" y="788"/>
                      <a:pt x="1834" y="788"/>
                    </a:cubicBezTo>
                    <a:cubicBezTo>
                      <a:pt x="1788" y="820"/>
                      <a:pt x="1788" y="820"/>
                      <a:pt x="1788" y="820"/>
                    </a:cubicBezTo>
                    <a:cubicBezTo>
                      <a:pt x="1756" y="811"/>
                      <a:pt x="1756" y="811"/>
                      <a:pt x="1756" y="811"/>
                    </a:cubicBezTo>
                    <a:cubicBezTo>
                      <a:pt x="1728" y="852"/>
                      <a:pt x="1728" y="852"/>
                      <a:pt x="1728" y="852"/>
                    </a:cubicBezTo>
                    <a:cubicBezTo>
                      <a:pt x="1724" y="921"/>
                      <a:pt x="1724" y="921"/>
                      <a:pt x="1724" y="921"/>
                    </a:cubicBezTo>
                    <a:cubicBezTo>
                      <a:pt x="1678" y="971"/>
                      <a:pt x="1678" y="971"/>
                      <a:pt x="1678" y="971"/>
                    </a:cubicBezTo>
                    <a:cubicBezTo>
                      <a:pt x="1673" y="994"/>
                      <a:pt x="1673" y="994"/>
                      <a:pt x="1673" y="994"/>
                    </a:cubicBezTo>
                    <a:cubicBezTo>
                      <a:pt x="1554" y="1017"/>
                      <a:pt x="1554" y="1017"/>
                      <a:pt x="1554" y="1017"/>
                    </a:cubicBezTo>
                    <a:cubicBezTo>
                      <a:pt x="1522" y="1013"/>
                      <a:pt x="1522" y="1013"/>
                      <a:pt x="1522" y="1013"/>
                    </a:cubicBezTo>
                    <a:cubicBezTo>
                      <a:pt x="1485" y="1022"/>
                      <a:pt x="1485" y="1022"/>
                      <a:pt x="1485" y="1022"/>
                    </a:cubicBezTo>
                    <a:cubicBezTo>
                      <a:pt x="1434" y="994"/>
                      <a:pt x="1434" y="994"/>
                      <a:pt x="1434" y="994"/>
                    </a:cubicBezTo>
                    <a:cubicBezTo>
                      <a:pt x="1416" y="994"/>
                      <a:pt x="1416" y="994"/>
                      <a:pt x="1416" y="994"/>
                    </a:cubicBezTo>
                    <a:cubicBezTo>
                      <a:pt x="1397" y="981"/>
                      <a:pt x="1397" y="981"/>
                      <a:pt x="1397" y="981"/>
                    </a:cubicBezTo>
                    <a:cubicBezTo>
                      <a:pt x="1365" y="967"/>
                      <a:pt x="1365" y="967"/>
                      <a:pt x="1365" y="967"/>
                    </a:cubicBezTo>
                    <a:cubicBezTo>
                      <a:pt x="1356" y="939"/>
                      <a:pt x="1356" y="939"/>
                      <a:pt x="1356" y="939"/>
                    </a:cubicBezTo>
                    <a:cubicBezTo>
                      <a:pt x="1328" y="903"/>
                      <a:pt x="1328" y="903"/>
                      <a:pt x="1328" y="903"/>
                    </a:cubicBezTo>
                    <a:cubicBezTo>
                      <a:pt x="1301" y="852"/>
                      <a:pt x="1301" y="852"/>
                      <a:pt x="1301" y="852"/>
                    </a:cubicBezTo>
                    <a:cubicBezTo>
                      <a:pt x="1269" y="797"/>
                      <a:pt x="1269" y="797"/>
                      <a:pt x="1269" y="797"/>
                    </a:cubicBezTo>
                    <a:cubicBezTo>
                      <a:pt x="1246" y="728"/>
                      <a:pt x="1246" y="728"/>
                      <a:pt x="1246" y="728"/>
                    </a:cubicBezTo>
                    <a:cubicBezTo>
                      <a:pt x="1246" y="663"/>
                      <a:pt x="1246" y="663"/>
                      <a:pt x="1246" y="663"/>
                    </a:cubicBezTo>
                    <a:cubicBezTo>
                      <a:pt x="1250" y="581"/>
                      <a:pt x="1250" y="581"/>
                      <a:pt x="1250" y="581"/>
                    </a:cubicBezTo>
                    <a:cubicBezTo>
                      <a:pt x="1287" y="521"/>
                      <a:pt x="1287" y="521"/>
                      <a:pt x="1287" y="521"/>
                    </a:cubicBezTo>
                    <a:cubicBezTo>
                      <a:pt x="1287" y="494"/>
                      <a:pt x="1287" y="494"/>
                      <a:pt x="1287" y="494"/>
                    </a:cubicBezTo>
                    <a:cubicBezTo>
                      <a:pt x="1225" y="482"/>
                      <a:pt x="1225" y="482"/>
                      <a:pt x="1225" y="482"/>
                    </a:cubicBezTo>
                    <a:cubicBezTo>
                      <a:pt x="1151" y="425"/>
                      <a:pt x="1151" y="425"/>
                      <a:pt x="1151" y="425"/>
                    </a:cubicBezTo>
                    <a:cubicBezTo>
                      <a:pt x="1142" y="383"/>
                      <a:pt x="1142" y="383"/>
                      <a:pt x="1142" y="383"/>
                    </a:cubicBezTo>
                    <a:cubicBezTo>
                      <a:pt x="1057" y="248"/>
                      <a:pt x="1057" y="248"/>
                      <a:pt x="1057" y="248"/>
                    </a:cubicBezTo>
                    <a:cubicBezTo>
                      <a:pt x="961" y="199"/>
                      <a:pt x="961" y="199"/>
                      <a:pt x="961" y="199"/>
                    </a:cubicBezTo>
                    <a:cubicBezTo>
                      <a:pt x="919" y="231"/>
                      <a:pt x="919" y="231"/>
                      <a:pt x="919" y="231"/>
                    </a:cubicBezTo>
                    <a:cubicBezTo>
                      <a:pt x="926" y="264"/>
                      <a:pt x="926" y="264"/>
                      <a:pt x="926" y="264"/>
                    </a:cubicBezTo>
                    <a:cubicBezTo>
                      <a:pt x="912" y="273"/>
                      <a:pt x="912" y="273"/>
                      <a:pt x="912" y="273"/>
                    </a:cubicBezTo>
                    <a:cubicBezTo>
                      <a:pt x="869" y="257"/>
                      <a:pt x="869" y="257"/>
                      <a:pt x="869" y="257"/>
                    </a:cubicBezTo>
                    <a:cubicBezTo>
                      <a:pt x="818" y="209"/>
                      <a:pt x="818" y="209"/>
                      <a:pt x="818" y="209"/>
                    </a:cubicBezTo>
                    <a:cubicBezTo>
                      <a:pt x="814" y="151"/>
                      <a:pt x="814" y="151"/>
                      <a:pt x="814" y="151"/>
                    </a:cubicBezTo>
                    <a:cubicBezTo>
                      <a:pt x="791" y="128"/>
                      <a:pt x="791" y="128"/>
                      <a:pt x="791" y="128"/>
                    </a:cubicBezTo>
                    <a:cubicBezTo>
                      <a:pt x="768" y="128"/>
                      <a:pt x="768" y="128"/>
                      <a:pt x="768" y="128"/>
                    </a:cubicBezTo>
                    <a:cubicBezTo>
                      <a:pt x="708" y="71"/>
                      <a:pt x="708" y="71"/>
                      <a:pt x="708" y="71"/>
                    </a:cubicBezTo>
                    <a:cubicBezTo>
                      <a:pt x="644" y="57"/>
                      <a:pt x="644" y="57"/>
                      <a:pt x="644" y="57"/>
                    </a:cubicBezTo>
                    <a:cubicBezTo>
                      <a:pt x="584" y="55"/>
                      <a:pt x="584" y="55"/>
                      <a:pt x="584" y="55"/>
                    </a:cubicBezTo>
                    <a:cubicBezTo>
                      <a:pt x="570" y="94"/>
                      <a:pt x="570" y="94"/>
                      <a:pt x="570" y="94"/>
                    </a:cubicBezTo>
                    <a:cubicBezTo>
                      <a:pt x="510" y="110"/>
                      <a:pt x="510" y="110"/>
                      <a:pt x="510" y="110"/>
                    </a:cubicBezTo>
                    <a:cubicBezTo>
                      <a:pt x="372" y="107"/>
                      <a:pt x="372" y="107"/>
                      <a:pt x="372" y="107"/>
                    </a:cubicBezTo>
                    <a:cubicBezTo>
                      <a:pt x="335" y="101"/>
                      <a:pt x="335" y="101"/>
                      <a:pt x="335" y="101"/>
                    </a:cubicBezTo>
                    <a:cubicBezTo>
                      <a:pt x="246" y="45"/>
                      <a:pt x="246" y="45"/>
                      <a:pt x="246" y="45"/>
                    </a:cubicBezTo>
                    <a:cubicBezTo>
                      <a:pt x="147" y="0"/>
                      <a:pt x="147" y="0"/>
                      <a:pt x="147" y="0"/>
                    </a:cubicBezTo>
                    <a:cubicBezTo>
                      <a:pt x="34" y="4"/>
                      <a:pt x="34" y="4"/>
                      <a:pt x="34" y="4"/>
                    </a:cubicBezTo>
                    <a:cubicBezTo>
                      <a:pt x="0" y="15"/>
                      <a:pt x="0" y="15"/>
                      <a:pt x="0" y="15"/>
                    </a:cubicBezTo>
                    <a:cubicBezTo>
                      <a:pt x="6" y="43"/>
                      <a:pt x="6" y="43"/>
                      <a:pt x="6" y="43"/>
                    </a:cubicBezTo>
                    <a:cubicBezTo>
                      <a:pt x="18" y="95"/>
                      <a:pt x="18" y="95"/>
                      <a:pt x="18" y="95"/>
                    </a:cubicBezTo>
                    <a:cubicBezTo>
                      <a:pt x="86" y="163"/>
                      <a:pt x="86" y="163"/>
                      <a:pt x="86" y="163"/>
                    </a:cubicBezTo>
                    <a:cubicBezTo>
                      <a:pt x="95" y="196"/>
                      <a:pt x="95" y="196"/>
                      <a:pt x="95" y="196"/>
                    </a:cubicBezTo>
                    <a:cubicBezTo>
                      <a:pt x="119" y="230"/>
                      <a:pt x="119" y="230"/>
                      <a:pt x="119" y="230"/>
                    </a:cubicBezTo>
                    <a:cubicBezTo>
                      <a:pt x="138" y="236"/>
                      <a:pt x="138" y="236"/>
                      <a:pt x="138" y="236"/>
                    </a:cubicBezTo>
                    <a:cubicBezTo>
                      <a:pt x="190" y="291"/>
                      <a:pt x="190" y="291"/>
                      <a:pt x="190" y="291"/>
                    </a:cubicBezTo>
                    <a:cubicBezTo>
                      <a:pt x="193" y="319"/>
                      <a:pt x="193" y="319"/>
                      <a:pt x="193" y="319"/>
                    </a:cubicBezTo>
                    <a:cubicBezTo>
                      <a:pt x="196" y="371"/>
                      <a:pt x="196" y="371"/>
                      <a:pt x="196" y="371"/>
                    </a:cubicBezTo>
                    <a:cubicBezTo>
                      <a:pt x="150" y="371"/>
                      <a:pt x="150" y="371"/>
                      <a:pt x="150" y="371"/>
                    </a:cubicBezTo>
                    <a:cubicBezTo>
                      <a:pt x="138" y="371"/>
                      <a:pt x="147" y="383"/>
                      <a:pt x="147" y="383"/>
                    </a:cubicBezTo>
                    <a:cubicBezTo>
                      <a:pt x="208" y="426"/>
                      <a:pt x="208" y="426"/>
                      <a:pt x="208" y="426"/>
                    </a:cubicBezTo>
                    <a:cubicBezTo>
                      <a:pt x="248" y="441"/>
                      <a:pt x="248" y="441"/>
                      <a:pt x="248" y="441"/>
                    </a:cubicBezTo>
                    <a:cubicBezTo>
                      <a:pt x="294" y="472"/>
                      <a:pt x="294" y="472"/>
                      <a:pt x="294" y="472"/>
                    </a:cubicBezTo>
                    <a:cubicBezTo>
                      <a:pt x="319" y="503"/>
                      <a:pt x="319" y="503"/>
                      <a:pt x="319" y="503"/>
                    </a:cubicBezTo>
                    <a:cubicBezTo>
                      <a:pt x="331" y="567"/>
                      <a:pt x="331" y="567"/>
                      <a:pt x="331" y="567"/>
                    </a:cubicBezTo>
                    <a:cubicBezTo>
                      <a:pt x="365" y="610"/>
                      <a:pt x="365" y="610"/>
                      <a:pt x="365" y="610"/>
                    </a:cubicBezTo>
                    <a:cubicBezTo>
                      <a:pt x="392" y="619"/>
                      <a:pt x="392" y="619"/>
                      <a:pt x="392" y="619"/>
                    </a:cubicBezTo>
                    <a:cubicBezTo>
                      <a:pt x="447" y="668"/>
                      <a:pt x="447" y="668"/>
                      <a:pt x="447" y="668"/>
                    </a:cubicBezTo>
                    <a:cubicBezTo>
                      <a:pt x="453" y="714"/>
                      <a:pt x="453" y="714"/>
                      <a:pt x="453" y="714"/>
                    </a:cubicBezTo>
                    <a:cubicBezTo>
                      <a:pt x="487" y="705"/>
                      <a:pt x="487" y="705"/>
                      <a:pt x="487" y="705"/>
                    </a:cubicBezTo>
                    <a:cubicBezTo>
                      <a:pt x="487" y="674"/>
                      <a:pt x="487" y="674"/>
                      <a:pt x="487" y="674"/>
                    </a:cubicBezTo>
                    <a:cubicBezTo>
                      <a:pt x="472" y="643"/>
                      <a:pt x="472" y="643"/>
                      <a:pt x="472" y="643"/>
                    </a:cubicBezTo>
                    <a:cubicBezTo>
                      <a:pt x="447" y="613"/>
                      <a:pt x="447" y="613"/>
                      <a:pt x="447" y="613"/>
                    </a:cubicBezTo>
                    <a:cubicBezTo>
                      <a:pt x="423" y="598"/>
                      <a:pt x="423" y="598"/>
                      <a:pt x="423" y="598"/>
                    </a:cubicBezTo>
                    <a:cubicBezTo>
                      <a:pt x="411" y="558"/>
                      <a:pt x="411" y="558"/>
                      <a:pt x="411" y="558"/>
                    </a:cubicBezTo>
                    <a:cubicBezTo>
                      <a:pt x="389" y="527"/>
                      <a:pt x="389" y="527"/>
                      <a:pt x="389" y="527"/>
                    </a:cubicBezTo>
                    <a:cubicBezTo>
                      <a:pt x="380" y="503"/>
                      <a:pt x="380" y="503"/>
                      <a:pt x="380" y="503"/>
                    </a:cubicBezTo>
                    <a:cubicBezTo>
                      <a:pt x="362" y="447"/>
                      <a:pt x="362" y="447"/>
                      <a:pt x="362" y="447"/>
                    </a:cubicBezTo>
                    <a:cubicBezTo>
                      <a:pt x="294" y="371"/>
                      <a:pt x="294" y="371"/>
                      <a:pt x="294" y="371"/>
                    </a:cubicBezTo>
                    <a:cubicBezTo>
                      <a:pt x="288" y="349"/>
                      <a:pt x="288" y="349"/>
                      <a:pt x="288" y="349"/>
                    </a:cubicBezTo>
                    <a:cubicBezTo>
                      <a:pt x="260" y="322"/>
                      <a:pt x="260" y="322"/>
                      <a:pt x="260" y="322"/>
                    </a:cubicBezTo>
                    <a:cubicBezTo>
                      <a:pt x="260" y="297"/>
                      <a:pt x="260" y="297"/>
                      <a:pt x="260" y="297"/>
                    </a:cubicBezTo>
                    <a:cubicBezTo>
                      <a:pt x="165" y="199"/>
                      <a:pt x="165" y="199"/>
                      <a:pt x="165" y="199"/>
                    </a:cubicBezTo>
                    <a:cubicBezTo>
                      <a:pt x="156" y="181"/>
                      <a:pt x="156" y="181"/>
                      <a:pt x="156" y="181"/>
                    </a:cubicBezTo>
                    <a:cubicBezTo>
                      <a:pt x="144" y="68"/>
                      <a:pt x="144" y="68"/>
                      <a:pt x="144" y="68"/>
                    </a:cubicBezTo>
                    <a:cubicBezTo>
                      <a:pt x="156" y="61"/>
                      <a:pt x="156" y="61"/>
                      <a:pt x="156" y="61"/>
                    </a:cubicBezTo>
                    <a:cubicBezTo>
                      <a:pt x="178" y="83"/>
                      <a:pt x="178" y="83"/>
                      <a:pt x="178" y="83"/>
                    </a:cubicBezTo>
                    <a:cubicBezTo>
                      <a:pt x="205" y="77"/>
                      <a:pt x="205" y="77"/>
                      <a:pt x="205" y="77"/>
                    </a:cubicBezTo>
                    <a:cubicBezTo>
                      <a:pt x="218" y="74"/>
                      <a:pt x="218" y="74"/>
                      <a:pt x="218" y="74"/>
                    </a:cubicBezTo>
                    <a:cubicBezTo>
                      <a:pt x="227" y="101"/>
                      <a:pt x="227" y="101"/>
                      <a:pt x="227" y="101"/>
                    </a:cubicBezTo>
                    <a:cubicBezTo>
                      <a:pt x="248" y="104"/>
                      <a:pt x="248" y="104"/>
                      <a:pt x="248" y="104"/>
                    </a:cubicBezTo>
                    <a:cubicBezTo>
                      <a:pt x="260" y="138"/>
                      <a:pt x="260" y="138"/>
                      <a:pt x="260" y="138"/>
                    </a:cubicBezTo>
                    <a:cubicBezTo>
                      <a:pt x="251" y="169"/>
                      <a:pt x="251" y="169"/>
                      <a:pt x="251" y="169"/>
                    </a:cubicBezTo>
                    <a:cubicBezTo>
                      <a:pt x="279" y="196"/>
                      <a:pt x="279" y="196"/>
                      <a:pt x="279" y="196"/>
                    </a:cubicBezTo>
                    <a:cubicBezTo>
                      <a:pt x="291" y="239"/>
                      <a:pt x="291" y="239"/>
                      <a:pt x="291" y="239"/>
                    </a:cubicBezTo>
                    <a:cubicBezTo>
                      <a:pt x="322" y="282"/>
                      <a:pt x="322" y="282"/>
                      <a:pt x="322" y="282"/>
                    </a:cubicBezTo>
                    <a:cubicBezTo>
                      <a:pt x="340" y="294"/>
                      <a:pt x="340" y="294"/>
                      <a:pt x="340" y="294"/>
                    </a:cubicBezTo>
                    <a:cubicBezTo>
                      <a:pt x="374" y="340"/>
                      <a:pt x="374" y="340"/>
                      <a:pt x="374" y="340"/>
                    </a:cubicBezTo>
                    <a:cubicBezTo>
                      <a:pt x="420" y="353"/>
                      <a:pt x="420" y="353"/>
                      <a:pt x="420" y="353"/>
                    </a:cubicBezTo>
                    <a:cubicBezTo>
                      <a:pt x="423" y="383"/>
                      <a:pt x="423" y="383"/>
                      <a:pt x="423" y="383"/>
                    </a:cubicBezTo>
                    <a:cubicBezTo>
                      <a:pt x="466" y="435"/>
                      <a:pt x="466" y="435"/>
                      <a:pt x="466" y="435"/>
                    </a:cubicBezTo>
                    <a:cubicBezTo>
                      <a:pt x="490" y="432"/>
                      <a:pt x="490" y="432"/>
                      <a:pt x="490" y="432"/>
                    </a:cubicBezTo>
                    <a:cubicBezTo>
                      <a:pt x="515" y="463"/>
                      <a:pt x="515" y="463"/>
                      <a:pt x="515" y="463"/>
                    </a:cubicBezTo>
                    <a:cubicBezTo>
                      <a:pt x="500" y="478"/>
                      <a:pt x="500" y="478"/>
                      <a:pt x="500" y="478"/>
                    </a:cubicBezTo>
                    <a:cubicBezTo>
                      <a:pt x="496" y="509"/>
                      <a:pt x="496" y="509"/>
                      <a:pt x="496" y="509"/>
                    </a:cubicBezTo>
                    <a:cubicBezTo>
                      <a:pt x="533" y="527"/>
                      <a:pt x="533" y="527"/>
                      <a:pt x="533" y="527"/>
                    </a:cubicBezTo>
                    <a:cubicBezTo>
                      <a:pt x="567" y="536"/>
                      <a:pt x="567" y="536"/>
                      <a:pt x="567" y="536"/>
                    </a:cubicBezTo>
                    <a:cubicBezTo>
                      <a:pt x="585" y="558"/>
                      <a:pt x="585" y="558"/>
                      <a:pt x="585" y="558"/>
                    </a:cubicBezTo>
                    <a:cubicBezTo>
                      <a:pt x="594" y="591"/>
                      <a:pt x="594" y="591"/>
                      <a:pt x="594" y="591"/>
                    </a:cubicBezTo>
                    <a:cubicBezTo>
                      <a:pt x="625" y="622"/>
                      <a:pt x="625" y="622"/>
                      <a:pt x="625" y="622"/>
                    </a:cubicBezTo>
                    <a:cubicBezTo>
                      <a:pt x="640" y="625"/>
                      <a:pt x="640" y="625"/>
                      <a:pt x="640" y="625"/>
                    </a:cubicBezTo>
                    <a:cubicBezTo>
                      <a:pt x="665" y="668"/>
                      <a:pt x="665" y="668"/>
                      <a:pt x="665" y="668"/>
                    </a:cubicBezTo>
                    <a:cubicBezTo>
                      <a:pt x="729" y="729"/>
                      <a:pt x="729" y="729"/>
                      <a:pt x="729" y="729"/>
                    </a:cubicBezTo>
                    <a:cubicBezTo>
                      <a:pt x="735" y="754"/>
                      <a:pt x="735" y="754"/>
                      <a:pt x="735" y="754"/>
                    </a:cubicBezTo>
                    <a:cubicBezTo>
                      <a:pt x="763" y="803"/>
                      <a:pt x="763" y="803"/>
                      <a:pt x="763" y="803"/>
                    </a:cubicBezTo>
                    <a:cubicBezTo>
                      <a:pt x="757" y="858"/>
                      <a:pt x="757" y="858"/>
                      <a:pt x="757" y="858"/>
                    </a:cubicBezTo>
                    <a:cubicBezTo>
                      <a:pt x="739" y="886"/>
                      <a:pt x="739" y="886"/>
                      <a:pt x="739" y="886"/>
                    </a:cubicBezTo>
                    <a:cubicBezTo>
                      <a:pt x="754" y="901"/>
                      <a:pt x="754" y="901"/>
                      <a:pt x="754" y="901"/>
                    </a:cubicBezTo>
                    <a:cubicBezTo>
                      <a:pt x="757" y="922"/>
                      <a:pt x="757" y="922"/>
                      <a:pt x="757" y="922"/>
                    </a:cubicBezTo>
                    <a:cubicBezTo>
                      <a:pt x="794" y="944"/>
                      <a:pt x="794" y="944"/>
                      <a:pt x="794" y="944"/>
                    </a:cubicBezTo>
                    <a:cubicBezTo>
                      <a:pt x="824" y="953"/>
                      <a:pt x="824" y="953"/>
                      <a:pt x="824" y="953"/>
                    </a:cubicBezTo>
                    <a:cubicBezTo>
                      <a:pt x="852" y="971"/>
                      <a:pt x="852" y="971"/>
                      <a:pt x="852" y="971"/>
                    </a:cubicBezTo>
                    <a:cubicBezTo>
                      <a:pt x="867" y="1005"/>
                      <a:pt x="867" y="1005"/>
                      <a:pt x="867" y="1005"/>
                    </a:cubicBezTo>
                    <a:cubicBezTo>
                      <a:pt x="904" y="1011"/>
                      <a:pt x="904" y="1011"/>
                      <a:pt x="904" y="1011"/>
                    </a:cubicBezTo>
                    <a:cubicBezTo>
                      <a:pt x="941" y="1033"/>
                      <a:pt x="941" y="1033"/>
                      <a:pt x="941" y="1033"/>
                    </a:cubicBezTo>
                    <a:cubicBezTo>
                      <a:pt x="981" y="1039"/>
                      <a:pt x="981" y="1039"/>
                      <a:pt x="981" y="1039"/>
                    </a:cubicBezTo>
                    <a:cubicBezTo>
                      <a:pt x="1011" y="1060"/>
                      <a:pt x="1011" y="1060"/>
                      <a:pt x="1011" y="1060"/>
                    </a:cubicBezTo>
                    <a:cubicBezTo>
                      <a:pt x="1045" y="1082"/>
                      <a:pt x="1045" y="1082"/>
                      <a:pt x="1045" y="1082"/>
                    </a:cubicBezTo>
                    <a:cubicBezTo>
                      <a:pt x="1066" y="1103"/>
                      <a:pt x="1066" y="1103"/>
                      <a:pt x="1066" y="1103"/>
                    </a:cubicBezTo>
                    <a:cubicBezTo>
                      <a:pt x="1097" y="1109"/>
                      <a:pt x="1097" y="1109"/>
                      <a:pt x="1097" y="1109"/>
                    </a:cubicBezTo>
                    <a:cubicBezTo>
                      <a:pt x="1112" y="1124"/>
                      <a:pt x="1112" y="1124"/>
                      <a:pt x="1112" y="1124"/>
                    </a:cubicBezTo>
                    <a:cubicBezTo>
                      <a:pt x="1161" y="1128"/>
                      <a:pt x="1161" y="1128"/>
                      <a:pt x="1161" y="1128"/>
                    </a:cubicBezTo>
                    <a:cubicBezTo>
                      <a:pt x="1201" y="1155"/>
                      <a:pt x="1201" y="1155"/>
                      <a:pt x="1201" y="1155"/>
                    </a:cubicBezTo>
                    <a:cubicBezTo>
                      <a:pt x="1220" y="1152"/>
                      <a:pt x="1220" y="1152"/>
                      <a:pt x="1220" y="1152"/>
                    </a:cubicBezTo>
                    <a:cubicBezTo>
                      <a:pt x="1253" y="1170"/>
                      <a:pt x="1253" y="1170"/>
                      <a:pt x="1253" y="1170"/>
                    </a:cubicBezTo>
                    <a:cubicBezTo>
                      <a:pt x="1287" y="1177"/>
                      <a:pt x="1287" y="1177"/>
                      <a:pt x="1287" y="1177"/>
                    </a:cubicBezTo>
                    <a:cubicBezTo>
                      <a:pt x="1305" y="1192"/>
                      <a:pt x="1305" y="1192"/>
                      <a:pt x="1305" y="1192"/>
                    </a:cubicBezTo>
                    <a:cubicBezTo>
                      <a:pt x="1373" y="1183"/>
                      <a:pt x="1373" y="1183"/>
                      <a:pt x="1373" y="1183"/>
                    </a:cubicBezTo>
                    <a:cubicBezTo>
                      <a:pt x="1443" y="1143"/>
                      <a:pt x="1443" y="1143"/>
                      <a:pt x="1443" y="1143"/>
                    </a:cubicBezTo>
                    <a:cubicBezTo>
                      <a:pt x="1462" y="1143"/>
                      <a:pt x="1462" y="1143"/>
                      <a:pt x="1462" y="1143"/>
                    </a:cubicBezTo>
                    <a:cubicBezTo>
                      <a:pt x="1477" y="1161"/>
                      <a:pt x="1477" y="1161"/>
                      <a:pt x="1477" y="1161"/>
                    </a:cubicBezTo>
                    <a:cubicBezTo>
                      <a:pt x="1523" y="1170"/>
                      <a:pt x="1523" y="1170"/>
                      <a:pt x="1523" y="1170"/>
                    </a:cubicBezTo>
                    <a:cubicBezTo>
                      <a:pt x="1529" y="1198"/>
                      <a:pt x="1529" y="1198"/>
                      <a:pt x="1529" y="1198"/>
                    </a:cubicBezTo>
                    <a:cubicBezTo>
                      <a:pt x="1594" y="1256"/>
                      <a:pt x="1594" y="1256"/>
                      <a:pt x="1594" y="1256"/>
                    </a:cubicBezTo>
                    <a:cubicBezTo>
                      <a:pt x="1618" y="1169"/>
                      <a:pt x="1618" y="1169"/>
                      <a:pt x="1618" y="1169"/>
                    </a:cubicBezTo>
                    <a:cubicBezTo>
                      <a:pt x="1708" y="1167"/>
                      <a:pt x="1708" y="1167"/>
                      <a:pt x="1708" y="1167"/>
                    </a:cubicBezTo>
                    <a:cubicBezTo>
                      <a:pt x="1738" y="1153"/>
                      <a:pt x="1738" y="1153"/>
                      <a:pt x="1738" y="1153"/>
                    </a:cubicBezTo>
                    <a:cubicBezTo>
                      <a:pt x="1735" y="1130"/>
                      <a:pt x="1735" y="1130"/>
                      <a:pt x="1735" y="1130"/>
                    </a:cubicBezTo>
                    <a:cubicBezTo>
                      <a:pt x="1682" y="1086"/>
                      <a:pt x="1682" y="1086"/>
                      <a:pt x="1682" y="1086"/>
                    </a:cubicBezTo>
                    <a:cubicBezTo>
                      <a:pt x="1708" y="1068"/>
                      <a:pt x="1708" y="1068"/>
                      <a:pt x="1708" y="1068"/>
                    </a:cubicBezTo>
                    <a:cubicBezTo>
                      <a:pt x="1708" y="1024"/>
                      <a:pt x="1708" y="1024"/>
                      <a:pt x="1708" y="1024"/>
                    </a:cubicBezTo>
                    <a:cubicBezTo>
                      <a:pt x="1774" y="1027"/>
                      <a:pt x="1774" y="1027"/>
                      <a:pt x="1774" y="1027"/>
                    </a:cubicBezTo>
                    <a:lnTo>
                      <a:pt x="1809" y="104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67"/>
              <p:cNvSpPr>
                <a:spLocks/>
              </p:cNvSpPr>
              <p:nvPr/>
            </p:nvSpPr>
            <p:spPr bwMode="auto">
              <a:xfrm>
                <a:off x="2246206" y="4154183"/>
                <a:ext cx="34624" cy="58691"/>
              </a:xfrm>
              <a:custGeom>
                <a:avLst/>
                <a:gdLst>
                  <a:gd name="T0" fmla="*/ 71 w 223"/>
                  <a:gd name="T1" fmla="*/ 378 h 378"/>
                  <a:gd name="T2" fmla="*/ 0 w 223"/>
                  <a:gd name="T3" fmla="*/ 331 h 378"/>
                  <a:gd name="T4" fmla="*/ 22 w 223"/>
                  <a:gd name="T5" fmla="*/ 92 h 378"/>
                  <a:gd name="T6" fmla="*/ 86 w 223"/>
                  <a:gd name="T7" fmla="*/ 0 h 378"/>
                  <a:gd name="T8" fmla="*/ 223 w 223"/>
                  <a:gd name="T9" fmla="*/ 26 h 378"/>
                  <a:gd name="T10" fmla="*/ 180 w 223"/>
                  <a:gd name="T11" fmla="*/ 64 h 378"/>
                  <a:gd name="T12" fmla="*/ 168 w 223"/>
                  <a:gd name="T13" fmla="*/ 168 h 378"/>
                  <a:gd name="T14" fmla="*/ 71 w 223"/>
                  <a:gd name="T15" fmla="*/ 378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378">
                    <a:moveTo>
                      <a:pt x="71" y="378"/>
                    </a:moveTo>
                    <a:lnTo>
                      <a:pt x="0" y="331"/>
                    </a:lnTo>
                    <a:lnTo>
                      <a:pt x="22" y="92"/>
                    </a:lnTo>
                    <a:lnTo>
                      <a:pt x="86" y="0"/>
                    </a:lnTo>
                    <a:lnTo>
                      <a:pt x="223" y="26"/>
                    </a:lnTo>
                    <a:lnTo>
                      <a:pt x="180" y="64"/>
                    </a:lnTo>
                    <a:lnTo>
                      <a:pt x="168" y="168"/>
                    </a:lnTo>
                    <a:lnTo>
                      <a:pt x="71" y="37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Freeform 68"/>
              <p:cNvSpPr>
                <a:spLocks/>
              </p:cNvSpPr>
              <p:nvPr/>
            </p:nvSpPr>
            <p:spPr bwMode="auto">
              <a:xfrm>
                <a:off x="2977666" y="4453847"/>
                <a:ext cx="92073" cy="91762"/>
              </a:xfrm>
              <a:custGeom>
                <a:avLst/>
                <a:gdLst>
                  <a:gd name="T0" fmla="*/ 134 w 593"/>
                  <a:gd name="T1" fmla="*/ 586 h 591"/>
                  <a:gd name="T2" fmla="*/ 137 w 593"/>
                  <a:gd name="T3" fmla="*/ 446 h 591"/>
                  <a:gd name="T4" fmla="*/ 7 w 593"/>
                  <a:gd name="T5" fmla="*/ 380 h 591"/>
                  <a:gd name="T6" fmla="*/ 0 w 593"/>
                  <a:gd name="T7" fmla="*/ 257 h 591"/>
                  <a:gd name="T8" fmla="*/ 94 w 593"/>
                  <a:gd name="T9" fmla="*/ 163 h 591"/>
                  <a:gd name="T10" fmla="*/ 104 w 593"/>
                  <a:gd name="T11" fmla="*/ 33 h 591"/>
                  <a:gd name="T12" fmla="*/ 191 w 593"/>
                  <a:gd name="T13" fmla="*/ 0 h 591"/>
                  <a:gd name="T14" fmla="*/ 517 w 593"/>
                  <a:gd name="T15" fmla="*/ 12 h 591"/>
                  <a:gd name="T16" fmla="*/ 593 w 593"/>
                  <a:gd name="T17" fmla="*/ 45 h 591"/>
                  <a:gd name="T18" fmla="*/ 593 w 593"/>
                  <a:gd name="T19" fmla="*/ 99 h 591"/>
                  <a:gd name="T20" fmla="*/ 557 w 593"/>
                  <a:gd name="T21" fmla="*/ 128 h 591"/>
                  <a:gd name="T22" fmla="*/ 515 w 593"/>
                  <a:gd name="T23" fmla="*/ 265 h 591"/>
                  <a:gd name="T24" fmla="*/ 578 w 593"/>
                  <a:gd name="T25" fmla="*/ 439 h 591"/>
                  <a:gd name="T26" fmla="*/ 522 w 593"/>
                  <a:gd name="T27" fmla="*/ 562 h 591"/>
                  <a:gd name="T28" fmla="*/ 368 w 593"/>
                  <a:gd name="T29" fmla="*/ 569 h 591"/>
                  <a:gd name="T30" fmla="*/ 340 w 593"/>
                  <a:gd name="T31" fmla="*/ 541 h 591"/>
                  <a:gd name="T32" fmla="*/ 297 w 593"/>
                  <a:gd name="T33" fmla="*/ 534 h 591"/>
                  <a:gd name="T34" fmla="*/ 267 w 593"/>
                  <a:gd name="T35" fmla="*/ 591 h 591"/>
                  <a:gd name="T36" fmla="*/ 134 w 593"/>
                  <a:gd name="T37" fmla="*/ 58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3" h="591">
                    <a:moveTo>
                      <a:pt x="134" y="586"/>
                    </a:moveTo>
                    <a:lnTo>
                      <a:pt x="137" y="446"/>
                    </a:lnTo>
                    <a:lnTo>
                      <a:pt x="7" y="380"/>
                    </a:lnTo>
                    <a:lnTo>
                      <a:pt x="0" y="257"/>
                    </a:lnTo>
                    <a:lnTo>
                      <a:pt x="94" y="163"/>
                    </a:lnTo>
                    <a:lnTo>
                      <a:pt x="104" y="33"/>
                    </a:lnTo>
                    <a:lnTo>
                      <a:pt x="191" y="0"/>
                    </a:lnTo>
                    <a:lnTo>
                      <a:pt x="517" y="12"/>
                    </a:lnTo>
                    <a:lnTo>
                      <a:pt x="593" y="45"/>
                    </a:lnTo>
                    <a:lnTo>
                      <a:pt x="593" y="99"/>
                    </a:lnTo>
                    <a:lnTo>
                      <a:pt x="557" y="128"/>
                    </a:lnTo>
                    <a:lnTo>
                      <a:pt x="515" y="265"/>
                    </a:lnTo>
                    <a:lnTo>
                      <a:pt x="578" y="439"/>
                    </a:lnTo>
                    <a:lnTo>
                      <a:pt x="522" y="562"/>
                    </a:lnTo>
                    <a:lnTo>
                      <a:pt x="368" y="569"/>
                    </a:lnTo>
                    <a:lnTo>
                      <a:pt x="340" y="541"/>
                    </a:lnTo>
                    <a:lnTo>
                      <a:pt x="297" y="534"/>
                    </a:lnTo>
                    <a:lnTo>
                      <a:pt x="267" y="591"/>
                    </a:lnTo>
                    <a:lnTo>
                      <a:pt x="134" y="58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5" name="Freeform 69"/>
              <p:cNvSpPr>
                <a:spLocks/>
              </p:cNvSpPr>
              <p:nvPr/>
            </p:nvSpPr>
            <p:spPr bwMode="auto">
              <a:xfrm>
                <a:off x="3057629" y="4460834"/>
                <a:ext cx="69559" cy="88036"/>
              </a:xfrm>
              <a:custGeom>
                <a:avLst/>
                <a:gdLst>
                  <a:gd name="T0" fmla="*/ 7 w 448"/>
                  <a:gd name="T1" fmla="*/ 517 h 567"/>
                  <a:gd name="T2" fmla="*/ 63 w 448"/>
                  <a:gd name="T3" fmla="*/ 394 h 567"/>
                  <a:gd name="T4" fmla="*/ 0 w 448"/>
                  <a:gd name="T5" fmla="*/ 220 h 567"/>
                  <a:gd name="T6" fmla="*/ 42 w 448"/>
                  <a:gd name="T7" fmla="*/ 83 h 567"/>
                  <a:gd name="T8" fmla="*/ 78 w 448"/>
                  <a:gd name="T9" fmla="*/ 54 h 567"/>
                  <a:gd name="T10" fmla="*/ 78 w 448"/>
                  <a:gd name="T11" fmla="*/ 0 h 567"/>
                  <a:gd name="T12" fmla="*/ 210 w 448"/>
                  <a:gd name="T13" fmla="*/ 21 h 567"/>
                  <a:gd name="T14" fmla="*/ 274 w 448"/>
                  <a:gd name="T15" fmla="*/ 42 h 567"/>
                  <a:gd name="T16" fmla="*/ 448 w 448"/>
                  <a:gd name="T17" fmla="*/ 194 h 567"/>
                  <a:gd name="T18" fmla="*/ 411 w 448"/>
                  <a:gd name="T19" fmla="*/ 321 h 567"/>
                  <a:gd name="T20" fmla="*/ 340 w 448"/>
                  <a:gd name="T21" fmla="*/ 472 h 567"/>
                  <a:gd name="T22" fmla="*/ 267 w 448"/>
                  <a:gd name="T23" fmla="*/ 567 h 567"/>
                  <a:gd name="T24" fmla="*/ 78 w 448"/>
                  <a:gd name="T25" fmla="*/ 538 h 567"/>
                  <a:gd name="T26" fmla="*/ 7 w 448"/>
                  <a:gd name="T27" fmla="*/ 51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567">
                    <a:moveTo>
                      <a:pt x="7" y="517"/>
                    </a:moveTo>
                    <a:lnTo>
                      <a:pt x="63" y="394"/>
                    </a:lnTo>
                    <a:lnTo>
                      <a:pt x="0" y="220"/>
                    </a:lnTo>
                    <a:lnTo>
                      <a:pt x="42" y="83"/>
                    </a:lnTo>
                    <a:lnTo>
                      <a:pt x="78" y="54"/>
                    </a:lnTo>
                    <a:lnTo>
                      <a:pt x="78" y="0"/>
                    </a:lnTo>
                    <a:lnTo>
                      <a:pt x="210" y="21"/>
                    </a:lnTo>
                    <a:lnTo>
                      <a:pt x="274" y="42"/>
                    </a:lnTo>
                    <a:lnTo>
                      <a:pt x="448" y="194"/>
                    </a:lnTo>
                    <a:lnTo>
                      <a:pt x="411" y="321"/>
                    </a:lnTo>
                    <a:lnTo>
                      <a:pt x="340" y="472"/>
                    </a:lnTo>
                    <a:lnTo>
                      <a:pt x="267" y="567"/>
                    </a:lnTo>
                    <a:lnTo>
                      <a:pt x="78" y="538"/>
                    </a:lnTo>
                    <a:lnTo>
                      <a:pt x="7" y="51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6" name="Freeform 70"/>
              <p:cNvSpPr>
                <a:spLocks/>
              </p:cNvSpPr>
              <p:nvPr/>
            </p:nvSpPr>
            <p:spPr bwMode="auto">
              <a:xfrm>
                <a:off x="2555031" y="5020880"/>
                <a:ext cx="196723" cy="1035006"/>
              </a:xfrm>
              <a:custGeom>
                <a:avLst/>
                <a:gdLst>
                  <a:gd name="T0" fmla="*/ 361 w 536"/>
                  <a:gd name="T1" fmla="*/ 2710 h 2822"/>
                  <a:gd name="T2" fmla="*/ 309 w 536"/>
                  <a:gd name="T3" fmla="*/ 2757 h 2822"/>
                  <a:gd name="T4" fmla="*/ 232 w 536"/>
                  <a:gd name="T5" fmla="*/ 2822 h 2822"/>
                  <a:gd name="T6" fmla="*/ 254 w 536"/>
                  <a:gd name="T7" fmla="*/ 2781 h 2822"/>
                  <a:gd name="T8" fmla="*/ 226 w 536"/>
                  <a:gd name="T9" fmla="*/ 2708 h 2822"/>
                  <a:gd name="T10" fmla="*/ 131 w 536"/>
                  <a:gd name="T11" fmla="*/ 2747 h 2822"/>
                  <a:gd name="T12" fmla="*/ 180 w 536"/>
                  <a:gd name="T13" fmla="*/ 2674 h 2822"/>
                  <a:gd name="T14" fmla="*/ 141 w 536"/>
                  <a:gd name="T15" fmla="*/ 2664 h 2822"/>
                  <a:gd name="T16" fmla="*/ 88 w 536"/>
                  <a:gd name="T17" fmla="*/ 2575 h 2822"/>
                  <a:gd name="T18" fmla="*/ 67 w 536"/>
                  <a:gd name="T19" fmla="*/ 2525 h 2822"/>
                  <a:gd name="T20" fmla="*/ 73 w 536"/>
                  <a:gd name="T21" fmla="*/ 2395 h 2822"/>
                  <a:gd name="T22" fmla="*/ 79 w 536"/>
                  <a:gd name="T23" fmla="*/ 2322 h 2822"/>
                  <a:gd name="T24" fmla="*/ 122 w 536"/>
                  <a:gd name="T25" fmla="*/ 2304 h 2822"/>
                  <a:gd name="T26" fmla="*/ 67 w 536"/>
                  <a:gd name="T27" fmla="*/ 2304 h 2822"/>
                  <a:gd name="T28" fmla="*/ 85 w 536"/>
                  <a:gd name="T29" fmla="*/ 2250 h 2822"/>
                  <a:gd name="T30" fmla="*/ 36 w 536"/>
                  <a:gd name="T31" fmla="*/ 2213 h 2822"/>
                  <a:gd name="T32" fmla="*/ 33 w 536"/>
                  <a:gd name="T33" fmla="*/ 2179 h 2822"/>
                  <a:gd name="T34" fmla="*/ 82 w 536"/>
                  <a:gd name="T35" fmla="*/ 2190 h 2822"/>
                  <a:gd name="T36" fmla="*/ 125 w 536"/>
                  <a:gd name="T37" fmla="*/ 2172 h 2822"/>
                  <a:gd name="T38" fmla="*/ 159 w 536"/>
                  <a:gd name="T39" fmla="*/ 2112 h 2822"/>
                  <a:gd name="T40" fmla="*/ 180 w 536"/>
                  <a:gd name="T41" fmla="*/ 2037 h 2822"/>
                  <a:gd name="T42" fmla="*/ 177 w 536"/>
                  <a:gd name="T43" fmla="*/ 1936 h 2822"/>
                  <a:gd name="T44" fmla="*/ 180 w 536"/>
                  <a:gd name="T45" fmla="*/ 1810 h 2822"/>
                  <a:gd name="T46" fmla="*/ 137 w 536"/>
                  <a:gd name="T47" fmla="*/ 1798 h 2822"/>
                  <a:gd name="T48" fmla="*/ 119 w 536"/>
                  <a:gd name="T49" fmla="*/ 1639 h 2822"/>
                  <a:gd name="T50" fmla="*/ 122 w 536"/>
                  <a:gd name="T51" fmla="*/ 1473 h 2822"/>
                  <a:gd name="T52" fmla="*/ 153 w 536"/>
                  <a:gd name="T53" fmla="*/ 1335 h 2822"/>
                  <a:gd name="T54" fmla="*/ 213 w 536"/>
                  <a:gd name="T55" fmla="*/ 1202 h 2822"/>
                  <a:gd name="T56" fmla="*/ 268 w 536"/>
                  <a:gd name="T57" fmla="*/ 981 h 2822"/>
                  <a:gd name="T58" fmla="*/ 272 w 536"/>
                  <a:gd name="T59" fmla="*/ 793 h 2822"/>
                  <a:gd name="T60" fmla="*/ 328 w 536"/>
                  <a:gd name="T61" fmla="*/ 527 h 2822"/>
                  <a:gd name="T62" fmla="*/ 355 w 536"/>
                  <a:gd name="T63" fmla="*/ 177 h 2822"/>
                  <a:gd name="T64" fmla="*/ 389 w 536"/>
                  <a:gd name="T65" fmla="*/ 0 h 2822"/>
                  <a:gd name="T66" fmla="*/ 453 w 536"/>
                  <a:gd name="T67" fmla="*/ 187 h 2822"/>
                  <a:gd name="T68" fmla="*/ 536 w 536"/>
                  <a:gd name="T69" fmla="*/ 401 h 2822"/>
                  <a:gd name="T70" fmla="*/ 456 w 536"/>
                  <a:gd name="T71" fmla="*/ 481 h 2822"/>
                  <a:gd name="T72" fmla="*/ 410 w 536"/>
                  <a:gd name="T73" fmla="*/ 704 h 2822"/>
                  <a:gd name="T74" fmla="*/ 331 w 536"/>
                  <a:gd name="T75" fmla="*/ 974 h 2822"/>
                  <a:gd name="T76" fmla="*/ 315 w 536"/>
                  <a:gd name="T77" fmla="*/ 1259 h 2822"/>
                  <a:gd name="T78" fmla="*/ 294 w 536"/>
                  <a:gd name="T79" fmla="*/ 1531 h 2822"/>
                  <a:gd name="T80" fmla="*/ 239 w 536"/>
                  <a:gd name="T81" fmla="*/ 1847 h 2822"/>
                  <a:gd name="T82" fmla="*/ 257 w 536"/>
                  <a:gd name="T83" fmla="*/ 2040 h 2822"/>
                  <a:gd name="T84" fmla="*/ 245 w 536"/>
                  <a:gd name="T85" fmla="*/ 2098 h 2822"/>
                  <a:gd name="T86" fmla="*/ 232 w 536"/>
                  <a:gd name="T87" fmla="*/ 2273 h 2822"/>
                  <a:gd name="T88" fmla="*/ 131 w 536"/>
                  <a:gd name="T89" fmla="*/ 2429 h 2822"/>
                  <a:gd name="T90" fmla="*/ 174 w 536"/>
                  <a:gd name="T91" fmla="*/ 2544 h 2822"/>
                  <a:gd name="T92" fmla="*/ 239 w 536"/>
                  <a:gd name="T93" fmla="*/ 2658 h 2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6" h="2822">
                    <a:moveTo>
                      <a:pt x="389" y="2677"/>
                    </a:moveTo>
                    <a:cubicBezTo>
                      <a:pt x="380" y="2697"/>
                      <a:pt x="380" y="2697"/>
                      <a:pt x="380" y="2697"/>
                    </a:cubicBezTo>
                    <a:cubicBezTo>
                      <a:pt x="361" y="2710"/>
                      <a:pt x="361" y="2710"/>
                      <a:pt x="361" y="2710"/>
                    </a:cubicBezTo>
                    <a:cubicBezTo>
                      <a:pt x="328" y="2710"/>
                      <a:pt x="328" y="2710"/>
                      <a:pt x="328" y="2710"/>
                    </a:cubicBezTo>
                    <a:cubicBezTo>
                      <a:pt x="297" y="2729"/>
                      <a:pt x="297" y="2729"/>
                      <a:pt x="297" y="2729"/>
                    </a:cubicBezTo>
                    <a:cubicBezTo>
                      <a:pt x="309" y="2757"/>
                      <a:pt x="309" y="2757"/>
                      <a:pt x="309" y="2757"/>
                    </a:cubicBezTo>
                    <a:cubicBezTo>
                      <a:pt x="291" y="2783"/>
                      <a:pt x="291" y="2783"/>
                      <a:pt x="291" y="2783"/>
                    </a:cubicBezTo>
                    <a:cubicBezTo>
                      <a:pt x="291" y="2820"/>
                      <a:pt x="291" y="2820"/>
                      <a:pt x="291" y="2820"/>
                    </a:cubicBezTo>
                    <a:cubicBezTo>
                      <a:pt x="232" y="2822"/>
                      <a:pt x="232" y="2822"/>
                      <a:pt x="232" y="2822"/>
                    </a:cubicBezTo>
                    <a:cubicBezTo>
                      <a:pt x="202" y="2799"/>
                      <a:pt x="202" y="2799"/>
                      <a:pt x="202" y="2799"/>
                    </a:cubicBezTo>
                    <a:cubicBezTo>
                      <a:pt x="202" y="2783"/>
                      <a:pt x="202" y="2783"/>
                      <a:pt x="202" y="2783"/>
                    </a:cubicBezTo>
                    <a:cubicBezTo>
                      <a:pt x="254" y="2781"/>
                      <a:pt x="254" y="2781"/>
                      <a:pt x="254" y="2781"/>
                    </a:cubicBezTo>
                    <a:cubicBezTo>
                      <a:pt x="266" y="2762"/>
                      <a:pt x="266" y="2762"/>
                      <a:pt x="266" y="2762"/>
                    </a:cubicBezTo>
                    <a:cubicBezTo>
                      <a:pt x="263" y="2729"/>
                      <a:pt x="263" y="2729"/>
                      <a:pt x="263" y="2729"/>
                    </a:cubicBezTo>
                    <a:cubicBezTo>
                      <a:pt x="226" y="2708"/>
                      <a:pt x="226" y="2708"/>
                      <a:pt x="226" y="2708"/>
                    </a:cubicBezTo>
                    <a:cubicBezTo>
                      <a:pt x="180" y="2710"/>
                      <a:pt x="180" y="2710"/>
                      <a:pt x="180" y="2710"/>
                    </a:cubicBezTo>
                    <a:cubicBezTo>
                      <a:pt x="150" y="2744"/>
                      <a:pt x="150" y="2744"/>
                      <a:pt x="150" y="2744"/>
                    </a:cubicBezTo>
                    <a:cubicBezTo>
                      <a:pt x="131" y="2747"/>
                      <a:pt x="131" y="2747"/>
                      <a:pt x="131" y="2747"/>
                    </a:cubicBezTo>
                    <a:cubicBezTo>
                      <a:pt x="125" y="2690"/>
                      <a:pt x="125" y="2690"/>
                      <a:pt x="125" y="2690"/>
                    </a:cubicBezTo>
                    <a:cubicBezTo>
                      <a:pt x="153" y="2682"/>
                      <a:pt x="153" y="2682"/>
                      <a:pt x="153" y="2682"/>
                    </a:cubicBezTo>
                    <a:cubicBezTo>
                      <a:pt x="180" y="2674"/>
                      <a:pt x="180" y="2674"/>
                      <a:pt x="180" y="2674"/>
                    </a:cubicBezTo>
                    <a:cubicBezTo>
                      <a:pt x="174" y="2651"/>
                      <a:pt x="174" y="2651"/>
                      <a:pt x="174" y="2651"/>
                    </a:cubicBezTo>
                    <a:cubicBezTo>
                      <a:pt x="156" y="2648"/>
                      <a:pt x="156" y="2648"/>
                      <a:pt x="156" y="2648"/>
                    </a:cubicBezTo>
                    <a:cubicBezTo>
                      <a:pt x="141" y="2664"/>
                      <a:pt x="141" y="2664"/>
                      <a:pt x="141" y="2664"/>
                    </a:cubicBezTo>
                    <a:cubicBezTo>
                      <a:pt x="113" y="2651"/>
                      <a:pt x="113" y="2651"/>
                      <a:pt x="113" y="2651"/>
                    </a:cubicBezTo>
                    <a:cubicBezTo>
                      <a:pt x="113" y="2601"/>
                      <a:pt x="113" y="2601"/>
                      <a:pt x="113" y="2601"/>
                    </a:cubicBezTo>
                    <a:cubicBezTo>
                      <a:pt x="88" y="2575"/>
                      <a:pt x="88" y="2575"/>
                      <a:pt x="88" y="2575"/>
                    </a:cubicBezTo>
                    <a:cubicBezTo>
                      <a:pt x="110" y="2562"/>
                      <a:pt x="110" y="2562"/>
                      <a:pt x="110" y="2562"/>
                    </a:cubicBezTo>
                    <a:cubicBezTo>
                      <a:pt x="98" y="2533"/>
                      <a:pt x="98" y="2533"/>
                      <a:pt x="98" y="2533"/>
                    </a:cubicBezTo>
                    <a:cubicBezTo>
                      <a:pt x="67" y="2525"/>
                      <a:pt x="67" y="2525"/>
                      <a:pt x="67" y="2525"/>
                    </a:cubicBezTo>
                    <a:cubicBezTo>
                      <a:pt x="79" y="2500"/>
                      <a:pt x="79" y="2500"/>
                      <a:pt x="79" y="2500"/>
                    </a:cubicBezTo>
                    <a:cubicBezTo>
                      <a:pt x="70" y="2445"/>
                      <a:pt x="70" y="2445"/>
                      <a:pt x="70" y="2445"/>
                    </a:cubicBezTo>
                    <a:cubicBezTo>
                      <a:pt x="73" y="2395"/>
                      <a:pt x="73" y="2395"/>
                      <a:pt x="73" y="2395"/>
                    </a:cubicBezTo>
                    <a:cubicBezTo>
                      <a:pt x="79" y="2362"/>
                      <a:pt x="79" y="2362"/>
                      <a:pt x="79" y="2362"/>
                    </a:cubicBezTo>
                    <a:cubicBezTo>
                      <a:pt x="67" y="2330"/>
                      <a:pt x="67" y="2330"/>
                      <a:pt x="67" y="2330"/>
                    </a:cubicBezTo>
                    <a:cubicBezTo>
                      <a:pt x="67" y="2330"/>
                      <a:pt x="70" y="2320"/>
                      <a:pt x="79" y="2322"/>
                    </a:cubicBezTo>
                    <a:cubicBezTo>
                      <a:pt x="88" y="2325"/>
                      <a:pt x="104" y="2343"/>
                      <a:pt x="104" y="2343"/>
                    </a:cubicBezTo>
                    <a:cubicBezTo>
                      <a:pt x="125" y="2336"/>
                      <a:pt x="125" y="2336"/>
                      <a:pt x="125" y="2336"/>
                    </a:cubicBezTo>
                    <a:cubicBezTo>
                      <a:pt x="122" y="2304"/>
                      <a:pt x="122" y="2304"/>
                      <a:pt x="122" y="2304"/>
                    </a:cubicBezTo>
                    <a:cubicBezTo>
                      <a:pt x="107" y="2283"/>
                      <a:pt x="107" y="2283"/>
                      <a:pt x="107" y="2283"/>
                    </a:cubicBezTo>
                    <a:cubicBezTo>
                      <a:pt x="85" y="2299"/>
                      <a:pt x="85" y="2299"/>
                      <a:pt x="85" y="2299"/>
                    </a:cubicBezTo>
                    <a:cubicBezTo>
                      <a:pt x="67" y="2304"/>
                      <a:pt x="67" y="2304"/>
                      <a:pt x="67" y="2304"/>
                    </a:cubicBezTo>
                    <a:cubicBezTo>
                      <a:pt x="55" y="2294"/>
                      <a:pt x="55" y="2294"/>
                      <a:pt x="55" y="2294"/>
                    </a:cubicBezTo>
                    <a:cubicBezTo>
                      <a:pt x="64" y="2278"/>
                      <a:pt x="64" y="2278"/>
                      <a:pt x="64" y="2278"/>
                    </a:cubicBezTo>
                    <a:cubicBezTo>
                      <a:pt x="85" y="2250"/>
                      <a:pt x="85" y="2250"/>
                      <a:pt x="85" y="2250"/>
                    </a:cubicBezTo>
                    <a:cubicBezTo>
                      <a:pt x="82" y="2231"/>
                      <a:pt x="82" y="2231"/>
                      <a:pt x="82" y="2231"/>
                    </a:cubicBezTo>
                    <a:cubicBezTo>
                      <a:pt x="49" y="2224"/>
                      <a:pt x="49" y="2224"/>
                      <a:pt x="49" y="2224"/>
                    </a:cubicBezTo>
                    <a:cubicBezTo>
                      <a:pt x="36" y="2213"/>
                      <a:pt x="36" y="2213"/>
                      <a:pt x="36" y="2213"/>
                    </a:cubicBezTo>
                    <a:cubicBezTo>
                      <a:pt x="0" y="2218"/>
                      <a:pt x="0" y="2218"/>
                      <a:pt x="0" y="2218"/>
                    </a:cubicBezTo>
                    <a:cubicBezTo>
                      <a:pt x="0" y="2208"/>
                      <a:pt x="0" y="2208"/>
                      <a:pt x="0" y="2208"/>
                    </a:cubicBezTo>
                    <a:cubicBezTo>
                      <a:pt x="33" y="2179"/>
                      <a:pt x="33" y="2179"/>
                      <a:pt x="33" y="2179"/>
                    </a:cubicBezTo>
                    <a:cubicBezTo>
                      <a:pt x="40" y="2145"/>
                      <a:pt x="40" y="2145"/>
                      <a:pt x="40" y="2145"/>
                    </a:cubicBezTo>
                    <a:cubicBezTo>
                      <a:pt x="82" y="2156"/>
                      <a:pt x="82" y="2156"/>
                      <a:pt x="82" y="2156"/>
                    </a:cubicBezTo>
                    <a:cubicBezTo>
                      <a:pt x="82" y="2190"/>
                      <a:pt x="82" y="2190"/>
                      <a:pt x="82" y="2190"/>
                    </a:cubicBezTo>
                    <a:cubicBezTo>
                      <a:pt x="88" y="2211"/>
                      <a:pt x="88" y="2211"/>
                      <a:pt x="88" y="2211"/>
                    </a:cubicBezTo>
                    <a:cubicBezTo>
                      <a:pt x="107" y="2205"/>
                      <a:pt x="107" y="2205"/>
                      <a:pt x="107" y="2205"/>
                    </a:cubicBezTo>
                    <a:cubicBezTo>
                      <a:pt x="125" y="2172"/>
                      <a:pt x="125" y="2172"/>
                      <a:pt x="125" y="2172"/>
                    </a:cubicBezTo>
                    <a:cubicBezTo>
                      <a:pt x="122" y="2135"/>
                      <a:pt x="122" y="2135"/>
                      <a:pt x="122" y="2135"/>
                    </a:cubicBezTo>
                    <a:cubicBezTo>
                      <a:pt x="137" y="2119"/>
                      <a:pt x="137" y="2119"/>
                      <a:pt x="137" y="2119"/>
                    </a:cubicBezTo>
                    <a:cubicBezTo>
                      <a:pt x="159" y="2112"/>
                      <a:pt x="159" y="2112"/>
                      <a:pt x="159" y="2112"/>
                    </a:cubicBezTo>
                    <a:cubicBezTo>
                      <a:pt x="159" y="2075"/>
                      <a:pt x="159" y="2075"/>
                      <a:pt x="159" y="2075"/>
                    </a:cubicBezTo>
                    <a:cubicBezTo>
                      <a:pt x="184" y="2057"/>
                      <a:pt x="184" y="2057"/>
                      <a:pt x="184" y="2057"/>
                    </a:cubicBezTo>
                    <a:cubicBezTo>
                      <a:pt x="180" y="2037"/>
                      <a:pt x="180" y="2037"/>
                      <a:pt x="180" y="2037"/>
                    </a:cubicBezTo>
                    <a:cubicBezTo>
                      <a:pt x="156" y="2024"/>
                      <a:pt x="156" y="2024"/>
                      <a:pt x="156" y="2024"/>
                    </a:cubicBezTo>
                    <a:cubicBezTo>
                      <a:pt x="147" y="1988"/>
                      <a:pt x="147" y="1988"/>
                      <a:pt x="147" y="1988"/>
                    </a:cubicBezTo>
                    <a:cubicBezTo>
                      <a:pt x="177" y="1936"/>
                      <a:pt x="177" y="1936"/>
                      <a:pt x="177" y="1936"/>
                    </a:cubicBezTo>
                    <a:cubicBezTo>
                      <a:pt x="171" y="1868"/>
                      <a:pt x="171" y="1868"/>
                      <a:pt x="171" y="1868"/>
                    </a:cubicBezTo>
                    <a:cubicBezTo>
                      <a:pt x="190" y="1847"/>
                      <a:pt x="190" y="1847"/>
                      <a:pt x="190" y="1847"/>
                    </a:cubicBezTo>
                    <a:cubicBezTo>
                      <a:pt x="180" y="1810"/>
                      <a:pt x="180" y="1810"/>
                      <a:pt x="180" y="1810"/>
                    </a:cubicBezTo>
                    <a:cubicBezTo>
                      <a:pt x="187" y="1786"/>
                      <a:pt x="187" y="1786"/>
                      <a:pt x="187" y="1786"/>
                    </a:cubicBezTo>
                    <a:cubicBezTo>
                      <a:pt x="168" y="1779"/>
                      <a:pt x="168" y="1779"/>
                      <a:pt x="168" y="1779"/>
                    </a:cubicBezTo>
                    <a:cubicBezTo>
                      <a:pt x="137" y="1798"/>
                      <a:pt x="137" y="1798"/>
                      <a:pt x="137" y="1798"/>
                    </a:cubicBezTo>
                    <a:cubicBezTo>
                      <a:pt x="92" y="1752"/>
                      <a:pt x="92" y="1752"/>
                      <a:pt x="92" y="1752"/>
                    </a:cubicBezTo>
                    <a:cubicBezTo>
                      <a:pt x="110" y="1706"/>
                      <a:pt x="110" y="1706"/>
                      <a:pt x="110" y="1706"/>
                    </a:cubicBezTo>
                    <a:cubicBezTo>
                      <a:pt x="119" y="1639"/>
                      <a:pt x="119" y="1639"/>
                      <a:pt x="119" y="1639"/>
                    </a:cubicBezTo>
                    <a:cubicBezTo>
                      <a:pt x="141" y="1611"/>
                      <a:pt x="141" y="1611"/>
                      <a:pt x="141" y="1611"/>
                    </a:cubicBezTo>
                    <a:cubicBezTo>
                      <a:pt x="144" y="1541"/>
                      <a:pt x="144" y="1541"/>
                      <a:pt x="144" y="1541"/>
                    </a:cubicBezTo>
                    <a:cubicBezTo>
                      <a:pt x="122" y="1473"/>
                      <a:pt x="122" y="1473"/>
                      <a:pt x="122" y="1473"/>
                    </a:cubicBezTo>
                    <a:cubicBezTo>
                      <a:pt x="122" y="1400"/>
                      <a:pt x="122" y="1400"/>
                      <a:pt x="122" y="1400"/>
                    </a:cubicBezTo>
                    <a:cubicBezTo>
                      <a:pt x="147" y="1387"/>
                      <a:pt x="147" y="1387"/>
                      <a:pt x="147" y="1387"/>
                    </a:cubicBezTo>
                    <a:cubicBezTo>
                      <a:pt x="153" y="1335"/>
                      <a:pt x="153" y="1335"/>
                      <a:pt x="153" y="1335"/>
                    </a:cubicBezTo>
                    <a:cubicBezTo>
                      <a:pt x="177" y="1298"/>
                      <a:pt x="177" y="1298"/>
                      <a:pt x="177" y="1298"/>
                    </a:cubicBezTo>
                    <a:cubicBezTo>
                      <a:pt x="199" y="1256"/>
                      <a:pt x="199" y="1256"/>
                      <a:pt x="199" y="1256"/>
                    </a:cubicBezTo>
                    <a:cubicBezTo>
                      <a:pt x="213" y="1202"/>
                      <a:pt x="213" y="1202"/>
                      <a:pt x="213" y="1202"/>
                    </a:cubicBezTo>
                    <a:cubicBezTo>
                      <a:pt x="236" y="1138"/>
                      <a:pt x="236" y="1138"/>
                      <a:pt x="236" y="1138"/>
                    </a:cubicBezTo>
                    <a:cubicBezTo>
                      <a:pt x="268" y="1087"/>
                      <a:pt x="268" y="1087"/>
                      <a:pt x="268" y="1087"/>
                    </a:cubicBezTo>
                    <a:cubicBezTo>
                      <a:pt x="268" y="981"/>
                      <a:pt x="268" y="981"/>
                      <a:pt x="268" y="981"/>
                    </a:cubicBezTo>
                    <a:cubicBezTo>
                      <a:pt x="249" y="880"/>
                      <a:pt x="249" y="880"/>
                      <a:pt x="249" y="880"/>
                    </a:cubicBezTo>
                    <a:cubicBezTo>
                      <a:pt x="277" y="857"/>
                      <a:pt x="277" y="857"/>
                      <a:pt x="277" y="857"/>
                    </a:cubicBezTo>
                    <a:cubicBezTo>
                      <a:pt x="272" y="793"/>
                      <a:pt x="272" y="793"/>
                      <a:pt x="272" y="793"/>
                    </a:cubicBezTo>
                    <a:cubicBezTo>
                      <a:pt x="263" y="770"/>
                      <a:pt x="263" y="770"/>
                      <a:pt x="263" y="770"/>
                    </a:cubicBezTo>
                    <a:cubicBezTo>
                      <a:pt x="314" y="596"/>
                      <a:pt x="314" y="596"/>
                      <a:pt x="314" y="596"/>
                    </a:cubicBezTo>
                    <a:cubicBezTo>
                      <a:pt x="328" y="527"/>
                      <a:pt x="328" y="527"/>
                      <a:pt x="328" y="527"/>
                    </a:cubicBezTo>
                    <a:cubicBezTo>
                      <a:pt x="318" y="370"/>
                      <a:pt x="318" y="370"/>
                      <a:pt x="318" y="370"/>
                    </a:cubicBezTo>
                    <a:cubicBezTo>
                      <a:pt x="341" y="352"/>
                      <a:pt x="341" y="352"/>
                      <a:pt x="341" y="352"/>
                    </a:cubicBezTo>
                    <a:cubicBezTo>
                      <a:pt x="355" y="177"/>
                      <a:pt x="355" y="177"/>
                      <a:pt x="355" y="177"/>
                    </a:cubicBezTo>
                    <a:cubicBezTo>
                      <a:pt x="337" y="159"/>
                      <a:pt x="337" y="159"/>
                      <a:pt x="337" y="159"/>
                    </a:cubicBezTo>
                    <a:cubicBezTo>
                      <a:pt x="341" y="53"/>
                      <a:pt x="341" y="53"/>
                      <a:pt x="341" y="53"/>
                    </a:cubicBezTo>
                    <a:cubicBezTo>
                      <a:pt x="389" y="0"/>
                      <a:pt x="389" y="0"/>
                      <a:pt x="389" y="0"/>
                    </a:cubicBezTo>
                    <a:cubicBezTo>
                      <a:pt x="416" y="15"/>
                      <a:pt x="416" y="15"/>
                      <a:pt x="416" y="15"/>
                    </a:cubicBezTo>
                    <a:cubicBezTo>
                      <a:pt x="444" y="92"/>
                      <a:pt x="444" y="92"/>
                      <a:pt x="444" y="92"/>
                    </a:cubicBezTo>
                    <a:cubicBezTo>
                      <a:pt x="453" y="187"/>
                      <a:pt x="453" y="187"/>
                      <a:pt x="453" y="187"/>
                    </a:cubicBezTo>
                    <a:cubicBezTo>
                      <a:pt x="496" y="334"/>
                      <a:pt x="496" y="334"/>
                      <a:pt x="496" y="334"/>
                    </a:cubicBezTo>
                    <a:cubicBezTo>
                      <a:pt x="518" y="349"/>
                      <a:pt x="518" y="349"/>
                      <a:pt x="518" y="349"/>
                    </a:cubicBezTo>
                    <a:cubicBezTo>
                      <a:pt x="536" y="401"/>
                      <a:pt x="536" y="401"/>
                      <a:pt x="536" y="401"/>
                    </a:cubicBezTo>
                    <a:cubicBezTo>
                      <a:pt x="521" y="444"/>
                      <a:pt x="521" y="444"/>
                      <a:pt x="521" y="444"/>
                    </a:cubicBezTo>
                    <a:cubicBezTo>
                      <a:pt x="487" y="456"/>
                      <a:pt x="487" y="456"/>
                      <a:pt x="487" y="456"/>
                    </a:cubicBezTo>
                    <a:cubicBezTo>
                      <a:pt x="456" y="481"/>
                      <a:pt x="456" y="481"/>
                      <a:pt x="456" y="481"/>
                    </a:cubicBezTo>
                    <a:cubicBezTo>
                      <a:pt x="462" y="616"/>
                      <a:pt x="462" y="616"/>
                      <a:pt x="462" y="616"/>
                    </a:cubicBezTo>
                    <a:cubicBezTo>
                      <a:pt x="469" y="643"/>
                      <a:pt x="469" y="643"/>
                      <a:pt x="469" y="643"/>
                    </a:cubicBezTo>
                    <a:cubicBezTo>
                      <a:pt x="410" y="704"/>
                      <a:pt x="410" y="704"/>
                      <a:pt x="410" y="704"/>
                    </a:cubicBezTo>
                    <a:cubicBezTo>
                      <a:pt x="361" y="815"/>
                      <a:pt x="361" y="815"/>
                      <a:pt x="361" y="815"/>
                    </a:cubicBezTo>
                    <a:cubicBezTo>
                      <a:pt x="352" y="854"/>
                      <a:pt x="352" y="854"/>
                      <a:pt x="352" y="854"/>
                    </a:cubicBezTo>
                    <a:cubicBezTo>
                      <a:pt x="331" y="974"/>
                      <a:pt x="331" y="974"/>
                      <a:pt x="331" y="974"/>
                    </a:cubicBezTo>
                    <a:cubicBezTo>
                      <a:pt x="364" y="1102"/>
                      <a:pt x="364" y="1102"/>
                      <a:pt x="364" y="1102"/>
                    </a:cubicBezTo>
                    <a:cubicBezTo>
                      <a:pt x="358" y="1201"/>
                      <a:pt x="358" y="1201"/>
                      <a:pt x="358" y="1201"/>
                    </a:cubicBezTo>
                    <a:cubicBezTo>
                      <a:pt x="315" y="1259"/>
                      <a:pt x="315" y="1259"/>
                      <a:pt x="315" y="1259"/>
                    </a:cubicBezTo>
                    <a:cubicBezTo>
                      <a:pt x="321" y="1323"/>
                      <a:pt x="321" y="1323"/>
                      <a:pt x="321" y="1323"/>
                    </a:cubicBezTo>
                    <a:cubicBezTo>
                      <a:pt x="285" y="1409"/>
                      <a:pt x="285" y="1409"/>
                      <a:pt x="285" y="1409"/>
                    </a:cubicBezTo>
                    <a:cubicBezTo>
                      <a:pt x="294" y="1531"/>
                      <a:pt x="294" y="1531"/>
                      <a:pt x="294" y="1531"/>
                    </a:cubicBezTo>
                    <a:cubicBezTo>
                      <a:pt x="266" y="1589"/>
                      <a:pt x="266" y="1589"/>
                      <a:pt x="266" y="1589"/>
                    </a:cubicBezTo>
                    <a:cubicBezTo>
                      <a:pt x="229" y="1703"/>
                      <a:pt x="229" y="1703"/>
                      <a:pt x="229" y="1703"/>
                    </a:cubicBezTo>
                    <a:cubicBezTo>
                      <a:pt x="239" y="1847"/>
                      <a:pt x="239" y="1847"/>
                      <a:pt x="239" y="1847"/>
                    </a:cubicBezTo>
                    <a:cubicBezTo>
                      <a:pt x="220" y="1871"/>
                      <a:pt x="220" y="1871"/>
                      <a:pt x="220" y="1871"/>
                    </a:cubicBezTo>
                    <a:cubicBezTo>
                      <a:pt x="226" y="1945"/>
                      <a:pt x="226" y="1945"/>
                      <a:pt x="226" y="1945"/>
                    </a:cubicBezTo>
                    <a:cubicBezTo>
                      <a:pt x="257" y="2040"/>
                      <a:pt x="257" y="2040"/>
                      <a:pt x="257" y="2040"/>
                    </a:cubicBezTo>
                    <a:cubicBezTo>
                      <a:pt x="223" y="2065"/>
                      <a:pt x="223" y="2065"/>
                      <a:pt x="223" y="2065"/>
                    </a:cubicBezTo>
                    <a:cubicBezTo>
                      <a:pt x="232" y="2096"/>
                      <a:pt x="232" y="2096"/>
                      <a:pt x="232" y="2096"/>
                    </a:cubicBezTo>
                    <a:cubicBezTo>
                      <a:pt x="245" y="2098"/>
                      <a:pt x="245" y="2098"/>
                      <a:pt x="245" y="2098"/>
                    </a:cubicBezTo>
                    <a:cubicBezTo>
                      <a:pt x="257" y="2221"/>
                      <a:pt x="257" y="2221"/>
                      <a:pt x="257" y="2221"/>
                    </a:cubicBezTo>
                    <a:cubicBezTo>
                      <a:pt x="229" y="2247"/>
                      <a:pt x="229" y="2247"/>
                      <a:pt x="229" y="2247"/>
                    </a:cubicBezTo>
                    <a:cubicBezTo>
                      <a:pt x="232" y="2273"/>
                      <a:pt x="232" y="2273"/>
                      <a:pt x="232" y="2273"/>
                    </a:cubicBezTo>
                    <a:cubicBezTo>
                      <a:pt x="193" y="2294"/>
                      <a:pt x="193" y="2294"/>
                      <a:pt x="193" y="2294"/>
                    </a:cubicBezTo>
                    <a:cubicBezTo>
                      <a:pt x="199" y="2367"/>
                      <a:pt x="199" y="2367"/>
                      <a:pt x="199" y="2367"/>
                    </a:cubicBezTo>
                    <a:cubicBezTo>
                      <a:pt x="131" y="2429"/>
                      <a:pt x="131" y="2429"/>
                      <a:pt x="131" y="2429"/>
                    </a:cubicBezTo>
                    <a:cubicBezTo>
                      <a:pt x="116" y="2476"/>
                      <a:pt x="116" y="2476"/>
                      <a:pt x="116" y="2476"/>
                    </a:cubicBezTo>
                    <a:cubicBezTo>
                      <a:pt x="141" y="2544"/>
                      <a:pt x="141" y="2544"/>
                      <a:pt x="141" y="2544"/>
                    </a:cubicBezTo>
                    <a:cubicBezTo>
                      <a:pt x="174" y="2544"/>
                      <a:pt x="174" y="2544"/>
                      <a:pt x="174" y="2544"/>
                    </a:cubicBezTo>
                    <a:cubicBezTo>
                      <a:pt x="193" y="2557"/>
                      <a:pt x="193" y="2557"/>
                      <a:pt x="193" y="2557"/>
                    </a:cubicBezTo>
                    <a:cubicBezTo>
                      <a:pt x="202" y="2630"/>
                      <a:pt x="202" y="2630"/>
                      <a:pt x="202" y="2630"/>
                    </a:cubicBezTo>
                    <a:cubicBezTo>
                      <a:pt x="239" y="2658"/>
                      <a:pt x="239" y="2658"/>
                      <a:pt x="239" y="2658"/>
                    </a:cubicBezTo>
                    <a:cubicBezTo>
                      <a:pt x="380" y="2661"/>
                      <a:pt x="380" y="2661"/>
                      <a:pt x="380" y="2661"/>
                    </a:cubicBezTo>
                    <a:lnTo>
                      <a:pt x="389" y="267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7" name="Freeform 71"/>
              <p:cNvSpPr>
                <a:spLocks/>
              </p:cNvSpPr>
              <p:nvPr/>
            </p:nvSpPr>
            <p:spPr bwMode="auto">
              <a:xfrm>
                <a:off x="2427402" y="4596227"/>
                <a:ext cx="296093" cy="444062"/>
              </a:xfrm>
              <a:custGeom>
                <a:avLst/>
                <a:gdLst>
                  <a:gd name="T0" fmla="*/ 3 w 1907"/>
                  <a:gd name="T1" fmla="*/ 635 h 2860"/>
                  <a:gd name="T2" fmla="*/ 3 w 1907"/>
                  <a:gd name="T3" fmla="*/ 796 h 2860"/>
                  <a:gd name="T4" fmla="*/ 48 w 1907"/>
                  <a:gd name="T5" fmla="*/ 866 h 2860"/>
                  <a:gd name="T6" fmla="*/ 76 w 1907"/>
                  <a:gd name="T7" fmla="*/ 982 h 2860"/>
                  <a:gd name="T8" fmla="*/ 272 w 1907"/>
                  <a:gd name="T9" fmla="*/ 1211 h 2860"/>
                  <a:gd name="T10" fmla="*/ 435 w 1907"/>
                  <a:gd name="T11" fmla="*/ 1559 h 2860"/>
                  <a:gd name="T12" fmla="*/ 532 w 1907"/>
                  <a:gd name="T13" fmla="*/ 1785 h 2860"/>
                  <a:gd name="T14" fmla="*/ 619 w 1907"/>
                  <a:gd name="T15" fmla="*/ 1927 h 2860"/>
                  <a:gd name="T16" fmla="*/ 707 w 1907"/>
                  <a:gd name="T17" fmla="*/ 2111 h 2860"/>
                  <a:gd name="T18" fmla="*/ 846 w 1907"/>
                  <a:gd name="T19" fmla="*/ 2296 h 2860"/>
                  <a:gd name="T20" fmla="*/ 1033 w 1907"/>
                  <a:gd name="T21" fmla="*/ 2459 h 2860"/>
                  <a:gd name="T22" fmla="*/ 1293 w 1907"/>
                  <a:gd name="T23" fmla="*/ 2633 h 2860"/>
                  <a:gd name="T24" fmla="*/ 1628 w 1907"/>
                  <a:gd name="T25" fmla="*/ 2860 h 2860"/>
                  <a:gd name="T26" fmla="*/ 1822 w 1907"/>
                  <a:gd name="T27" fmla="*/ 2539 h 2860"/>
                  <a:gd name="T28" fmla="*/ 1864 w 1907"/>
                  <a:gd name="T29" fmla="*/ 2227 h 2860"/>
                  <a:gd name="T30" fmla="*/ 1907 w 1907"/>
                  <a:gd name="T31" fmla="*/ 1967 h 2860"/>
                  <a:gd name="T32" fmla="*/ 1756 w 1907"/>
                  <a:gd name="T33" fmla="*/ 1722 h 2860"/>
                  <a:gd name="T34" fmla="*/ 1604 w 1907"/>
                  <a:gd name="T35" fmla="*/ 1497 h 2860"/>
                  <a:gd name="T36" fmla="*/ 1285 w 1907"/>
                  <a:gd name="T37" fmla="*/ 1483 h 2860"/>
                  <a:gd name="T38" fmla="*/ 1184 w 1907"/>
                  <a:gd name="T39" fmla="*/ 1301 h 2860"/>
                  <a:gd name="T40" fmla="*/ 1177 w 1907"/>
                  <a:gd name="T41" fmla="*/ 978 h 2860"/>
                  <a:gd name="T42" fmla="*/ 1387 w 1907"/>
                  <a:gd name="T43" fmla="*/ 722 h 2860"/>
                  <a:gd name="T44" fmla="*/ 1689 w 1907"/>
                  <a:gd name="T45" fmla="*/ 642 h 2860"/>
                  <a:gd name="T46" fmla="*/ 1604 w 1907"/>
                  <a:gd name="T47" fmla="*/ 550 h 2860"/>
                  <a:gd name="T48" fmla="*/ 1503 w 1907"/>
                  <a:gd name="T49" fmla="*/ 333 h 2860"/>
                  <a:gd name="T50" fmla="*/ 938 w 1907"/>
                  <a:gd name="T51" fmla="*/ 14 h 2860"/>
                  <a:gd name="T52" fmla="*/ 749 w 1907"/>
                  <a:gd name="T53" fmla="*/ 35 h 2860"/>
                  <a:gd name="T54" fmla="*/ 865 w 1907"/>
                  <a:gd name="T55" fmla="*/ 203 h 2860"/>
                  <a:gd name="T56" fmla="*/ 546 w 1907"/>
                  <a:gd name="T57" fmla="*/ 420 h 2860"/>
                  <a:gd name="T58" fmla="*/ 367 w 1907"/>
                  <a:gd name="T59" fmla="*/ 722 h 2860"/>
                  <a:gd name="T60" fmla="*/ 220 w 1907"/>
                  <a:gd name="T61" fmla="*/ 659 h 2860"/>
                  <a:gd name="T62" fmla="*/ 69 w 1907"/>
                  <a:gd name="T63" fmla="*/ 592 h 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7" h="2860">
                    <a:moveTo>
                      <a:pt x="69" y="592"/>
                    </a:moveTo>
                    <a:lnTo>
                      <a:pt x="3" y="635"/>
                    </a:lnTo>
                    <a:lnTo>
                      <a:pt x="26" y="737"/>
                    </a:lnTo>
                    <a:lnTo>
                      <a:pt x="3" y="796"/>
                    </a:lnTo>
                    <a:lnTo>
                      <a:pt x="48" y="838"/>
                    </a:lnTo>
                    <a:lnTo>
                      <a:pt x="48" y="866"/>
                    </a:lnTo>
                    <a:lnTo>
                      <a:pt x="0" y="897"/>
                    </a:lnTo>
                    <a:lnTo>
                      <a:pt x="76" y="982"/>
                    </a:lnTo>
                    <a:lnTo>
                      <a:pt x="163" y="994"/>
                    </a:lnTo>
                    <a:lnTo>
                      <a:pt x="272" y="1211"/>
                    </a:lnTo>
                    <a:lnTo>
                      <a:pt x="369" y="1320"/>
                    </a:lnTo>
                    <a:lnTo>
                      <a:pt x="435" y="1559"/>
                    </a:lnTo>
                    <a:lnTo>
                      <a:pt x="520" y="1722"/>
                    </a:lnTo>
                    <a:lnTo>
                      <a:pt x="532" y="1785"/>
                    </a:lnTo>
                    <a:lnTo>
                      <a:pt x="607" y="1863"/>
                    </a:lnTo>
                    <a:lnTo>
                      <a:pt x="619" y="1927"/>
                    </a:lnTo>
                    <a:lnTo>
                      <a:pt x="716" y="2036"/>
                    </a:lnTo>
                    <a:lnTo>
                      <a:pt x="707" y="2111"/>
                    </a:lnTo>
                    <a:lnTo>
                      <a:pt x="737" y="2253"/>
                    </a:lnTo>
                    <a:lnTo>
                      <a:pt x="846" y="2296"/>
                    </a:lnTo>
                    <a:lnTo>
                      <a:pt x="879" y="2341"/>
                    </a:lnTo>
                    <a:lnTo>
                      <a:pt x="1033" y="2459"/>
                    </a:lnTo>
                    <a:lnTo>
                      <a:pt x="1141" y="2459"/>
                    </a:lnTo>
                    <a:lnTo>
                      <a:pt x="1293" y="2633"/>
                    </a:lnTo>
                    <a:lnTo>
                      <a:pt x="1401" y="2643"/>
                    </a:lnTo>
                    <a:lnTo>
                      <a:pt x="1628" y="2860"/>
                    </a:lnTo>
                    <a:lnTo>
                      <a:pt x="1741" y="2735"/>
                    </a:lnTo>
                    <a:lnTo>
                      <a:pt x="1822" y="2539"/>
                    </a:lnTo>
                    <a:lnTo>
                      <a:pt x="1763" y="2265"/>
                    </a:lnTo>
                    <a:lnTo>
                      <a:pt x="1864" y="2227"/>
                    </a:lnTo>
                    <a:lnTo>
                      <a:pt x="1829" y="2003"/>
                    </a:lnTo>
                    <a:lnTo>
                      <a:pt x="1907" y="1967"/>
                    </a:lnTo>
                    <a:lnTo>
                      <a:pt x="1900" y="1911"/>
                    </a:lnTo>
                    <a:lnTo>
                      <a:pt x="1756" y="1722"/>
                    </a:lnTo>
                    <a:lnTo>
                      <a:pt x="1619" y="1679"/>
                    </a:lnTo>
                    <a:lnTo>
                      <a:pt x="1604" y="1497"/>
                    </a:lnTo>
                    <a:lnTo>
                      <a:pt x="1567" y="1462"/>
                    </a:lnTo>
                    <a:lnTo>
                      <a:pt x="1285" y="1483"/>
                    </a:lnTo>
                    <a:lnTo>
                      <a:pt x="1198" y="1389"/>
                    </a:lnTo>
                    <a:lnTo>
                      <a:pt x="1184" y="1301"/>
                    </a:lnTo>
                    <a:lnTo>
                      <a:pt x="1096" y="1107"/>
                    </a:lnTo>
                    <a:lnTo>
                      <a:pt x="1177" y="978"/>
                    </a:lnTo>
                    <a:lnTo>
                      <a:pt x="1156" y="852"/>
                    </a:lnTo>
                    <a:lnTo>
                      <a:pt x="1387" y="722"/>
                    </a:lnTo>
                    <a:lnTo>
                      <a:pt x="1585" y="668"/>
                    </a:lnTo>
                    <a:lnTo>
                      <a:pt x="1689" y="642"/>
                    </a:lnTo>
                    <a:lnTo>
                      <a:pt x="1696" y="550"/>
                    </a:lnTo>
                    <a:lnTo>
                      <a:pt x="1604" y="550"/>
                    </a:lnTo>
                    <a:lnTo>
                      <a:pt x="1640" y="396"/>
                    </a:lnTo>
                    <a:lnTo>
                      <a:pt x="1503" y="333"/>
                    </a:lnTo>
                    <a:lnTo>
                      <a:pt x="1184" y="354"/>
                    </a:lnTo>
                    <a:lnTo>
                      <a:pt x="938" y="14"/>
                    </a:lnTo>
                    <a:lnTo>
                      <a:pt x="792" y="0"/>
                    </a:lnTo>
                    <a:lnTo>
                      <a:pt x="749" y="35"/>
                    </a:lnTo>
                    <a:lnTo>
                      <a:pt x="886" y="115"/>
                    </a:lnTo>
                    <a:lnTo>
                      <a:pt x="865" y="203"/>
                    </a:lnTo>
                    <a:lnTo>
                      <a:pt x="728" y="340"/>
                    </a:lnTo>
                    <a:lnTo>
                      <a:pt x="546" y="420"/>
                    </a:lnTo>
                    <a:lnTo>
                      <a:pt x="350" y="628"/>
                    </a:lnTo>
                    <a:lnTo>
                      <a:pt x="367" y="722"/>
                    </a:lnTo>
                    <a:lnTo>
                      <a:pt x="293" y="729"/>
                    </a:lnTo>
                    <a:lnTo>
                      <a:pt x="220" y="659"/>
                    </a:lnTo>
                    <a:lnTo>
                      <a:pt x="90" y="659"/>
                    </a:lnTo>
                    <a:lnTo>
                      <a:pt x="69" y="59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8" name="Freeform 72"/>
              <p:cNvSpPr>
                <a:spLocks/>
              </p:cNvSpPr>
              <p:nvPr/>
            </p:nvSpPr>
            <p:spPr bwMode="auto">
              <a:xfrm>
                <a:off x="2438115" y="4569055"/>
                <a:ext cx="126853" cy="140361"/>
              </a:xfrm>
              <a:custGeom>
                <a:avLst/>
                <a:gdLst>
                  <a:gd name="T0" fmla="*/ 680 w 817"/>
                  <a:gd name="T1" fmla="*/ 210 h 904"/>
                  <a:gd name="T2" fmla="*/ 817 w 817"/>
                  <a:gd name="T3" fmla="*/ 290 h 904"/>
                  <a:gd name="T4" fmla="*/ 796 w 817"/>
                  <a:gd name="T5" fmla="*/ 378 h 904"/>
                  <a:gd name="T6" fmla="*/ 659 w 817"/>
                  <a:gd name="T7" fmla="*/ 515 h 904"/>
                  <a:gd name="T8" fmla="*/ 477 w 817"/>
                  <a:gd name="T9" fmla="*/ 595 h 904"/>
                  <a:gd name="T10" fmla="*/ 283 w 817"/>
                  <a:gd name="T11" fmla="*/ 803 h 904"/>
                  <a:gd name="T12" fmla="*/ 298 w 817"/>
                  <a:gd name="T13" fmla="*/ 897 h 904"/>
                  <a:gd name="T14" fmla="*/ 224 w 817"/>
                  <a:gd name="T15" fmla="*/ 904 h 904"/>
                  <a:gd name="T16" fmla="*/ 151 w 817"/>
                  <a:gd name="T17" fmla="*/ 834 h 904"/>
                  <a:gd name="T18" fmla="*/ 21 w 817"/>
                  <a:gd name="T19" fmla="*/ 834 h 904"/>
                  <a:gd name="T20" fmla="*/ 0 w 817"/>
                  <a:gd name="T21" fmla="*/ 767 h 904"/>
                  <a:gd name="T22" fmla="*/ 7 w 817"/>
                  <a:gd name="T23" fmla="*/ 725 h 904"/>
                  <a:gd name="T24" fmla="*/ 87 w 817"/>
                  <a:gd name="T25" fmla="*/ 704 h 904"/>
                  <a:gd name="T26" fmla="*/ 165 w 817"/>
                  <a:gd name="T27" fmla="*/ 687 h 904"/>
                  <a:gd name="T28" fmla="*/ 182 w 817"/>
                  <a:gd name="T29" fmla="*/ 609 h 904"/>
                  <a:gd name="T30" fmla="*/ 158 w 817"/>
                  <a:gd name="T31" fmla="*/ 543 h 904"/>
                  <a:gd name="T32" fmla="*/ 123 w 817"/>
                  <a:gd name="T33" fmla="*/ 578 h 904"/>
                  <a:gd name="T34" fmla="*/ 57 w 817"/>
                  <a:gd name="T35" fmla="*/ 571 h 904"/>
                  <a:gd name="T36" fmla="*/ 7 w 817"/>
                  <a:gd name="T37" fmla="*/ 508 h 904"/>
                  <a:gd name="T38" fmla="*/ 7 w 817"/>
                  <a:gd name="T39" fmla="*/ 297 h 904"/>
                  <a:gd name="T40" fmla="*/ 80 w 817"/>
                  <a:gd name="T41" fmla="*/ 238 h 904"/>
                  <a:gd name="T42" fmla="*/ 80 w 817"/>
                  <a:gd name="T43" fmla="*/ 59 h 904"/>
                  <a:gd name="T44" fmla="*/ 144 w 817"/>
                  <a:gd name="T45" fmla="*/ 23 h 904"/>
                  <a:gd name="T46" fmla="*/ 210 w 817"/>
                  <a:gd name="T47" fmla="*/ 0 h 904"/>
                  <a:gd name="T48" fmla="*/ 267 w 817"/>
                  <a:gd name="T49" fmla="*/ 0 h 904"/>
                  <a:gd name="T50" fmla="*/ 383 w 817"/>
                  <a:gd name="T51" fmla="*/ 80 h 904"/>
                  <a:gd name="T52" fmla="*/ 375 w 817"/>
                  <a:gd name="T53" fmla="*/ 153 h 904"/>
                  <a:gd name="T54" fmla="*/ 435 w 817"/>
                  <a:gd name="T55" fmla="*/ 189 h 904"/>
                  <a:gd name="T56" fmla="*/ 484 w 817"/>
                  <a:gd name="T57" fmla="*/ 167 h 904"/>
                  <a:gd name="T58" fmla="*/ 600 w 817"/>
                  <a:gd name="T59" fmla="*/ 167 h 904"/>
                  <a:gd name="T60" fmla="*/ 680 w 817"/>
                  <a:gd name="T61" fmla="*/ 21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7" h="904">
                    <a:moveTo>
                      <a:pt x="680" y="210"/>
                    </a:moveTo>
                    <a:lnTo>
                      <a:pt x="817" y="290"/>
                    </a:lnTo>
                    <a:lnTo>
                      <a:pt x="796" y="378"/>
                    </a:lnTo>
                    <a:lnTo>
                      <a:pt x="659" y="515"/>
                    </a:lnTo>
                    <a:lnTo>
                      <a:pt x="477" y="595"/>
                    </a:lnTo>
                    <a:lnTo>
                      <a:pt x="283" y="803"/>
                    </a:lnTo>
                    <a:lnTo>
                      <a:pt x="298" y="897"/>
                    </a:lnTo>
                    <a:lnTo>
                      <a:pt x="224" y="904"/>
                    </a:lnTo>
                    <a:lnTo>
                      <a:pt x="151" y="834"/>
                    </a:lnTo>
                    <a:lnTo>
                      <a:pt x="21" y="834"/>
                    </a:lnTo>
                    <a:lnTo>
                      <a:pt x="0" y="767"/>
                    </a:lnTo>
                    <a:lnTo>
                      <a:pt x="7" y="725"/>
                    </a:lnTo>
                    <a:lnTo>
                      <a:pt x="87" y="704"/>
                    </a:lnTo>
                    <a:lnTo>
                      <a:pt x="165" y="687"/>
                    </a:lnTo>
                    <a:lnTo>
                      <a:pt x="182" y="609"/>
                    </a:lnTo>
                    <a:lnTo>
                      <a:pt x="158" y="543"/>
                    </a:lnTo>
                    <a:lnTo>
                      <a:pt x="123" y="578"/>
                    </a:lnTo>
                    <a:lnTo>
                      <a:pt x="57" y="571"/>
                    </a:lnTo>
                    <a:lnTo>
                      <a:pt x="7" y="508"/>
                    </a:lnTo>
                    <a:lnTo>
                      <a:pt x="7" y="297"/>
                    </a:lnTo>
                    <a:lnTo>
                      <a:pt x="80" y="238"/>
                    </a:lnTo>
                    <a:lnTo>
                      <a:pt x="80" y="59"/>
                    </a:lnTo>
                    <a:lnTo>
                      <a:pt x="144" y="23"/>
                    </a:lnTo>
                    <a:lnTo>
                      <a:pt x="210" y="0"/>
                    </a:lnTo>
                    <a:lnTo>
                      <a:pt x="267" y="0"/>
                    </a:lnTo>
                    <a:lnTo>
                      <a:pt x="383" y="80"/>
                    </a:lnTo>
                    <a:lnTo>
                      <a:pt x="375" y="153"/>
                    </a:lnTo>
                    <a:lnTo>
                      <a:pt x="435" y="189"/>
                    </a:lnTo>
                    <a:lnTo>
                      <a:pt x="484" y="167"/>
                    </a:lnTo>
                    <a:lnTo>
                      <a:pt x="600" y="167"/>
                    </a:lnTo>
                    <a:lnTo>
                      <a:pt x="680" y="21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9" name="Freeform 73"/>
              <p:cNvSpPr>
                <a:spLocks/>
              </p:cNvSpPr>
              <p:nvPr/>
            </p:nvSpPr>
            <p:spPr bwMode="auto">
              <a:xfrm>
                <a:off x="2170747" y="4161481"/>
                <a:ext cx="106668" cy="104184"/>
              </a:xfrm>
              <a:custGeom>
                <a:avLst/>
                <a:gdLst>
                  <a:gd name="T0" fmla="*/ 347 w 687"/>
                  <a:gd name="T1" fmla="*/ 671 h 671"/>
                  <a:gd name="T2" fmla="*/ 71 w 687"/>
                  <a:gd name="T3" fmla="*/ 622 h 671"/>
                  <a:gd name="T4" fmla="*/ 0 w 687"/>
                  <a:gd name="T5" fmla="*/ 548 h 671"/>
                  <a:gd name="T6" fmla="*/ 57 w 687"/>
                  <a:gd name="T7" fmla="*/ 343 h 671"/>
                  <a:gd name="T8" fmla="*/ 269 w 687"/>
                  <a:gd name="T9" fmla="*/ 338 h 671"/>
                  <a:gd name="T10" fmla="*/ 340 w 687"/>
                  <a:gd name="T11" fmla="*/ 305 h 671"/>
                  <a:gd name="T12" fmla="*/ 333 w 687"/>
                  <a:gd name="T13" fmla="*/ 251 h 671"/>
                  <a:gd name="T14" fmla="*/ 208 w 687"/>
                  <a:gd name="T15" fmla="*/ 147 h 671"/>
                  <a:gd name="T16" fmla="*/ 269 w 687"/>
                  <a:gd name="T17" fmla="*/ 104 h 671"/>
                  <a:gd name="T18" fmla="*/ 269 w 687"/>
                  <a:gd name="T19" fmla="*/ 0 h 671"/>
                  <a:gd name="T20" fmla="*/ 425 w 687"/>
                  <a:gd name="T21" fmla="*/ 7 h 671"/>
                  <a:gd name="T22" fmla="*/ 508 w 687"/>
                  <a:gd name="T23" fmla="*/ 45 h 671"/>
                  <a:gd name="T24" fmla="*/ 486 w 687"/>
                  <a:gd name="T25" fmla="*/ 284 h 671"/>
                  <a:gd name="T26" fmla="*/ 557 w 687"/>
                  <a:gd name="T27" fmla="*/ 331 h 671"/>
                  <a:gd name="T28" fmla="*/ 687 w 687"/>
                  <a:gd name="T29" fmla="*/ 385 h 671"/>
                  <a:gd name="T30" fmla="*/ 671 w 687"/>
                  <a:gd name="T31" fmla="*/ 385 h 671"/>
                  <a:gd name="T32" fmla="*/ 638 w 687"/>
                  <a:gd name="T33" fmla="*/ 451 h 671"/>
                  <a:gd name="T34" fmla="*/ 420 w 687"/>
                  <a:gd name="T35" fmla="*/ 598 h 671"/>
                  <a:gd name="T36" fmla="*/ 347 w 687"/>
                  <a:gd name="T37" fmla="*/ 671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7" h="671">
                    <a:moveTo>
                      <a:pt x="347" y="671"/>
                    </a:moveTo>
                    <a:lnTo>
                      <a:pt x="71" y="622"/>
                    </a:lnTo>
                    <a:lnTo>
                      <a:pt x="0" y="548"/>
                    </a:lnTo>
                    <a:lnTo>
                      <a:pt x="57" y="343"/>
                    </a:lnTo>
                    <a:lnTo>
                      <a:pt x="269" y="338"/>
                    </a:lnTo>
                    <a:lnTo>
                      <a:pt x="340" y="305"/>
                    </a:lnTo>
                    <a:lnTo>
                      <a:pt x="333" y="251"/>
                    </a:lnTo>
                    <a:lnTo>
                      <a:pt x="208" y="147"/>
                    </a:lnTo>
                    <a:lnTo>
                      <a:pt x="269" y="104"/>
                    </a:lnTo>
                    <a:lnTo>
                      <a:pt x="269" y="0"/>
                    </a:lnTo>
                    <a:lnTo>
                      <a:pt x="425" y="7"/>
                    </a:lnTo>
                    <a:lnTo>
                      <a:pt x="508" y="45"/>
                    </a:lnTo>
                    <a:lnTo>
                      <a:pt x="486" y="284"/>
                    </a:lnTo>
                    <a:lnTo>
                      <a:pt x="557" y="331"/>
                    </a:lnTo>
                    <a:lnTo>
                      <a:pt x="687" y="385"/>
                    </a:lnTo>
                    <a:lnTo>
                      <a:pt x="671" y="385"/>
                    </a:lnTo>
                    <a:lnTo>
                      <a:pt x="638" y="451"/>
                    </a:lnTo>
                    <a:lnTo>
                      <a:pt x="420" y="598"/>
                    </a:lnTo>
                    <a:lnTo>
                      <a:pt x="347" y="67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0" name="Freeform 74"/>
              <p:cNvSpPr>
                <a:spLocks/>
              </p:cNvSpPr>
              <p:nvPr/>
            </p:nvSpPr>
            <p:spPr bwMode="auto">
              <a:xfrm>
                <a:off x="2235959" y="4216600"/>
                <a:ext cx="151230" cy="72975"/>
              </a:xfrm>
              <a:custGeom>
                <a:avLst/>
                <a:gdLst>
                  <a:gd name="T0" fmla="*/ 324 w 974"/>
                  <a:gd name="T1" fmla="*/ 425 h 470"/>
                  <a:gd name="T2" fmla="*/ 326 w 974"/>
                  <a:gd name="T3" fmla="*/ 444 h 470"/>
                  <a:gd name="T4" fmla="*/ 385 w 974"/>
                  <a:gd name="T5" fmla="*/ 470 h 470"/>
                  <a:gd name="T6" fmla="*/ 435 w 974"/>
                  <a:gd name="T7" fmla="*/ 432 h 470"/>
                  <a:gd name="T8" fmla="*/ 423 w 974"/>
                  <a:gd name="T9" fmla="*/ 347 h 470"/>
                  <a:gd name="T10" fmla="*/ 560 w 974"/>
                  <a:gd name="T11" fmla="*/ 276 h 470"/>
                  <a:gd name="T12" fmla="*/ 631 w 974"/>
                  <a:gd name="T13" fmla="*/ 276 h 470"/>
                  <a:gd name="T14" fmla="*/ 728 w 974"/>
                  <a:gd name="T15" fmla="*/ 172 h 470"/>
                  <a:gd name="T16" fmla="*/ 858 w 974"/>
                  <a:gd name="T17" fmla="*/ 163 h 470"/>
                  <a:gd name="T18" fmla="*/ 974 w 974"/>
                  <a:gd name="T19" fmla="*/ 139 h 470"/>
                  <a:gd name="T20" fmla="*/ 919 w 974"/>
                  <a:gd name="T21" fmla="*/ 106 h 470"/>
                  <a:gd name="T22" fmla="*/ 811 w 974"/>
                  <a:gd name="T23" fmla="*/ 0 h 470"/>
                  <a:gd name="T24" fmla="*/ 548 w 974"/>
                  <a:gd name="T25" fmla="*/ 9 h 470"/>
                  <a:gd name="T26" fmla="*/ 267 w 974"/>
                  <a:gd name="T27" fmla="*/ 30 h 470"/>
                  <a:gd name="T28" fmla="*/ 251 w 974"/>
                  <a:gd name="T29" fmla="*/ 30 h 470"/>
                  <a:gd name="T30" fmla="*/ 218 w 974"/>
                  <a:gd name="T31" fmla="*/ 96 h 470"/>
                  <a:gd name="T32" fmla="*/ 0 w 974"/>
                  <a:gd name="T33" fmla="*/ 243 h 470"/>
                  <a:gd name="T34" fmla="*/ 187 w 974"/>
                  <a:gd name="T35" fmla="*/ 293 h 470"/>
                  <a:gd name="T36" fmla="*/ 274 w 974"/>
                  <a:gd name="T37" fmla="*/ 396 h 470"/>
                  <a:gd name="T38" fmla="*/ 324 w 974"/>
                  <a:gd name="T39" fmla="*/ 42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4" h="470">
                    <a:moveTo>
                      <a:pt x="324" y="425"/>
                    </a:moveTo>
                    <a:lnTo>
                      <a:pt x="326" y="444"/>
                    </a:lnTo>
                    <a:lnTo>
                      <a:pt x="385" y="470"/>
                    </a:lnTo>
                    <a:lnTo>
                      <a:pt x="435" y="432"/>
                    </a:lnTo>
                    <a:lnTo>
                      <a:pt x="423" y="347"/>
                    </a:lnTo>
                    <a:lnTo>
                      <a:pt x="560" y="276"/>
                    </a:lnTo>
                    <a:lnTo>
                      <a:pt x="631" y="276"/>
                    </a:lnTo>
                    <a:lnTo>
                      <a:pt x="728" y="172"/>
                    </a:lnTo>
                    <a:lnTo>
                      <a:pt x="858" y="163"/>
                    </a:lnTo>
                    <a:lnTo>
                      <a:pt x="974" y="139"/>
                    </a:lnTo>
                    <a:lnTo>
                      <a:pt x="919" y="106"/>
                    </a:lnTo>
                    <a:lnTo>
                      <a:pt x="811" y="0"/>
                    </a:lnTo>
                    <a:lnTo>
                      <a:pt x="548" y="9"/>
                    </a:lnTo>
                    <a:lnTo>
                      <a:pt x="267" y="30"/>
                    </a:lnTo>
                    <a:lnTo>
                      <a:pt x="251" y="30"/>
                    </a:lnTo>
                    <a:lnTo>
                      <a:pt x="218" y="96"/>
                    </a:lnTo>
                    <a:lnTo>
                      <a:pt x="0" y="243"/>
                    </a:lnTo>
                    <a:lnTo>
                      <a:pt x="187" y="293"/>
                    </a:lnTo>
                    <a:lnTo>
                      <a:pt x="274" y="396"/>
                    </a:lnTo>
                    <a:lnTo>
                      <a:pt x="324" y="42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1" name="Freeform 75"/>
              <p:cNvSpPr>
                <a:spLocks/>
              </p:cNvSpPr>
              <p:nvPr/>
            </p:nvSpPr>
            <p:spPr bwMode="auto">
              <a:xfrm>
                <a:off x="2285178" y="4238182"/>
                <a:ext cx="102010" cy="104494"/>
              </a:xfrm>
              <a:custGeom>
                <a:avLst/>
                <a:gdLst>
                  <a:gd name="T0" fmla="*/ 657 w 657"/>
                  <a:gd name="T1" fmla="*/ 0 h 673"/>
                  <a:gd name="T2" fmla="*/ 541 w 657"/>
                  <a:gd name="T3" fmla="*/ 21 h 673"/>
                  <a:gd name="T4" fmla="*/ 411 w 657"/>
                  <a:gd name="T5" fmla="*/ 33 h 673"/>
                  <a:gd name="T6" fmla="*/ 314 w 657"/>
                  <a:gd name="T7" fmla="*/ 137 h 673"/>
                  <a:gd name="T8" fmla="*/ 243 w 657"/>
                  <a:gd name="T9" fmla="*/ 137 h 673"/>
                  <a:gd name="T10" fmla="*/ 106 w 657"/>
                  <a:gd name="T11" fmla="*/ 208 h 673"/>
                  <a:gd name="T12" fmla="*/ 118 w 657"/>
                  <a:gd name="T13" fmla="*/ 293 h 673"/>
                  <a:gd name="T14" fmla="*/ 68 w 657"/>
                  <a:gd name="T15" fmla="*/ 333 h 673"/>
                  <a:gd name="T16" fmla="*/ 9 w 657"/>
                  <a:gd name="T17" fmla="*/ 305 h 673"/>
                  <a:gd name="T18" fmla="*/ 0 w 657"/>
                  <a:gd name="T19" fmla="*/ 345 h 673"/>
                  <a:gd name="T20" fmla="*/ 87 w 657"/>
                  <a:gd name="T21" fmla="*/ 394 h 673"/>
                  <a:gd name="T22" fmla="*/ 189 w 657"/>
                  <a:gd name="T23" fmla="*/ 503 h 673"/>
                  <a:gd name="T24" fmla="*/ 276 w 657"/>
                  <a:gd name="T25" fmla="*/ 626 h 673"/>
                  <a:gd name="T26" fmla="*/ 427 w 657"/>
                  <a:gd name="T27" fmla="*/ 635 h 673"/>
                  <a:gd name="T28" fmla="*/ 541 w 657"/>
                  <a:gd name="T29" fmla="*/ 647 h 673"/>
                  <a:gd name="T30" fmla="*/ 612 w 657"/>
                  <a:gd name="T31" fmla="*/ 673 h 673"/>
                  <a:gd name="T32" fmla="*/ 623 w 657"/>
                  <a:gd name="T33" fmla="*/ 565 h 673"/>
                  <a:gd name="T34" fmla="*/ 602 w 657"/>
                  <a:gd name="T35" fmla="*/ 435 h 673"/>
                  <a:gd name="T36" fmla="*/ 612 w 657"/>
                  <a:gd name="T37" fmla="*/ 305 h 673"/>
                  <a:gd name="T38" fmla="*/ 657 w 657"/>
                  <a:gd name="T39" fmla="*/ 142 h 673"/>
                  <a:gd name="T40" fmla="*/ 657 w 657"/>
                  <a:gd name="T41"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7" h="673">
                    <a:moveTo>
                      <a:pt x="657" y="0"/>
                    </a:moveTo>
                    <a:lnTo>
                      <a:pt x="541" y="21"/>
                    </a:lnTo>
                    <a:lnTo>
                      <a:pt x="411" y="33"/>
                    </a:lnTo>
                    <a:lnTo>
                      <a:pt x="314" y="137"/>
                    </a:lnTo>
                    <a:lnTo>
                      <a:pt x="243" y="137"/>
                    </a:lnTo>
                    <a:lnTo>
                      <a:pt x="106" y="208"/>
                    </a:lnTo>
                    <a:lnTo>
                      <a:pt x="118" y="293"/>
                    </a:lnTo>
                    <a:lnTo>
                      <a:pt x="68" y="333"/>
                    </a:lnTo>
                    <a:lnTo>
                      <a:pt x="9" y="305"/>
                    </a:lnTo>
                    <a:lnTo>
                      <a:pt x="0" y="345"/>
                    </a:lnTo>
                    <a:lnTo>
                      <a:pt x="87" y="394"/>
                    </a:lnTo>
                    <a:lnTo>
                      <a:pt x="189" y="503"/>
                    </a:lnTo>
                    <a:lnTo>
                      <a:pt x="276" y="626"/>
                    </a:lnTo>
                    <a:lnTo>
                      <a:pt x="427" y="635"/>
                    </a:lnTo>
                    <a:lnTo>
                      <a:pt x="541" y="647"/>
                    </a:lnTo>
                    <a:lnTo>
                      <a:pt x="612" y="673"/>
                    </a:lnTo>
                    <a:lnTo>
                      <a:pt x="623" y="565"/>
                    </a:lnTo>
                    <a:lnTo>
                      <a:pt x="602" y="435"/>
                    </a:lnTo>
                    <a:lnTo>
                      <a:pt x="612" y="305"/>
                    </a:lnTo>
                    <a:lnTo>
                      <a:pt x="657" y="142"/>
                    </a:lnTo>
                    <a:lnTo>
                      <a:pt x="657"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2" name="Freeform 76"/>
              <p:cNvSpPr>
                <a:spLocks/>
              </p:cNvSpPr>
              <p:nvPr/>
            </p:nvSpPr>
            <p:spPr bwMode="auto">
              <a:xfrm>
                <a:off x="2224624" y="4254330"/>
                <a:ext cx="53877" cy="31830"/>
              </a:xfrm>
              <a:custGeom>
                <a:avLst/>
                <a:gdLst>
                  <a:gd name="T0" fmla="*/ 73 w 347"/>
                  <a:gd name="T1" fmla="*/ 0 h 205"/>
                  <a:gd name="T2" fmla="*/ 260 w 347"/>
                  <a:gd name="T3" fmla="*/ 50 h 205"/>
                  <a:gd name="T4" fmla="*/ 347 w 347"/>
                  <a:gd name="T5" fmla="*/ 153 h 205"/>
                  <a:gd name="T6" fmla="*/ 302 w 347"/>
                  <a:gd name="T7" fmla="*/ 182 h 205"/>
                  <a:gd name="T8" fmla="*/ 239 w 347"/>
                  <a:gd name="T9" fmla="*/ 205 h 205"/>
                  <a:gd name="T10" fmla="*/ 0 w 347"/>
                  <a:gd name="T11" fmla="*/ 73 h 205"/>
                  <a:gd name="T12" fmla="*/ 73 w 34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47" h="205">
                    <a:moveTo>
                      <a:pt x="73" y="0"/>
                    </a:moveTo>
                    <a:lnTo>
                      <a:pt x="260" y="50"/>
                    </a:lnTo>
                    <a:lnTo>
                      <a:pt x="347" y="153"/>
                    </a:lnTo>
                    <a:lnTo>
                      <a:pt x="302" y="182"/>
                    </a:lnTo>
                    <a:lnTo>
                      <a:pt x="239" y="205"/>
                    </a:lnTo>
                    <a:lnTo>
                      <a:pt x="0" y="73"/>
                    </a:lnTo>
                    <a:lnTo>
                      <a:pt x="73"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3" name="Freeform 77"/>
              <p:cNvSpPr>
                <a:spLocks/>
              </p:cNvSpPr>
              <p:nvPr/>
            </p:nvSpPr>
            <p:spPr bwMode="auto">
              <a:xfrm>
                <a:off x="2328032" y="4335379"/>
                <a:ext cx="79186" cy="61951"/>
              </a:xfrm>
              <a:custGeom>
                <a:avLst/>
                <a:gdLst>
                  <a:gd name="T0" fmla="*/ 0 w 510"/>
                  <a:gd name="T1" fmla="*/ 0 h 399"/>
                  <a:gd name="T2" fmla="*/ 151 w 510"/>
                  <a:gd name="T3" fmla="*/ 9 h 399"/>
                  <a:gd name="T4" fmla="*/ 265 w 510"/>
                  <a:gd name="T5" fmla="*/ 21 h 399"/>
                  <a:gd name="T6" fmla="*/ 336 w 510"/>
                  <a:gd name="T7" fmla="*/ 47 h 399"/>
                  <a:gd name="T8" fmla="*/ 510 w 510"/>
                  <a:gd name="T9" fmla="*/ 189 h 399"/>
                  <a:gd name="T10" fmla="*/ 510 w 510"/>
                  <a:gd name="T11" fmla="*/ 243 h 399"/>
                  <a:gd name="T12" fmla="*/ 456 w 510"/>
                  <a:gd name="T13" fmla="*/ 314 h 399"/>
                  <a:gd name="T14" fmla="*/ 466 w 510"/>
                  <a:gd name="T15" fmla="*/ 385 h 399"/>
                  <a:gd name="T16" fmla="*/ 404 w 510"/>
                  <a:gd name="T17" fmla="*/ 399 h 399"/>
                  <a:gd name="T18" fmla="*/ 288 w 510"/>
                  <a:gd name="T19" fmla="*/ 291 h 399"/>
                  <a:gd name="T20" fmla="*/ 232 w 510"/>
                  <a:gd name="T21" fmla="*/ 189 h 399"/>
                  <a:gd name="T22" fmla="*/ 159 w 510"/>
                  <a:gd name="T23" fmla="*/ 144 h 399"/>
                  <a:gd name="T24" fmla="*/ 116 w 510"/>
                  <a:gd name="T25" fmla="*/ 168 h 399"/>
                  <a:gd name="T26" fmla="*/ 7 w 510"/>
                  <a:gd name="T27" fmla="*/ 102 h 399"/>
                  <a:gd name="T28" fmla="*/ 0 w 510"/>
                  <a:gd name="T29"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0" h="399">
                    <a:moveTo>
                      <a:pt x="0" y="0"/>
                    </a:moveTo>
                    <a:lnTo>
                      <a:pt x="151" y="9"/>
                    </a:lnTo>
                    <a:lnTo>
                      <a:pt x="265" y="21"/>
                    </a:lnTo>
                    <a:lnTo>
                      <a:pt x="336" y="47"/>
                    </a:lnTo>
                    <a:lnTo>
                      <a:pt x="510" y="189"/>
                    </a:lnTo>
                    <a:lnTo>
                      <a:pt x="510" y="243"/>
                    </a:lnTo>
                    <a:lnTo>
                      <a:pt x="456" y="314"/>
                    </a:lnTo>
                    <a:lnTo>
                      <a:pt x="466" y="385"/>
                    </a:lnTo>
                    <a:lnTo>
                      <a:pt x="404" y="399"/>
                    </a:lnTo>
                    <a:lnTo>
                      <a:pt x="288" y="291"/>
                    </a:lnTo>
                    <a:lnTo>
                      <a:pt x="232" y="189"/>
                    </a:lnTo>
                    <a:lnTo>
                      <a:pt x="159" y="144"/>
                    </a:lnTo>
                    <a:lnTo>
                      <a:pt x="116" y="168"/>
                    </a:lnTo>
                    <a:lnTo>
                      <a:pt x="7" y="102"/>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4" name="Freeform 78"/>
              <p:cNvSpPr>
                <a:spLocks/>
              </p:cNvSpPr>
              <p:nvPr/>
            </p:nvSpPr>
            <p:spPr bwMode="auto">
              <a:xfrm>
                <a:off x="2398833" y="4373109"/>
                <a:ext cx="133219" cy="53256"/>
              </a:xfrm>
              <a:custGeom>
                <a:avLst/>
                <a:gdLst>
                  <a:gd name="T0" fmla="*/ 858 w 858"/>
                  <a:gd name="T1" fmla="*/ 218 h 343"/>
                  <a:gd name="T2" fmla="*/ 803 w 858"/>
                  <a:gd name="T3" fmla="*/ 298 h 343"/>
                  <a:gd name="T4" fmla="*/ 716 w 858"/>
                  <a:gd name="T5" fmla="*/ 307 h 343"/>
                  <a:gd name="T6" fmla="*/ 650 w 858"/>
                  <a:gd name="T7" fmla="*/ 248 h 343"/>
                  <a:gd name="T8" fmla="*/ 614 w 858"/>
                  <a:gd name="T9" fmla="*/ 135 h 343"/>
                  <a:gd name="T10" fmla="*/ 529 w 858"/>
                  <a:gd name="T11" fmla="*/ 90 h 343"/>
                  <a:gd name="T12" fmla="*/ 449 w 858"/>
                  <a:gd name="T13" fmla="*/ 118 h 343"/>
                  <a:gd name="T14" fmla="*/ 383 w 858"/>
                  <a:gd name="T15" fmla="*/ 142 h 343"/>
                  <a:gd name="T16" fmla="*/ 362 w 858"/>
                  <a:gd name="T17" fmla="*/ 192 h 343"/>
                  <a:gd name="T18" fmla="*/ 390 w 858"/>
                  <a:gd name="T19" fmla="*/ 265 h 343"/>
                  <a:gd name="T20" fmla="*/ 281 w 858"/>
                  <a:gd name="T21" fmla="*/ 343 h 343"/>
                  <a:gd name="T22" fmla="*/ 232 w 858"/>
                  <a:gd name="T23" fmla="*/ 293 h 343"/>
                  <a:gd name="T24" fmla="*/ 144 w 858"/>
                  <a:gd name="T25" fmla="*/ 255 h 343"/>
                  <a:gd name="T26" fmla="*/ 137 w 858"/>
                  <a:gd name="T27" fmla="*/ 206 h 343"/>
                  <a:gd name="T28" fmla="*/ 10 w 858"/>
                  <a:gd name="T29" fmla="*/ 142 h 343"/>
                  <a:gd name="T30" fmla="*/ 0 w 858"/>
                  <a:gd name="T31" fmla="*/ 71 h 343"/>
                  <a:gd name="T32" fmla="*/ 54 w 858"/>
                  <a:gd name="T33" fmla="*/ 0 h 343"/>
                  <a:gd name="T34" fmla="*/ 173 w 858"/>
                  <a:gd name="T35" fmla="*/ 97 h 343"/>
                  <a:gd name="T36" fmla="*/ 239 w 858"/>
                  <a:gd name="T37" fmla="*/ 109 h 343"/>
                  <a:gd name="T38" fmla="*/ 369 w 858"/>
                  <a:gd name="T39" fmla="*/ 43 h 343"/>
                  <a:gd name="T40" fmla="*/ 456 w 858"/>
                  <a:gd name="T41" fmla="*/ 10 h 343"/>
                  <a:gd name="T42" fmla="*/ 574 w 858"/>
                  <a:gd name="T43" fmla="*/ 22 h 343"/>
                  <a:gd name="T44" fmla="*/ 683 w 858"/>
                  <a:gd name="T45" fmla="*/ 97 h 343"/>
                  <a:gd name="T46" fmla="*/ 770 w 858"/>
                  <a:gd name="T47" fmla="*/ 185 h 343"/>
                  <a:gd name="T48" fmla="*/ 858 w 858"/>
                  <a:gd name="T49" fmla="*/ 21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343">
                    <a:moveTo>
                      <a:pt x="858" y="218"/>
                    </a:moveTo>
                    <a:lnTo>
                      <a:pt x="803" y="298"/>
                    </a:lnTo>
                    <a:lnTo>
                      <a:pt x="716" y="307"/>
                    </a:lnTo>
                    <a:lnTo>
                      <a:pt x="650" y="248"/>
                    </a:lnTo>
                    <a:lnTo>
                      <a:pt x="614" y="135"/>
                    </a:lnTo>
                    <a:lnTo>
                      <a:pt x="529" y="90"/>
                    </a:lnTo>
                    <a:lnTo>
                      <a:pt x="449" y="118"/>
                    </a:lnTo>
                    <a:lnTo>
                      <a:pt x="383" y="142"/>
                    </a:lnTo>
                    <a:lnTo>
                      <a:pt x="362" y="192"/>
                    </a:lnTo>
                    <a:lnTo>
                      <a:pt x="390" y="265"/>
                    </a:lnTo>
                    <a:lnTo>
                      <a:pt x="281" y="343"/>
                    </a:lnTo>
                    <a:lnTo>
                      <a:pt x="232" y="293"/>
                    </a:lnTo>
                    <a:lnTo>
                      <a:pt x="144" y="255"/>
                    </a:lnTo>
                    <a:lnTo>
                      <a:pt x="137" y="206"/>
                    </a:lnTo>
                    <a:lnTo>
                      <a:pt x="10" y="142"/>
                    </a:lnTo>
                    <a:lnTo>
                      <a:pt x="0" y="71"/>
                    </a:lnTo>
                    <a:lnTo>
                      <a:pt x="54" y="0"/>
                    </a:lnTo>
                    <a:lnTo>
                      <a:pt x="173" y="97"/>
                    </a:lnTo>
                    <a:lnTo>
                      <a:pt x="239" y="109"/>
                    </a:lnTo>
                    <a:lnTo>
                      <a:pt x="369" y="43"/>
                    </a:lnTo>
                    <a:lnTo>
                      <a:pt x="456" y="10"/>
                    </a:lnTo>
                    <a:lnTo>
                      <a:pt x="574" y="22"/>
                    </a:lnTo>
                    <a:lnTo>
                      <a:pt x="683" y="97"/>
                    </a:lnTo>
                    <a:lnTo>
                      <a:pt x="770" y="185"/>
                    </a:lnTo>
                    <a:lnTo>
                      <a:pt x="858" y="21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5" name="Freeform 79"/>
              <p:cNvSpPr>
                <a:spLocks/>
              </p:cNvSpPr>
              <p:nvPr/>
            </p:nvSpPr>
            <p:spPr bwMode="auto">
              <a:xfrm>
                <a:off x="2479572" y="4303860"/>
                <a:ext cx="281343" cy="377763"/>
              </a:xfrm>
              <a:custGeom>
                <a:avLst/>
                <a:gdLst>
                  <a:gd name="T0" fmla="*/ 1268 w 1812"/>
                  <a:gd name="T1" fmla="*/ 2433 h 2433"/>
                  <a:gd name="T2" fmla="*/ 1167 w 1812"/>
                  <a:gd name="T3" fmla="*/ 2216 h 2433"/>
                  <a:gd name="T4" fmla="*/ 602 w 1812"/>
                  <a:gd name="T5" fmla="*/ 1897 h 2433"/>
                  <a:gd name="T6" fmla="*/ 413 w 1812"/>
                  <a:gd name="T7" fmla="*/ 1918 h 2433"/>
                  <a:gd name="T8" fmla="*/ 217 w 1812"/>
                  <a:gd name="T9" fmla="*/ 1875 h 2433"/>
                  <a:gd name="T10" fmla="*/ 108 w 1812"/>
                  <a:gd name="T11" fmla="*/ 1861 h 2433"/>
                  <a:gd name="T12" fmla="*/ 0 w 1812"/>
                  <a:gd name="T13" fmla="*/ 1708 h 2433"/>
                  <a:gd name="T14" fmla="*/ 80 w 1812"/>
                  <a:gd name="T15" fmla="*/ 1469 h 2433"/>
                  <a:gd name="T16" fmla="*/ 203 w 1812"/>
                  <a:gd name="T17" fmla="*/ 1412 h 2433"/>
                  <a:gd name="T18" fmla="*/ 269 w 1812"/>
                  <a:gd name="T19" fmla="*/ 1283 h 2433"/>
                  <a:gd name="T20" fmla="*/ 224 w 1812"/>
                  <a:gd name="T21" fmla="*/ 1034 h 2433"/>
                  <a:gd name="T22" fmla="*/ 196 w 1812"/>
                  <a:gd name="T23" fmla="*/ 753 h 2433"/>
                  <a:gd name="T24" fmla="*/ 338 w 1812"/>
                  <a:gd name="T25" fmla="*/ 664 h 2433"/>
                  <a:gd name="T26" fmla="*/ 359 w 1812"/>
                  <a:gd name="T27" fmla="*/ 543 h 2433"/>
                  <a:gd name="T28" fmla="*/ 456 w 1812"/>
                  <a:gd name="T29" fmla="*/ 380 h 2433"/>
                  <a:gd name="T30" fmla="*/ 543 w 1812"/>
                  <a:gd name="T31" fmla="*/ 250 h 2433"/>
                  <a:gd name="T32" fmla="*/ 673 w 1812"/>
                  <a:gd name="T33" fmla="*/ 217 h 2433"/>
                  <a:gd name="T34" fmla="*/ 999 w 1812"/>
                  <a:gd name="T35" fmla="*/ 78 h 2433"/>
                  <a:gd name="T36" fmla="*/ 1120 w 1812"/>
                  <a:gd name="T37" fmla="*/ 0 h 2433"/>
                  <a:gd name="T38" fmla="*/ 1176 w 1812"/>
                  <a:gd name="T39" fmla="*/ 71 h 2433"/>
                  <a:gd name="T40" fmla="*/ 921 w 1812"/>
                  <a:gd name="T41" fmla="*/ 255 h 2433"/>
                  <a:gd name="T42" fmla="*/ 897 w 1812"/>
                  <a:gd name="T43" fmla="*/ 522 h 2433"/>
                  <a:gd name="T44" fmla="*/ 949 w 1812"/>
                  <a:gd name="T45" fmla="*/ 697 h 2433"/>
                  <a:gd name="T46" fmla="*/ 1370 w 1812"/>
                  <a:gd name="T47" fmla="*/ 855 h 2433"/>
                  <a:gd name="T48" fmla="*/ 1623 w 1812"/>
                  <a:gd name="T49" fmla="*/ 935 h 2433"/>
                  <a:gd name="T50" fmla="*/ 1679 w 1812"/>
                  <a:gd name="T51" fmla="*/ 1153 h 2433"/>
                  <a:gd name="T52" fmla="*/ 1724 w 1812"/>
                  <a:gd name="T53" fmla="*/ 1360 h 2433"/>
                  <a:gd name="T54" fmla="*/ 1760 w 1812"/>
                  <a:gd name="T55" fmla="*/ 1490 h 2433"/>
                  <a:gd name="T56" fmla="*/ 1802 w 1812"/>
                  <a:gd name="T57" fmla="*/ 1715 h 2433"/>
                  <a:gd name="T58" fmla="*/ 1616 w 1812"/>
                  <a:gd name="T59" fmla="*/ 1592 h 2433"/>
                  <a:gd name="T60" fmla="*/ 1346 w 1812"/>
                  <a:gd name="T61" fmla="*/ 1672 h 2433"/>
                  <a:gd name="T62" fmla="*/ 1420 w 1812"/>
                  <a:gd name="T63" fmla="*/ 1831 h 2433"/>
                  <a:gd name="T64" fmla="*/ 1377 w 1812"/>
                  <a:gd name="T65" fmla="*/ 1991 h 2433"/>
                  <a:gd name="T66" fmla="*/ 1360 w 1812"/>
                  <a:gd name="T67" fmla="*/ 2433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12" h="2433">
                    <a:moveTo>
                      <a:pt x="1360" y="2433"/>
                    </a:moveTo>
                    <a:lnTo>
                      <a:pt x="1268" y="2433"/>
                    </a:lnTo>
                    <a:lnTo>
                      <a:pt x="1304" y="2279"/>
                    </a:lnTo>
                    <a:lnTo>
                      <a:pt x="1167" y="2216"/>
                    </a:lnTo>
                    <a:lnTo>
                      <a:pt x="848" y="2237"/>
                    </a:lnTo>
                    <a:lnTo>
                      <a:pt x="602" y="1897"/>
                    </a:lnTo>
                    <a:lnTo>
                      <a:pt x="456" y="1883"/>
                    </a:lnTo>
                    <a:lnTo>
                      <a:pt x="413" y="1918"/>
                    </a:lnTo>
                    <a:lnTo>
                      <a:pt x="333" y="1875"/>
                    </a:lnTo>
                    <a:lnTo>
                      <a:pt x="217" y="1875"/>
                    </a:lnTo>
                    <a:lnTo>
                      <a:pt x="168" y="1897"/>
                    </a:lnTo>
                    <a:lnTo>
                      <a:pt x="108" y="1861"/>
                    </a:lnTo>
                    <a:lnTo>
                      <a:pt x="116" y="1788"/>
                    </a:lnTo>
                    <a:lnTo>
                      <a:pt x="0" y="1708"/>
                    </a:lnTo>
                    <a:lnTo>
                      <a:pt x="7" y="1571"/>
                    </a:lnTo>
                    <a:lnTo>
                      <a:pt x="80" y="1469"/>
                    </a:lnTo>
                    <a:lnTo>
                      <a:pt x="160" y="1455"/>
                    </a:lnTo>
                    <a:lnTo>
                      <a:pt x="203" y="1412"/>
                    </a:lnTo>
                    <a:lnTo>
                      <a:pt x="203" y="1360"/>
                    </a:lnTo>
                    <a:lnTo>
                      <a:pt x="269" y="1283"/>
                    </a:lnTo>
                    <a:lnTo>
                      <a:pt x="248" y="1181"/>
                    </a:lnTo>
                    <a:lnTo>
                      <a:pt x="224" y="1034"/>
                    </a:lnTo>
                    <a:lnTo>
                      <a:pt x="224" y="862"/>
                    </a:lnTo>
                    <a:lnTo>
                      <a:pt x="196" y="753"/>
                    </a:lnTo>
                    <a:lnTo>
                      <a:pt x="283" y="744"/>
                    </a:lnTo>
                    <a:lnTo>
                      <a:pt x="338" y="664"/>
                    </a:lnTo>
                    <a:lnTo>
                      <a:pt x="380" y="619"/>
                    </a:lnTo>
                    <a:lnTo>
                      <a:pt x="359" y="543"/>
                    </a:lnTo>
                    <a:lnTo>
                      <a:pt x="456" y="456"/>
                    </a:lnTo>
                    <a:lnTo>
                      <a:pt x="456" y="380"/>
                    </a:lnTo>
                    <a:lnTo>
                      <a:pt x="534" y="347"/>
                    </a:lnTo>
                    <a:lnTo>
                      <a:pt x="543" y="250"/>
                    </a:lnTo>
                    <a:lnTo>
                      <a:pt x="597" y="186"/>
                    </a:lnTo>
                    <a:lnTo>
                      <a:pt x="673" y="217"/>
                    </a:lnTo>
                    <a:lnTo>
                      <a:pt x="718" y="175"/>
                    </a:lnTo>
                    <a:lnTo>
                      <a:pt x="999" y="78"/>
                    </a:lnTo>
                    <a:lnTo>
                      <a:pt x="1020" y="0"/>
                    </a:lnTo>
                    <a:lnTo>
                      <a:pt x="1120" y="0"/>
                    </a:lnTo>
                    <a:lnTo>
                      <a:pt x="1186" y="23"/>
                    </a:lnTo>
                    <a:lnTo>
                      <a:pt x="1176" y="71"/>
                    </a:lnTo>
                    <a:lnTo>
                      <a:pt x="1072" y="87"/>
                    </a:lnTo>
                    <a:lnTo>
                      <a:pt x="921" y="255"/>
                    </a:lnTo>
                    <a:lnTo>
                      <a:pt x="841" y="472"/>
                    </a:lnTo>
                    <a:lnTo>
                      <a:pt x="897" y="522"/>
                    </a:lnTo>
                    <a:lnTo>
                      <a:pt x="978" y="623"/>
                    </a:lnTo>
                    <a:lnTo>
                      <a:pt x="949" y="697"/>
                    </a:lnTo>
                    <a:lnTo>
                      <a:pt x="1020" y="796"/>
                    </a:lnTo>
                    <a:lnTo>
                      <a:pt x="1370" y="855"/>
                    </a:lnTo>
                    <a:lnTo>
                      <a:pt x="1427" y="914"/>
                    </a:lnTo>
                    <a:lnTo>
                      <a:pt x="1623" y="935"/>
                    </a:lnTo>
                    <a:lnTo>
                      <a:pt x="1696" y="999"/>
                    </a:lnTo>
                    <a:lnTo>
                      <a:pt x="1679" y="1153"/>
                    </a:lnTo>
                    <a:lnTo>
                      <a:pt x="1651" y="1223"/>
                    </a:lnTo>
                    <a:lnTo>
                      <a:pt x="1724" y="1360"/>
                    </a:lnTo>
                    <a:lnTo>
                      <a:pt x="1689" y="1455"/>
                    </a:lnTo>
                    <a:lnTo>
                      <a:pt x="1760" y="1490"/>
                    </a:lnTo>
                    <a:lnTo>
                      <a:pt x="1812" y="1578"/>
                    </a:lnTo>
                    <a:lnTo>
                      <a:pt x="1802" y="1715"/>
                    </a:lnTo>
                    <a:lnTo>
                      <a:pt x="1710" y="1679"/>
                    </a:lnTo>
                    <a:lnTo>
                      <a:pt x="1616" y="1592"/>
                    </a:lnTo>
                    <a:lnTo>
                      <a:pt x="1360" y="1623"/>
                    </a:lnTo>
                    <a:lnTo>
                      <a:pt x="1346" y="1672"/>
                    </a:lnTo>
                    <a:lnTo>
                      <a:pt x="1462" y="1767"/>
                    </a:lnTo>
                    <a:lnTo>
                      <a:pt x="1420" y="1831"/>
                    </a:lnTo>
                    <a:lnTo>
                      <a:pt x="1353" y="1823"/>
                    </a:lnTo>
                    <a:lnTo>
                      <a:pt x="1377" y="1991"/>
                    </a:lnTo>
                    <a:lnTo>
                      <a:pt x="1434" y="2041"/>
                    </a:lnTo>
                    <a:lnTo>
                      <a:pt x="1360" y="24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6" name="Freeform 80"/>
              <p:cNvSpPr>
                <a:spLocks/>
              </p:cNvSpPr>
              <p:nvPr/>
            </p:nvSpPr>
            <p:spPr bwMode="auto">
              <a:xfrm>
                <a:off x="2610151" y="4308984"/>
                <a:ext cx="319849" cy="271406"/>
              </a:xfrm>
              <a:custGeom>
                <a:avLst/>
                <a:gdLst>
                  <a:gd name="T0" fmla="*/ 971 w 2060"/>
                  <a:gd name="T1" fmla="*/ 1545 h 1748"/>
                  <a:gd name="T2" fmla="*/ 845 w 2060"/>
                  <a:gd name="T3" fmla="*/ 1422 h 1748"/>
                  <a:gd name="T4" fmla="*/ 810 w 2060"/>
                  <a:gd name="T5" fmla="*/ 1190 h 1748"/>
                  <a:gd name="T6" fmla="*/ 855 w 2060"/>
                  <a:gd name="T7" fmla="*/ 966 h 1748"/>
                  <a:gd name="T8" fmla="*/ 586 w 2060"/>
                  <a:gd name="T9" fmla="*/ 879 h 1748"/>
                  <a:gd name="T10" fmla="*/ 182 w 2060"/>
                  <a:gd name="T11" fmla="*/ 763 h 1748"/>
                  <a:gd name="T12" fmla="*/ 137 w 2060"/>
                  <a:gd name="T13" fmla="*/ 590 h 1748"/>
                  <a:gd name="T14" fmla="*/ 0 w 2060"/>
                  <a:gd name="T15" fmla="*/ 439 h 1748"/>
                  <a:gd name="T16" fmla="*/ 231 w 2060"/>
                  <a:gd name="T17" fmla="*/ 54 h 1748"/>
                  <a:gd name="T18" fmla="*/ 234 w 2060"/>
                  <a:gd name="T19" fmla="*/ 109 h 1748"/>
                  <a:gd name="T20" fmla="*/ 234 w 2060"/>
                  <a:gd name="T21" fmla="*/ 238 h 1748"/>
                  <a:gd name="T22" fmla="*/ 234 w 2060"/>
                  <a:gd name="T23" fmla="*/ 468 h 1748"/>
                  <a:gd name="T24" fmla="*/ 333 w 2060"/>
                  <a:gd name="T25" fmla="*/ 326 h 1748"/>
                  <a:gd name="T26" fmla="*/ 321 w 2060"/>
                  <a:gd name="T27" fmla="*/ 153 h 1748"/>
                  <a:gd name="T28" fmla="*/ 475 w 2060"/>
                  <a:gd name="T29" fmla="*/ 0 h 1748"/>
                  <a:gd name="T30" fmla="*/ 571 w 2060"/>
                  <a:gd name="T31" fmla="*/ 66 h 1748"/>
                  <a:gd name="T32" fmla="*/ 744 w 2060"/>
                  <a:gd name="T33" fmla="*/ 120 h 1748"/>
                  <a:gd name="T34" fmla="*/ 1103 w 2060"/>
                  <a:gd name="T35" fmla="*/ 238 h 1748"/>
                  <a:gd name="T36" fmla="*/ 1266 w 2060"/>
                  <a:gd name="T37" fmla="*/ 305 h 1748"/>
                  <a:gd name="T38" fmla="*/ 1441 w 2060"/>
                  <a:gd name="T39" fmla="*/ 208 h 1748"/>
                  <a:gd name="T40" fmla="*/ 1604 w 2060"/>
                  <a:gd name="T41" fmla="*/ 217 h 1748"/>
                  <a:gd name="T42" fmla="*/ 1797 w 2060"/>
                  <a:gd name="T43" fmla="*/ 338 h 1748"/>
                  <a:gd name="T44" fmla="*/ 1972 w 2060"/>
                  <a:gd name="T45" fmla="*/ 489 h 1748"/>
                  <a:gd name="T46" fmla="*/ 2048 w 2060"/>
                  <a:gd name="T47" fmla="*/ 664 h 1748"/>
                  <a:gd name="T48" fmla="*/ 1946 w 2060"/>
                  <a:gd name="T49" fmla="*/ 772 h 1748"/>
                  <a:gd name="T50" fmla="*/ 1984 w 2060"/>
                  <a:gd name="T51" fmla="*/ 836 h 1748"/>
                  <a:gd name="T52" fmla="*/ 1882 w 2060"/>
                  <a:gd name="T53" fmla="*/ 938 h 1748"/>
                  <a:gd name="T54" fmla="*/ 1911 w 2060"/>
                  <a:gd name="T55" fmla="*/ 1053 h 1748"/>
                  <a:gd name="T56" fmla="*/ 1637 w 2060"/>
                  <a:gd name="T57" fmla="*/ 1285 h 1748"/>
                  <a:gd name="T58" fmla="*/ 1360 w 2060"/>
                  <a:gd name="T59" fmla="*/ 1190 h 1748"/>
                  <a:gd name="T60" fmla="*/ 1396 w 2060"/>
                  <a:gd name="T61" fmla="*/ 1299 h 1748"/>
                  <a:gd name="T62" fmla="*/ 1497 w 2060"/>
                  <a:gd name="T63" fmla="*/ 1474 h 1748"/>
                  <a:gd name="T64" fmla="*/ 1512 w 2060"/>
                  <a:gd name="T65" fmla="*/ 1573 h 1748"/>
                  <a:gd name="T66" fmla="*/ 1108 w 2060"/>
                  <a:gd name="T67" fmla="*/ 1748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60" h="1748">
                    <a:moveTo>
                      <a:pt x="961" y="1682"/>
                    </a:moveTo>
                    <a:lnTo>
                      <a:pt x="971" y="1545"/>
                    </a:lnTo>
                    <a:lnTo>
                      <a:pt x="919" y="1460"/>
                    </a:lnTo>
                    <a:lnTo>
                      <a:pt x="845" y="1422"/>
                    </a:lnTo>
                    <a:lnTo>
                      <a:pt x="883" y="1327"/>
                    </a:lnTo>
                    <a:lnTo>
                      <a:pt x="810" y="1190"/>
                    </a:lnTo>
                    <a:lnTo>
                      <a:pt x="838" y="1117"/>
                    </a:lnTo>
                    <a:lnTo>
                      <a:pt x="855" y="966"/>
                    </a:lnTo>
                    <a:lnTo>
                      <a:pt x="782" y="902"/>
                    </a:lnTo>
                    <a:lnTo>
                      <a:pt x="586" y="879"/>
                    </a:lnTo>
                    <a:lnTo>
                      <a:pt x="529" y="822"/>
                    </a:lnTo>
                    <a:lnTo>
                      <a:pt x="182" y="763"/>
                    </a:lnTo>
                    <a:lnTo>
                      <a:pt x="108" y="664"/>
                    </a:lnTo>
                    <a:lnTo>
                      <a:pt x="137" y="590"/>
                    </a:lnTo>
                    <a:lnTo>
                      <a:pt x="56" y="489"/>
                    </a:lnTo>
                    <a:lnTo>
                      <a:pt x="0" y="439"/>
                    </a:lnTo>
                    <a:lnTo>
                      <a:pt x="80" y="222"/>
                    </a:lnTo>
                    <a:lnTo>
                      <a:pt x="231" y="54"/>
                    </a:lnTo>
                    <a:lnTo>
                      <a:pt x="335" y="38"/>
                    </a:lnTo>
                    <a:lnTo>
                      <a:pt x="234" y="109"/>
                    </a:lnTo>
                    <a:lnTo>
                      <a:pt x="212" y="184"/>
                    </a:lnTo>
                    <a:lnTo>
                      <a:pt x="234" y="238"/>
                    </a:lnTo>
                    <a:lnTo>
                      <a:pt x="191" y="347"/>
                    </a:lnTo>
                    <a:lnTo>
                      <a:pt x="234" y="468"/>
                    </a:lnTo>
                    <a:lnTo>
                      <a:pt x="333" y="435"/>
                    </a:lnTo>
                    <a:lnTo>
                      <a:pt x="333" y="326"/>
                    </a:lnTo>
                    <a:lnTo>
                      <a:pt x="288" y="229"/>
                    </a:lnTo>
                    <a:lnTo>
                      <a:pt x="321" y="153"/>
                    </a:lnTo>
                    <a:lnTo>
                      <a:pt x="496" y="109"/>
                    </a:lnTo>
                    <a:lnTo>
                      <a:pt x="475" y="0"/>
                    </a:lnTo>
                    <a:lnTo>
                      <a:pt x="529" y="12"/>
                    </a:lnTo>
                    <a:lnTo>
                      <a:pt x="571" y="66"/>
                    </a:lnTo>
                    <a:lnTo>
                      <a:pt x="638" y="66"/>
                    </a:lnTo>
                    <a:lnTo>
                      <a:pt x="744" y="120"/>
                    </a:lnTo>
                    <a:lnTo>
                      <a:pt x="744" y="208"/>
                    </a:lnTo>
                    <a:lnTo>
                      <a:pt x="1103" y="238"/>
                    </a:lnTo>
                    <a:lnTo>
                      <a:pt x="1169" y="283"/>
                    </a:lnTo>
                    <a:lnTo>
                      <a:pt x="1266" y="305"/>
                    </a:lnTo>
                    <a:lnTo>
                      <a:pt x="1342" y="283"/>
                    </a:lnTo>
                    <a:lnTo>
                      <a:pt x="1441" y="208"/>
                    </a:lnTo>
                    <a:lnTo>
                      <a:pt x="1505" y="196"/>
                    </a:lnTo>
                    <a:lnTo>
                      <a:pt x="1604" y="217"/>
                    </a:lnTo>
                    <a:lnTo>
                      <a:pt x="1691" y="347"/>
                    </a:lnTo>
                    <a:lnTo>
                      <a:pt x="1797" y="338"/>
                    </a:lnTo>
                    <a:lnTo>
                      <a:pt x="1918" y="413"/>
                    </a:lnTo>
                    <a:lnTo>
                      <a:pt x="1972" y="489"/>
                    </a:lnTo>
                    <a:lnTo>
                      <a:pt x="2060" y="555"/>
                    </a:lnTo>
                    <a:lnTo>
                      <a:pt x="2048" y="664"/>
                    </a:lnTo>
                    <a:lnTo>
                      <a:pt x="1953" y="699"/>
                    </a:lnTo>
                    <a:lnTo>
                      <a:pt x="1946" y="772"/>
                    </a:lnTo>
                    <a:lnTo>
                      <a:pt x="1991" y="794"/>
                    </a:lnTo>
                    <a:lnTo>
                      <a:pt x="1984" y="836"/>
                    </a:lnTo>
                    <a:lnTo>
                      <a:pt x="1882" y="857"/>
                    </a:lnTo>
                    <a:lnTo>
                      <a:pt x="1882" y="938"/>
                    </a:lnTo>
                    <a:lnTo>
                      <a:pt x="1882" y="1025"/>
                    </a:lnTo>
                    <a:lnTo>
                      <a:pt x="1911" y="1053"/>
                    </a:lnTo>
                    <a:lnTo>
                      <a:pt x="1875" y="1198"/>
                    </a:lnTo>
                    <a:lnTo>
                      <a:pt x="1637" y="1285"/>
                    </a:lnTo>
                    <a:lnTo>
                      <a:pt x="1462" y="1183"/>
                    </a:lnTo>
                    <a:lnTo>
                      <a:pt x="1360" y="1190"/>
                    </a:lnTo>
                    <a:lnTo>
                      <a:pt x="1346" y="1271"/>
                    </a:lnTo>
                    <a:lnTo>
                      <a:pt x="1396" y="1299"/>
                    </a:lnTo>
                    <a:lnTo>
                      <a:pt x="1389" y="1488"/>
                    </a:lnTo>
                    <a:lnTo>
                      <a:pt x="1497" y="1474"/>
                    </a:lnTo>
                    <a:lnTo>
                      <a:pt x="1526" y="1509"/>
                    </a:lnTo>
                    <a:lnTo>
                      <a:pt x="1512" y="1573"/>
                    </a:lnTo>
                    <a:lnTo>
                      <a:pt x="1223" y="1713"/>
                    </a:lnTo>
                    <a:lnTo>
                      <a:pt x="1108" y="1748"/>
                    </a:lnTo>
                    <a:lnTo>
                      <a:pt x="961" y="168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7" name="Freeform 81"/>
              <p:cNvSpPr>
                <a:spLocks/>
              </p:cNvSpPr>
              <p:nvPr/>
            </p:nvSpPr>
            <p:spPr bwMode="auto">
              <a:xfrm>
                <a:off x="2902362" y="4395157"/>
                <a:ext cx="96576" cy="172812"/>
              </a:xfrm>
              <a:custGeom>
                <a:avLst/>
                <a:gdLst>
                  <a:gd name="T0" fmla="*/ 178 w 622"/>
                  <a:gd name="T1" fmla="*/ 0 h 1113"/>
                  <a:gd name="T2" fmla="*/ 166 w 622"/>
                  <a:gd name="T3" fmla="*/ 109 h 1113"/>
                  <a:gd name="T4" fmla="*/ 71 w 622"/>
                  <a:gd name="T5" fmla="*/ 144 h 1113"/>
                  <a:gd name="T6" fmla="*/ 64 w 622"/>
                  <a:gd name="T7" fmla="*/ 217 h 1113"/>
                  <a:gd name="T8" fmla="*/ 109 w 622"/>
                  <a:gd name="T9" fmla="*/ 239 h 1113"/>
                  <a:gd name="T10" fmla="*/ 102 w 622"/>
                  <a:gd name="T11" fmla="*/ 281 h 1113"/>
                  <a:gd name="T12" fmla="*/ 0 w 622"/>
                  <a:gd name="T13" fmla="*/ 302 h 1113"/>
                  <a:gd name="T14" fmla="*/ 0 w 622"/>
                  <a:gd name="T15" fmla="*/ 383 h 1113"/>
                  <a:gd name="T16" fmla="*/ 0 w 622"/>
                  <a:gd name="T17" fmla="*/ 470 h 1113"/>
                  <a:gd name="T18" fmla="*/ 29 w 622"/>
                  <a:gd name="T19" fmla="*/ 498 h 1113"/>
                  <a:gd name="T20" fmla="*/ 86 w 622"/>
                  <a:gd name="T21" fmla="*/ 513 h 1113"/>
                  <a:gd name="T22" fmla="*/ 204 w 622"/>
                  <a:gd name="T23" fmla="*/ 607 h 1113"/>
                  <a:gd name="T24" fmla="*/ 211 w 622"/>
                  <a:gd name="T25" fmla="*/ 723 h 1113"/>
                  <a:gd name="T26" fmla="*/ 173 w 622"/>
                  <a:gd name="T27" fmla="*/ 839 h 1113"/>
                  <a:gd name="T28" fmla="*/ 173 w 622"/>
                  <a:gd name="T29" fmla="*/ 997 h 1113"/>
                  <a:gd name="T30" fmla="*/ 267 w 622"/>
                  <a:gd name="T31" fmla="*/ 1084 h 1113"/>
                  <a:gd name="T32" fmla="*/ 383 w 622"/>
                  <a:gd name="T33" fmla="*/ 1113 h 1113"/>
                  <a:gd name="T34" fmla="*/ 471 w 622"/>
                  <a:gd name="T35" fmla="*/ 1106 h 1113"/>
                  <a:gd name="T36" fmla="*/ 513 w 622"/>
                  <a:gd name="T37" fmla="*/ 1042 h 1113"/>
                  <a:gd name="T38" fmla="*/ 600 w 622"/>
                  <a:gd name="T39" fmla="*/ 1011 h 1113"/>
                  <a:gd name="T40" fmla="*/ 619 w 622"/>
                  <a:gd name="T41" fmla="*/ 964 h 1113"/>
                  <a:gd name="T42" fmla="*/ 622 w 622"/>
                  <a:gd name="T43" fmla="*/ 824 h 1113"/>
                  <a:gd name="T44" fmla="*/ 492 w 622"/>
                  <a:gd name="T45" fmla="*/ 758 h 1113"/>
                  <a:gd name="T46" fmla="*/ 485 w 622"/>
                  <a:gd name="T47" fmla="*/ 635 h 1113"/>
                  <a:gd name="T48" fmla="*/ 579 w 622"/>
                  <a:gd name="T49" fmla="*/ 541 h 1113"/>
                  <a:gd name="T50" fmla="*/ 589 w 622"/>
                  <a:gd name="T51" fmla="*/ 411 h 1113"/>
                  <a:gd name="T52" fmla="*/ 558 w 622"/>
                  <a:gd name="T53" fmla="*/ 324 h 1113"/>
                  <a:gd name="T54" fmla="*/ 525 w 622"/>
                  <a:gd name="T55" fmla="*/ 248 h 1113"/>
                  <a:gd name="T56" fmla="*/ 437 w 622"/>
                  <a:gd name="T57" fmla="*/ 239 h 1113"/>
                  <a:gd name="T58" fmla="*/ 383 w 622"/>
                  <a:gd name="T59" fmla="*/ 118 h 1113"/>
                  <a:gd name="T60" fmla="*/ 286 w 622"/>
                  <a:gd name="T61" fmla="*/ 54 h 1113"/>
                  <a:gd name="T62" fmla="*/ 178 w 622"/>
                  <a:gd name="T63" fmla="*/ 0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2" h="1113">
                    <a:moveTo>
                      <a:pt x="178" y="0"/>
                    </a:moveTo>
                    <a:lnTo>
                      <a:pt x="166" y="109"/>
                    </a:lnTo>
                    <a:lnTo>
                      <a:pt x="71" y="144"/>
                    </a:lnTo>
                    <a:lnTo>
                      <a:pt x="64" y="217"/>
                    </a:lnTo>
                    <a:lnTo>
                      <a:pt x="109" y="239"/>
                    </a:lnTo>
                    <a:lnTo>
                      <a:pt x="102" y="281"/>
                    </a:lnTo>
                    <a:lnTo>
                      <a:pt x="0" y="302"/>
                    </a:lnTo>
                    <a:lnTo>
                      <a:pt x="0" y="383"/>
                    </a:lnTo>
                    <a:lnTo>
                      <a:pt x="0" y="470"/>
                    </a:lnTo>
                    <a:lnTo>
                      <a:pt x="29" y="498"/>
                    </a:lnTo>
                    <a:lnTo>
                      <a:pt x="86" y="513"/>
                    </a:lnTo>
                    <a:lnTo>
                      <a:pt x="204" y="607"/>
                    </a:lnTo>
                    <a:lnTo>
                      <a:pt x="211" y="723"/>
                    </a:lnTo>
                    <a:lnTo>
                      <a:pt x="173" y="839"/>
                    </a:lnTo>
                    <a:lnTo>
                      <a:pt x="173" y="997"/>
                    </a:lnTo>
                    <a:lnTo>
                      <a:pt x="267" y="1084"/>
                    </a:lnTo>
                    <a:lnTo>
                      <a:pt x="383" y="1113"/>
                    </a:lnTo>
                    <a:lnTo>
                      <a:pt x="471" y="1106"/>
                    </a:lnTo>
                    <a:lnTo>
                      <a:pt x="513" y="1042"/>
                    </a:lnTo>
                    <a:lnTo>
                      <a:pt x="600" y="1011"/>
                    </a:lnTo>
                    <a:lnTo>
                      <a:pt x="619" y="964"/>
                    </a:lnTo>
                    <a:lnTo>
                      <a:pt x="622" y="824"/>
                    </a:lnTo>
                    <a:lnTo>
                      <a:pt x="492" y="758"/>
                    </a:lnTo>
                    <a:lnTo>
                      <a:pt x="485" y="635"/>
                    </a:lnTo>
                    <a:lnTo>
                      <a:pt x="579" y="541"/>
                    </a:lnTo>
                    <a:lnTo>
                      <a:pt x="589" y="411"/>
                    </a:lnTo>
                    <a:lnTo>
                      <a:pt x="558" y="324"/>
                    </a:lnTo>
                    <a:lnTo>
                      <a:pt x="525" y="248"/>
                    </a:lnTo>
                    <a:lnTo>
                      <a:pt x="437" y="239"/>
                    </a:lnTo>
                    <a:lnTo>
                      <a:pt x="383" y="118"/>
                    </a:lnTo>
                    <a:lnTo>
                      <a:pt x="286" y="54"/>
                    </a:lnTo>
                    <a:lnTo>
                      <a:pt x="178"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8" name="Freeform 82"/>
              <p:cNvSpPr>
                <a:spLocks/>
              </p:cNvSpPr>
              <p:nvPr/>
            </p:nvSpPr>
            <p:spPr bwMode="auto">
              <a:xfrm>
                <a:off x="2597574" y="4472479"/>
                <a:ext cx="929891" cy="957373"/>
              </a:xfrm>
              <a:custGeom>
                <a:avLst/>
                <a:gdLst>
                  <a:gd name="T0" fmla="*/ 2164 w 5989"/>
                  <a:gd name="T1" fmla="*/ 109 h 6166"/>
                  <a:gd name="T2" fmla="*/ 2136 w 5989"/>
                  <a:gd name="T3" fmla="*/ 499 h 6166"/>
                  <a:gd name="T4" fmla="*/ 2434 w 5989"/>
                  <a:gd name="T5" fmla="*/ 608 h 6166"/>
                  <a:gd name="T6" fmla="*/ 2582 w 5989"/>
                  <a:gd name="T7" fmla="*/ 466 h 6166"/>
                  <a:gd name="T8" fmla="*/ 2788 w 5989"/>
                  <a:gd name="T9" fmla="*/ 421 h 6166"/>
                  <a:gd name="T10" fmla="*/ 3041 w 5989"/>
                  <a:gd name="T11" fmla="*/ 463 h 6166"/>
                  <a:gd name="T12" fmla="*/ 3374 w 5989"/>
                  <a:gd name="T13" fmla="*/ 246 h 6166"/>
                  <a:gd name="T14" fmla="*/ 3497 w 5989"/>
                  <a:gd name="T15" fmla="*/ 260 h 6166"/>
                  <a:gd name="T16" fmla="*/ 3704 w 5989"/>
                  <a:gd name="T17" fmla="*/ 544 h 6166"/>
                  <a:gd name="T18" fmla="*/ 3563 w 5989"/>
                  <a:gd name="T19" fmla="*/ 737 h 6166"/>
                  <a:gd name="T20" fmla="*/ 3759 w 5989"/>
                  <a:gd name="T21" fmla="*/ 813 h 6166"/>
                  <a:gd name="T22" fmla="*/ 3846 w 5989"/>
                  <a:gd name="T23" fmla="*/ 967 h 6166"/>
                  <a:gd name="T24" fmla="*/ 3792 w 5989"/>
                  <a:gd name="T25" fmla="*/ 1075 h 6166"/>
                  <a:gd name="T26" fmla="*/ 4115 w 5989"/>
                  <a:gd name="T27" fmla="*/ 900 h 6166"/>
                  <a:gd name="T28" fmla="*/ 4510 w 5989"/>
                  <a:gd name="T29" fmla="*/ 1071 h 6166"/>
                  <a:gd name="T30" fmla="*/ 4569 w 5989"/>
                  <a:gd name="T31" fmla="*/ 1172 h 6166"/>
                  <a:gd name="T32" fmla="*/ 5091 w 5989"/>
                  <a:gd name="T33" fmla="*/ 1200 h 6166"/>
                  <a:gd name="T34" fmla="*/ 5611 w 5989"/>
                  <a:gd name="T35" fmla="*/ 1505 h 6166"/>
                  <a:gd name="T36" fmla="*/ 5989 w 5989"/>
                  <a:gd name="T37" fmla="*/ 2112 h 6166"/>
                  <a:gd name="T38" fmla="*/ 5814 w 5989"/>
                  <a:gd name="T39" fmla="*/ 2389 h 6166"/>
                  <a:gd name="T40" fmla="*/ 5611 w 5989"/>
                  <a:gd name="T41" fmla="*/ 2589 h 6166"/>
                  <a:gd name="T42" fmla="*/ 5365 w 5989"/>
                  <a:gd name="T43" fmla="*/ 2823 h 6166"/>
                  <a:gd name="T44" fmla="*/ 5337 w 5989"/>
                  <a:gd name="T45" fmla="*/ 3315 h 6166"/>
                  <a:gd name="T46" fmla="*/ 5221 w 5989"/>
                  <a:gd name="T47" fmla="*/ 3719 h 6166"/>
                  <a:gd name="T48" fmla="*/ 5148 w 5989"/>
                  <a:gd name="T49" fmla="*/ 3967 h 6166"/>
                  <a:gd name="T50" fmla="*/ 4935 w 5989"/>
                  <a:gd name="T51" fmla="*/ 4297 h 6166"/>
                  <a:gd name="T52" fmla="*/ 4746 w 5989"/>
                  <a:gd name="T53" fmla="*/ 4385 h 6166"/>
                  <a:gd name="T54" fmla="*/ 4474 w 5989"/>
                  <a:gd name="T55" fmla="*/ 4434 h 6166"/>
                  <a:gd name="T56" fmla="*/ 4231 w 5989"/>
                  <a:gd name="T57" fmla="*/ 4531 h 6166"/>
                  <a:gd name="T58" fmla="*/ 4056 w 5989"/>
                  <a:gd name="T59" fmla="*/ 4694 h 6166"/>
                  <a:gd name="T60" fmla="*/ 3877 w 5989"/>
                  <a:gd name="T61" fmla="*/ 4999 h 6166"/>
                  <a:gd name="T62" fmla="*/ 3763 w 5989"/>
                  <a:gd name="T63" fmla="*/ 5396 h 6166"/>
                  <a:gd name="T64" fmla="*/ 3619 w 5989"/>
                  <a:gd name="T65" fmla="*/ 5601 h 6166"/>
                  <a:gd name="T66" fmla="*/ 3388 w 5989"/>
                  <a:gd name="T67" fmla="*/ 5882 h 6166"/>
                  <a:gd name="T68" fmla="*/ 3556 w 5989"/>
                  <a:gd name="T69" fmla="*/ 5623 h 6166"/>
                  <a:gd name="T70" fmla="*/ 3367 w 5989"/>
                  <a:gd name="T71" fmla="*/ 5797 h 6166"/>
                  <a:gd name="T72" fmla="*/ 3345 w 5989"/>
                  <a:gd name="T73" fmla="*/ 6005 h 6166"/>
                  <a:gd name="T74" fmla="*/ 3071 w 5989"/>
                  <a:gd name="T75" fmla="*/ 5998 h 6166"/>
                  <a:gd name="T76" fmla="*/ 2882 w 5989"/>
                  <a:gd name="T77" fmla="*/ 5788 h 6166"/>
                  <a:gd name="T78" fmla="*/ 2585 w 5989"/>
                  <a:gd name="T79" fmla="*/ 5644 h 6166"/>
                  <a:gd name="T80" fmla="*/ 2630 w 5989"/>
                  <a:gd name="T81" fmla="*/ 5448 h 6166"/>
                  <a:gd name="T82" fmla="*/ 3048 w 5989"/>
                  <a:gd name="T83" fmla="*/ 5065 h 6166"/>
                  <a:gd name="T84" fmla="*/ 2932 w 5989"/>
                  <a:gd name="T85" fmla="*/ 4841 h 6166"/>
                  <a:gd name="T86" fmla="*/ 2977 w 5989"/>
                  <a:gd name="T87" fmla="*/ 4545 h 6166"/>
                  <a:gd name="T88" fmla="*/ 2788 w 5989"/>
                  <a:gd name="T89" fmla="*/ 4392 h 6166"/>
                  <a:gd name="T90" fmla="*/ 2448 w 5989"/>
                  <a:gd name="T91" fmla="*/ 3879 h 6166"/>
                  <a:gd name="T92" fmla="*/ 2405 w 5989"/>
                  <a:gd name="T93" fmla="*/ 3459 h 6166"/>
                  <a:gd name="T94" fmla="*/ 1999 w 5989"/>
                  <a:gd name="T95" fmla="*/ 3249 h 6166"/>
                  <a:gd name="T96" fmla="*/ 1522 w 5989"/>
                  <a:gd name="T97" fmla="*/ 2670 h 6166"/>
                  <a:gd name="T98" fmla="*/ 1319 w 5989"/>
                  <a:gd name="T99" fmla="*/ 2360 h 6166"/>
                  <a:gd name="T100" fmla="*/ 943 w 5989"/>
                  <a:gd name="T101" fmla="*/ 2476 h 6166"/>
                  <a:gd name="T102" fmla="*/ 508 w 5989"/>
                  <a:gd name="T103" fmla="*/ 2294 h 6166"/>
                  <a:gd name="T104" fmla="*/ 102 w 5989"/>
                  <a:gd name="T105" fmla="*/ 2186 h 6166"/>
                  <a:gd name="T106" fmla="*/ 81 w 5989"/>
                  <a:gd name="T107" fmla="*/ 1772 h 6166"/>
                  <a:gd name="T108" fmla="*/ 489 w 5989"/>
                  <a:gd name="T109" fmla="*/ 1465 h 6166"/>
                  <a:gd name="T110" fmla="*/ 674 w 5989"/>
                  <a:gd name="T111" fmla="*/ 955 h 6166"/>
                  <a:gd name="T112" fmla="*/ 660 w 5989"/>
                  <a:gd name="T113" fmla="*/ 745 h 6166"/>
                  <a:gd name="T114" fmla="*/ 600 w 5989"/>
                  <a:gd name="T115" fmla="*/ 537 h 6166"/>
                  <a:gd name="T116" fmla="*/ 1042 w 5989"/>
                  <a:gd name="T117" fmla="*/ 629 h 6166"/>
                  <a:gd name="T118" fmla="*/ 1593 w 5989"/>
                  <a:gd name="T119" fmla="*/ 520 h 6166"/>
                  <a:gd name="T120" fmla="*/ 1470 w 5989"/>
                  <a:gd name="T121" fmla="*/ 435 h 6166"/>
                  <a:gd name="T122" fmla="*/ 1441 w 5989"/>
                  <a:gd name="T123" fmla="*/ 137 h 6166"/>
                  <a:gd name="T124" fmla="*/ 1956 w 5989"/>
                  <a:gd name="T125" fmla="*/ 145 h 6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89" h="6166">
                    <a:moveTo>
                      <a:pt x="1992" y="0"/>
                    </a:moveTo>
                    <a:lnTo>
                      <a:pt x="2051" y="15"/>
                    </a:lnTo>
                    <a:lnTo>
                      <a:pt x="2164" y="109"/>
                    </a:lnTo>
                    <a:lnTo>
                      <a:pt x="2174" y="225"/>
                    </a:lnTo>
                    <a:lnTo>
                      <a:pt x="2136" y="341"/>
                    </a:lnTo>
                    <a:lnTo>
                      <a:pt x="2136" y="499"/>
                    </a:lnTo>
                    <a:lnTo>
                      <a:pt x="2230" y="586"/>
                    </a:lnTo>
                    <a:lnTo>
                      <a:pt x="2346" y="615"/>
                    </a:lnTo>
                    <a:lnTo>
                      <a:pt x="2434" y="608"/>
                    </a:lnTo>
                    <a:lnTo>
                      <a:pt x="2476" y="544"/>
                    </a:lnTo>
                    <a:lnTo>
                      <a:pt x="2563" y="513"/>
                    </a:lnTo>
                    <a:lnTo>
                      <a:pt x="2582" y="466"/>
                    </a:lnTo>
                    <a:lnTo>
                      <a:pt x="2715" y="471"/>
                    </a:lnTo>
                    <a:lnTo>
                      <a:pt x="2745" y="414"/>
                    </a:lnTo>
                    <a:lnTo>
                      <a:pt x="2788" y="421"/>
                    </a:lnTo>
                    <a:lnTo>
                      <a:pt x="2816" y="449"/>
                    </a:lnTo>
                    <a:lnTo>
                      <a:pt x="2970" y="442"/>
                    </a:lnTo>
                    <a:lnTo>
                      <a:pt x="3041" y="463"/>
                    </a:lnTo>
                    <a:lnTo>
                      <a:pt x="3230" y="492"/>
                    </a:lnTo>
                    <a:lnTo>
                      <a:pt x="3303" y="397"/>
                    </a:lnTo>
                    <a:lnTo>
                      <a:pt x="3374" y="246"/>
                    </a:lnTo>
                    <a:lnTo>
                      <a:pt x="3411" y="119"/>
                    </a:lnTo>
                    <a:lnTo>
                      <a:pt x="3442" y="142"/>
                    </a:lnTo>
                    <a:lnTo>
                      <a:pt x="3497" y="260"/>
                    </a:lnTo>
                    <a:lnTo>
                      <a:pt x="3551" y="414"/>
                    </a:lnTo>
                    <a:lnTo>
                      <a:pt x="3626" y="478"/>
                    </a:lnTo>
                    <a:lnTo>
                      <a:pt x="3704" y="544"/>
                    </a:lnTo>
                    <a:lnTo>
                      <a:pt x="3683" y="662"/>
                    </a:lnTo>
                    <a:lnTo>
                      <a:pt x="3617" y="695"/>
                    </a:lnTo>
                    <a:lnTo>
                      <a:pt x="3563" y="737"/>
                    </a:lnTo>
                    <a:lnTo>
                      <a:pt x="3617" y="771"/>
                    </a:lnTo>
                    <a:lnTo>
                      <a:pt x="3704" y="761"/>
                    </a:lnTo>
                    <a:lnTo>
                      <a:pt x="3759" y="813"/>
                    </a:lnTo>
                    <a:lnTo>
                      <a:pt x="3813" y="825"/>
                    </a:lnTo>
                    <a:lnTo>
                      <a:pt x="3898" y="858"/>
                    </a:lnTo>
                    <a:lnTo>
                      <a:pt x="3846" y="967"/>
                    </a:lnTo>
                    <a:lnTo>
                      <a:pt x="3714" y="1030"/>
                    </a:lnTo>
                    <a:lnTo>
                      <a:pt x="3714" y="1075"/>
                    </a:lnTo>
                    <a:lnTo>
                      <a:pt x="3792" y="1075"/>
                    </a:lnTo>
                    <a:lnTo>
                      <a:pt x="3931" y="955"/>
                    </a:lnTo>
                    <a:lnTo>
                      <a:pt x="3964" y="891"/>
                    </a:lnTo>
                    <a:lnTo>
                      <a:pt x="4115" y="900"/>
                    </a:lnTo>
                    <a:lnTo>
                      <a:pt x="4278" y="988"/>
                    </a:lnTo>
                    <a:lnTo>
                      <a:pt x="4425" y="986"/>
                    </a:lnTo>
                    <a:lnTo>
                      <a:pt x="4510" y="1071"/>
                    </a:lnTo>
                    <a:lnTo>
                      <a:pt x="4439" y="1186"/>
                    </a:lnTo>
                    <a:lnTo>
                      <a:pt x="4482" y="1245"/>
                    </a:lnTo>
                    <a:lnTo>
                      <a:pt x="4569" y="1172"/>
                    </a:lnTo>
                    <a:lnTo>
                      <a:pt x="4656" y="1158"/>
                    </a:lnTo>
                    <a:lnTo>
                      <a:pt x="4916" y="1217"/>
                    </a:lnTo>
                    <a:lnTo>
                      <a:pt x="5091" y="1200"/>
                    </a:lnTo>
                    <a:lnTo>
                      <a:pt x="5221" y="1288"/>
                    </a:lnTo>
                    <a:lnTo>
                      <a:pt x="5379" y="1330"/>
                    </a:lnTo>
                    <a:lnTo>
                      <a:pt x="5611" y="1505"/>
                    </a:lnTo>
                    <a:lnTo>
                      <a:pt x="5944" y="1593"/>
                    </a:lnTo>
                    <a:lnTo>
                      <a:pt x="5989" y="1723"/>
                    </a:lnTo>
                    <a:lnTo>
                      <a:pt x="5989" y="2112"/>
                    </a:lnTo>
                    <a:lnTo>
                      <a:pt x="5901" y="2228"/>
                    </a:lnTo>
                    <a:lnTo>
                      <a:pt x="5859" y="2315"/>
                    </a:lnTo>
                    <a:lnTo>
                      <a:pt x="5814" y="2389"/>
                    </a:lnTo>
                    <a:lnTo>
                      <a:pt x="5698" y="2431"/>
                    </a:lnTo>
                    <a:lnTo>
                      <a:pt x="5656" y="2460"/>
                    </a:lnTo>
                    <a:lnTo>
                      <a:pt x="5611" y="2589"/>
                    </a:lnTo>
                    <a:lnTo>
                      <a:pt x="5554" y="2691"/>
                    </a:lnTo>
                    <a:lnTo>
                      <a:pt x="5393" y="2778"/>
                    </a:lnTo>
                    <a:lnTo>
                      <a:pt x="5365" y="2823"/>
                    </a:lnTo>
                    <a:lnTo>
                      <a:pt x="5337" y="3069"/>
                    </a:lnTo>
                    <a:lnTo>
                      <a:pt x="5379" y="3185"/>
                    </a:lnTo>
                    <a:lnTo>
                      <a:pt x="5337" y="3315"/>
                    </a:lnTo>
                    <a:lnTo>
                      <a:pt x="5365" y="3487"/>
                    </a:lnTo>
                    <a:lnTo>
                      <a:pt x="5249" y="3546"/>
                    </a:lnTo>
                    <a:lnTo>
                      <a:pt x="5221" y="3719"/>
                    </a:lnTo>
                    <a:lnTo>
                      <a:pt x="5207" y="3820"/>
                    </a:lnTo>
                    <a:lnTo>
                      <a:pt x="5162" y="3865"/>
                    </a:lnTo>
                    <a:lnTo>
                      <a:pt x="5148" y="3967"/>
                    </a:lnTo>
                    <a:lnTo>
                      <a:pt x="5060" y="4092"/>
                    </a:lnTo>
                    <a:lnTo>
                      <a:pt x="5044" y="4267"/>
                    </a:lnTo>
                    <a:lnTo>
                      <a:pt x="4935" y="4297"/>
                    </a:lnTo>
                    <a:lnTo>
                      <a:pt x="4914" y="4375"/>
                    </a:lnTo>
                    <a:lnTo>
                      <a:pt x="4817" y="4406"/>
                    </a:lnTo>
                    <a:lnTo>
                      <a:pt x="4746" y="4385"/>
                    </a:lnTo>
                    <a:lnTo>
                      <a:pt x="4680" y="4423"/>
                    </a:lnTo>
                    <a:lnTo>
                      <a:pt x="4578" y="4434"/>
                    </a:lnTo>
                    <a:lnTo>
                      <a:pt x="4474" y="4434"/>
                    </a:lnTo>
                    <a:lnTo>
                      <a:pt x="4404" y="4522"/>
                    </a:lnTo>
                    <a:lnTo>
                      <a:pt x="4340" y="4548"/>
                    </a:lnTo>
                    <a:lnTo>
                      <a:pt x="4231" y="4531"/>
                    </a:lnTo>
                    <a:lnTo>
                      <a:pt x="4106" y="4635"/>
                    </a:lnTo>
                    <a:lnTo>
                      <a:pt x="4101" y="4678"/>
                    </a:lnTo>
                    <a:lnTo>
                      <a:pt x="4056" y="4694"/>
                    </a:lnTo>
                    <a:lnTo>
                      <a:pt x="3986" y="4770"/>
                    </a:lnTo>
                    <a:lnTo>
                      <a:pt x="3905" y="4803"/>
                    </a:lnTo>
                    <a:lnTo>
                      <a:pt x="3877" y="4999"/>
                    </a:lnTo>
                    <a:lnTo>
                      <a:pt x="3905" y="5086"/>
                    </a:lnTo>
                    <a:lnTo>
                      <a:pt x="3884" y="5254"/>
                    </a:lnTo>
                    <a:lnTo>
                      <a:pt x="3763" y="5396"/>
                    </a:lnTo>
                    <a:lnTo>
                      <a:pt x="3693" y="5410"/>
                    </a:lnTo>
                    <a:lnTo>
                      <a:pt x="3650" y="5497"/>
                    </a:lnTo>
                    <a:lnTo>
                      <a:pt x="3619" y="5601"/>
                    </a:lnTo>
                    <a:lnTo>
                      <a:pt x="3504" y="5819"/>
                    </a:lnTo>
                    <a:lnTo>
                      <a:pt x="3400" y="5927"/>
                    </a:lnTo>
                    <a:lnTo>
                      <a:pt x="3388" y="5882"/>
                    </a:lnTo>
                    <a:lnTo>
                      <a:pt x="3482" y="5797"/>
                    </a:lnTo>
                    <a:lnTo>
                      <a:pt x="3497" y="5731"/>
                    </a:lnTo>
                    <a:lnTo>
                      <a:pt x="3556" y="5623"/>
                    </a:lnTo>
                    <a:lnTo>
                      <a:pt x="3520" y="5601"/>
                    </a:lnTo>
                    <a:lnTo>
                      <a:pt x="3402" y="5724"/>
                    </a:lnTo>
                    <a:lnTo>
                      <a:pt x="3367" y="5797"/>
                    </a:lnTo>
                    <a:lnTo>
                      <a:pt x="3303" y="5890"/>
                    </a:lnTo>
                    <a:lnTo>
                      <a:pt x="3345" y="5956"/>
                    </a:lnTo>
                    <a:lnTo>
                      <a:pt x="3345" y="6005"/>
                    </a:lnTo>
                    <a:lnTo>
                      <a:pt x="3187" y="6166"/>
                    </a:lnTo>
                    <a:lnTo>
                      <a:pt x="3173" y="6086"/>
                    </a:lnTo>
                    <a:lnTo>
                      <a:pt x="3071" y="5998"/>
                    </a:lnTo>
                    <a:lnTo>
                      <a:pt x="3019" y="5920"/>
                    </a:lnTo>
                    <a:lnTo>
                      <a:pt x="2918" y="5875"/>
                    </a:lnTo>
                    <a:lnTo>
                      <a:pt x="2882" y="5788"/>
                    </a:lnTo>
                    <a:lnTo>
                      <a:pt x="2823" y="5760"/>
                    </a:lnTo>
                    <a:lnTo>
                      <a:pt x="2630" y="5738"/>
                    </a:lnTo>
                    <a:lnTo>
                      <a:pt x="2585" y="5644"/>
                    </a:lnTo>
                    <a:lnTo>
                      <a:pt x="2504" y="5601"/>
                    </a:lnTo>
                    <a:lnTo>
                      <a:pt x="2606" y="5493"/>
                    </a:lnTo>
                    <a:lnTo>
                      <a:pt x="2630" y="5448"/>
                    </a:lnTo>
                    <a:lnTo>
                      <a:pt x="2760" y="5318"/>
                    </a:lnTo>
                    <a:lnTo>
                      <a:pt x="2861" y="5233"/>
                    </a:lnTo>
                    <a:lnTo>
                      <a:pt x="3048" y="5065"/>
                    </a:lnTo>
                    <a:lnTo>
                      <a:pt x="3078" y="5023"/>
                    </a:lnTo>
                    <a:lnTo>
                      <a:pt x="2998" y="4848"/>
                    </a:lnTo>
                    <a:lnTo>
                      <a:pt x="2932" y="4841"/>
                    </a:lnTo>
                    <a:lnTo>
                      <a:pt x="2946" y="4739"/>
                    </a:lnTo>
                    <a:lnTo>
                      <a:pt x="2984" y="4675"/>
                    </a:lnTo>
                    <a:lnTo>
                      <a:pt x="2977" y="4545"/>
                    </a:lnTo>
                    <a:lnTo>
                      <a:pt x="2882" y="4508"/>
                    </a:lnTo>
                    <a:lnTo>
                      <a:pt x="2795" y="4545"/>
                    </a:lnTo>
                    <a:lnTo>
                      <a:pt x="2788" y="4392"/>
                    </a:lnTo>
                    <a:lnTo>
                      <a:pt x="2585" y="4304"/>
                    </a:lnTo>
                    <a:lnTo>
                      <a:pt x="2469" y="4248"/>
                    </a:lnTo>
                    <a:lnTo>
                      <a:pt x="2448" y="3879"/>
                    </a:lnTo>
                    <a:lnTo>
                      <a:pt x="2455" y="3676"/>
                    </a:lnTo>
                    <a:lnTo>
                      <a:pt x="2389" y="3582"/>
                    </a:lnTo>
                    <a:lnTo>
                      <a:pt x="2405" y="3459"/>
                    </a:lnTo>
                    <a:lnTo>
                      <a:pt x="2339" y="3423"/>
                    </a:lnTo>
                    <a:lnTo>
                      <a:pt x="2332" y="3301"/>
                    </a:lnTo>
                    <a:lnTo>
                      <a:pt x="1999" y="3249"/>
                    </a:lnTo>
                    <a:lnTo>
                      <a:pt x="1985" y="2880"/>
                    </a:lnTo>
                    <a:lnTo>
                      <a:pt x="1831" y="2852"/>
                    </a:lnTo>
                    <a:lnTo>
                      <a:pt x="1522" y="2670"/>
                    </a:lnTo>
                    <a:lnTo>
                      <a:pt x="1413" y="2656"/>
                    </a:lnTo>
                    <a:lnTo>
                      <a:pt x="1333" y="2613"/>
                    </a:lnTo>
                    <a:lnTo>
                      <a:pt x="1319" y="2360"/>
                    </a:lnTo>
                    <a:lnTo>
                      <a:pt x="1196" y="2280"/>
                    </a:lnTo>
                    <a:lnTo>
                      <a:pt x="1021" y="2334"/>
                    </a:lnTo>
                    <a:lnTo>
                      <a:pt x="943" y="2476"/>
                    </a:lnTo>
                    <a:lnTo>
                      <a:pt x="660" y="2519"/>
                    </a:lnTo>
                    <a:lnTo>
                      <a:pt x="523" y="2476"/>
                    </a:lnTo>
                    <a:lnTo>
                      <a:pt x="508" y="2294"/>
                    </a:lnTo>
                    <a:lnTo>
                      <a:pt x="471" y="2259"/>
                    </a:lnTo>
                    <a:lnTo>
                      <a:pt x="189" y="2280"/>
                    </a:lnTo>
                    <a:lnTo>
                      <a:pt x="102" y="2186"/>
                    </a:lnTo>
                    <a:lnTo>
                      <a:pt x="88" y="2098"/>
                    </a:lnTo>
                    <a:lnTo>
                      <a:pt x="0" y="1904"/>
                    </a:lnTo>
                    <a:lnTo>
                      <a:pt x="81" y="1772"/>
                    </a:lnTo>
                    <a:lnTo>
                      <a:pt x="60" y="1649"/>
                    </a:lnTo>
                    <a:lnTo>
                      <a:pt x="291" y="1519"/>
                    </a:lnTo>
                    <a:lnTo>
                      <a:pt x="489" y="1465"/>
                    </a:lnTo>
                    <a:lnTo>
                      <a:pt x="593" y="1441"/>
                    </a:lnTo>
                    <a:lnTo>
                      <a:pt x="600" y="1347"/>
                    </a:lnTo>
                    <a:lnTo>
                      <a:pt x="674" y="955"/>
                    </a:lnTo>
                    <a:lnTo>
                      <a:pt x="617" y="905"/>
                    </a:lnTo>
                    <a:lnTo>
                      <a:pt x="593" y="737"/>
                    </a:lnTo>
                    <a:lnTo>
                      <a:pt x="660" y="745"/>
                    </a:lnTo>
                    <a:lnTo>
                      <a:pt x="702" y="681"/>
                    </a:lnTo>
                    <a:lnTo>
                      <a:pt x="586" y="586"/>
                    </a:lnTo>
                    <a:lnTo>
                      <a:pt x="600" y="537"/>
                    </a:lnTo>
                    <a:lnTo>
                      <a:pt x="856" y="506"/>
                    </a:lnTo>
                    <a:lnTo>
                      <a:pt x="950" y="593"/>
                    </a:lnTo>
                    <a:lnTo>
                      <a:pt x="1042" y="629"/>
                    </a:lnTo>
                    <a:lnTo>
                      <a:pt x="1189" y="695"/>
                    </a:lnTo>
                    <a:lnTo>
                      <a:pt x="1304" y="660"/>
                    </a:lnTo>
                    <a:lnTo>
                      <a:pt x="1593" y="520"/>
                    </a:lnTo>
                    <a:lnTo>
                      <a:pt x="1607" y="456"/>
                    </a:lnTo>
                    <a:lnTo>
                      <a:pt x="1578" y="421"/>
                    </a:lnTo>
                    <a:lnTo>
                      <a:pt x="1470" y="435"/>
                    </a:lnTo>
                    <a:lnTo>
                      <a:pt x="1477" y="246"/>
                    </a:lnTo>
                    <a:lnTo>
                      <a:pt x="1427" y="218"/>
                    </a:lnTo>
                    <a:lnTo>
                      <a:pt x="1441" y="137"/>
                    </a:lnTo>
                    <a:lnTo>
                      <a:pt x="1543" y="130"/>
                    </a:lnTo>
                    <a:lnTo>
                      <a:pt x="1718" y="232"/>
                    </a:lnTo>
                    <a:lnTo>
                      <a:pt x="1956" y="145"/>
                    </a:lnTo>
                    <a:lnTo>
                      <a:pt x="1992"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79" name="Freeform 83"/>
              <p:cNvSpPr>
                <a:spLocks/>
              </p:cNvSpPr>
              <p:nvPr/>
            </p:nvSpPr>
            <p:spPr bwMode="auto">
              <a:xfrm>
                <a:off x="2597574" y="5126462"/>
                <a:ext cx="477910" cy="878808"/>
              </a:xfrm>
              <a:custGeom>
                <a:avLst/>
                <a:gdLst>
                  <a:gd name="T0" fmla="*/ 775 w 3078"/>
                  <a:gd name="T1" fmla="*/ 5625 h 5660"/>
                  <a:gd name="T2" fmla="*/ 688 w 3078"/>
                  <a:gd name="T3" fmla="*/ 5464 h 5660"/>
                  <a:gd name="T4" fmla="*/ 775 w 3078"/>
                  <a:gd name="T5" fmla="*/ 5249 h 5660"/>
                  <a:gd name="T6" fmla="*/ 919 w 3078"/>
                  <a:gd name="T7" fmla="*/ 5157 h 5660"/>
                  <a:gd name="T8" fmla="*/ 993 w 3078"/>
                  <a:gd name="T9" fmla="*/ 4973 h 5660"/>
                  <a:gd name="T10" fmla="*/ 1137 w 3078"/>
                  <a:gd name="T11" fmla="*/ 4812 h 5660"/>
                  <a:gd name="T12" fmla="*/ 1203 w 3078"/>
                  <a:gd name="T13" fmla="*/ 4609 h 5660"/>
                  <a:gd name="T14" fmla="*/ 934 w 3078"/>
                  <a:gd name="T15" fmla="*/ 4444 h 5660"/>
                  <a:gd name="T16" fmla="*/ 1042 w 3078"/>
                  <a:gd name="T17" fmla="*/ 4302 h 5660"/>
                  <a:gd name="T18" fmla="*/ 1274 w 3078"/>
                  <a:gd name="T19" fmla="*/ 4217 h 5660"/>
                  <a:gd name="T20" fmla="*/ 1274 w 3078"/>
                  <a:gd name="T21" fmla="*/ 3957 h 5660"/>
                  <a:gd name="T22" fmla="*/ 1399 w 3078"/>
                  <a:gd name="T23" fmla="*/ 3761 h 5660"/>
                  <a:gd name="T24" fmla="*/ 1515 w 3078"/>
                  <a:gd name="T25" fmla="*/ 3655 h 5660"/>
                  <a:gd name="T26" fmla="*/ 1340 w 3078"/>
                  <a:gd name="T27" fmla="*/ 3638 h 5660"/>
                  <a:gd name="T28" fmla="*/ 1399 w 3078"/>
                  <a:gd name="T29" fmla="*/ 3350 h 5660"/>
                  <a:gd name="T30" fmla="*/ 1746 w 3078"/>
                  <a:gd name="T31" fmla="*/ 3385 h 5660"/>
                  <a:gd name="T32" fmla="*/ 1831 w 3078"/>
                  <a:gd name="T33" fmla="*/ 3010 h 5660"/>
                  <a:gd name="T34" fmla="*/ 2297 w 3078"/>
                  <a:gd name="T35" fmla="*/ 2937 h 5660"/>
                  <a:gd name="T36" fmla="*/ 2556 w 3078"/>
                  <a:gd name="T37" fmla="*/ 2691 h 5660"/>
                  <a:gd name="T38" fmla="*/ 2528 w 3078"/>
                  <a:gd name="T39" fmla="*/ 2445 h 5660"/>
                  <a:gd name="T40" fmla="*/ 2441 w 3078"/>
                  <a:gd name="T41" fmla="*/ 2221 h 5660"/>
                  <a:gd name="T42" fmla="*/ 2353 w 3078"/>
                  <a:gd name="T43" fmla="*/ 1975 h 5660"/>
                  <a:gd name="T44" fmla="*/ 2441 w 3078"/>
                  <a:gd name="T45" fmla="*/ 1505 h 5660"/>
                  <a:gd name="T46" fmla="*/ 2630 w 3078"/>
                  <a:gd name="T47" fmla="*/ 1238 h 5660"/>
                  <a:gd name="T48" fmla="*/ 3048 w 3078"/>
                  <a:gd name="T49" fmla="*/ 853 h 5660"/>
                  <a:gd name="T50" fmla="*/ 2932 w 3078"/>
                  <a:gd name="T51" fmla="*/ 629 h 5660"/>
                  <a:gd name="T52" fmla="*/ 2592 w 3078"/>
                  <a:gd name="T53" fmla="*/ 889 h 5660"/>
                  <a:gd name="T54" fmla="*/ 2521 w 3078"/>
                  <a:gd name="T55" fmla="*/ 622 h 5660"/>
                  <a:gd name="T56" fmla="*/ 2202 w 3078"/>
                  <a:gd name="T57" fmla="*/ 411 h 5660"/>
                  <a:gd name="T58" fmla="*/ 1876 w 3078"/>
                  <a:gd name="T59" fmla="*/ 218 h 5660"/>
                  <a:gd name="T60" fmla="*/ 1593 w 3078"/>
                  <a:gd name="T61" fmla="*/ 71 h 5660"/>
                  <a:gd name="T62" fmla="*/ 1456 w 3078"/>
                  <a:gd name="T63" fmla="*/ 123 h 5660"/>
                  <a:gd name="T64" fmla="*/ 1297 w 3078"/>
                  <a:gd name="T65" fmla="*/ 71 h 5660"/>
                  <a:gd name="T66" fmla="*/ 950 w 3078"/>
                  <a:gd name="T67" fmla="*/ 144 h 5660"/>
                  <a:gd name="T68" fmla="*/ 877 w 3078"/>
                  <a:gd name="T69" fmla="*/ 397 h 5660"/>
                  <a:gd name="T70" fmla="*/ 834 w 3078"/>
                  <a:gd name="T71" fmla="*/ 839 h 5660"/>
                  <a:gd name="T72" fmla="*/ 558 w 3078"/>
                  <a:gd name="T73" fmla="*/ 1337 h 5660"/>
                  <a:gd name="T74" fmla="*/ 572 w 3078"/>
                  <a:gd name="T75" fmla="*/ 2157 h 5660"/>
                  <a:gd name="T76" fmla="*/ 400 w 3078"/>
                  <a:gd name="T77" fmla="*/ 2648 h 5660"/>
                  <a:gd name="T78" fmla="*/ 267 w 3078"/>
                  <a:gd name="T79" fmla="*/ 3343 h 5660"/>
                  <a:gd name="T80" fmla="*/ 260 w 3078"/>
                  <a:gd name="T81" fmla="*/ 3915 h 5660"/>
                  <a:gd name="T82" fmla="*/ 274 w 3078"/>
                  <a:gd name="T83" fmla="*/ 4271 h 5660"/>
                  <a:gd name="T84" fmla="*/ 267 w 3078"/>
                  <a:gd name="T85" fmla="*/ 4628 h 5660"/>
                  <a:gd name="T86" fmla="*/ 197 w 3078"/>
                  <a:gd name="T87" fmla="*/ 4911 h 5660"/>
                  <a:gd name="T88" fmla="*/ 60 w 3078"/>
                  <a:gd name="T89" fmla="*/ 5330 h 5660"/>
                  <a:gd name="T90" fmla="*/ 204 w 3078"/>
                  <a:gd name="T91" fmla="*/ 5533 h 5660"/>
                  <a:gd name="T92" fmla="*/ 645 w 3078"/>
                  <a:gd name="T93" fmla="*/ 5644 h 5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78" h="5660">
                    <a:moveTo>
                      <a:pt x="645" y="5644"/>
                    </a:moveTo>
                    <a:lnTo>
                      <a:pt x="768" y="5660"/>
                    </a:lnTo>
                    <a:lnTo>
                      <a:pt x="775" y="5625"/>
                    </a:lnTo>
                    <a:lnTo>
                      <a:pt x="740" y="5575"/>
                    </a:lnTo>
                    <a:lnTo>
                      <a:pt x="702" y="5519"/>
                    </a:lnTo>
                    <a:lnTo>
                      <a:pt x="688" y="5464"/>
                    </a:lnTo>
                    <a:lnTo>
                      <a:pt x="726" y="5391"/>
                    </a:lnTo>
                    <a:lnTo>
                      <a:pt x="709" y="5311"/>
                    </a:lnTo>
                    <a:lnTo>
                      <a:pt x="775" y="5249"/>
                    </a:lnTo>
                    <a:lnTo>
                      <a:pt x="789" y="5176"/>
                    </a:lnTo>
                    <a:lnTo>
                      <a:pt x="856" y="5195"/>
                    </a:lnTo>
                    <a:lnTo>
                      <a:pt x="919" y="5157"/>
                    </a:lnTo>
                    <a:lnTo>
                      <a:pt x="919" y="5096"/>
                    </a:lnTo>
                    <a:lnTo>
                      <a:pt x="919" y="5004"/>
                    </a:lnTo>
                    <a:lnTo>
                      <a:pt x="993" y="4973"/>
                    </a:lnTo>
                    <a:lnTo>
                      <a:pt x="1035" y="4916"/>
                    </a:lnTo>
                    <a:lnTo>
                      <a:pt x="1066" y="4881"/>
                    </a:lnTo>
                    <a:lnTo>
                      <a:pt x="1137" y="4812"/>
                    </a:lnTo>
                    <a:lnTo>
                      <a:pt x="1196" y="4782"/>
                    </a:lnTo>
                    <a:lnTo>
                      <a:pt x="1224" y="4751"/>
                    </a:lnTo>
                    <a:lnTo>
                      <a:pt x="1203" y="4609"/>
                    </a:lnTo>
                    <a:lnTo>
                      <a:pt x="1066" y="4604"/>
                    </a:lnTo>
                    <a:lnTo>
                      <a:pt x="1000" y="4574"/>
                    </a:lnTo>
                    <a:lnTo>
                      <a:pt x="934" y="4444"/>
                    </a:lnTo>
                    <a:lnTo>
                      <a:pt x="943" y="4382"/>
                    </a:lnTo>
                    <a:lnTo>
                      <a:pt x="993" y="4314"/>
                    </a:lnTo>
                    <a:lnTo>
                      <a:pt x="1042" y="4302"/>
                    </a:lnTo>
                    <a:lnTo>
                      <a:pt x="1080" y="4252"/>
                    </a:lnTo>
                    <a:lnTo>
                      <a:pt x="1231" y="4241"/>
                    </a:lnTo>
                    <a:lnTo>
                      <a:pt x="1274" y="4217"/>
                    </a:lnTo>
                    <a:lnTo>
                      <a:pt x="1274" y="4146"/>
                    </a:lnTo>
                    <a:lnTo>
                      <a:pt x="1297" y="4073"/>
                    </a:lnTo>
                    <a:lnTo>
                      <a:pt x="1274" y="3957"/>
                    </a:lnTo>
                    <a:lnTo>
                      <a:pt x="1420" y="3848"/>
                    </a:lnTo>
                    <a:lnTo>
                      <a:pt x="1368" y="3806"/>
                    </a:lnTo>
                    <a:lnTo>
                      <a:pt x="1399" y="3761"/>
                    </a:lnTo>
                    <a:lnTo>
                      <a:pt x="1470" y="3778"/>
                    </a:lnTo>
                    <a:lnTo>
                      <a:pt x="1522" y="3770"/>
                    </a:lnTo>
                    <a:lnTo>
                      <a:pt x="1515" y="3655"/>
                    </a:lnTo>
                    <a:lnTo>
                      <a:pt x="1463" y="3645"/>
                    </a:lnTo>
                    <a:lnTo>
                      <a:pt x="1399" y="3690"/>
                    </a:lnTo>
                    <a:lnTo>
                      <a:pt x="1340" y="3638"/>
                    </a:lnTo>
                    <a:lnTo>
                      <a:pt x="1311" y="3385"/>
                    </a:lnTo>
                    <a:lnTo>
                      <a:pt x="1354" y="3350"/>
                    </a:lnTo>
                    <a:lnTo>
                      <a:pt x="1399" y="3350"/>
                    </a:lnTo>
                    <a:lnTo>
                      <a:pt x="1564" y="3437"/>
                    </a:lnTo>
                    <a:lnTo>
                      <a:pt x="1680" y="3430"/>
                    </a:lnTo>
                    <a:lnTo>
                      <a:pt x="1746" y="3385"/>
                    </a:lnTo>
                    <a:lnTo>
                      <a:pt x="1746" y="3154"/>
                    </a:lnTo>
                    <a:lnTo>
                      <a:pt x="1817" y="3081"/>
                    </a:lnTo>
                    <a:lnTo>
                      <a:pt x="1831" y="3010"/>
                    </a:lnTo>
                    <a:lnTo>
                      <a:pt x="2027" y="3010"/>
                    </a:lnTo>
                    <a:lnTo>
                      <a:pt x="2150" y="2953"/>
                    </a:lnTo>
                    <a:lnTo>
                      <a:pt x="2297" y="2937"/>
                    </a:lnTo>
                    <a:lnTo>
                      <a:pt x="2405" y="2852"/>
                    </a:lnTo>
                    <a:lnTo>
                      <a:pt x="2455" y="2842"/>
                    </a:lnTo>
                    <a:lnTo>
                      <a:pt x="2556" y="2691"/>
                    </a:lnTo>
                    <a:lnTo>
                      <a:pt x="2630" y="2575"/>
                    </a:lnTo>
                    <a:lnTo>
                      <a:pt x="2535" y="2497"/>
                    </a:lnTo>
                    <a:lnTo>
                      <a:pt x="2528" y="2445"/>
                    </a:lnTo>
                    <a:lnTo>
                      <a:pt x="2585" y="2351"/>
                    </a:lnTo>
                    <a:lnTo>
                      <a:pt x="2500" y="2228"/>
                    </a:lnTo>
                    <a:lnTo>
                      <a:pt x="2441" y="2221"/>
                    </a:lnTo>
                    <a:lnTo>
                      <a:pt x="2367" y="2148"/>
                    </a:lnTo>
                    <a:lnTo>
                      <a:pt x="2360" y="2105"/>
                    </a:lnTo>
                    <a:lnTo>
                      <a:pt x="2353" y="1975"/>
                    </a:lnTo>
                    <a:lnTo>
                      <a:pt x="2412" y="1909"/>
                    </a:lnTo>
                    <a:lnTo>
                      <a:pt x="2434" y="1583"/>
                    </a:lnTo>
                    <a:lnTo>
                      <a:pt x="2441" y="1505"/>
                    </a:lnTo>
                    <a:lnTo>
                      <a:pt x="2504" y="1389"/>
                    </a:lnTo>
                    <a:lnTo>
                      <a:pt x="2606" y="1281"/>
                    </a:lnTo>
                    <a:lnTo>
                      <a:pt x="2630" y="1238"/>
                    </a:lnTo>
                    <a:lnTo>
                      <a:pt x="2760" y="1106"/>
                    </a:lnTo>
                    <a:lnTo>
                      <a:pt x="2861" y="1021"/>
                    </a:lnTo>
                    <a:lnTo>
                      <a:pt x="3048" y="853"/>
                    </a:lnTo>
                    <a:lnTo>
                      <a:pt x="3078" y="811"/>
                    </a:lnTo>
                    <a:lnTo>
                      <a:pt x="2998" y="636"/>
                    </a:lnTo>
                    <a:lnTo>
                      <a:pt x="2932" y="629"/>
                    </a:lnTo>
                    <a:lnTo>
                      <a:pt x="2897" y="775"/>
                    </a:lnTo>
                    <a:lnTo>
                      <a:pt x="2795" y="860"/>
                    </a:lnTo>
                    <a:lnTo>
                      <a:pt x="2592" y="889"/>
                    </a:lnTo>
                    <a:lnTo>
                      <a:pt x="2426" y="881"/>
                    </a:lnTo>
                    <a:lnTo>
                      <a:pt x="2360" y="860"/>
                    </a:lnTo>
                    <a:lnTo>
                      <a:pt x="2521" y="622"/>
                    </a:lnTo>
                    <a:lnTo>
                      <a:pt x="2528" y="558"/>
                    </a:lnTo>
                    <a:lnTo>
                      <a:pt x="2426" y="470"/>
                    </a:lnTo>
                    <a:lnTo>
                      <a:pt x="2202" y="411"/>
                    </a:lnTo>
                    <a:lnTo>
                      <a:pt x="2079" y="319"/>
                    </a:lnTo>
                    <a:lnTo>
                      <a:pt x="1963" y="333"/>
                    </a:lnTo>
                    <a:lnTo>
                      <a:pt x="1876" y="218"/>
                    </a:lnTo>
                    <a:lnTo>
                      <a:pt x="1782" y="109"/>
                    </a:lnTo>
                    <a:lnTo>
                      <a:pt x="1701" y="64"/>
                    </a:lnTo>
                    <a:lnTo>
                      <a:pt x="1593" y="71"/>
                    </a:lnTo>
                    <a:lnTo>
                      <a:pt x="1505" y="43"/>
                    </a:lnTo>
                    <a:lnTo>
                      <a:pt x="1456" y="64"/>
                    </a:lnTo>
                    <a:lnTo>
                      <a:pt x="1456" y="123"/>
                    </a:lnTo>
                    <a:lnTo>
                      <a:pt x="1434" y="166"/>
                    </a:lnTo>
                    <a:lnTo>
                      <a:pt x="1354" y="166"/>
                    </a:lnTo>
                    <a:lnTo>
                      <a:pt x="1297" y="71"/>
                    </a:lnTo>
                    <a:lnTo>
                      <a:pt x="1160" y="7"/>
                    </a:lnTo>
                    <a:lnTo>
                      <a:pt x="1087" y="0"/>
                    </a:lnTo>
                    <a:lnTo>
                      <a:pt x="950" y="144"/>
                    </a:lnTo>
                    <a:lnTo>
                      <a:pt x="993" y="267"/>
                    </a:lnTo>
                    <a:lnTo>
                      <a:pt x="957" y="369"/>
                    </a:lnTo>
                    <a:lnTo>
                      <a:pt x="877" y="397"/>
                    </a:lnTo>
                    <a:lnTo>
                      <a:pt x="804" y="456"/>
                    </a:lnTo>
                    <a:lnTo>
                      <a:pt x="818" y="775"/>
                    </a:lnTo>
                    <a:lnTo>
                      <a:pt x="834" y="839"/>
                    </a:lnTo>
                    <a:lnTo>
                      <a:pt x="695" y="983"/>
                    </a:lnTo>
                    <a:lnTo>
                      <a:pt x="579" y="1245"/>
                    </a:lnTo>
                    <a:lnTo>
                      <a:pt x="558" y="1337"/>
                    </a:lnTo>
                    <a:lnTo>
                      <a:pt x="508" y="1621"/>
                    </a:lnTo>
                    <a:lnTo>
                      <a:pt x="586" y="1923"/>
                    </a:lnTo>
                    <a:lnTo>
                      <a:pt x="572" y="2157"/>
                    </a:lnTo>
                    <a:lnTo>
                      <a:pt x="471" y="2294"/>
                    </a:lnTo>
                    <a:lnTo>
                      <a:pt x="485" y="2445"/>
                    </a:lnTo>
                    <a:lnTo>
                      <a:pt x="400" y="2648"/>
                    </a:lnTo>
                    <a:lnTo>
                      <a:pt x="421" y="2937"/>
                    </a:lnTo>
                    <a:lnTo>
                      <a:pt x="355" y="3074"/>
                    </a:lnTo>
                    <a:lnTo>
                      <a:pt x="267" y="3343"/>
                    </a:lnTo>
                    <a:lnTo>
                      <a:pt x="291" y="3683"/>
                    </a:lnTo>
                    <a:lnTo>
                      <a:pt x="246" y="3740"/>
                    </a:lnTo>
                    <a:lnTo>
                      <a:pt x="260" y="3915"/>
                    </a:lnTo>
                    <a:lnTo>
                      <a:pt x="334" y="4139"/>
                    </a:lnTo>
                    <a:lnTo>
                      <a:pt x="253" y="4198"/>
                    </a:lnTo>
                    <a:lnTo>
                      <a:pt x="274" y="4271"/>
                    </a:lnTo>
                    <a:lnTo>
                      <a:pt x="305" y="4276"/>
                    </a:lnTo>
                    <a:lnTo>
                      <a:pt x="334" y="4567"/>
                    </a:lnTo>
                    <a:lnTo>
                      <a:pt x="267" y="4628"/>
                    </a:lnTo>
                    <a:lnTo>
                      <a:pt x="274" y="4689"/>
                    </a:lnTo>
                    <a:lnTo>
                      <a:pt x="182" y="4739"/>
                    </a:lnTo>
                    <a:lnTo>
                      <a:pt x="197" y="4911"/>
                    </a:lnTo>
                    <a:lnTo>
                      <a:pt x="36" y="5058"/>
                    </a:lnTo>
                    <a:lnTo>
                      <a:pt x="0" y="5169"/>
                    </a:lnTo>
                    <a:lnTo>
                      <a:pt x="60" y="5330"/>
                    </a:lnTo>
                    <a:lnTo>
                      <a:pt x="137" y="5330"/>
                    </a:lnTo>
                    <a:lnTo>
                      <a:pt x="182" y="5360"/>
                    </a:lnTo>
                    <a:lnTo>
                      <a:pt x="204" y="5533"/>
                    </a:lnTo>
                    <a:lnTo>
                      <a:pt x="291" y="5599"/>
                    </a:lnTo>
                    <a:lnTo>
                      <a:pt x="624" y="5606"/>
                    </a:lnTo>
                    <a:lnTo>
                      <a:pt x="645" y="564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0" name="Freeform 84"/>
              <p:cNvSpPr>
                <a:spLocks/>
              </p:cNvSpPr>
              <p:nvPr/>
            </p:nvSpPr>
            <p:spPr bwMode="auto">
              <a:xfrm>
                <a:off x="2962916" y="5342127"/>
                <a:ext cx="129492" cy="134616"/>
              </a:xfrm>
              <a:custGeom>
                <a:avLst/>
                <a:gdLst>
                  <a:gd name="T0" fmla="*/ 834 w 834"/>
                  <a:gd name="T1" fmla="*/ 565 h 867"/>
                  <a:gd name="T2" fmla="*/ 825 w 834"/>
                  <a:gd name="T3" fmla="*/ 600 h 867"/>
                  <a:gd name="T4" fmla="*/ 733 w 834"/>
                  <a:gd name="T5" fmla="*/ 709 h 867"/>
                  <a:gd name="T6" fmla="*/ 733 w 834"/>
                  <a:gd name="T7" fmla="*/ 744 h 867"/>
                  <a:gd name="T8" fmla="*/ 631 w 834"/>
                  <a:gd name="T9" fmla="*/ 860 h 867"/>
                  <a:gd name="T10" fmla="*/ 501 w 834"/>
                  <a:gd name="T11" fmla="*/ 867 h 867"/>
                  <a:gd name="T12" fmla="*/ 385 w 834"/>
                  <a:gd name="T13" fmla="*/ 839 h 867"/>
                  <a:gd name="T14" fmla="*/ 253 w 834"/>
                  <a:gd name="T15" fmla="*/ 782 h 867"/>
                  <a:gd name="T16" fmla="*/ 161 w 834"/>
                  <a:gd name="T17" fmla="*/ 789 h 867"/>
                  <a:gd name="T18" fmla="*/ 81 w 834"/>
                  <a:gd name="T19" fmla="*/ 695 h 867"/>
                  <a:gd name="T20" fmla="*/ 7 w 834"/>
                  <a:gd name="T21" fmla="*/ 716 h 867"/>
                  <a:gd name="T22" fmla="*/ 0 w 834"/>
                  <a:gd name="T23" fmla="*/ 586 h 867"/>
                  <a:gd name="T24" fmla="*/ 59 w 834"/>
                  <a:gd name="T25" fmla="*/ 520 h 867"/>
                  <a:gd name="T26" fmla="*/ 81 w 834"/>
                  <a:gd name="T27" fmla="*/ 196 h 867"/>
                  <a:gd name="T28" fmla="*/ 88 w 834"/>
                  <a:gd name="T29" fmla="*/ 116 h 867"/>
                  <a:gd name="T30" fmla="*/ 151 w 834"/>
                  <a:gd name="T31" fmla="*/ 0 h 867"/>
                  <a:gd name="T32" fmla="*/ 232 w 834"/>
                  <a:gd name="T33" fmla="*/ 43 h 867"/>
                  <a:gd name="T34" fmla="*/ 277 w 834"/>
                  <a:gd name="T35" fmla="*/ 137 h 867"/>
                  <a:gd name="T36" fmla="*/ 470 w 834"/>
                  <a:gd name="T37" fmla="*/ 159 h 867"/>
                  <a:gd name="T38" fmla="*/ 529 w 834"/>
                  <a:gd name="T39" fmla="*/ 187 h 867"/>
                  <a:gd name="T40" fmla="*/ 565 w 834"/>
                  <a:gd name="T41" fmla="*/ 274 h 867"/>
                  <a:gd name="T42" fmla="*/ 666 w 834"/>
                  <a:gd name="T43" fmla="*/ 319 h 867"/>
                  <a:gd name="T44" fmla="*/ 718 w 834"/>
                  <a:gd name="T45" fmla="*/ 397 h 867"/>
                  <a:gd name="T46" fmla="*/ 818 w 834"/>
                  <a:gd name="T47" fmla="*/ 485 h 867"/>
                  <a:gd name="T48" fmla="*/ 834 w 834"/>
                  <a:gd name="T49" fmla="*/ 565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4" h="867">
                    <a:moveTo>
                      <a:pt x="834" y="565"/>
                    </a:moveTo>
                    <a:lnTo>
                      <a:pt x="825" y="600"/>
                    </a:lnTo>
                    <a:lnTo>
                      <a:pt x="733" y="709"/>
                    </a:lnTo>
                    <a:lnTo>
                      <a:pt x="733" y="744"/>
                    </a:lnTo>
                    <a:lnTo>
                      <a:pt x="631" y="860"/>
                    </a:lnTo>
                    <a:lnTo>
                      <a:pt x="501" y="867"/>
                    </a:lnTo>
                    <a:lnTo>
                      <a:pt x="385" y="839"/>
                    </a:lnTo>
                    <a:lnTo>
                      <a:pt x="253" y="782"/>
                    </a:lnTo>
                    <a:lnTo>
                      <a:pt x="161" y="789"/>
                    </a:lnTo>
                    <a:lnTo>
                      <a:pt x="81" y="695"/>
                    </a:lnTo>
                    <a:lnTo>
                      <a:pt x="7" y="716"/>
                    </a:lnTo>
                    <a:lnTo>
                      <a:pt x="0" y="586"/>
                    </a:lnTo>
                    <a:lnTo>
                      <a:pt x="59" y="520"/>
                    </a:lnTo>
                    <a:lnTo>
                      <a:pt x="81" y="196"/>
                    </a:lnTo>
                    <a:lnTo>
                      <a:pt x="88" y="116"/>
                    </a:lnTo>
                    <a:lnTo>
                      <a:pt x="151" y="0"/>
                    </a:lnTo>
                    <a:lnTo>
                      <a:pt x="232" y="43"/>
                    </a:lnTo>
                    <a:lnTo>
                      <a:pt x="277" y="137"/>
                    </a:lnTo>
                    <a:lnTo>
                      <a:pt x="470" y="159"/>
                    </a:lnTo>
                    <a:lnTo>
                      <a:pt x="529" y="187"/>
                    </a:lnTo>
                    <a:lnTo>
                      <a:pt x="565" y="274"/>
                    </a:lnTo>
                    <a:lnTo>
                      <a:pt x="666" y="319"/>
                    </a:lnTo>
                    <a:lnTo>
                      <a:pt x="718" y="397"/>
                    </a:lnTo>
                    <a:lnTo>
                      <a:pt x="818" y="485"/>
                    </a:lnTo>
                    <a:lnTo>
                      <a:pt x="834" y="56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1" name="Freeform 85"/>
              <p:cNvSpPr>
                <a:spLocks/>
              </p:cNvSpPr>
              <p:nvPr/>
            </p:nvSpPr>
            <p:spPr bwMode="auto">
              <a:xfrm>
                <a:off x="2674276" y="6015983"/>
                <a:ext cx="41146" cy="60864"/>
              </a:xfrm>
              <a:custGeom>
                <a:avLst/>
                <a:gdLst>
                  <a:gd name="T0" fmla="*/ 260 w 265"/>
                  <a:gd name="T1" fmla="*/ 7 h 392"/>
                  <a:gd name="T2" fmla="*/ 208 w 265"/>
                  <a:gd name="T3" fmla="*/ 12 h 392"/>
                  <a:gd name="T4" fmla="*/ 151 w 265"/>
                  <a:gd name="T5" fmla="*/ 0 h 392"/>
                  <a:gd name="T6" fmla="*/ 106 w 265"/>
                  <a:gd name="T7" fmla="*/ 38 h 392"/>
                  <a:gd name="T8" fmla="*/ 0 w 265"/>
                  <a:gd name="T9" fmla="*/ 99 h 392"/>
                  <a:gd name="T10" fmla="*/ 14 w 265"/>
                  <a:gd name="T11" fmla="*/ 142 h 392"/>
                  <a:gd name="T12" fmla="*/ 14 w 265"/>
                  <a:gd name="T13" fmla="*/ 203 h 392"/>
                  <a:gd name="T14" fmla="*/ 71 w 265"/>
                  <a:gd name="T15" fmla="*/ 172 h 392"/>
                  <a:gd name="T16" fmla="*/ 123 w 265"/>
                  <a:gd name="T17" fmla="*/ 153 h 392"/>
                  <a:gd name="T18" fmla="*/ 166 w 265"/>
                  <a:gd name="T19" fmla="*/ 179 h 392"/>
                  <a:gd name="T20" fmla="*/ 130 w 265"/>
                  <a:gd name="T21" fmla="*/ 222 h 392"/>
                  <a:gd name="T22" fmla="*/ 57 w 265"/>
                  <a:gd name="T23" fmla="*/ 276 h 392"/>
                  <a:gd name="T24" fmla="*/ 106 w 265"/>
                  <a:gd name="T25" fmla="*/ 338 h 392"/>
                  <a:gd name="T26" fmla="*/ 180 w 265"/>
                  <a:gd name="T27" fmla="*/ 375 h 392"/>
                  <a:gd name="T28" fmla="*/ 265 w 265"/>
                  <a:gd name="T29" fmla="*/ 392 h 392"/>
                  <a:gd name="T30" fmla="*/ 260 w 265"/>
                  <a:gd name="T31" fmla="*/ 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392">
                    <a:moveTo>
                      <a:pt x="260" y="7"/>
                    </a:moveTo>
                    <a:lnTo>
                      <a:pt x="208" y="12"/>
                    </a:lnTo>
                    <a:lnTo>
                      <a:pt x="151" y="0"/>
                    </a:lnTo>
                    <a:lnTo>
                      <a:pt x="106" y="38"/>
                    </a:lnTo>
                    <a:lnTo>
                      <a:pt x="0" y="99"/>
                    </a:lnTo>
                    <a:lnTo>
                      <a:pt x="14" y="142"/>
                    </a:lnTo>
                    <a:lnTo>
                      <a:pt x="14" y="203"/>
                    </a:lnTo>
                    <a:lnTo>
                      <a:pt x="71" y="172"/>
                    </a:lnTo>
                    <a:lnTo>
                      <a:pt x="123" y="153"/>
                    </a:lnTo>
                    <a:lnTo>
                      <a:pt x="166" y="179"/>
                    </a:lnTo>
                    <a:lnTo>
                      <a:pt x="130" y="222"/>
                    </a:lnTo>
                    <a:lnTo>
                      <a:pt x="57" y="276"/>
                    </a:lnTo>
                    <a:lnTo>
                      <a:pt x="106" y="338"/>
                    </a:lnTo>
                    <a:lnTo>
                      <a:pt x="180" y="375"/>
                    </a:lnTo>
                    <a:lnTo>
                      <a:pt x="265" y="392"/>
                    </a:lnTo>
                    <a:lnTo>
                      <a:pt x="260" y="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2" name="Freeform 86"/>
              <p:cNvSpPr>
                <a:spLocks/>
              </p:cNvSpPr>
              <p:nvPr/>
            </p:nvSpPr>
            <p:spPr bwMode="auto">
              <a:xfrm>
                <a:off x="2646017" y="6077934"/>
                <a:ext cx="69404" cy="12421"/>
              </a:xfrm>
              <a:custGeom>
                <a:avLst/>
                <a:gdLst>
                  <a:gd name="T0" fmla="*/ 447 w 447"/>
                  <a:gd name="T1" fmla="*/ 28 h 80"/>
                  <a:gd name="T2" fmla="*/ 260 w 447"/>
                  <a:gd name="T3" fmla="*/ 0 h 80"/>
                  <a:gd name="T4" fmla="*/ 151 w 447"/>
                  <a:gd name="T5" fmla="*/ 7 h 80"/>
                  <a:gd name="T6" fmla="*/ 0 w 447"/>
                  <a:gd name="T7" fmla="*/ 26 h 80"/>
                  <a:gd name="T8" fmla="*/ 0 w 447"/>
                  <a:gd name="T9" fmla="*/ 50 h 80"/>
                  <a:gd name="T10" fmla="*/ 57 w 447"/>
                  <a:gd name="T11" fmla="*/ 61 h 80"/>
                  <a:gd name="T12" fmla="*/ 173 w 447"/>
                  <a:gd name="T13" fmla="*/ 80 h 80"/>
                  <a:gd name="T14" fmla="*/ 428 w 447"/>
                  <a:gd name="T15" fmla="*/ 80 h 80"/>
                  <a:gd name="T16" fmla="*/ 447 w 447"/>
                  <a:gd name="T17"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80">
                    <a:moveTo>
                      <a:pt x="447" y="28"/>
                    </a:moveTo>
                    <a:lnTo>
                      <a:pt x="260" y="0"/>
                    </a:lnTo>
                    <a:lnTo>
                      <a:pt x="151" y="7"/>
                    </a:lnTo>
                    <a:lnTo>
                      <a:pt x="0" y="26"/>
                    </a:lnTo>
                    <a:lnTo>
                      <a:pt x="0" y="50"/>
                    </a:lnTo>
                    <a:lnTo>
                      <a:pt x="57" y="61"/>
                    </a:lnTo>
                    <a:lnTo>
                      <a:pt x="173" y="80"/>
                    </a:lnTo>
                    <a:lnTo>
                      <a:pt x="428" y="80"/>
                    </a:lnTo>
                    <a:lnTo>
                      <a:pt x="447" y="2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3" name="Freeform 87"/>
              <p:cNvSpPr>
                <a:spLocks/>
              </p:cNvSpPr>
              <p:nvPr/>
            </p:nvSpPr>
            <p:spPr bwMode="auto">
              <a:xfrm>
                <a:off x="2712471" y="6017070"/>
                <a:ext cx="88657" cy="79962"/>
              </a:xfrm>
              <a:custGeom>
                <a:avLst/>
                <a:gdLst>
                  <a:gd name="T0" fmla="*/ 0 w 571"/>
                  <a:gd name="T1" fmla="*/ 472 h 515"/>
                  <a:gd name="T2" fmla="*/ 94 w 571"/>
                  <a:gd name="T3" fmla="*/ 479 h 515"/>
                  <a:gd name="T4" fmla="*/ 224 w 571"/>
                  <a:gd name="T5" fmla="*/ 503 h 515"/>
                  <a:gd name="T6" fmla="*/ 347 w 571"/>
                  <a:gd name="T7" fmla="*/ 510 h 515"/>
                  <a:gd name="T8" fmla="*/ 397 w 571"/>
                  <a:gd name="T9" fmla="*/ 515 h 515"/>
                  <a:gd name="T10" fmla="*/ 520 w 571"/>
                  <a:gd name="T11" fmla="*/ 503 h 515"/>
                  <a:gd name="T12" fmla="*/ 564 w 571"/>
                  <a:gd name="T13" fmla="*/ 484 h 515"/>
                  <a:gd name="T14" fmla="*/ 571 w 571"/>
                  <a:gd name="T15" fmla="*/ 453 h 515"/>
                  <a:gd name="T16" fmla="*/ 404 w 571"/>
                  <a:gd name="T17" fmla="*/ 423 h 515"/>
                  <a:gd name="T18" fmla="*/ 316 w 571"/>
                  <a:gd name="T19" fmla="*/ 387 h 515"/>
                  <a:gd name="T20" fmla="*/ 186 w 571"/>
                  <a:gd name="T21" fmla="*/ 300 h 515"/>
                  <a:gd name="T22" fmla="*/ 158 w 571"/>
                  <a:gd name="T23" fmla="*/ 227 h 515"/>
                  <a:gd name="T24" fmla="*/ 78 w 571"/>
                  <a:gd name="T25" fmla="*/ 42 h 515"/>
                  <a:gd name="T26" fmla="*/ 14 w 571"/>
                  <a:gd name="T27" fmla="*/ 0 h 515"/>
                  <a:gd name="T28" fmla="*/ 19 w 571"/>
                  <a:gd name="T29" fmla="*/ 385 h 515"/>
                  <a:gd name="T30" fmla="*/ 113 w 571"/>
                  <a:gd name="T31" fmla="*/ 404 h 515"/>
                  <a:gd name="T32" fmla="*/ 101 w 571"/>
                  <a:gd name="T33" fmla="*/ 432 h 515"/>
                  <a:gd name="T34" fmla="*/ 19 w 571"/>
                  <a:gd name="T35" fmla="*/ 420 h 515"/>
                  <a:gd name="T36" fmla="*/ 0 w 571"/>
                  <a:gd name="T37" fmla="*/ 47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1" h="515">
                    <a:moveTo>
                      <a:pt x="0" y="472"/>
                    </a:moveTo>
                    <a:lnTo>
                      <a:pt x="94" y="479"/>
                    </a:lnTo>
                    <a:lnTo>
                      <a:pt x="224" y="503"/>
                    </a:lnTo>
                    <a:lnTo>
                      <a:pt x="347" y="510"/>
                    </a:lnTo>
                    <a:lnTo>
                      <a:pt x="397" y="515"/>
                    </a:lnTo>
                    <a:lnTo>
                      <a:pt x="520" y="503"/>
                    </a:lnTo>
                    <a:lnTo>
                      <a:pt x="564" y="484"/>
                    </a:lnTo>
                    <a:lnTo>
                      <a:pt x="571" y="453"/>
                    </a:lnTo>
                    <a:lnTo>
                      <a:pt x="404" y="423"/>
                    </a:lnTo>
                    <a:lnTo>
                      <a:pt x="316" y="387"/>
                    </a:lnTo>
                    <a:lnTo>
                      <a:pt x="186" y="300"/>
                    </a:lnTo>
                    <a:lnTo>
                      <a:pt x="158" y="227"/>
                    </a:lnTo>
                    <a:lnTo>
                      <a:pt x="78" y="42"/>
                    </a:lnTo>
                    <a:lnTo>
                      <a:pt x="14" y="0"/>
                    </a:lnTo>
                    <a:lnTo>
                      <a:pt x="19" y="385"/>
                    </a:lnTo>
                    <a:lnTo>
                      <a:pt x="113" y="404"/>
                    </a:lnTo>
                    <a:lnTo>
                      <a:pt x="101" y="432"/>
                    </a:lnTo>
                    <a:lnTo>
                      <a:pt x="19" y="420"/>
                    </a:lnTo>
                    <a:lnTo>
                      <a:pt x="0" y="47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4" name="Freeform 88"/>
              <p:cNvSpPr>
                <a:spLocks/>
              </p:cNvSpPr>
              <p:nvPr/>
            </p:nvSpPr>
            <p:spPr bwMode="auto">
              <a:xfrm>
                <a:off x="208800" y="2420789"/>
                <a:ext cx="142379" cy="168775"/>
              </a:xfrm>
              <a:custGeom>
                <a:avLst/>
                <a:gdLst>
                  <a:gd name="T0" fmla="*/ 15 w 917"/>
                  <a:gd name="T1" fmla="*/ 0 h 1087"/>
                  <a:gd name="T2" fmla="*/ 156 w 917"/>
                  <a:gd name="T3" fmla="*/ 99 h 1087"/>
                  <a:gd name="T4" fmla="*/ 178 w 917"/>
                  <a:gd name="T5" fmla="*/ 189 h 1087"/>
                  <a:gd name="T6" fmla="*/ 114 w 917"/>
                  <a:gd name="T7" fmla="*/ 241 h 1087"/>
                  <a:gd name="T8" fmla="*/ 256 w 917"/>
                  <a:gd name="T9" fmla="*/ 333 h 1087"/>
                  <a:gd name="T10" fmla="*/ 286 w 917"/>
                  <a:gd name="T11" fmla="*/ 293 h 1087"/>
                  <a:gd name="T12" fmla="*/ 244 w 917"/>
                  <a:gd name="T13" fmla="*/ 262 h 1087"/>
                  <a:gd name="T14" fmla="*/ 256 w 917"/>
                  <a:gd name="T15" fmla="*/ 215 h 1087"/>
                  <a:gd name="T16" fmla="*/ 222 w 917"/>
                  <a:gd name="T17" fmla="*/ 151 h 1087"/>
                  <a:gd name="T18" fmla="*/ 374 w 917"/>
                  <a:gd name="T19" fmla="*/ 151 h 1087"/>
                  <a:gd name="T20" fmla="*/ 461 w 917"/>
                  <a:gd name="T21" fmla="*/ 170 h 1087"/>
                  <a:gd name="T22" fmla="*/ 548 w 917"/>
                  <a:gd name="T23" fmla="*/ 156 h 1087"/>
                  <a:gd name="T24" fmla="*/ 733 w 917"/>
                  <a:gd name="T25" fmla="*/ 286 h 1087"/>
                  <a:gd name="T26" fmla="*/ 917 w 917"/>
                  <a:gd name="T27" fmla="*/ 385 h 1087"/>
                  <a:gd name="T28" fmla="*/ 896 w 917"/>
                  <a:gd name="T29" fmla="*/ 461 h 1087"/>
                  <a:gd name="T30" fmla="*/ 796 w 917"/>
                  <a:gd name="T31" fmla="*/ 473 h 1087"/>
                  <a:gd name="T32" fmla="*/ 782 w 917"/>
                  <a:gd name="T33" fmla="*/ 553 h 1087"/>
                  <a:gd name="T34" fmla="*/ 733 w 917"/>
                  <a:gd name="T35" fmla="*/ 610 h 1087"/>
                  <a:gd name="T36" fmla="*/ 537 w 917"/>
                  <a:gd name="T37" fmla="*/ 652 h 1087"/>
                  <a:gd name="T38" fmla="*/ 515 w 917"/>
                  <a:gd name="T39" fmla="*/ 704 h 1087"/>
                  <a:gd name="T40" fmla="*/ 478 w 917"/>
                  <a:gd name="T41" fmla="*/ 732 h 1087"/>
                  <a:gd name="T42" fmla="*/ 537 w 917"/>
                  <a:gd name="T43" fmla="*/ 799 h 1087"/>
                  <a:gd name="T44" fmla="*/ 435 w 917"/>
                  <a:gd name="T45" fmla="*/ 876 h 1087"/>
                  <a:gd name="T46" fmla="*/ 428 w 917"/>
                  <a:gd name="T47" fmla="*/ 964 h 1087"/>
                  <a:gd name="T48" fmla="*/ 501 w 917"/>
                  <a:gd name="T49" fmla="*/ 1030 h 1087"/>
                  <a:gd name="T50" fmla="*/ 364 w 917"/>
                  <a:gd name="T51" fmla="*/ 1087 h 1087"/>
                  <a:gd name="T52" fmla="*/ 277 w 917"/>
                  <a:gd name="T53" fmla="*/ 1037 h 1087"/>
                  <a:gd name="T54" fmla="*/ 204 w 917"/>
                  <a:gd name="T55" fmla="*/ 928 h 1087"/>
                  <a:gd name="T56" fmla="*/ 123 w 917"/>
                  <a:gd name="T57" fmla="*/ 886 h 1087"/>
                  <a:gd name="T58" fmla="*/ 0 w 917"/>
                  <a:gd name="T59" fmla="*/ 907 h 1087"/>
                  <a:gd name="T60" fmla="*/ 15 w 917"/>
                  <a:gd name="T61"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87">
                    <a:moveTo>
                      <a:pt x="15" y="0"/>
                    </a:moveTo>
                    <a:lnTo>
                      <a:pt x="156" y="99"/>
                    </a:lnTo>
                    <a:lnTo>
                      <a:pt x="178" y="189"/>
                    </a:lnTo>
                    <a:lnTo>
                      <a:pt x="114" y="241"/>
                    </a:lnTo>
                    <a:lnTo>
                      <a:pt x="256" y="333"/>
                    </a:lnTo>
                    <a:lnTo>
                      <a:pt x="286" y="293"/>
                    </a:lnTo>
                    <a:lnTo>
                      <a:pt x="244" y="262"/>
                    </a:lnTo>
                    <a:lnTo>
                      <a:pt x="256" y="215"/>
                    </a:lnTo>
                    <a:lnTo>
                      <a:pt x="222" y="151"/>
                    </a:lnTo>
                    <a:lnTo>
                      <a:pt x="374" y="151"/>
                    </a:lnTo>
                    <a:lnTo>
                      <a:pt x="461" y="170"/>
                    </a:lnTo>
                    <a:lnTo>
                      <a:pt x="548" y="156"/>
                    </a:lnTo>
                    <a:lnTo>
                      <a:pt x="733" y="286"/>
                    </a:lnTo>
                    <a:lnTo>
                      <a:pt x="917" y="385"/>
                    </a:lnTo>
                    <a:lnTo>
                      <a:pt x="896" y="461"/>
                    </a:lnTo>
                    <a:lnTo>
                      <a:pt x="796" y="473"/>
                    </a:lnTo>
                    <a:lnTo>
                      <a:pt x="782" y="553"/>
                    </a:lnTo>
                    <a:lnTo>
                      <a:pt x="733" y="610"/>
                    </a:lnTo>
                    <a:lnTo>
                      <a:pt x="537" y="652"/>
                    </a:lnTo>
                    <a:lnTo>
                      <a:pt x="515" y="704"/>
                    </a:lnTo>
                    <a:lnTo>
                      <a:pt x="478" y="732"/>
                    </a:lnTo>
                    <a:lnTo>
                      <a:pt x="537" y="799"/>
                    </a:lnTo>
                    <a:lnTo>
                      <a:pt x="435" y="876"/>
                    </a:lnTo>
                    <a:lnTo>
                      <a:pt x="428" y="964"/>
                    </a:lnTo>
                    <a:lnTo>
                      <a:pt x="501" y="1030"/>
                    </a:lnTo>
                    <a:lnTo>
                      <a:pt x="364" y="1087"/>
                    </a:lnTo>
                    <a:lnTo>
                      <a:pt x="277" y="1037"/>
                    </a:lnTo>
                    <a:lnTo>
                      <a:pt x="204" y="928"/>
                    </a:lnTo>
                    <a:lnTo>
                      <a:pt x="123" y="886"/>
                    </a:lnTo>
                    <a:lnTo>
                      <a:pt x="0" y="907"/>
                    </a:lnTo>
                    <a:lnTo>
                      <a:pt x="15"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5" name="Freeform 89"/>
              <p:cNvSpPr>
                <a:spLocks/>
              </p:cNvSpPr>
              <p:nvPr/>
            </p:nvSpPr>
            <p:spPr bwMode="auto">
              <a:xfrm>
                <a:off x="1402333" y="3279412"/>
                <a:ext cx="1358115" cy="713449"/>
              </a:xfrm>
              <a:custGeom>
                <a:avLst/>
                <a:gdLst>
                  <a:gd name="T0" fmla="*/ 1765 w 8747"/>
                  <a:gd name="T1" fmla="*/ 3369 h 4595"/>
                  <a:gd name="T2" fmla="*/ 2530 w 8747"/>
                  <a:gd name="T3" fmla="*/ 3484 h 4595"/>
                  <a:gd name="T4" fmla="*/ 2998 w 8747"/>
                  <a:gd name="T5" fmla="*/ 3565 h 4595"/>
                  <a:gd name="T6" fmla="*/ 3236 w 8747"/>
                  <a:gd name="T7" fmla="*/ 3869 h 4595"/>
                  <a:gd name="T8" fmla="*/ 3454 w 8747"/>
                  <a:gd name="T9" fmla="*/ 3732 h 4595"/>
                  <a:gd name="T10" fmla="*/ 4077 w 8747"/>
                  <a:gd name="T11" fmla="*/ 4401 h 4595"/>
                  <a:gd name="T12" fmla="*/ 4257 w 8747"/>
                  <a:gd name="T13" fmla="*/ 4188 h 4595"/>
                  <a:gd name="T14" fmla="*/ 4658 w 8747"/>
                  <a:gd name="T15" fmla="*/ 3841 h 4595"/>
                  <a:gd name="T16" fmla="*/ 5081 w 8747"/>
                  <a:gd name="T17" fmla="*/ 3787 h 4595"/>
                  <a:gd name="T18" fmla="*/ 5476 w 8747"/>
                  <a:gd name="T19" fmla="*/ 3928 h 4595"/>
                  <a:gd name="T20" fmla="*/ 5535 w 8747"/>
                  <a:gd name="T21" fmla="*/ 3711 h 4595"/>
                  <a:gd name="T22" fmla="*/ 5955 w 8747"/>
                  <a:gd name="T23" fmla="*/ 3676 h 4595"/>
                  <a:gd name="T24" fmla="*/ 6170 w 8747"/>
                  <a:gd name="T25" fmla="*/ 3747 h 4595"/>
                  <a:gd name="T26" fmla="*/ 6461 w 8747"/>
                  <a:gd name="T27" fmla="*/ 3950 h 4595"/>
                  <a:gd name="T28" fmla="*/ 6496 w 8747"/>
                  <a:gd name="T29" fmla="*/ 4240 h 4595"/>
                  <a:gd name="T30" fmla="*/ 6706 w 8747"/>
                  <a:gd name="T31" fmla="*/ 4595 h 4595"/>
                  <a:gd name="T32" fmla="*/ 6685 w 8747"/>
                  <a:gd name="T33" fmla="*/ 3834 h 4595"/>
                  <a:gd name="T34" fmla="*/ 6737 w 8747"/>
                  <a:gd name="T35" fmla="*/ 3314 h 4595"/>
                  <a:gd name="T36" fmla="*/ 7214 w 8747"/>
                  <a:gd name="T37" fmla="*/ 2967 h 4595"/>
                  <a:gd name="T38" fmla="*/ 7417 w 8747"/>
                  <a:gd name="T39" fmla="*/ 2712 h 4595"/>
                  <a:gd name="T40" fmla="*/ 7337 w 8747"/>
                  <a:gd name="T41" fmla="*/ 2445 h 4595"/>
                  <a:gd name="T42" fmla="*/ 7410 w 8747"/>
                  <a:gd name="T43" fmla="*/ 2003 h 4595"/>
                  <a:gd name="T44" fmla="*/ 7474 w 8747"/>
                  <a:gd name="T45" fmla="*/ 2402 h 4595"/>
                  <a:gd name="T46" fmla="*/ 7533 w 8747"/>
                  <a:gd name="T47" fmla="*/ 2025 h 4595"/>
                  <a:gd name="T48" fmla="*/ 7765 w 8747"/>
                  <a:gd name="T49" fmla="*/ 1824 h 4595"/>
                  <a:gd name="T50" fmla="*/ 7814 w 8747"/>
                  <a:gd name="T51" fmla="*/ 1621 h 4595"/>
                  <a:gd name="T52" fmla="*/ 8098 w 8747"/>
                  <a:gd name="T53" fmla="*/ 1569 h 4595"/>
                  <a:gd name="T54" fmla="*/ 8206 w 8747"/>
                  <a:gd name="T55" fmla="*/ 1519 h 4595"/>
                  <a:gd name="T56" fmla="*/ 8242 w 8747"/>
                  <a:gd name="T57" fmla="*/ 1238 h 4595"/>
                  <a:gd name="T58" fmla="*/ 8466 w 8747"/>
                  <a:gd name="T59" fmla="*/ 1063 h 4595"/>
                  <a:gd name="T60" fmla="*/ 8603 w 8747"/>
                  <a:gd name="T61" fmla="*/ 1006 h 4595"/>
                  <a:gd name="T62" fmla="*/ 8634 w 8747"/>
                  <a:gd name="T63" fmla="*/ 423 h 4595"/>
                  <a:gd name="T64" fmla="*/ 7883 w 8747"/>
                  <a:gd name="T65" fmla="*/ 836 h 4595"/>
                  <a:gd name="T66" fmla="*/ 7372 w 8747"/>
                  <a:gd name="T67" fmla="*/ 1051 h 4595"/>
                  <a:gd name="T68" fmla="*/ 6432 w 8747"/>
                  <a:gd name="T69" fmla="*/ 1389 h 4595"/>
                  <a:gd name="T70" fmla="*/ 6113 w 8747"/>
                  <a:gd name="T71" fmla="*/ 435 h 4595"/>
                  <a:gd name="T72" fmla="*/ 5039 w 8747"/>
                  <a:gd name="T73" fmla="*/ 184 h 4595"/>
                  <a:gd name="T74" fmla="*/ 369 w 8747"/>
                  <a:gd name="T75" fmla="*/ 0 h 4595"/>
                  <a:gd name="T76" fmla="*/ 390 w 8747"/>
                  <a:gd name="T77" fmla="*/ 336 h 4595"/>
                  <a:gd name="T78" fmla="*/ 97 w 8747"/>
                  <a:gd name="T79" fmla="*/ 142 h 4595"/>
                  <a:gd name="T80" fmla="*/ 130 w 8747"/>
                  <a:gd name="T81" fmla="*/ 565 h 4595"/>
                  <a:gd name="T82" fmla="*/ 54 w 8747"/>
                  <a:gd name="T83" fmla="*/ 1377 h 4595"/>
                  <a:gd name="T84" fmla="*/ 130 w 8747"/>
                  <a:gd name="T85" fmla="*/ 1921 h 4595"/>
                  <a:gd name="T86" fmla="*/ 380 w 8747"/>
                  <a:gd name="T87" fmla="*/ 2273 h 4595"/>
                  <a:gd name="T88" fmla="*/ 451 w 8747"/>
                  <a:gd name="T89" fmla="*/ 2518 h 4595"/>
                  <a:gd name="T90" fmla="*/ 647 w 8747"/>
                  <a:gd name="T91" fmla="*/ 2936 h 4595"/>
                  <a:gd name="T92" fmla="*/ 924 w 8747"/>
                  <a:gd name="T93" fmla="*/ 3052 h 4595"/>
                  <a:gd name="T94" fmla="*/ 1183 w 8747"/>
                  <a:gd name="T95" fmla="*/ 3300 h 4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47" h="4595">
                    <a:moveTo>
                      <a:pt x="1183" y="3300"/>
                    </a:moveTo>
                    <a:lnTo>
                      <a:pt x="1264" y="3272"/>
                    </a:lnTo>
                    <a:lnTo>
                      <a:pt x="1531" y="3262"/>
                    </a:lnTo>
                    <a:lnTo>
                      <a:pt x="1765" y="3369"/>
                    </a:lnTo>
                    <a:lnTo>
                      <a:pt x="1975" y="3501"/>
                    </a:lnTo>
                    <a:lnTo>
                      <a:pt x="2062" y="3515"/>
                    </a:lnTo>
                    <a:lnTo>
                      <a:pt x="2388" y="3522"/>
                    </a:lnTo>
                    <a:lnTo>
                      <a:pt x="2530" y="3484"/>
                    </a:lnTo>
                    <a:lnTo>
                      <a:pt x="2563" y="3392"/>
                    </a:lnTo>
                    <a:lnTo>
                      <a:pt x="2702" y="3397"/>
                    </a:lnTo>
                    <a:lnTo>
                      <a:pt x="2856" y="3430"/>
                    </a:lnTo>
                    <a:lnTo>
                      <a:pt x="2998" y="3565"/>
                    </a:lnTo>
                    <a:lnTo>
                      <a:pt x="3052" y="3565"/>
                    </a:lnTo>
                    <a:lnTo>
                      <a:pt x="3106" y="3619"/>
                    </a:lnTo>
                    <a:lnTo>
                      <a:pt x="3116" y="3756"/>
                    </a:lnTo>
                    <a:lnTo>
                      <a:pt x="3236" y="3869"/>
                    </a:lnTo>
                    <a:lnTo>
                      <a:pt x="3338" y="3907"/>
                    </a:lnTo>
                    <a:lnTo>
                      <a:pt x="3371" y="3886"/>
                    </a:lnTo>
                    <a:lnTo>
                      <a:pt x="3354" y="3808"/>
                    </a:lnTo>
                    <a:lnTo>
                      <a:pt x="3454" y="3732"/>
                    </a:lnTo>
                    <a:lnTo>
                      <a:pt x="3680" y="3848"/>
                    </a:lnTo>
                    <a:lnTo>
                      <a:pt x="3881" y="4167"/>
                    </a:lnTo>
                    <a:lnTo>
                      <a:pt x="3902" y="4264"/>
                    </a:lnTo>
                    <a:lnTo>
                      <a:pt x="4077" y="4401"/>
                    </a:lnTo>
                    <a:lnTo>
                      <a:pt x="4224" y="4427"/>
                    </a:lnTo>
                    <a:lnTo>
                      <a:pt x="4224" y="4363"/>
                    </a:lnTo>
                    <a:lnTo>
                      <a:pt x="4214" y="4254"/>
                    </a:lnTo>
                    <a:lnTo>
                      <a:pt x="4257" y="4188"/>
                    </a:lnTo>
                    <a:lnTo>
                      <a:pt x="4278" y="4125"/>
                    </a:lnTo>
                    <a:lnTo>
                      <a:pt x="4432" y="3940"/>
                    </a:lnTo>
                    <a:lnTo>
                      <a:pt x="4583" y="3895"/>
                    </a:lnTo>
                    <a:lnTo>
                      <a:pt x="4658" y="3841"/>
                    </a:lnTo>
                    <a:lnTo>
                      <a:pt x="4767" y="3777"/>
                    </a:lnTo>
                    <a:lnTo>
                      <a:pt x="4854" y="3777"/>
                    </a:lnTo>
                    <a:lnTo>
                      <a:pt x="5006" y="3808"/>
                    </a:lnTo>
                    <a:lnTo>
                      <a:pt x="5081" y="3787"/>
                    </a:lnTo>
                    <a:lnTo>
                      <a:pt x="5223" y="3895"/>
                    </a:lnTo>
                    <a:lnTo>
                      <a:pt x="5298" y="3874"/>
                    </a:lnTo>
                    <a:lnTo>
                      <a:pt x="5407" y="3928"/>
                    </a:lnTo>
                    <a:lnTo>
                      <a:pt x="5476" y="3928"/>
                    </a:lnTo>
                    <a:lnTo>
                      <a:pt x="5483" y="3879"/>
                    </a:lnTo>
                    <a:lnTo>
                      <a:pt x="5419" y="3806"/>
                    </a:lnTo>
                    <a:lnTo>
                      <a:pt x="5426" y="3725"/>
                    </a:lnTo>
                    <a:lnTo>
                      <a:pt x="5535" y="3711"/>
                    </a:lnTo>
                    <a:lnTo>
                      <a:pt x="5679" y="3669"/>
                    </a:lnTo>
                    <a:lnTo>
                      <a:pt x="5714" y="3697"/>
                    </a:lnTo>
                    <a:lnTo>
                      <a:pt x="5861" y="3669"/>
                    </a:lnTo>
                    <a:lnTo>
                      <a:pt x="5955" y="3676"/>
                    </a:lnTo>
                    <a:lnTo>
                      <a:pt x="6040" y="3718"/>
                    </a:lnTo>
                    <a:lnTo>
                      <a:pt x="6078" y="3784"/>
                    </a:lnTo>
                    <a:lnTo>
                      <a:pt x="6142" y="3799"/>
                    </a:lnTo>
                    <a:lnTo>
                      <a:pt x="6170" y="3747"/>
                    </a:lnTo>
                    <a:lnTo>
                      <a:pt x="6243" y="3732"/>
                    </a:lnTo>
                    <a:lnTo>
                      <a:pt x="6331" y="3777"/>
                    </a:lnTo>
                    <a:lnTo>
                      <a:pt x="6404" y="3886"/>
                    </a:lnTo>
                    <a:lnTo>
                      <a:pt x="6461" y="3950"/>
                    </a:lnTo>
                    <a:lnTo>
                      <a:pt x="6461" y="4002"/>
                    </a:lnTo>
                    <a:lnTo>
                      <a:pt x="6439" y="4030"/>
                    </a:lnTo>
                    <a:lnTo>
                      <a:pt x="6446" y="4174"/>
                    </a:lnTo>
                    <a:lnTo>
                      <a:pt x="6496" y="4240"/>
                    </a:lnTo>
                    <a:lnTo>
                      <a:pt x="6513" y="4356"/>
                    </a:lnTo>
                    <a:lnTo>
                      <a:pt x="6605" y="4458"/>
                    </a:lnTo>
                    <a:lnTo>
                      <a:pt x="6657" y="4588"/>
                    </a:lnTo>
                    <a:lnTo>
                      <a:pt x="6706" y="4595"/>
                    </a:lnTo>
                    <a:lnTo>
                      <a:pt x="6794" y="4559"/>
                    </a:lnTo>
                    <a:lnTo>
                      <a:pt x="6822" y="4328"/>
                    </a:lnTo>
                    <a:lnTo>
                      <a:pt x="6758" y="4066"/>
                    </a:lnTo>
                    <a:lnTo>
                      <a:pt x="6685" y="3834"/>
                    </a:lnTo>
                    <a:lnTo>
                      <a:pt x="6628" y="3711"/>
                    </a:lnTo>
                    <a:lnTo>
                      <a:pt x="6628" y="3546"/>
                    </a:lnTo>
                    <a:lnTo>
                      <a:pt x="6721" y="3385"/>
                    </a:lnTo>
                    <a:lnTo>
                      <a:pt x="6737" y="3314"/>
                    </a:lnTo>
                    <a:lnTo>
                      <a:pt x="6801" y="3307"/>
                    </a:lnTo>
                    <a:lnTo>
                      <a:pt x="7025" y="3090"/>
                    </a:lnTo>
                    <a:lnTo>
                      <a:pt x="7141" y="3069"/>
                    </a:lnTo>
                    <a:lnTo>
                      <a:pt x="7214" y="2967"/>
                    </a:lnTo>
                    <a:lnTo>
                      <a:pt x="7278" y="2915"/>
                    </a:lnTo>
                    <a:lnTo>
                      <a:pt x="7309" y="2821"/>
                    </a:lnTo>
                    <a:lnTo>
                      <a:pt x="7401" y="2764"/>
                    </a:lnTo>
                    <a:lnTo>
                      <a:pt x="7417" y="2712"/>
                    </a:lnTo>
                    <a:lnTo>
                      <a:pt x="7358" y="2648"/>
                    </a:lnTo>
                    <a:lnTo>
                      <a:pt x="7394" y="2596"/>
                    </a:lnTo>
                    <a:lnTo>
                      <a:pt x="7387" y="2532"/>
                    </a:lnTo>
                    <a:lnTo>
                      <a:pt x="7337" y="2445"/>
                    </a:lnTo>
                    <a:lnTo>
                      <a:pt x="7337" y="2235"/>
                    </a:lnTo>
                    <a:lnTo>
                      <a:pt x="7278" y="2112"/>
                    </a:lnTo>
                    <a:lnTo>
                      <a:pt x="7323" y="2010"/>
                    </a:lnTo>
                    <a:lnTo>
                      <a:pt x="7410" y="2003"/>
                    </a:lnTo>
                    <a:lnTo>
                      <a:pt x="7387" y="2119"/>
                    </a:lnTo>
                    <a:lnTo>
                      <a:pt x="7410" y="2280"/>
                    </a:lnTo>
                    <a:lnTo>
                      <a:pt x="7439" y="2381"/>
                    </a:lnTo>
                    <a:lnTo>
                      <a:pt x="7474" y="2402"/>
                    </a:lnTo>
                    <a:lnTo>
                      <a:pt x="7540" y="2273"/>
                    </a:lnTo>
                    <a:lnTo>
                      <a:pt x="7554" y="2133"/>
                    </a:lnTo>
                    <a:lnTo>
                      <a:pt x="7502" y="2055"/>
                    </a:lnTo>
                    <a:lnTo>
                      <a:pt x="7533" y="2025"/>
                    </a:lnTo>
                    <a:lnTo>
                      <a:pt x="7590" y="2076"/>
                    </a:lnTo>
                    <a:lnTo>
                      <a:pt x="7670" y="2003"/>
                    </a:lnTo>
                    <a:lnTo>
                      <a:pt x="7691" y="1918"/>
                    </a:lnTo>
                    <a:lnTo>
                      <a:pt x="7765" y="1824"/>
                    </a:lnTo>
                    <a:lnTo>
                      <a:pt x="7750" y="1751"/>
                    </a:lnTo>
                    <a:lnTo>
                      <a:pt x="7720" y="1729"/>
                    </a:lnTo>
                    <a:lnTo>
                      <a:pt x="7786" y="1701"/>
                    </a:lnTo>
                    <a:lnTo>
                      <a:pt x="7814" y="1621"/>
                    </a:lnTo>
                    <a:lnTo>
                      <a:pt x="7873" y="1613"/>
                    </a:lnTo>
                    <a:lnTo>
                      <a:pt x="7937" y="1649"/>
                    </a:lnTo>
                    <a:lnTo>
                      <a:pt x="8017" y="1628"/>
                    </a:lnTo>
                    <a:lnTo>
                      <a:pt x="8098" y="1569"/>
                    </a:lnTo>
                    <a:lnTo>
                      <a:pt x="8147" y="1628"/>
                    </a:lnTo>
                    <a:lnTo>
                      <a:pt x="8228" y="1606"/>
                    </a:lnTo>
                    <a:lnTo>
                      <a:pt x="8284" y="1547"/>
                    </a:lnTo>
                    <a:lnTo>
                      <a:pt x="8206" y="1519"/>
                    </a:lnTo>
                    <a:lnTo>
                      <a:pt x="8206" y="1455"/>
                    </a:lnTo>
                    <a:lnTo>
                      <a:pt x="8154" y="1403"/>
                    </a:lnTo>
                    <a:lnTo>
                      <a:pt x="8228" y="1295"/>
                    </a:lnTo>
                    <a:lnTo>
                      <a:pt x="8242" y="1238"/>
                    </a:lnTo>
                    <a:lnTo>
                      <a:pt x="8298" y="1158"/>
                    </a:lnTo>
                    <a:lnTo>
                      <a:pt x="8308" y="1099"/>
                    </a:lnTo>
                    <a:lnTo>
                      <a:pt x="8438" y="1099"/>
                    </a:lnTo>
                    <a:lnTo>
                      <a:pt x="8466" y="1063"/>
                    </a:lnTo>
                    <a:lnTo>
                      <a:pt x="8487" y="999"/>
                    </a:lnTo>
                    <a:lnTo>
                      <a:pt x="8509" y="983"/>
                    </a:lnTo>
                    <a:lnTo>
                      <a:pt x="8539" y="1013"/>
                    </a:lnTo>
                    <a:lnTo>
                      <a:pt x="8603" y="1006"/>
                    </a:lnTo>
                    <a:lnTo>
                      <a:pt x="8747" y="921"/>
                    </a:lnTo>
                    <a:lnTo>
                      <a:pt x="8731" y="770"/>
                    </a:lnTo>
                    <a:lnTo>
                      <a:pt x="8634" y="619"/>
                    </a:lnTo>
                    <a:lnTo>
                      <a:pt x="8634" y="423"/>
                    </a:lnTo>
                    <a:lnTo>
                      <a:pt x="8447" y="347"/>
                    </a:lnTo>
                    <a:lnTo>
                      <a:pt x="8362" y="390"/>
                    </a:lnTo>
                    <a:lnTo>
                      <a:pt x="8154" y="782"/>
                    </a:lnTo>
                    <a:lnTo>
                      <a:pt x="7883" y="836"/>
                    </a:lnTo>
                    <a:lnTo>
                      <a:pt x="7798" y="813"/>
                    </a:lnTo>
                    <a:lnTo>
                      <a:pt x="7656" y="813"/>
                    </a:lnTo>
                    <a:lnTo>
                      <a:pt x="7569" y="891"/>
                    </a:lnTo>
                    <a:lnTo>
                      <a:pt x="7372" y="1051"/>
                    </a:lnTo>
                    <a:lnTo>
                      <a:pt x="6971" y="1193"/>
                    </a:lnTo>
                    <a:lnTo>
                      <a:pt x="6917" y="1323"/>
                    </a:lnTo>
                    <a:lnTo>
                      <a:pt x="6482" y="1531"/>
                    </a:lnTo>
                    <a:lnTo>
                      <a:pt x="6432" y="1389"/>
                    </a:lnTo>
                    <a:lnTo>
                      <a:pt x="6515" y="1139"/>
                    </a:lnTo>
                    <a:lnTo>
                      <a:pt x="6503" y="945"/>
                    </a:lnTo>
                    <a:lnTo>
                      <a:pt x="6222" y="652"/>
                    </a:lnTo>
                    <a:lnTo>
                      <a:pt x="6113" y="435"/>
                    </a:lnTo>
                    <a:lnTo>
                      <a:pt x="5636" y="184"/>
                    </a:lnTo>
                    <a:lnTo>
                      <a:pt x="5343" y="206"/>
                    </a:lnTo>
                    <a:lnTo>
                      <a:pt x="5223" y="173"/>
                    </a:lnTo>
                    <a:lnTo>
                      <a:pt x="5039" y="184"/>
                    </a:lnTo>
                    <a:lnTo>
                      <a:pt x="4897" y="118"/>
                    </a:lnTo>
                    <a:lnTo>
                      <a:pt x="4724" y="85"/>
                    </a:lnTo>
                    <a:lnTo>
                      <a:pt x="4592" y="0"/>
                    </a:lnTo>
                    <a:lnTo>
                      <a:pt x="369" y="0"/>
                    </a:lnTo>
                    <a:lnTo>
                      <a:pt x="359" y="0"/>
                    </a:lnTo>
                    <a:lnTo>
                      <a:pt x="373" y="137"/>
                    </a:lnTo>
                    <a:lnTo>
                      <a:pt x="413" y="239"/>
                    </a:lnTo>
                    <a:lnTo>
                      <a:pt x="390" y="336"/>
                    </a:lnTo>
                    <a:lnTo>
                      <a:pt x="335" y="336"/>
                    </a:lnTo>
                    <a:lnTo>
                      <a:pt x="359" y="163"/>
                    </a:lnTo>
                    <a:lnTo>
                      <a:pt x="196" y="173"/>
                    </a:lnTo>
                    <a:lnTo>
                      <a:pt x="97" y="142"/>
                    </a:lnTo>
                    <a:lnTo>
                      <a:pt x="21" y="142"/>
                    </a:lnTo>
                    <a:lnTo>
                      <a:pt x="0" y="196"/>
                    </a:lnTo>
                    <a:lnTo>
                      <a:pt x="109" y="390"/>
                    </a:lnTo>
                    <a:lnTo>
                      <a:pt x="130" y="565"/>
                    </a:lnTo>
                    <a:lnTo>
                      <a:pt x="97" y="749"/>
                    </a:lnTo>
                    <a:lnTo>
                      <a:pt x="109" y="1030"/>
                    </a:lnTo>
                    <a:lnTo>
                      <a:pt x="33" y="1247"/>
                    </a:lnTo>
                    <a:lnTo>
                      <a:pt x="54" y="1377"/>
                    </a:lnTo>
                    <a:lnTo>
                      <a:pt x="109" y="1585"/>
                    </a:lnTo>
                    <a:lnTo>
                      <a:pt x="97" y="1725"/>
                    </a:lnTo>
                    <a:lnTo>
                      <a:pt x="76" y="1833"/>
                    </a:lnTo>
                    <a:lnTo>
                      <a:pt x="130" y="1921"/>
                    </a:lnTo>
                    <a:lnTo>
                      <a:pt x="142" y="2041"/>
                    </a:lnTo>
                    <a:lnTo>
                      <a:pt x="250" y="2126"/>
                    </a:lnTo>
                    <a:lnTo>
                      <a:pt x="281" y="2256"/>
                    </a:lnTo>
                    <a:lnTo>
                      <a:pt x="380" y="2273"/>
                    </a:lnTo>
                    <a:lnTo>
                      <a:pt x="409" y="2301"/>
                    </a:lnTo>
                    <a:lnTo>
                      <a:pt x="380" y="2374"/>
                    </a:lnTo>
                    <a:lnTo>
                      <a:pt x="402" y="2466"/>
                    </a:lnTo>
                    <a:lnTo>
                      <a:pt x="451" y="2518"/>
                    </a:lnTo>
                    <a:lnTo>
                      <a:pt x="458" y="2606"/>
                    </a:lnTo>
                    <a:lnTo>
                      <a:pt x="517" y="2677"/>
                    </a:lnTo>
                    <a:lnTo>
                      <a:pt x="619" y="2792"/>
                    </a:lnTo>
                    <a:lnTo>
                      <a:pt x="647" y="2936"/>
                    </a:lnTo>
                    <a:lnTo>
                      <a:pt x="728" y="2936"/>
                    </a:lnTo>
                    <a:lnTo>
                      <a:pt x="815" y="2967"/>
                    </a:lnTo>
                    <a:lnTo>
                      <a:pt x="879" y="3045"/>
                    </a:lnTo>
                    <a:lnTo>
                      <a:pt x="924" y="3052"/>
                    </a:lnTo>
                    <a:lnTo>
                      <a:pt x="973" y="3052"/>
                    </a:lnTo>
                    <a:lnTo>
                      <a:pt x="1089" y="3118"/>
                    </a:lnTo>
                    <a:lnTo>
                      <a:pt x="1139" y="3241"/>
                    </a:lnTo>
                    <a:lnTo>
                      <a:pt x="1183" y="330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6" name="Freeform 90"/>
              <p:cNvSpPr>
                <a:spLocks/>
              </p:cNvSpPr>
              <p:nvPr/>
            </p:nvSpPr>
            <p:spPr bwMode="auto">
              <a:xfrm>
                <a:off x="2012685" y="2154817"/>
                <a:ext cx="33693" cy="14440"/>
              </a:xfrm>
              <a:custGeom>
                <a:avLst/>
                <a:gdLst>
                  <a:gd name="T0" fmla="*/ 163 w 217"/>
                  <a:gd name="T1" fmla="*/ 71 h 93"/>
                  <a:gd name="T2" fmla="*/ 217 w 217"/>
                  <a:gd name="T3" fmla="*/ 19 h 93"/>
                  <a:gd name="T4" fmla="*/ 196 w 217"/>
                  <a:gd name="T5" fmla="*/ 0 h 93"/>
                  <a:gd name="T6" fmla="*/ 87 w 217"/>
                  <a:gd name="T7" fmla="*/ 8 h 93"/>
                  <a:gd name="T8" fmla="*/ 0 w 217"/>
                  <a:gd name="T9" fmla="*/ 45 h 93"/>
                  <a:gd name="T10" fmla="*/ 0 w 217"/>
                  <a:gd name="T11" fmla="*/ 78 h 93"/>
                  <a:gd name="T12" fmla="*/ 87 w 217"/>
                  <a:gd name="T13" fmla="*/ 93 h 93"/>
                  <a:gd name="T14" fmla="*/ 163 w 217"/>
                  <a:gd name="T15" fmla="*/ 71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93">
                    <a:moveTo>
                      <a:pt x="163" y="71"/>
                    </a:moveTo>
                    <a:lnTo>
                      <a:pt x="217" y="19"/>
                    </a:lnTo>
                    <a:lnTo>
                      <a:pt x="196" y="0"/>
                    </a:lnTo>
                    <a:lnTo>
                      <a:pt x="87" y="8"/>
                    </a:lnTo>
                    <a:lnTo>
                      <a:pt x="0" y="45"/>
                    </a:lnTo>
                    <a:lnTo>
                      <a:pt x="0" y="78"/>
                    </a:lnTo>
                    <a:lnTo>
                      <a:pt x="87" y="93"/>
                    </a:lnTo>
                    <a:lnTo>
                      <a:pt x="163" y="7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7" name="Freeform 91"/>
              <p:cNvSpPr>
                <a:spLocks/>
              </p:cNvSpPr>
              <p:nvPr/>
            </p:nvSpPr>
            <p:spPr bwMode="auto">
              <a:xfrm>
                <a:off x="2447587" y="2173294"/>
                <a:ext cx="114897" cy="50151"/>
              </a:xfrm>
              <a:custGeom>
                <a:avLst/>
                <a:gdLst>
                  <a:gd name="T0" fmla="*/ 565 w 740"/>
                  <a:gd name="T1" fmla="*/ 82 h 323"/>
                  <a:gd name="T2" fmla="*/ 501 w 740"/>
                  <a:gd name="T3" fmla="*/ 78 h 323"/>
                  <a:gd name="T4" fmla="*/ 348 w 740"/>
                  <a:gd name="T5" fmla="*/ 0 h 323"/>
                  <a:gd name="T6" fmla="*/ 142 w 740"/>
                  <a:gd name="T7" fmla="*/ 18 h 323"/>
                  <a:gd name="T8" fmla="*/ 109 w 740"/>
                  <a:gd name="T9" fmla="*/ 0 h 323"/>
                  <a:gd name="T10" fmla="*/ 0 w 740"/>
                  <a:gd name="T11" fmla="*/ 18 h 323"/>
                  <a:gd name="T12" fmla="*/ 33 w 740"/>
                  <a:gd name="T13" fmla="*/ 103 h 323"/>
                  <a:gd name="T14" fmla="*/ 76 w 740"/>
                  <a:gd name="T15" fmla="*/ 129 h 323"/>
                  <a:gd name="T16" fmla="*/ 109 w 740"/>
                  <a:gd name="T17" fmla="*/ 297 h 323"/>
                  <a:gd name="T18" fmla="*/ 175 w 740"/>
                  <a:gd name="T19" fmla="*/ 323 h 323"/>
                  <a:gd name="T20" fmla="*/ 239 w 740"/>
                  <a:gd name="T21" fmla="*/ 304 h 323"/>
                  <a:gd name="T22" fmla="*/ 260 w 740"/>
                  <a:gd name="T23" fmla="*/ 266 h 323"/>
                  <a:gd name="T24" fmla="*/ 501 w 740"/>
                  <a:gd name="T25" fmla="*/ 252 h 323"/>
                  <a:gd name="T26" fmla="*/ 707 w 740"/>
                  <a:gd name="T27" fmla="*/ 297 h 323"/>
                  <a:gd name="T28" fmla="*/ 740 w 740"/>
                  <a:gd name="T29" fmla="*/ 252 h 323"/>
                  <a:gd name="T30" fmla="*/ 619 w 740"/>
                  <a:gd name="T31" fmla="*/ 207 h 323"/>
                  <a:gd name="T32" fmla="*/ 631 w 740"/>
                  <a:gd name="T33" fmla="*/ 134 h 323"/>
                  <a:gd name="T34" fmla="*/ 565 w 740"/>
                  <a:gd name="T35" fmla="*/ 8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0" h="323">
                    <a:moveTo>
                      <a:pt x="565" y="82"/>
                    </a:moveTo>
                    <a:lnTo>
                      <a:pt x="501" y="78"/>
                    </a:lnTo>
                    <a:lnTo>
                      <a:pt x="348" y="0"/>
                    </a:lnTo>
                    <a:lnTo>
                      <a:pt x="142" y="18"/>
                    </a:lnTo>
                    <a:lnTo>
                      <a:pt x="109" y="0"/>
                    </a:lnTo>
                    <a:lnTo>
                      <a:pt x="0" y="18"/>
                    </a:lnTo>
                    <a:lnTo>
                      <a:pt x="33" y="103"/>
                    </a:lnTo>
                    <a:lnTo>
                      <a:pt x="76" y="129"/>
                    </a:lnTo>
                    <a:lnTo>
                      <a:pt x="109" y="297"/>
                    </a:lnTo>
                    <a:lnTo>
                      <a:pt x="175" y="323"/>
                    </a:lnTo>
                    <a:lnTo>
                      <a:pt x="239" y="304"/>
                    </a:lnTo>
                    <a:lnTo>
                      <a:pt x="260" y="266"/>
                    </a:lnTo>
                    <a:lnTo>
                      <a:pt x="501" y="252"/>
                    </a:lnTo>
                    <a:lnTo>
                      <a:pt x="707" y="297"/>
                    </a:lnTo>
                    <a:lnTo>
                      <a:pt x="740" y="252"/>
                    </a:lnTo>
                    <a:lnTo>
                      <a:pt x="619" y="207"/>
                    </a:lnTo>
                    <a:lnTo>
                      <a:pt x="631" y="134"/>
                    </a:lnTo>
                    <a:lnTo>
                      <a:pt x="565" y="8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8" name="Freeform 92"/>
              <p:cNvSpPr>
                <a:spLocks/>
              </p:cNvSpPr>
              <p:nvPr/>
            </p:nvSpPr>
            <p:spPr bwMode="auto">
              <a:xfrm>
                <a:off x="2297599" y="2520935"/>
                <a:ext cx="153403" cy="146727"/>
              </a:xfrm>
              <a:custGeom>
                <a:avLst/>
                <a:gdLst>
                  <a:gd name="T0" fmla="*/ 988 w 988"/>
                  <a:gd name="T1" fmla="*/ 694 h 945"/>
                  <a:gd name="T2" fmla="*/ 966 w 988"/>
                  <a:gd name="T3" fmla="*/ 664 h 945"/>
                  <a:gd name="T4" fmla="*/ 770 w 988"/>
                  <a:gd name="T5" fmla="*/ 631 h 945"/>
                  <a:gd name="T6" fmla="*/ 803 w 988"/>
                  <a:gd name="T7" fmla="*/ 510 h 945"/>
                  <a:gd name="T8" fmla="*/ 782 w 988"/>
                  <a:gd name="T9" fmla="*/ 392 h 945"/>
                  <a:gd name="T10" fmla="*/ 598 w 988"/>
                  <a:gd name="T11" fmla="*/ 314 h 945"/>
                  <a:gd name="T12" fmla="*/ 532 w 988"/>
                  <a:gd name="T13" fmla="*/ 239 h 945"/>
                  <a:gd name="T14" fmla="*/ 390 w 988"/>
                  <a:gd name="T15" fmla="*/ 184 h 945"/>
                  <a:gd name="T16" fmla="*/ 347 w 988"/>
                  <a:gd name="T17" fmla="*/ 217 h 945"/>
                  <a:gd name="T18" fmla="*/ 272 w 988"/>
                  <a:gd name="T19" fmla="*/ 130 h 945"/>
                  <a:gd name="T20" fmla="*/ 251 w 988"/>
                  <a:gd name="T21" fmla="*/ 12 h 945"/>
                  <a:gd name="T22" fmla="*/ 196 w 988"/>
                  <a:gd name="T23" fmla="*/ 0 h 945"/>
                  <a:gd name="T24" fmla="*/ 163 w 988"/>
                  <a:gd name="T25" fmla="*/ 54 h 945"/>
                  <a:gd name="T26" fmla="*/ 151 w 988"/>
                  <a:gd name="T27" fmla="*/ 130 h 945"/>
                  <a:gd name="T28" fmla="*/ 142 w 988"/>
                  <a:gd name="T29" fmla="*/ 413 h 945"/>
                  <a:gd name="T30" fmla="*/ 0 w 988"/>
                  <a:gd name="T31" fmla="*/ 694 h 945"/>
                  <a:gd name="T32" fmla="*/ 21 w 988"/>
                  <a:gd name="T33" fmla="*/ 739 h 945"/>
                  <a:gd name="T34" fmla="*/ 206 w 988"/>
                  <a:gd name="T35" fmla="*/ 761 h 945"/>
                  <a:gd name="T36" fmla="*/ 227 w 988"/>
                  <a:gd name="T37" fmla="*/ 945 h 945"/>
                  <a:gd name="T38" fmla="*/ 314 w 988"/>
                  <a:gd name="T39" fmla="*/ 902 h 945"/>
                  <a:gd name="T40" fmla="*/ 423 w 988"/>
                  <a:gd name="T41" fmla="*/ 761 h 945"/>
                  <a:gd name="T42" fmla="*/ 489 w 988"/>
                  <a:gd name="T43" fmla="*/ 749 h 945"/>
                  <a:gd name="T44" fmla="*/ 565 w 988"/>
                  <a:gd name="T45" fmla="*/ 640 h 945"/>
                  <a:gd name="T46" fmla="*/ 631 w 988"/>
                  <a:gd name="T47" fmla="*/ 619 h 945"/>
                  <a:gd name="T48" fmla="*/ 673 w 988"/>
                  <a:gd name="T49" fmla="*/ 673 h 945"/>
                  <a:gd name="T50" fmla="*/ 695 w 988"/>
                  <a:gd name="T51" fmla="*/ 739 h 945"/>
                  <a:gd name="T52" fmla="*/ 782 w 988"/>
                  <a:gd name="T53" fmla="*/ 782 h 945"/>
                  <a:gd name="T54" fmla="*/ 966 w 988"/>
                  <a:gd name="T55" fmla="*/ 794 h 945"/>
                  <a:gd name="T56" fmla="*/ 988 w 988"/>
                  <a:gd name="T57" fmla="*/ 69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8" h="945">
                    <a:moveTo>
                      <a:pt x="988" y="694"/>
                    </a:moveTo>
                    <a:lnTo>
                      <a:pt x="966" y="664"/>
                    </a:lnTo>
                    <a:lnTo>
                      <a:pt x="770" y="631"/>
                    </a:lnTo>
                    <a:lnTo>
                      <a:pt x="803" y="510"/>
                    </a:lnTo>
                    <a:lnTo>
                      <a:pt x="782" y="392"/>
                    </a:lnTo>
                    <a:lnTo>
                      <a:pt x="598" y="314"/>
                    </a:lnTo>
                    <a:lnTo>
                      <a:pt x="532" y="239"/>
                    </a:lnTo>
                    <a:lnTo>
                      <a:pt x="390" y="184"/>
                    </a:lnTo>
                    <a:lnTo>
                      <a:pt x="347" y="217"/>
                    </a:lnTo>
                    <a:lnTo>
                      <a:pt x="272" y="130"/>
                    </a:lnTo>
                    <a:lnTo>
                      <a:pt x="251" y="12"/>
                    </a:lnTo>
                    <a:lnTo>
                      <a:pt x="196" y="0"/>
                    </a:lnTo>
                    <a:lnTo>
                      <a:pt x="163" y="54"/>
                    </a:lnTo>
                    <a:lnTo>
                      <a:pt x="151" y="130"/>
                    </a:lnTo>
                    <a:lnTo>
                      <a:pt x="142" y="413"/>
                    </a:lnTo>
                    <a:lnTo>
                      <a:pt x="0" y="694"/>
                    </a:lnTo>
                    <a:lnTo>
                      <a:pt x="21" y="739"/>
                    </a:lnTo>
                    <a:lnTo>
                      <a:pt x="206" y="761"/>
                    </a:lnTo>
                    <a:lnTo>
                      <a:pt x="227" y="945"/>
                    </a:lnTo>
                    <a:lnTo>
                      <a:pt x="314" y="902"/>
                    </a:lnTo>
                    <a:lnTo>
                      <a:pt x="423" y="761"/>
                    </a:lnTo>
                    <a:lnTo>
                      <a:pt x="489" y="749"/>
                    </a:lnTo>
                    <a:lnTo>
                      <a:pt x="565" y="640"/>
                    </a:lnTo>
                    <a:lnTo>
                      <a:pt x="631" y="619"/>
                    </a:lnTo>
                    <a:lnTo>
                      <a:pt x="673" y="673"/>
                    </a:lnTo>
                    <a:lnTo>
                      <a:pt x="695" y="739"/>
                    </a:lnTo>
                    <a:lnTo>
                      <a:pt x="782" y="782"/>
                    </a:lnTo>
                    <a:lnTo>
                      <a:pt x="966" y="794"/>
                    </a:lnTo>
                    <a:lnTo>
                      <a:pt x="988" y="69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93"/>
              <p:cNvSpPr>
                <a:spLocks/>
              </p:cNvSpPr>
              <p:nvPr/>
            </p:nvSpPr>
            <p:spPr bwMode="auto">
              <a:xfrm>
                <a:off x="2096995" y="1815560"/>
                <a:ext cx="20185" cy="3726"/>
              </a:xfrm>
              <a:custGeom>
                <a:avLst/>
                <a:gdLst>
                  <a:gd name="T0" fmla="*/ 130 w 130"/>
                  <a:gd name="T1" fmla="*/ 15 h 24"/>
                  <a:gd name="T2" fmla="*/ 76 w 130"/>
                  <a:gd name="T3" fmla="*/ 5 h 24"/>
                  <a:gd name="T4" fmla="*/ 0 w 130"/>
                  <a:gd name="T5" fmla="*/ 0 h 24"/>
                  <a:gd name="T6" fmla="*/ 0 w 130"/>
                  <a:gd name="T7" fmla="*/ 24 h 24"/>
                  <a:gd name="T8" fmla="*/ 87 w 130"/>
                  <a:gd name="T9" fmla="*/ 24 h 24"/>
                  <a:gd name="T10" fmla="*/ 130 w 130"/>
                  <a:gd name="T11" fmla="*/ 15 h 24"/>
                </a:gdLst>
                <a:ahLst/>
                <a:cxnLst>
                  <a:cxn ang="0">
                    <a:pos x="T0" y="T1"/>
                  </a:cxn>
                  <a:cxn ang="0">
                    <a:pos x="T2" y="T3"/>
                  </a:cxn>
                  <a:cxn ang="0">
                    <a:pos x="T4" y="T5"/>
                  </a:cxn>
                  <a:cxn ang="0">
                    <a:pos x="T6" y="T7"/>
                  </a:cxn>
                  <a:cxn ang="0">
                    <a:pos x="T8" y="T9"/>
                  </a:cxn>
                  <a:cxn ang="0">
                    <a:pos x="T10" y="T11"/>
                  </a:cxn>
                </a:cxnLst>
                <a:rect l="0" t="0" r="r" b="b"/>
                <a:pathLst>
                  <a:path w="130" h="24">
                    <a:moveTo>
                      <a:pt x="130" y="15"/>
                    </a:moveTo>
                    <a:lnTo>
                      <a:pt x="76" y="5"/>
                    </a:lnTo>
                    <a:lnTo>
                      <a:pt x="0" y="0"/>
                    </a:lnTo>
                    <a:lnTo>
                      <a:pt x="0" y="24"/>
                    </a:lnTo>
                    <a:lnTo>
                      <a:pt x="87" y="24"/>
                    </a:lnTo>
                    <a:lnTo>
                      <a:pt x="130" y="1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94"/>
              <p:cNvSpPr>
                <a:spLocks/>
              </p:cNvSpPr>
              <p:nvPr/>
            </p:nvSpPr>
            <p:spPr bwMode="auto">
              <a:xfrm>
                <a:off x="2311263" y="1911359"/>
                <a:ext cx="35090" cy="10248"/>
              </a:xfrm>
              <a:custGeom>
                <a:avLst/>
                <a:gdLst>
                  <a:gd name="T0" fmla="*/ 226 w 226"/>
                  <a:gd name="T1" fmla="*/ 14 h 66"/>
                  <a:gd name="T2" fmla="*/ 184 w 226"/>
                  <a:gd name="T3" fmla="*/ 0 h 66"/>
                  <a:gd name="T4" fmla="*/ 63 w 226"/>
                  <a:gd name="T5" fmla="*/ 28 h 66"/>
                  <a:gd name="T6" fmla="*/ 0 w 226"/>
                  <a:gd name="T7" fmla="*/ 66 h 66"/>
                  <a:gd name="T8" fmla="*/ 130 w 226"/>
                  <a:gd name="T9" fmla="*/ 61 h 66"/>
                  <a:gd name="T10" fmla="*/ 226 w 226"/>
                  <a:gd name="T11" fmla="*/ 14 h 66"/>
                </a:gdLst>
                <a:ahLst/>
                <a:cxnLst>
                  <a:cxn ang="0">
                    <a:pos x="T0" y="T1"/>
                  </a:cxn>
                  <a:cxn ang="0">
                    <a:pos x="T2" y="T3"/>
                  </a:cxn>
                  <a:cxn ang="0">
                    <a:pos x="T4" y="T5"/>
                  </a:cxn>
                  <a:cxn ang="0">
                    <a:pos x="T6" y="T7"/>
                  </a:cxn>
                  <a:cxn ang="0">
                    <a:pos x="T8" y="T9"/>
                  </a:cxn>
                  <a:cxn ang="0">
                    <a:pos x="T10" y="T11"/>
                  </a:cxn>
                </a:cxnLst>
                <a:rect l="0" t="0" r="r" b="b"/>
                <a:pathLst>
                  <a:path w="226" h="66">
                    <a:moveTo>
                      <a:pt x="226" y="14"/>
                    </a:moveTo>
                    <a:lnTo>
                      <a:pt x="184" y="0"/>
                    </a:lnTo>
                    <a:lnTo>
                      <a:pt x="63" y="28"/>
                    </a:lnTo>
                    <a:lnTo>
                      <a:pt x="0" y="66"/>
                    </a:lnTo>
                    <a:lnTo>
                      <a:pt x="130" y="61"/>
                    </a:lnTo>
                    <a:lnTo>
                      <a:pt x="226" y="1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95"/>
              <p:cNvSpPr>
                <a:spLocks/>
              </p:cNvSpPr>
              <p:nvPr/>
            </p:nvSpPr>
            <p:spPr bwMode="auto">
              <a:xfrm>
                <a:off x="2942110" y="3177091"/>
                <a:ext cx="160545" cy="179799"/>
              </a:xfrm>
              <a:custGeom>
                <a:avLst/>
                <a:gdLst>
                  <a:gd name="T0" fmla="*/ 441 w 1034"/>
                  <a:gd name="T1" fmla="*/ 35 h 1158"/>
                  <a:gd name="T2" fmla="*/ 347 w 1034"/>
                  <a:gd name="T3" fmla="*/ 203 h 1158"/>
                  <a:gd name="T4" fmla="*/ 245 w 1034"/>
                  <a:gd name="T5" fmla="*/ 383 h 1158"/>
                  <a:gd name="T6" fmla="*/ 210 w 1034"/>
                  <a:gd name="T7" fmla="*/ 543 h 1158"/>
                  <a:gd name="T8" fmla="*/ 151 w 1034"/>
                  <a:gd name="T9" fmla="*/ 593 h 1158"/>
                  <a:gd name="T10" fmla="*/ 144 w 1034"/>
                  <a:gd name="T11" fmla="*/ 659 h 1158"/>
                  <a:gd name="T12" fmla="*/ 7 w 1034"/>
                  <a:gd name="T13" fmla="*/ 723 h 1158"/>
                  <a:gd name="T14" fmla="*/ 21 w 1034"/>
                  <a:gd name="T15" fmla="*/ 768 h 1158"/>
                  <a:gd name="T16" fmla="*/ 94 w 1034"/>
                  <a:gd name="T17" fmla="*/ 761 h 1158"/>
                  <a:gd name="T18" fmla="*/ 0 w 1034"/>
                  <a:gd name="T19" fmla="*/ 853 h 1158"/>
                  <a:gd name="T20" fmla="*/ 85 w 1034"/>
                  <a:gd name="T21" fmla="*/ 940 h 1158"/>
                  <a:gd name="T22" fmla="*/ 288 w 1034"/>
                  <a:gd name="T23" fmla="*/ 919 h 1158"/>
                  <a:gd name="T24" fmla="*/ 382 w 1034"/>
                  <a:gd name="T25" fmla="*/ 947 h 1158"/>
                  <a:gd name="T26" fmla="*/ 498 w 1034"/>
                  <a:gd name="T27" fmla="*/ 905 h 1158"/>
                  <a:gd name="T28" fmla="*/ 541 w 1034"/>
                  <a:gd name="T29" fmla="*/ 961 h 1158"/>
                  <a:gd name="T30" fmla="*/ 642 w 1034"/>
                  <a:gd name="T31" fmla="*/ 912 h 1158"/>
                  <a:gd name="T32" fmla="*/ 659 w 1034"/>
                  <a:gd name="T33" fmla="*/ 1028 h 1158"/>
                  <a:gd name="T34" fmla="*/ 722 w 1034"/>
                  <a:gd name="T35" fmla="*/ 1035 h 1158"/>
                  <a:gd name="T36" fmla="*/ 817 w 1034"/>
                  <a:gd name="T37" fmla="*/ 933 h 1158"/>
                  <a:gd name="T38" fmla="*/ 838 w 1034"/>
                  <a:gd name="T39" fmla="*/ 1021 h 1158"/>
                  <a:gd name="T40" fmla="*/ 810 w 1034"/>
                  <a:gd name="T41" fmla="*/ 1084 h 1158"/>
                  <a:gd name="T42" fmla="*/ 883 w 1034"/>
                  <a:gd name="T43" fmla="*/ 1101 h 1158"/>
                  <a:gd name="T44" fmla="*/ 911 w 1034"/>
                  <a:gd name="T45" fmla="*/ 1158 h 1158"/>
                  <a:gd name="T46" fmla="*/ 1013 w 1034"/>
                  <a:gd name="T47" fmla="*/ 1158 h 1158"/>
                  <a:gd name="T48" fmla="*/ 1034 w 1034"/>
                  <a:gd name="T49" fmla="*/ 891 h 1158"/>
                  <a:gd name="T50" fmla="*/ 926 w 1034"/>
                  <a:gd name="T51" fmla="*/ 832 h 1158"/>
                  <a:gd name="T52" fmla="*/ 999 w 1034"/>
                  <a:gd name="T53" fmla="*/ 810 h 1158"/>
                  <a:gd name="T54" fmla="*/ 1020 w 1034"/>
                  <a:gd name="T55" fmla="*/ 702 h 1158"/>
                  <a:gd name="T56" fmla="*/ 845 w 1034"/>
                  <a:gd name="T57" fmla="*/ 737 h 1158"/>
                  <a:gd name="T58" fmla="*/ 874 w 1034"/>
                  <a:gd name="T59" fmla="*/ 543 h 1158"/>
                  <a:gd name="T60" fmla="*/ 744 w 1034"/>
                  <a:gd name="T61" fmla="*/ 513 h 1158"/>
                  <a:gd name="T62" fmla="*/ 628 w 1034"/>
                  <a:gd name="T63" fmla="*/ 558 h 1158"/>
                  <a:gd name="T64" fmla="*/ 628 w 1034"/>
                  <a:gd name="T65" fmla="*/ 498 h 1158"/>
                  <a:gd name="T66" fmla="*/ 541 w 1034"/>
                  <a:gd name="T67" fmla="*/ 484 h 1158"/>
                  <a:gd name="T68" fmla="*/ 557 w 1034"/>
                  <a:gd name="T69" fmla="*/ 390 h 1158"/>
                  <a:gd name="T70" fmla="*/ 484 w 1034"/>
                  <a:gd name="T71" fmla="*/ 376 h 1158"/>
                  <a:gd name="T72" fmla="*/ 404 w 1034"/>
                  <a:gd name="T73" fmla="*/ 470 h 1158"/>
                  <a:gd name="T74" fmla="*/ 389 w 1034"/>
                  <a:gd name="T75" fmla="*/ 411 h 1158"/>
                  <a:gd name="T76" fmla="*/ 607 w 1034"/>
                  <a:gd name="T77" fmla="*/ 0 h 1158"/>
                  <a:gd name="T78" fmla="*/ 441 w 1034"/>
                  <a:gd name="T79" fmla="*/ 35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4" h="1158">
                    <a:moveTo>
                      <a:pt x="441" y="35"/>
                    </a:moveTo>
                    <a:lnTo>
                      <a:pt x="347" y="203"/>
                    </a:lnTo>
                    <a:lnTo>
                      <a:pt x="245" y="383"/>
                    </a:lnTo>
                    <a:lnTo>
                      <a:pt x="210" y="543"/>
                    </a:lnTo>
                    <a:lnTo>
                      <a:pt x="151" y="593"/>
                    </a:lnTo>
                    <a:lnTo>
                      <a:pt x="144" y="659"/>
                    </a:lnTo>
                    <a:lnTo>
                      <a:pt x="7" y="723"/>
                    </a:lnTo>
                    <a:lnTo>
                      <a:pt x="21" y="768"/>
                    </a:lnTo>
                    <a:lnTo>
                      <a:pt x="94" y="761"/>
                    </a:lnTo>
                    <a:lnTo>
                      <a:pt x="0" y="853"/>
                    </a:lnTo>
                    <a:lnTo>
                      <a:pt x="85" y="940"/>
                    </a:lnTo>
                    <a:lnTo>
                      <a:pt x="288" y="919"/>
                    </a:lnTo>
                    <a:lnTo>
                      <a:pt x="382" y="947"/>
                    </a:lnTo>
                    <a:lnTo>
                      <a:pt x="498" y="905"/>
                    </a:lnTo>
                    <a:lnTo>
                      <a:pt x="541" y="961"/>
                    </a:lnTo>
                    <a:lnTo>
                      <a:pt x="642" y="912"/>
                    </a:lnTo>
                    <a:lnTo>
                      <a:pt x="659" y="1028"/>
                    </a:lnTo>
                    <a:lnTo>
                      <a:pt x="722" y="1035"/>
                    </a:lnTo>
                    <a:lnTo>
                      <a:pt x="817" y="933"/>
                    </a:lnTo>
                    <a:lnTo>
                      <a:pt x="838" y="1021"/>
                    </a:lnTo>
                    <a:lnTo>
                      <a:pt x="810" y="1084"/>
                    </a:lnTo>
                    <a:lnTo>
                      <a:pt x="883" y="1101"/>
                    </a:lnTo>
                    <a:lnTo>
                      <a:pt x="911" y="1158"/>
                    </a:lnTo>
                    <a:lnTo>
                      <a:pt x="1013" y="1158"/>
                    </a:lnTo>
                    <a:lnTo>
                      <a:pt x="1034" y="891"/>
                    </a:lnTo>
                    <a:lnTo>
                      <a:pt x="926" y="832"/>
                    </a:lnTo>
                    <a:lnTo>
                      <a:pt x="999" y="810"/>
                    </a:lnTo>
                    <a:lnTo>
                      <a:pt x="1020" y="702"/>
                    </a:lnTo>
                    <a:lnTo>
                      <a:pt x="845" y="737"/>
                    </a:lnTo>
                    <a:lnTo>
                      <a:pt x="874" y="543"/>
                    </a:lnTo>
                    <a:lnTo>
                      <a:pt x="744" y="513"/>
                    </a:lnTo>
                    <a:lnTo>
                      <a:pt x="628" y="558"/>
                    </a:lnTo>
                    <a:lnTo>
                      <a:pt x="628" y="498"/>
                    </a:lnTo>
                    <a:lnTo>
                      <a:pt x="541" y="484"/>
                    </a:lnTo>
                    <a:lnTo>
                      <a:pt x="557" y="390"/>
                    </a:lnTo>
                    <a:lnTo>
                      <a:pt x="484" y="376"/>
                    </a:lnTo>
                    <a:lnTo>
                      <a:pt x="404" y="470"/>
                    </a:lnTo>
                    <a:lnTo>
                      <a:pt x="389" y="411"/>
                    </a:lnTo>
                    <a:lnTo>
                      <a:pt x="607" y="0"/>
                    </a:lnTo>
                    <a:lnTo>
                      <a:pt x="441" y="3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2" name="Freeform 96"/>
              <p:cNvSpPr>
                <a:spLocks/>
              </p:cNvSpPr>
              <p:nvPr/>
            </p:nvSpPr>
            <p:spPr bwMode="auto">
              <a:xfrm>
                <a:off x="4647867" y="3619135"/>
                <a:ext cx="69404" cy="40990"/>
              </a:xfrm>
              <a:custGeom>
                <a:avLst/>
                <a:gdLst>
                  <a:gd name="T0" fmla="*/ 447 w 447"/>
                  <a:gd name="T1" fmla="*/ 0 h 264"/>
                  <a:gd name="T2" fmla="*/ 402 w 447"/>
                  <a:gd name="T3" fmla="*/ 101 h 264"/>
                  <a:gd name="T4" fmla="*/ 409 w 447"/>
                  <a:gd name="T5" fmla="*/ 264 h 264"/>
                  <a:gd name="T6" fmla="*/ 208 w 447"/>
                  <a:gd name="T7" fmla="*/ 184 h 264"/>
                  <a:gd name="T8" fmla="*/ 121 w 447"/>
                  <a:gd name="T9" fmla="*/ 125 h 264"/>
                  <a:gd name="T10" fmla="*/ 12 w 447"/>
                  <a:gd name="T11" fmla="*/ 92 h 264"/>
                  <a:gd name="T12" fmla="*/ 0 w 447"/>
                  <a:gd name="T13" fmla="*/ 59 h 264"/>
                  <a:gd name="T14" fmla="*/ 55 w 447"/>
                  <a:gd name="T15" fmla="*/ 4 h 264"/>
                  <a:gd name="T16" fmla="*/ 114 w 447"/>
                  <a:gd name="T17" fmla="*/ 4 h 264"/>
                  <a:gd name="T18" fmla="*/ 192 w 447"/>
                  <a:gd name="T19" fmla="*/ 30 h 264"/>
                  <a:gd name="T20" fmla="*/ 355 w 447"/>
                  <a:gd name="T21" fmla="*/ 21 h 264"/>
                  <a:gd name="T22" fmla="*/ 447 w 447"/>
                  <a:gd name="T2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7" h="264">
                    <a:moveTo>
                      <a:pt x="447" y="0"/>
                    </a:moveTo>
                    <a:lnTo>
                      <a:pt x="402" y="101"/>
                    </a:lnTo>
                    <a:lnTo>
                      <a:pt x="409" y="264"/>
                    </a:lnTo>
                    <a:lnTo>
                      <a:pt x="208" y="184"/>
                    </a:lnTo>
                    <a:lnTo>
                      <a:pt x="121" y="125"/>
                    </a:lnTo>
                    <a:lnTo>
                      <a:pt x="12" y="92"/>
                    </a:lnTo>
                    <a:lnTo>
                      <a:pt x="0" y="59"/>
                    </a:lnTo>
                    <a:lnTo>
                      <a:pt x="55" y="4"/>
                    </a:lnTo>
                    <a:lnTo>
                      <a:pt x="114" y="4"/>
                    </a:lnTo>
                    <a:lnTo>
                      <a:pt x="192" y="30"/>
                    </a:lnTo>
                    <a:lnTo>
                      <a:pt x="355" y="21"/>
                    </a:lnTo>
                    <a:lnTo>
                      <a:pt x="447"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3" name="Freeform 97"/>
              <p:cNvSpPr>
                <a:spLocks/>
              </p:cNvSpPr>
              <p:nvPr/>
            </p:nvSpPr>
            <p:spPr bwMode="auto">
              <a:xfrm>
                <a:off x="4552534" y="3522249"/>
                <a:ext cx="33072" cy="70801"/>
              </a:xfrm>
              <a:custGeom>
                <a:avLst/>
                <a:gdLst>
                  <a:gd name="T0" fmla="*/ 0 w 213"/>
                  <a:gd name="T1" fmla="*/ 101 h 456"/>
                  <a:gd name="T2" fmla="*/ 104 w 213"/>
                  <a:gd name="T3" fmla="*/ 47 h 456"/>
                  <a:gd name="T4" fmla="*/ 146 w 213"/>
                  <a:gd name="T5" fmla="*/ 0 h 456"/>
                  <a:gd name="T6" fmla="*/ 175 w 213"/>
                  <a:gd name="T7" fmla="*/ 9 h 456"/>
                  <a:gd name="T8" fmla="*/ 175 w 213"/>
                  <a:gd name="T9" fmla="*/ 85 h 456"/>
                  <a:gd name="T10" fmla="*/ 213 w 213"/>
                  <a:gd name="T11" fmla="*/ 123 h 456"/>
                  <a:gd name="T12" fmla="*/ 203 w 213"/>
                  <a:gd name="T13" fmla="*/ 324 h 456"/>
                  <a:gd name="T14" fmla="*/ 180 w 213"/>
                  <a:gd name="T15" fmla="*/ 368 h 456"/>
                  <a:gd name="T16" fmla="*/ 154 w 213"/>
                  <a:gd name="T17" fmla="*/ 411 h 456"/>
                  <a:gd name="T18" fmla="*/ 95 w 213"/>
                  <a:gd name="T19" fmla="*/ 423 h 456"/>
                  <a:gd name="T20" fmla="*/ 66 w 213"/>
                  <a:gd name="T21" fmla="*/ 456 h 456"/>
                  <a:gd name="T22" fmla="*/ 17 w 213"/>
                  <a:gd name="T23" fmla="*/ 432 h 456"/>
                  <a:gd name="T24" fmla="*/ 12 w 213"/>
                  <a:gd name="T25" fmla="*/ 314 h 456"/>
                  <a:gd name="T26" fmla="*/ 17 w 213"/>
                  <a:gd name="T27" fmla="*/ 156 h 456"/>
                  <a:gd name="T28" fmla="*/ 0 w 213"/>
                  <a:gd name="T29" fmla="*/ 10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3" h="456">
                    <a:moveTo>
                      <a:pt x="0" y="101"/>
                    </a:moveTo>
                    <a:lnTo>
                      <a:pt x="104" y="47"/>
                    </a:lnTo>
                    <a:lnTo>
                      <a:pt x="146" y="0"/>
                    </a:lnTo>
                    <a:lnTo>
                      <a:pt x="175" y="9"/>
                    </a:lnTo>
                    <a:lnTo>
                      <a:pt x="175" y="85"/>
                    </a:lnTo>
                    <a:lnTo>
                      <a:pt x="213" y="123"/>
                    </a:lnTo>
                    <a:lnTo>
                      <a:pt x="203" y="324"/>
                    </a:lnTo>
                    <a:lnTo>
                      <a:pt x="180" y="368"/>
                    </a:lnTo>
                    <a:lnTo>
                      <a:pt x="154" y="411"/>
                    </a:lnTo>
                    <a:lnTo>
                      <a:pt x="95" y="423"/>
                    </a:lnTo>
                    <a:lnTo>
                      <a:pt x="66" y="456"/>
                    </a:lnTo>
                    <a:lnTo>
                      <a:pt x="17" y="432"/>
                    </a:lnTo>
                    <a:lnTo>
                      <a:pt x="12" y="314"/>
                    </a:lnTo>
                    <a:lnTo>
                      <a:pt x="17" y="156"/>
                    </a:lnTo>
                    <a:lnTo>
                      <a:pt x="0" y="10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98"/>
              <p:cNvSpPr>
                <a:spLocks/>
              </p:cNvSpPr>
              <p:nvPr/>
            </p:nvSpPr>
            <p:spPr bwMode="auto">
              <a:xfrm>
                <a:off x="4561384" y="3465732"/>
                <a:ext cx="18321" cy="49530"/>
              </a:xfrm>
              <a:custGeom>
                <a:avLst/>
                <a:gdLst>
                  <a:gd name="T0" fmla="*/ 106 w 118"/>
                  <a:gd name="T1" fmla="*/ 5 h 319"/>
                  <a:gd name="T2" fmla="*/ 106 w 118"/>
                  <a:gd name="T3" fmla="*/ 59 h 319"/>
                  <a:gd name="T4" fmla="*/ 118 w 118"/>
                  <a:gd name="T5" fmla="*/ 118 h 319"/>
                  <a:gd name="T6" fmla="*/ 80 w 118"/>
                  <a:gd name="T7" fmla="*/ 293 h 319"/>
                  <a:gd name="T8" fmla="*/ 42 w 118"/>
                  <a:gd name="T9" fmla="*/ 319 h 319"/>
                  <a:gd name="T10" fmla="*/ 4 w 118"/>
                  <a:gd name="T11" fmla="*/ 276 h 319"/>
                  <a:gd name="T12" fmla="*/ 0 w 118"/>
                  <a:gd name="T13" fmla="*/ 156 h 319"/>
                  <a:gd name="T14" fmla="*/ 14 w 118"/>
                  <a:gd name="T15" fmla="*/ 102 h 319"/>
                  <a:gd name="T16" fmla="*/ 78 w 118"/>
                  <a:gd name="T17" fmla="*/ 62 h 319"/>
                  <a:gd name="T18" fmla="*/ 85 w 118"/>
                  <a:gd name="T19" fmla="*/ 0 h 319"/>
                  <a:gd name="T20" fmla="*/ 106 w 118"/>
                  <a:gd name="T21" fmla="*/ 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319">
                    <a:moveTo>
                      <a:pt x="106" y="5"/>
                    </a:moveTo>
                    <a:lnTo>
                      <a:pt x="106" y="59"/>
                    </a:lnTo>
                    <a:lnTo>
                      <a:pt x="118" y="118"/>
                    </a:lnTo>
                    <a:lnTo>
                      <a:pt x="80" y="293"/>
                    </a:lnTo>
                    <a:lnTo>
                      <a:pt x="42" y="319"/>
                    </a:lnTo>
                    <a:lnTo>
                      <a:pt x="4" y="276"/>
                    </a:lnTo>
                    <a:lnTo>
                      <a:pt x="0" y="156"/>
                    </a:lnTo>
                    <a:lnTo>
                      <a:pt x="14" y="102"/>
                    </a:lnTo>
                    <a:lnTo>
                      <a:pt x="78" y="62"/>
                    </a:lnTo>
                    <a:lnTo>
                      <a:pt x="85" y="0"/>
                    </a:lnTo>
                    <a:lnTo>
                      <a:pt x="106" y="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99"/>
              <p:cNvSpPr>
                <a:spLocks/>
              </p:cNvSpPr>
              <p:nvPr/>
            </p:nvSpPr>
            <p:spPr bwMode="auto">
              <a:xfrm>
                <a:off x="4916789" y="3697234"/>
                <a:ext cx="56362" cy="17856"/>
              </a:xfrm>
              <a:custGeom>
                <a:avLst/>
                <a:gdLst>
                  <a:gd name="T0" fmla="*/ 0 w 363"/>
                  <a:gd name="T1" fmla="*/ 28 h 115"/>
                  <a:gd name="T2" fmla="*/ 7 w 363"/>
                  <a:gd name="T3" fmla="*/ 0 h 115"/>
                  <a:gd name="T4" fmla="*/ 104 w 363"/>
                  <a:gd name="T5" fmla="*/ 0 h 115"/>
                  <a:gd name="T6" fmla="*/ 132 w 363"/>
                  <a:gd name="T7" fmla="*/ 28 h 115"/>
                  <a:gd name="T8" fmla="*/ 196 w 363"/>
                  <a:gd name="T9" fmla="*/ 23 h 115"/>
                  <a:gd name="T10" fmla="*/ 229 w 363"/>
                  <a:gd name="T11" fmla="*/ 37 h 115"/>
                  <a:gd name="T12" fmla="*/ 262 w 363"/>
                  <a:gd name="T13" fmla="*/ 23 h 115"/>
                  <a:gd name="T14" fmla="*/ 309 w 363"/>
                  <a:gd name="T15" fmla="*/ 28 h 115"/>
                  <a:gd name="T16" fmla="*/ 363 w 363"/>
                  <a:gd name="T17" fmla="*/ 54 h 115"/>
                  <a:gd name="T18" fmla="*/ 363 w 363"/>
                  <a:gd name="T19" fmla="*/ 87 h 115"/>
                  <a:gd name="T20" fmla="*/ 326 w 363"/>
                  <a:gd name="T21" fmla="*/ 92 h 115"/>
                  <a:gd name="T22" fmla="*/ 295 w 363"/>
                  <a:gd name="T23" fmla="*/ 115 h 115"/>
                  <a:gd name="T24" fmla="*/ 175 w 363"/>
                  <a:gd name="T25" fmla="*/ 108 h 115"/>
                  <a:gd name="T26" fmla="*/ 104 w 363"/>
                  <a:gd name="T27" fmla="*/ 75 h 115"/>
                  <a:gd name="T28" fmla="*/ 7 w 363"/>
                  <a:gd name="T29" fmla="*/ 66 h 115"/>
                  <a:gd name="T30" fmla="*/ 0 w 363"/>
                  <a:gd name="T31" fmla="*/ 2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3" h="115">
                    <a:moveTo>
                      <a:pt x="0" y="28"/>
                    </a:moveTo>
                    <a:lnTo>
                      <a:pt x="7" y="0"/>
                    </a:lnTo>
                    <a:lnTo>
                      <a:pt x="104" y="0"/>
                    </a:lnTo>
                    <a:lnTo>
                      <a:pt x="132" y="28"/>
                    </a:lnTo>
                    <a:lnTo>
                      <a:pt x="196" y="23"/>
                    </a:lnTo>
                    <a:lnTo>
                      <a:pt x="229" y="37"/>
                    </a:lnTo>
                    <a:lnTo>
                      <a:pt x="262" y="23"/>
                    </a:lnTo>
                    <a:lnTo>
                      <a:pt x="309" y="28"/>
                    </a:lnTo>
                    <a:lnTo>
                      <a:pt x="363" y="54"/>
                    </a:lnTo>
                    <a:lnTo>
                      <a:pt x="363" y="87"/>
                    </a:lnTo>
                    <a:lnTo>
                      <a:pt x="326" y="92"/>
                    </a:lnTo>
                    <a:lnTo>
                      <a:pt x="295" y="115"/>
                    </a:lnTo>
                    <a:lnTo>
                      <a:pt x="175" y="108"/>
                    </a:lnTo>
                    <a:lnTo>
                      <a:pt x="104" y="75"/>
                    </a:lnTo>
                    <a:lnTo>
                      <a:pt x="7" y="66"/>
                    </a:lnTo>
                    <a:lnTo>
                      <a:pt x="0" y="2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100"/>
              <p:cNvSpPr>
                <a:spLocks/>
              </p:cNvSpPr>
              <p:nvPr/>
            </p:nvSpPr>
            <p:spPr bwMode="auto">
              <a:xfrm>
                <a:off x="4775186" y="1829223"/>
                <a:ext cx="224826" cy="65678"/>
              </a:xfrm>
              <a:custGeom>
                <a:avLst/>
                <a:gdLst>
                  <a:gd name="T0" fmla="*/ 309 w 1448"/>
                  <a:gd name="T1" fmla="*/ 19 h 423"/>
                  <a:gd name="T2" fmla="*/ 418 w 1448"/>
                  <a:gd name="T3" fmla="*/ 30 h 423"/>
                  <a:gd name="T4" fmla="*/ 586 w 1448"/>
                  <a:gd name="T5" fmla="*/ 78 h 423"/>
                  <a:gd name="T6" fmla="*/ 579 w 1448"/>
                  <a:gd name="T7" fmla="*/ 125 h 423"/>
                  <a:gd name="T8" fmla="*/ 666 w 1448"/>
                  <a:gd name="T9" fmla="*/ 184 h 423"/>
                  <a:gd name="T10" fmla="*/ 694 w 1448"/>
                  <a:gd name="T11" fmla="*/ 94 h 423"/>
                  <a:gd name="T12" fmla="*/ 768 w 1448"/>
                  <a:gd name="T13" fmla="*/ 0 h 423"/>
                  <a:gd name="T14" fmla="*/ 803 w 1448"/>
                  <a:gd name="T15" fmla="*/ 59 h 423"/>
                  <a:gd name="T16" fmla="*/ 796 w 1448"/>
                  <a:gd name="T17" fmla="*/ 92 h 423"/>
                  <a:gd name="T18" fmla="*/ 890 w 1448"/>
                  <a:gd name="T19" fmla="*/ 125 h 423"/>
                  <a:gd name="T20" fmla="*/ 961 w 1448"/>
                  <a:gd name="T21" fmla="*/ 64 h 423"/>
                  <a:gd name="T22" fmla="*/ 1224 w 1448"/>
                  <a:gd name="T23" fmla="*/ 97 h 423"/>
                  <a:gd name="T24" fmla="*/ 1448 w 1448"/>
                  <a:gd name="T25" fmla="*/ 125 h 423"/>
                  <a:gd name="T26" fmla="*/ 1375 w 1448"/>
                  <a:gd name="T27" fmla="*/ 245 h 423"/>
                  <a:gd name="T28" fmla="*/ 1316 w 1448"/>
                  <a:gd name="T29" fmla="*/ 293 h 423"/>
                  <a:gd name="T30" fmla="*/ 1200 w 1448"/>
                  <a:gd name="T31" fmla="*/ 373 h 423"/>
                  <a:gd name="T32" fmla="*/ 947 w 1448"/>
                  <a:gd name="T33" fmla="*/ 411 h 423"/>
                  <a:gd name="T34" fmla="*/ 642 w 1448"/>
                  <a:gd name="T35" fmla="*/ 404 h 423"/>
                  <a:gd name="T36" fmla="*/ 368 w 1448"/>
                  <a:gd name="T37" fmla="*/ 373 h 423"/>
                  <a:gd name="T38" fmla="*/ 238 w 1448"/>
                  <a:gd name="T39" fmla="*/ 333 h 423"/>
                  <a:gd name="T40" fmla="*/ 397 w 1448"/>
                  <a:gd name="T41" fmla="*/ 326 h 423"/>
                  <a:gd name="T42" fmla="*/ 470 w 1448"/>
                  <a:gd name="T43" fmla="*/ 326 h 423"/>
                  <a:gd name="T44" fmla="*/ 491 w 1448"/>
                  <a:gd name="T45" fmla="*/ 286 h 423"/>
                  <a:gd name="T46" fmla="*/ 607 w 1448"/>
                  <a:gd name="T47" fmla="*/ 267 h 423"/>
                  <a:gd name="T48" fmla="*/ 347 w 1448"/>
                  <a:gd name="T49" fmla="*/ 245 h 423"/>
                  <a:gd name="T50" fmla="*/ 99 w 1448"/>
                  <a:gd name="T51" fmla="*/ 260 h 423"/>
                  <a:gd name="T52" fmla="*/ 179 w 1448"/>
                  <a:gd name="T53" fmla="*/ 160 h 423"/>
                  <a:gd name="T54" fmla="*/ 42 w 1448"/>
                  <a:gd name="T55" fmla="*/ 151 h 423"/>
                  <a:gd name="T56" fmla="*/ 92 w 1448"/>
                  <a:gd name="T57" fmla="*/ 82 h 423"/>
                  <a:gd name="T58" fmla="*/ 224 w 1448"/>
                  <a:gd name="T59" fmla="*/ 125 h 423"/>
                  <a:gd name="T60" fmla="*/ 187 w 1448"/>
                  <a:gd name="T61" fmla="*/ 66 h 423"/>
                  <a:gd name="T62" fmla="*/ 224 w 1448"/>
                  <a:gd name="T63" fmla="*/ 21 h 423"/>
                  <a:gd name="T64" fmla="*/ 302 w 1448"/>
                  <a:gd name="T65" fmla="*/ 7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8" h="423">
                    <a:moveTo>
                      <a:pt x="333" y="64"/>
                    </a:moveTo>
                    <a:lnTo>
                      <a:pt x="309" y="19"/>
                    </a:lnTo>
                    <a:lnTo>
                      <a:pt x="361" y="9"/>
                    </a:lnTo>
                    <a:lnTo>
                      <a:pt x="418" y="30"/>
                    </a:lnTo>
                    <a:lnTo>
                      <a:pt x="418" y="68"/>
                    </a:lnTo>
                    <a:lnTo>
                      <a:pt x="586" y="78"/>
                    </a:lnTo>
                    <a:lnTo>
                      <a:pt x="600" y="94"/>
                    </a:lnTo>
                    <a:lnTo>
                      <a:pt x="579" y="125"/>
                    </a:lnTo>
                    <a:lnTo>
                      <a:pt x="621" y="179"/>
                    </a:lnTo>
                    <a:lnTo>
                      <a:pt x="666" y="184"/>
                    </a:lnTo>
                    <a:lnTo>
                      <a:pt x="701" y="146"/>
                    </a:lnTo>
                    <a:lnTo>
                      <a:pt x="694" y="94"/>
                    </a:lnTo>
                    <a:lnTo>
                      <a:pt x="673" y="35"/>
                    </a:lnTo>
                    <a:lnTo>
                      <a:pt x="768" y="0"/>
                    </a:lnTo>
                    <a:lnTo>
                      <a:pt x="803" y="19"/>
                    </a:lnTo>
                    <a:lnTo>
                      <a:pt x="803" y="59"/>
                    </a:lnTo>
                    <a:lnTo>
                      <a:pt x="758" y="75"/>
                    </a:lnTo>
                    <a:lnTo>
                      <a:pt x="796" y="92"/>
                    </a:lnTo>
                    <a:lnTo>
                      <a:pt x="810" y="120"/>
                    </a:lnTo>
                    <a:lnTo>
                      <a:pt x="890" y="125"/>
                    </a:lnTo>
                    <a:lnTo>
                      <a:pt x="947" y="106"/>
                    </a:lnTo>
                    <a:lnTo>
                      <a:pt x="961" y="64"/>
                    </a:lnTo>
                    <a:lnTo>
                      <a:pt x="1136" y="66"/>
                    </a:lnTo>
                    <a:lnTo>
                      <a:pt x="1224" y="97"/>
                    </a:lnTo>
                    <a:lnTo>
                      <a:pt x="1346" y="113"/>
                    </a:lnTo>
                    <a:lnTo>
                      <a:pt x="1448" y="125"/>
                    </a:lnTo>
                    <a:lnTo>
                      <a:pt x="1382" y="153"/>
                    </a:lnTo>
                    <a:lnTo>
                      <a:pt x="1375" y="245"/>
                    </a:lnTo>
                    <a:lnTo>
                      <a:pt x="1323" y="269"/>
                    </a:lnTo>
                    <a:lnTo>
                      <a:pt x="1316" y="293"/>
                    </a:lnTo>
                    <a:lnTo>
                      <a:pt x="1224" y="330"/>
                    </a:lnTo>
                    <a:lnTo>
                      <a:pt x="1200" y="373"/>
                    </a:lnTo>
                    <a:lnTo>
                      <a:pt x="1084" y="423"/>
                    </a:lnTo>
                    <a:lnTo>
                      <a:pt x="947" y="411"/>
                    </a:lnTo>
                    <a:lnTo>
                      <a:pt x="831" y="411"/>
                    </a:lnTo>
                    <a:lnTo>
                      <a:pt x="642" y="404"/>
                    </a:lnTo>
                    <a:lnTo>
                      <a:pt x="432" y="408"/>
                    </a:lnTo>
                    <a:lnTo>
                      <a:pt x="368" y="373"/>
                    </a:lnTo>
                    <a:lnTo>
                      <a:pt x="326" y="368"/>
                    </a:lnTo>
                    <a:lnTo>
                      <a:pt x="238" y="333"/>
                    </a:lnTo>
                    <a:lnTo>
                      <a:pt x="260" y="321"/>
                    </a:lnTo>
                    <a:lnTo>
                      <a:pt x="397" y="326"/>
                    </a:lnTo>
                    <a:lnTo>
                      <a:pt x="411" y="335"/>
                    </a:lnTo>
                    <a:lnTo>
                      <a:pt x="470" y="326"/>
                    </a:lnTo>
                    <a:lnTo>
                      <a:pt x="442" y="304"/>
                    </a:lnTo>
                    <a:lnTo>
                      <a:pt x="491" y="286"/>
                    </a:lnTo>
                    <a:lnTo>
                      <a:pt x="564" y="288"/>
                    </a:lnTo>
                    <a:lnTo>
                      <a:pt x="607" y="267"/>
                    </a:lnTo>
                    <a:lnTo>
                      <a:pt x="536" y="241"/>
                    </a:lnTo>
                    <a:lnTo>
                      <a:pt x="347" y="245"/>
                    </a:lnTo>
                    <a:lnTo>
                      <a:pt x="194" y="269"/>
                    </a:lnTo>
                    <a:lnTo>
                      <a:pt x="99" y="260"/>
                    </a:lnTo>
                    <a:lnTo>
                      <a:pt x="35" y="219"/>
                    </a:lnTo>
                    <a:lnTo>
                      <a:pt x="179" y="160"/>
                    </a:lnTo>
                    <a:lnTo>
                      <a:pt x="144" y="146"/>
                    </a:lnTo>
                    <a:lnTo>
                      <a:pt x="42" y="151"/>
                    </a:lnTo>
                    <a:lnTo>
                      <a:pt x="0" y="94"/>
                    </a:lnTo>
                    <a:lnTo>
                      <a:pt x="92" y="82"/>
                    </a:lnTo>
                    <a:lnTo>
                      <a:pt x="144" y="106"/>
                    </a:lnTo>
                    <a:lnTo>
                      <a:pt x="224" y="125"/>
                    </a:lnTo>
                    <a:lnTo>
                      <a:pt x="253" y="104"/>
                    </a:lnTo>
                    <a:lnTo>
                      <a:pt x="187" y="66"/>
                    </a:lnTo>
                    <a:lnTo>
                      <a:pt x="165" y="26"/>
                    </a:lnTo>
                    <a:lnTo>
                      <a:pt x="224" y="21"/>
                    </a:lnTo>
                    <a:lnTo>
                      <a:pt x="238" y="49"/>
                    </a:lnTo>
                    <a:lnTo>
                      <a:pt x="302" y="78"/>
                    </a:lnTo>
                    <a:lnTo>
                      <a:pt x="333" y="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101"/>
              <p:cNvSpPr>
                <a:spLocks/>
              </p:cNvSpPr>
              <p:nvPr/>
            </p:nvSpPr>
            <p:spPr bwMode="auto">
              <a:xfrm>
                <a:off x="4604237" y="1855153"/>
                <a:ext cx="256345" cy="174985"/>
              </a:xfrm>
              <a:custGeom>
                <a:avLst/>
                <a:gdLst>
                  <a:gd name="T0" fmla="*/ 1389 w 1651"/>
                  <a:gd name="T1" fmla="*/ 364 h 1127"/>
                  <a:gd name="T2" fmla="*/ 1599 w 1651"/>
                  <a:gd name="T3" fmla="*/ 447 h 1127"/>
                  <a:gd name="T4" fmla="*/ 1259 w 1651"/>
                  <a:gd name="T5" fmla="*/ 567 h 1127"/>
                  <a:gd name="T6" fmla="*/ 1179 w 1651"/>
                  <a:gd name="T7" fmla="*/ 738 h 1127"/>
                  <a:gd name="T8" fmla="*/ 1035 w 1651"/>
                  <a:gd name="T9" fmla="*/ 990 h 1127"/>
                  <a:gd name="T10" fmla="*/ 940 w 1651"/>
                  <a:gd name="T11" fmla="*/ 1125 h 1127"/>
                  <a:gd name="T12" fmla="*/ 782 w 1651"/>
                  <a:gd name="T13" fmla="*/ 1056 h 1127"/>
                  <a:gd name="T14" fmla="*/ 754 w 1651"/>
                  <a:gd name="T15" fmla="*/ 1019 h 1127"/>
                  <a:gd name="T16" fmla="*/ 645 w 1651"/>
                  <a:gd name="T17" fmla="*/ 1000 h 1127"/>
                  <a:gd name="T18" fmla="*/ 527 w 1651"/>
                  <a:gd name="T19" fmla="*/ 905 h 1127"/>
                  <a:gd name="T20" fmla="*/ 565 w 1651"/>
                  <a:gd name="T21" fmla="*/ 827 h 1127"/>
                  <a:gd name="T22" fmla="*/ 730 w 1651"/>
                  <a:gd name="T23" fmla="*/ 834 h 1127"/>
                  <a:gd name="T24" fmla="*/ 730 w 1651"/>
                  <a:gd name="T25" fmla="*/ 799 h 1127"/>
                  <a:gd name="T26" fmla="*/ 919 w 1651"/>
                  <a:gd name="T27" fmla="*/ 747 h 1127"/>
                  <a:gd name="T28" fmla="*/ 673 w 1651"/>
                  <a:gd name="T29" fmla="*/ 756 h 1127"/>
                  <a:gd name="T30" fmla="*/ 484 w 1651"/>
                  <a:gd name="T31" fmla="*/ 801 h 1127"/>
                  <a:gd name="T32" fmla="*/ 442 w 1651"/>
                  <a:gd name="T33" fmla="*/ 723 h 1127"/>
                  <a:gd name="T34" fmla="*/ 586 w 1651"/>
                  <a:gd name="T35" fmla="*/ 645 h 1127"/>
                  <a:gd name="T36" fmla="*/ 673 w 1651"/>
                  <a:gd name="T37" fmla="*/ 605 h 1127"/>
                  <a:gd name="T38" fmla="*/ 947 w 1651"/>
                  <a:gd name="T39" fmla="*/ 575 h 1127"/>
                  <a:gd name="T40" fmla="*/ 862 w 1651"/>
                  <a:gd name="T41" fmla="*/ 563 h 1127"/>
                  <a:gd name="T42" fmla="*/ 940 w 1651"/>
                  <a:gd name="T43" fmla="*/ 492 h 1127"/>
                  <a:gd name="T44" fmla="*/ 765 w 1651"/>
                  <a:gd name="T45" fmla="*/ 539 h 1127"/>
                  <a:gd name="T46" fmla="*/ 761 w 1651"/>
                  <a:gd name="T47" fmla="*/ 463 h 1127"/>
                  <a:gd name="T48" fmla="*/ 600 w 1651"/>
                  <a:gd name="T49" fmla="*/ 466 h 1127"/>
                  <a:gd name="T50" fmla="*/ 600 w 1651"/>
                  <a:gd name="T51" fmla="*/ 584 h 1127"/>
                  <a:gd name="T52" fmla="*/ 333 w 1651"/>
                  <a:gd name="T53" fmla="*/ 617 h 1127"/>
                  <a:gd name="T54" fmla="*/ 267 w 1651"/>
                  <a:gd name="T55" fmla="*/ 541 h 1127"/>
                  <a:gd name="T56" fmla="*/ 260 w 1651"/>
                  <a:gd name="T57" fmla="*/ 523 h 1127"/>
                  <a:gd name="T58" fmla="*/ 187 w 1651"/>
                  <a:gd name="T59" fmla="*/ 452 h 1127"/>
                  <a:gd name="T60" fmla="*/ 187 w 1651"/>
                  <a:gd name="T61" fmla="*/ 397 h 1127"/>
                  <a:gd name="T62" fmla="*/ 173 w 1651"/>
                  <a:gd name="T63" fmla="*/ 369 h 1127"/>
                  <a:gd name="T64" fmla="*/ 151 w 1651"/>
                  <a:gd name="T65" fmla="*/ 263 h 1127"/>
                  <a:gd name="T66" fmla="*/ 80 w 1651"/>
                  <a:gd name="T67" fmla="*/ 326 h 1127"/>
                  <a:gd name="T68" fmla="*/ 0 w 1651"/>
                  <a:gd name="T69" fmla="*/ 263 h 1127"/>
                  <a:gd name="T70" fmla="*/ 57 w 1651"/>
                  <a:gd name="T71" fmla="*/ 121 h 1127"/>
                  <a:gd name="T72" fmla="*/ 151 w 1651"/>
                  <a:gd name="T73" fmla="*/ 93 h 1127"/>
                  <a:gd name="T74" fmla="*/ 225 w 1651"/>
                  <a:gd name="T75" fmla="*/ 88 h 1127"/>
                  <a:gd name="T76" fmla="*/ 484 w 1651"/>
                  <a:gd name="T77" fmla="*/ 83 h 1127"/>
                  <a:gd name="T78" fmla="*/ 274 w 1651"/>
                  <a:gd name="T79" fmla="*/ 156 h 1127"/>
                  <a:gd name="T80" fmla="*/ 383 w 1651"/>
                  <a:gd name="T81" fmla="*/ 194 h 1127"/>
                  <a:gd name="T82" fmla="*/ 463 w 1651"/>
                  <a:gd name="T83" fmla="*/ 272 h 1127"/>
                  <a:gd name="T84" fmla="*/ 513 w 1651"/>
                  <a:gd name="T85" fmla="*/ 241 h 1127"/>
                  <a:gd name="T86" fmla="*/ 558 w 1651"/>
                  <a:gd name="T87" fmla="*/ 130 h 1127"/>
                  <a:gd name="T88" fmla="*/ 666 w 1651"/>
                  <a:gd name="T89" fmla="*/ 154 h 1127"/>
                  <a:gd name="T90" fmla="*/ 716 w 1651"/>
                  <a:gd name="T91" fmla="*/ 246 h 1127"/>
                  <a:gd name="T92" fmla="*/ 789 w 1651"/>
                  <a:gd name="T93" fmla="*/ 386 h 1127"/>
                  <a:gd name="T94" fmla="*/ 862 w 1651"/>
                  <a:gd name="T95" fmla="*/ 345 h 1127"/>
                  <a:gd name="T96" fmla="*/ 782 w 1651"/>
                  <a:gd name="T97" fmla="*/ 173 h 1127"/>
                  <a:gd name="T98" fmla="*/ 825 w 1651"/>
                  <a:gd name="T99" fmla="*/ 0 h 1127"/>
                  <a:gd name="T100" fmla="*/ 926 w 1651"/>
                  <a:gd name="T101" fmla="*/ 52 h 1127"/>
                  <a:gd name="T102" fmla="*/ 1056 w 1651"/>
                  <a:gd name="T103" fmla="*/ 140 h 1127"/>
                  <a:gd name="T104" fmla="*/ 1063 w 1651"/>
                  <a:gd name="T105" fmla="*/ 206 h 1127"/>
                  <a:gd name="T106" fmla="*/ 1231 w 1651"/>
                  <a:gd name="T107" fmla="*/ 237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51" h="1127">
                    <a:moveTo>
                      <a:pt x="1252" y="308"/>
                    </a:moveTo>
                    <a:lnTo>
                      <a:pt x="1354" y="317"/>
                    </a:lnTo>
                    <a:lnTo>
                      <a:pt x="1389" y="364"/>
                    </a:lnTo>
                    <a:lnTo>
                      <a:pt x="1455" y="381"/>
                    </a:lnTo>
                    <a:lnTo>
                      <a:pt x="1651" y="416"/>
                    </a:lnTo>
                    <a:lnTo>
                      <a:pt x="1599" y="447"/>
                    </a:lnTo>
                    <a:lnTo>
                      <a:pt x="1491" y="480"/>
                    </a:lnTo>
                    <a:lnTo>
                      <a:pt x="1325" y="518"/>
                    </a:lnTo>
                    <a:lnTo>
                      <a:pt x="1259" y="567"/>
                    </a:lnTo>
                    <a:lnTo>
                      <a:pt x="1252" y="671"/>
                    </a:lnTo>
                    <a:lnTo>
                      <a:pt x="1165" y="700"/>
                    </a:lnTo>
                    <a:lnTo>
                      <a:pt x="1179" y="738"/>
                    </a:lnTo>
                    <a:lnTo>
                      <a:pt x="1143" y="849"/>
                    </a:lnTo>
                    <a:lnTo>
                      <a:pt x="1035" y="891"/>
                    </a:lnTo>
                    <a:lnTo>
                      <a:pt x="1035" y="990"/>
                    </a:lnTo>
                    <a:lnTo>
                      <a:pt x="985" y="1028"/>
                    </a:lnTo>
                    <a:lnTo>
                      <a:pt x="940" y="1092"/>
                    </a:lnTo>
                    <a:lnTo>
                      <a:pt x="940" y="1125"/>
                    </a:lnTo>
                    <a:lnTo>
                      <a:pt x="898" y="1127"/>
                    </a:lnTo>
                    <a:lnTo>
                      <a:pt x="789" y="1085"/>
                    </a:lnTo>
                    <a:lnTo>
                      <a:pt x="782" y="1056"/>
                    </a:lnTo>
                    <a:lnTo>
                      <a:pt x="839" y="1030"/>
                    </a:lnTo>
                    <a:lnTo>
                      <a:pt x="796" y="1012"/>
                    </a:lnTo>
                    <a:lnTo>
                      <a:pt x="754" y="1019"/>
                    </a:lnTo>
                    <a:lnTo>
                      <a:pt x="744" y="1030"/>
                    </a:lnTo>
                    <a:lnTo>
                      <a:pt x="680" y="1028"/>
                    </a:lnTo>
                    <a:lnTo>
                      <a:pt x="645" y="1000"/>
                    </a:lnTo>
                    <a:lnTo>
                      <a:pt x="645" y="981"/>
                    </a:lnTo>
                    <a:lnTo>
                      <a:pt x="551" y="962"/>
                    </a:lnTo>
                    <a:lnTo>
                      <a:pt x="527" y="905"/>
                    </a:lnTo>
                    <a:lnTo>
                      <a:pt x="463" y="865"/>
                    </a:lnTo>
                    <a:lnTo>
                      <a:pt x="491" y="830"/>
                    </a:lnTo>
                    <a:lnTo>
                      <a:pt x="565" y="827"/>
                    </a:lnTo>
                    <a:lnTo>
                      <a:pt x="614" y="849"/>
                    </a:lnTo>
                    <a:lnTo>
                      <a:pt x="737" y="853"/>
                    </a:lnTo>
                    <a:lnTo>
                      <a:pt x="730" y="834"/>
                    </a:lnTo>
                    <a:lnTo>
                      <a:pt x="621" y="818"/>
                    </a:lnTo>
                    <a:lnTo>
                      <a:pt x="645" y="806"/>
                    </a:lnTo>
                    <a:lnTo>
                      <a:pt x="730" y="799"/>
                    </a:lnTo>
                    <a:lnTo>
                      <a:pt x="810" y="780"/>
                    </a:lnTo>
                    <a:lnTo>
                      <a:pt x="905" y="768"/>
                    </a:lnTo>
                    <a:lnTo>
                      <a:pt x="919" y="747"/>
                    </a:lnTo>
                    <a:lnTo>
                      <a:pt x="846" y="730"/>
                    </a:lnTo>
                    <a:lnTo>
                      <a:pt x="765" y="759"/>
                    </a:lnTo>
                    <a:lnTo>
                      <a:pt x="673" y="756"/>
                    </a:lnTo>
                    <a:lnTo>
                      <a:pt x="586" y="778"/>
                    </a:lnTo>
                    <a:lnTo>
                      <a:pt x="551" y="775"/>
                    </a:lnTo>
                    <a:lnTo>
                      <a:pt x="484" y="801"/>
                    </a:lnTo>
                    <a:lnTo>
                      <a:pt x="428" y="787"/>
                    </a:lnTo>
                    <a:lnTo>
                      <a:pt x="477" y="749"/>
                    </a:lnTo>
                    <a:lnTo>
                      <a:pt x="442" y="723"/>
                    </a:lnTo>
                    <a:lnTo>
                      <a:pt x="442" y="690"/>
                    </a:lnTo>
                    <a:lnTo>
                      <a:pt x="543" y="683"/>
                    </a:lnTo>
                    <a:lnTo>
                      <a:pt x="586" y="645"/>
                    </a:lnTo>
                    <a:lnTo>
                      <a:pt x="666" y="648"/>
                    </a:lnTo>
                    <a:lnTo>
                      <a:pt x="695" y="629"/>
                    </a:lnTo>
                    <a:lnTo>
                      <a:pt x="673" y="605"/>
                    </a:lnTo>
                    <a:lnTo>
                      <a:pt x="716" y="598"/>
                    </a:lnTo>
                    <a:lnTo>
                      <a:pt x="839" y="596"/>
                    </a:lnTo>
                    <a:lnTo>
                      <a:pt x="947" y="575"/>
                    </a:lnTo>
                    <a:lnTo>
                      <a:pt x="969" y="553"/>
                    </a:lnTo>
                    <a:lnTo>
                      <a:pt x="912" y="553"/>
                    </a:lnTo>
                    <a:lnTo>
                      <a:pt x="862" y="563"/>
                    </a:lnTo>
                    <a:lnTo>
                      <a:pt x="817" y="553"/>
                    </a:lnTo>
                    <a:lnTo>
                      <a:pt x="884" y="523"/>
                    </a:lnTo>
                    <a:lnTo>
                      <a:pt x="940" y="492"/>
                    </a:lnTo>
                    <a:lnTo>
                      <a:pt x="891" y="482"/>
                    </a:lnTo>
                    <a:lnTo>
                      <a:pt x="853" y="501"/>
                    </a:lnTo>
                    <a:lnTo>
                      <a:pt x="765" y="539"/>
                    </a:lnTo>
                    <a:lnTo>
                      <a:pt x="716" y="539"/>
                    </a:lnTo>
                    <a:lnTo>
                      <a:pt x="716" y="494"/>
                    </a:lnTo>
                    <a:lnTo>
                      <a:pt x="761" y="463"/>
                    </a:lnTo>
                    <a:lnTo>
                      <a:pt x="702" y="445"/>
                    </a:lnTo>
                    <a:lnTo>
                      <a:pt x="659" y="466"/>
                    </a:lnTo>
                    <a:lnTo>
                      <a:pt x="600" y="466"/>
                    </a:lnTo>
                    <a:lnTo>
                      <a:pt x="572" y="489"/>
                    </a:lnTo>
                    <a:lnTo>
                      <a:pt x="600" y="523"/>
                    </a:lnTo>
                    <a:lnTo>
                      <a:pt x="600" y="584"/>
                    </a:lnTo>
                    <a:lnTo>
                      <a:pt x="558" y="589"/>
                    </a:lnTo>
                    <a:lnTo>
                      <a:pt x="411" y="624"/>
                    </a:lnTo>
                    <a:lnTo>
                      <a:pt x="333" y="617"/>
                    </a:lnTo>
                    <a:lnTo>
                      <a:pt x="319" y="598"/>
                    </a:lnTo>
                    <a:lnTo>
                      <a:pt x="232" y="567"/>
                    </a:lnTo>
                    <a:lnTo>
                      <a:pt x="267" y="541"/>
                    </a:lnTo>
                    <a:lnTo>
                      <a:pt x="362" y="549"/>
                    </a:lnTo>
                    <a:lnTo>
                      <a:pt x="354" y="532"/>
                    </a:lnTo>
                    <a:lnTo>
                      <a:pt x="260" y="523"/>
                    </a:lnTo>
                    <a:lnTo>
                      <a:pt x="196" y="520"/>
                    </a:lnTo>
                    <a:lnTo>
                      <a:pt x="158" y="473"/>
                    </a:lnTo>
                    <a:lnTo>
                      <a:pt x="187" y="452"/>
                    </a:lnTo>
                    <a:lnTo>
                      <a:pt x="123" y="428"/>
                    </a:lnTo>
                    <a:lnTo>
                      <a:pt x="137" y="404"/>
                    </a:lnTo>
                    <a:lnTo>
                      <a:pt x="187" y="397"/>
                    </a:lnTo>
                    <a:lnTo>
                      <a:pt x="225" y="390"/>
                    </a:lnTo>
                    <a:lnTo>
                      <a:pt x="225" y="376"/>
                    </a:lnTo>
                    <a:lnTo>
                      <a:pt x="173" y="369"/>
                    </a:lnTo>
                    <a:lnTo>
                      <a:pt x="165" y="308"/>
                    </a:lnTo>
                    <a:lnTo>
                      <a:pt x="196" y="275"/>
                    </a:lnTo>
                    <a:lnTo>
                      <a:pt x="151" y="263"/>
                    </a:lnTo>
                    <a:lnTo>
                      <a:pt x="116" y="275"/>
                    </a:lnTo>
                    <a:lnTo>
                      <a:pt x="123" y="303"/>
                    </a:lnTo>
                    <a:lnTo>
                      <a:pt x="80" y="326"/>
                    </a:lnTo>
                    <a:lnTo>
                      <a:pt x="28" y="319"/>
                    </a:lnTo>
                    <a:lnTo>
                      <a:pt x="50" y="291"/>
                    </a:lnTo>
                    <a:lnTo>
                      <a:pt x="0" y="263"/>
                    </a:lnTo>
                    <a:lnTo>
                      <a:pt x="7" y="163"/>
                    </a:lnTo>
                    <a:lnTo>
                      <a:pt x="80" y="140"/>
                    </a:lnTo>
                    <a:lnTo>
                      <a:pt x="57" y="121"/>
                    </a:lnTo>
                    <a:lnTo>
                      <a:pt x="14" y="107"/>
                    </a:lnTo>
                    <a:lnTo>
                      <a:pt x="80" y="93"/>
                    </a:lnTo>
                    <a:lnTo>
                      <a:pt x="151" y="93"/>
                    </a:lnTo>
                    <a:lnTo>
                      <a:pt x="130" y="116"/>
                    </a:lnTo>
                    <a:lnTo>
                      <a:pt x="225" y="119"/>
                    </a:lnTo>
                    <a:lnTo>
                      <a:pt x="225" y="88"/>
                    </a:lnTo>
                    <a:lnTo>
                      <a:pt x="383" y="88"/>
                    </a:lnTo>
                    <a:lnTo>
                      <a:pt x="435" y="78"/>
                    </a:lnTo>
                    <a:lnTo>
                      <a:pt x="484" y="83"/>
                    </a:lnTo>
                    <a:lnTo>
                      <a:pt x="463" y="119"/>
                    </a:lnTo>
                    <a:lnTo>
                      <a:pt x="411" y="137"/>
                    </a:lnTo>
                    <a:lnTo>
                      <a:pt x="274" y="156"/>
                    </a:lnTo>
                    <a:lnTo>
                      <a:pt x="274" y="178"/>
                    </a:lnTo>
                    <a:lnTo>
                      <a:pt x="369" y="178"/>
                    </a:lnTo>
                    <a:lnTo>
                      <a:pt x="383" y="194"/>
                    </a:lnTo>
                    <a:lnTo>
                      <a:pt x="383" y="218"/>
                    </a:lnTo>
                    <a:lnTo>
                      <a:pt x="449" y="234"/>
                    </a:lnTo>
                    <a:lnTo>
                      <a:pt x="463" y="272"/>
                    </a:lnTo>
                    <a:lnTo>
                      <a:pt x="527" y="312"/>
                    </a:lnTo>
                    <a:lnTo>
                      <a:pt x="551" y="270"/>
                    </a:lnTo>
                    <a:lnTo>
                      <a:pt x="513" y="241"/>
                    </a:lnTo>
                    <a:lnTo>
                      <a:pt x="470" y="201"/>
                    </a:lnTo>
                    <a:lnTo>
                      <a:pt x="520" y="156"/>
                    </a:lnTo>
                    <a:lnTo>
                      <a:pt x="558" y="130"/>
                    </a:lnTo>
                    <a:lnTo>
                      <a:pt x="565" y="109"/>
                    </a:lnTo>
                    <a:lnTo>
                      <a:pt x="636" y="112"/>
                    </a:lnTo>
                    <a:lnTo>
                      <a:pt x="666" y="154"/>
                    </a:lnTo>
                    <a:lnTo>
                      <a:pt x="695" y="178"/>
                    </a:lnTo>
                    <a:lnTo>
                      <a:pt x="702" y="218"/>
                    </a:lnTo>
                    <a:lnTo>
                      <a:pt x="716" y="246"/>
                    </a:lnTo>
                    <a:lnTo>
                      <a:pt x="723" y="326"/>
                    </a:lnTo>
                    <a:lnTo>
                      <a:pt x="775" y="355"/>
                    </a:lnTo>
                    <a:lnTo>
                      <a:pt x="789" y="386"/>
                    </a:lnTo>
                    <a:lnTo>
                      <a:pt x="839" y="407"/>
                    </a:lnTo>
                    <a:lnTo>
                      <a:pt x="876" y="397"/>
                    </a:lnTo>
                    <a:lnTo>
                      <a:pt x="862" y="345"/>
                    </a:lnTo>
                    <a:lnTo>
                      <a:pt x="775" y="275"/>
                    </a:lnTo>
                    <a:lnTo>
                      <a:pt x="796" y="187"/>
                    </a:lnTo>
                    <a:lnTo>
                      <a:pt x="782" y="173"/>
                    </a:lnTo>
                    <a:lnTo>
                      <a:pt x="754" y="36"/>
                    </a:lnTo>
                    <a:lnTo>
                      <a:pt x="796" y="24"/>
                    </a:lnTo>
                    <a:lnTo>
                      <a:pt x="825" y="0"/>
                    </a:lnTo>
                    <a:lnTo>
                      <a:pt x="912" y="5"/>
                    </a:lnTo>
                    <a:lnTo>
                      <a:pt x="933" y="24"/>
                    </a:lnTo>
                    <a:lnTo>
                      <a:pt x="926" y="52"/>
                    </a:lnTo>
                    <a:lnTo>
                      <a:pt x="1035" y="62"/>
                    </a:lnTo>
                    <a:lnTo>
                      <a:pt x="1094" y="112"/>
                    </a:lnTo>
                    <a:lnTo>
                      <a:pt x="1056" y="140"/>
                    </a:lnTo>
                    <a:lnTo>
                      <a:pt x="1056" y="173"/>
                    </a:lnTo>
                    <a:lnTo>
                      <a:pt x="1035" y="194"/>
                    </a:lnTo>
                    <a:lnTo>
                      <a:pt x="1063" y="206"/>
                    </a:lnTo>
                    <a:lnTo>
                      <a:pt x="1129" y="166"/>
                    </a:lnTo>
                    <a:lnTo>
                      <a:pt x="1186" y="175"/>
                    </a:lnTo>
                    <a:lnTo>
                      <a:pt x="1231" y="237"/>
                    </a:lnTo>
                    <a:lnTo>
                      <a:pt x="1238" y="298"/>
                    </a:lnTo>
                    <a:lnTo>
                      <a:pt x="1252" y="30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Freeform 102"/>
              <p:cNvSpPr>
                <a:spLocks/>
              </p:cNvSpPr>
              <p:nvPr/>
            </p:nvSpPr>
            <p:spPr bwMode="auto">
              <a:xfrm>
                <a:off x="4840087" y="1934028"/>
                <a:ext cx="36022" cy="16924"/>
              </a:xfrm>
              <a:custGeom>
                <a:avLst/>
                <a:gdLst>
                  <a:gd name="T0" fmla="*/ 217 w 232"/>
                  <a:gd name="T1" fmla="*/ 0 h 109"/>
                  <a:gd name="T2" fmla="*/ 139 w 232"/>
                  <a:gd name="T3" fmla="*/ 0 h 109"/>
                  <a:gd name="T4" fmla="*/ 73 w 232"/>
                  <a:gd name="T5" fmla="*/ 29 h 109"/>
                  <a:gd name="T6" fmla="*/ 31 w 232"/>
                  <a:gd name="T7" fmla="*/ 31 h 109"/>
                  <a:gd name="T8" fmla="*/ 0 w 232"/>
                  <a:gd name="T9" fmla="*/ 52 h 109"/>
                  <a:gd name="T10" fmla="*/ 52 w 232"/>
                  <a:gd name="T11" fmla="*/ 109 h 109"/>
                  <a:gd name="T12" fmla="*/ 232 w 232"/>
                  <a:gd name="T13" fmla="*/ 97 h 109"/>
                  <a:gd name="T14" fmla="*/ 217 w 232"/>
                  <a:gd name="T15" fmla="*/ 0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109">
                    <a:moveTo>
                      <a:pt x="217" y="0"/>
                    </a:moveTo>
                    <a:lnTo>
                      <a:pt x="139" y="0"/>
                    </a:lnTo>
                    <a:lnTo>
                      <a:pt x="73" y="29"/>
                    </a:lnTo>
                    <a:lnTo>
                      <a:pt x="31" y="31"/>
                    </a:lnTo>
                    <a:lnTo>
                      <a:pt x="0" y="52"/>
                    </a:lnTo>
                    <a:lnTo>
                      <a:pt x="52" y="109"/>
                    </a:lnTo>
                    <a:lnTo>
                      <a:pt x="232" y="97"/>
                    </a:lnTo>
                    <a:lnTo>
                      <a:pt x="217"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9" name="Freeform 103"/>
              <p:cNvSpPr>
                <a:spLocks/>
              </p:cNvSpPr>
              <p:nvPr/>
            </p:nvSpPr>
            <p:spPr bwMode="auto">
              <a:xfrm>
                <a:off x="4843814" y="1951263"/>
                <a:ext cx="95334" cy="49996"/>
              </a:xfrm>
              <a:custGeom>
                <a:avLst/>
                <a:gdLst>
                  <a:gd name="T0" fmla="*/ 316 w 614"/>
                  <a:gd name="T1" fmla="*/ 0 h 322"/>
                  <a:gd name="T2" fmla="*/ 274 w 614"/>
                  <a:gd name="T3" fmla="*/ 15 h 322"/>
                  <a:gd name="T4" fmla="*/ 130 w 614"/>
                  <a:gd name="T5" fmla="*/ 19 h 322"/>
                  <a:gd name="T6" fmla="*/ 108 w 614"/>
                  <a:gd name="T7" fmla="*/ 38 h 322"/>
                  <a:gd name="T8" fmla="*/ 14 w 614"/>
                  <a:gd name="T9" fmla="*/ 38 h 322"/>
                  <a:gd name="T10" fmla="*/ 0 w 614"/>
                  <a:gd name="T11" fmla="*/ 64 h 322"/>
                  <a:gd name="T12" fmla="*/ 122 w 614"/>
                  <a:gd name="T13" fmla="*/ 97 h 322"/>
                  <a:gd name="T14" fmla="*/ 70 w 614"/>
                  <a:gd name="T15" fmla="*/ 128 h 322"/>
                  <a:gd name="T16" fmla="*/ 70 w 614"/>
                  <a:gd name="T17" fmla="*/ 213 h 322"/>
                  <a:gd name="T18" fmla="*/ 7 w 614"/>
                  <a:gd name="T19" fmla="*/ 244 h 322"/>
                  <a:gd name="T20" fmla="*/ 7 w 614"/>
                  <a:gd name="T21" fmla="*/ 274 h 322"/>
                  <a:gd name="T22" fmla="*/ 42 w 614"/>
                  <a:gd name="T23" fmla="*/ 291 h 322"/>
                  <a:gd name="T24" fmla="*/ 224 w 614"/>
                  <a:gd name="T25" fmla="*/ 239 h 322"/>
                  <a:gd name="T26" fmla="*/ 309 w 614"/>
                  <a:gd name="T27" fmla="*/ 244 h 322"/>
                  <a:gd name="T28" fmla="*/ 295 w 614"/>
                  <a:gd name="T29" fmla="*/ 258 h 322"/>
                  <a:gd name="T30" fmla="*/ 245 w 614"/>
                  <a:gd name="T31" fmla="*/ 284 h 322"/>
                  <a:gd name="T32" fmla="*/ 267 w 614"/>
                  <a:gd name="T33" fmla="*/ 322 h 322"/>
                  <a:gd name="T34" fmla="*/ 368 w 614"/>
                  <a:gd name="T35" fmla="*/ 293 h 322"/>
                  <a:gd name="T36" fmla="*/ 418 w 614"/>
                  <a:gd name="T37" fmla="*/ 265 h 322"/>
                  <a:gd name="T38" fmla="*/ 418 w 614"/>
                  <a:gd name="T39" fmla="*/ 220 h 322"/>
                  <a:gd name="T40" fmla="*/ 491 w 614"/>
                  <a:gd name="T41" fmla="*/ 182 h 322"/>
                  <a:gd name="T42" fmla="*/ 614 w 614"/>
                  <a:gd name="T43" fmla="*/ 173 h 322"/>
                  <a:gd name="T44" fmla="*/ 607 w 614"/>
                  <a:gd name="T45" fmla="*/ 156 h 322"/>
                  <a:gd name="T46" fmla="*/ 498 w 614"/>
                  <a:gd name="T47" fmla="*/ 123 h 322"/>
                  <a:gd name="T48" fmla="*/ 484 w 614"/>
                  <a:gd name="T49" fmla="*/ 140 h 322"/>
                  <a:gd name="T50" fmla="*/ 411 w 614"/>
                  <a:gd name="T51" fmla="*/ 137 h 322"/>
                  <a:gd name="T52" fmla="*/ 389 w 614"/>
                  <a:gd name="T53" fmla="*/ 102 h 322"/>
                  <a:gd name="T54" fmla="*/ 340 w 614"/>
                  <a:gd name="T55" fmla="*/ 85 h 322"/>
                  <a:gd name="T56" fmla="*/ 382 w 614"/>
                  <a:gd name="T57" fmla="*/ 24 h 322"/>
                  <a:gd name="T58" fmla="*/ 316 w 614"/>
                  <a:gd name="T5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4" h="322">
                    <a:moveTo>
                      <a:pt x="316" y="0"/>
                    </a:moveTo>
                    <a:lnTo>
                      <a:pt x="274" y="15"/>
                    </a:lnTo>
                    <a:lnTo>
                      <a:pt x="130" y="19"/>
                    </a:lnTo>
                    <a:lnTo>
                      <a:pt x="108" y="38"/>
                    </a:lnTo>
                    <a:lnTo>
                      <a:pt x="14" y="38"/>
                    </a:lnTo>
                    <a:lnTo>
                      <a:pt x="0" y="64"/>
                    </a:lnTo>
                    <a:lnTo>
                      <a:pt x="122" y="97"/>
                    </a:lnTo>
                    <a:lnTo>
                      <a:pt x="70" y="128"/>
                    </a:lnTo>
                    <a:lnTo>
                      <a:pt x="70" y="213"/>
                    </a:lnTo>
                    <a:lnTo>
                      <a:pt x="7" y="244"/>
                    </a:lnTo>
                    <a:lnTo>
                      <a:pt x="7" y="274"/>
                    </a:lnTo>
                    <a:lnTo>
                      <a:pt x="42" y="291"/>
                    </a:lnTo>
                    <a:lnTo>
                      <a:pt x="224" y="239"/>
                    </a:lnTo>
                    <a:lnTo>
                      <a:pt x="309" y="244"/>
                    </a:lnTo>
                    <a:lnTo>
                      <a:pt x="295" y="258"/>
                    </a:lnTo>
                    <a:lnTo>
                      <a:pt x="245" y="284"/>
                    </a:lnTo>
                    <a:lnTo>
                      <a:pt x="267" y="322"/>
                    </a:lnTo>
                    <a:lnTo>
                      <a:pt x="368" y="293"/>
                    </a:lnTo>
                    <a:lnTo>
                      <a:pt x="418" y="265"/>
                    </a:lnTo>
                    <a:lnTo>
                      <a:pt x="418" y="220"/>
                    </a:lnTo>
                    <a:lnTo>
                      <a:pt x="491" y="182"/>
                    </a:lnTo>
                    <a:lnTo>
                      <a:pt x="614" y="173"/>
                    </a:lnTo>
                    <a:lnTo>
                      <a:pt x="607" y="156"/>
                    </a:lnTo>
                    <a:lnTo>
                      <a:pt x="498" y="123"/>
                    </a:lnTo>
                    <a:lnTo>
                      <a:pt x="484" y="140"/>
                    </a:lnTo>
                    <a:lnTo>
                      <a:pt x="411" y="137"/>
                    </a:lnTo>
                    <a:lnTo>
                      <a:pt x="389" y="102"/>
                    </a:lnTo>
                    <a:lnTo>
                      <a:pt x="340" y="85"/>
                    </a:lnTo>
                    <a:lnTo>
                      <a:pt x="382" y="24"/>
                    </a:lnTo>
                    <a:lnTo>
                      <a:pt x="316"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0" name="Freeform 104"/>
              <p:cNvSpPr>
                <a:spLocks/>
              </p:cNvSpPr>
              <p:nvPr/>
            </p:nvSpPr>
            <p:spPr bwMode="auto">
              <a:xfrm>
                <a:off x="4598337" y="1920831"/>
                <a:ext cx="41922" cy="34935"/>
              </a:xfrm>
              <a:custGeom>
                <a:avLst/>
                <a:gdLst>
                  <a:gd name="T0" fmla="*/ 66 w 270"/>
                  <a:gd name="T1" fmla="*/ 114 h 225"/>
                  <a:gd name="T2" fmla="*/ 38 w 270"/>
                  <a:gd name="T3" fmla="*/ 43 h 225"/>
                  <a:gd name="T4" fmla="*/ 0 w 270"/>
                  <a:gd name="T5" fmla="*/ 15 h 225"/>
                  <a:gd name="T6" fmla="*/ 52 w 270"/>
                  <a:gd name="T7" fmla="*/ 0 h 225"/>
                  <a:gd name="T8" fmla="*/ 118 w 270"/>
                  <a:gd name="T9" fmla="*/ 24 h 225"/>
                  <a:gd name="T10" fmla="*/ 140 w 270"/>
                  <a:gd name="T11" fmla="*/ 104 h 225"/>
                  <a:gd name="T12" fmla="*/ 234 w 270"/>
                  <a:gd name="T13" fmla="*/ 161 h 225"/>
                  <a:gd name="T14" fmla="*/ 270 w 270"/>
                  <a:gd name="T15" fmla="*/ 187 h 225"/>
                  <a:gd name="T16" fmla="*/ 234 w 270"/>
                  <a:gd name="T17" fmla="*/ 225 h 225"/>
                  <a:gd name="T18" fmla="*/ 168 w 270"/>
                  <a:gd name="T19" fmla="*/ 206 h 225"/>
                  <a:gd name="T20" fmla="*/ 140 w 270"/>
                  <a:gd name="T21" fmla="*/ 163 h 225"/>
                  <a:gd name="T22" fmla="*/ 81 w 270"/>
                  <a:gd name="T23" fmla="*/ 137 h 225"/>
                  <a:gd name="T24" fmla="*/ 66 w 270"/>
                  <a:gd name="T25" fmla="*/ 11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225">
                    <a:moveTo>
                      <a:pt x="66" y="114"/>
                    </a:moveTo>
                    <a:lnTo>
                      <a:pt x="38" y="43"/>
                    </a:lnTo>
                    <a:lnTo>
                      <a:pt x="0" y="15"/>
                    </a:lnTo>
                    <a:lnTo>
                      <a:pt x="52" y="0"/>
                    </a:lnTo>
                    <a:lnTo>
                      <a:pt x="118" y="24"/>
                    </a:lnTo>
                    <a:lnTo>
                      <a:pt x="140" y="104"/>
                    </a:lnTo>
                    <a:lnTo>
                      <a:pt x="234" y="161"/>
                    </a:lnTo>
                    <a:lnTo>
                      <a:pt x="270" y="187"/>
                    </a:lnTo>
                    <a:lnTo>
                      <a:pt x="234" y="225"/>
                    </a:lnTo>
                    <a:lnTo>
                      <a:pt x="168" y="206"/>
                    </a:lnTo>
                    <a:lnTo>
                      <a:pt x="140" y="163"/>
                    </a:lnTo>
                    <a:lnTo>
                      <a:pt x="81" y="137"/>
                    </a:lnTo>
                    <a:lnTo>
                      <a:pt x="66" y="11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1" name="Freeform 105"/>
              <p:cNvSpPr>
                <a:spLocks/>
              </p:cNvSpPr>
              <p:nvPr/>
            </p:nvSpPr>
            <p:spPr bwMode="auto">
              <a:xfrm>
                <a:off x="4874867" y="2878203"/>
                <a:ext cx="31674" cy="27172"/>
              </a:xfrm>
              <a:custGeom>
                <a:avLst/>
                <a:gdLst>
                  <a:gd name="T0" fmla="*/ 204 w 204"/>
                  <a:gd name="T1" fmla="*/ 66 h 175"/>
                  <a:gd name="T2" fmla="*/ 182 w 204"/>
                  <a:gd name="T3" fmla="*/ 30 h 175"/>
                  <a:gd name="T4" fmla="*/ 95 w 204"/>
                  <a:gd name="T5" fmla="*/ 0 h 175"/>
                  <a:gd name="T6" fmla="*/ 0 w 204"/>
                  <a:gd name="T7" fmla="*/ 66 h 175"/>
                  <a:gd name="T8" fmla="*/ 24 w 204"/>
                  <a:gd name="T9" fmla="*/ 175 h 175"/>
                  <a:gd name="T10" fmla="*/ 67 w 204"/>
                  <a:gd name="T11" fmla="*/ 168 h 175"/>
                  <a:gd name="T12" fmla="*/ 95 w 204"/>
                  <a:gd name="T13" fmla="*/ 123 h 175"/>
                  <a:gd name="T14" fmla="*/ 204 w 204"/>
                  <a:gd name="T15" fmla="*/ 66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175">
                    <a:moveTo>
                      <a:pt x="204" y="66"/>
                    </a:moveTo>
                    <a:lnTo>
                      <a:pt x="182" y="30"/>
                    </a:lnTo>
                    <a:lnTo>
                      <a:pt x="95" y="0"/>
                    </a:lnTo>
                    <a:lnTo>
                      <a:pt x="0" y="66"/>
                    </a:lnTo>
                    <a:lnTo>
                      <a:pt x="24" y="175"/>
                    </a:lnTo>
                    <a:lnTo>
                      <a:pt x="67" y="168"/>
                    </a:lnTo>
                    <a:lnTo>
                      <a:pt x="95" y="123"/>
                    </a:lnTo>
                    <a:lnTo>
                      <a:pt x="204" y="6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2" name="Freeform 106"/>
              <p:cNvSpPr>
                <a:spLocks/>
              </p:cNvSpPr>
              <p:nvPr/>
            </p:nvSpPr>
            <p:spPr bwMode="auto">
              <a:xfrm>
                <a:off x="4549273" y="2922144"/>
                <a:ext cx="54964" cy="49530"/>
              </a:xfrm>
              <a:custGeom>
                <a:avLst/>
                <a:gdLst>
                  <a:gd name="T0" fmla="*/ 0 w 354"/>
                  <a:gd name="T1" fmla="*/ 319 h 319"/>
                  <a:gd name="T2" fmla="*/ 78 w 354"/>
                  <a:gd name="T3" fmla="*/ 253 h 319"/>
                  <a:gd name="T4" fmla="*/ 151 w 354"/>
                  <a:gd name="T5" fmla="*/ 232 h 319"/>
                  <a:gd name="T6" fmla="*/ 201 w 354"/>
                  <a:gd name="T7" fmla="*/ 180 h 319"/>
                  <a:gd name="T8" fmla="*/ 333 w 354"/>
                  <a:gd name="T9" fmla="*/ 173 h 319"/>
                  <a:gd name="T10" fmla="*/ 354 w 354"/>
                  <a:gd name="T11" fmla="*/ 109 h 319"/>
                  <a:gd name="T12" fmla="*/ 354 w 354"/>
                  <a:gd name="T13" fmla="*/ 0 h 319"/>
                  <a:gd name="T14" fmla="*/ 260 w 354"/>
                  <a:gd name="T15" fmla="*/ 29 h 319"/>
                  <a:gd name="T16" fmla="*/ 208 w 354"/>
                  <a:gd name="T17" fmla="*/ 88 h 319"/>
                  <a:gd name="T18" fmla="*/ 144 w 354"/>
                  <a:gd name="T19" fmla="*/ 137 h 319"/>
                  <a:gd name="T20" fmla="*/ 78 w 354"/>
                  <a:gd name="T21" fmla="*/ 159 h 319"/>
                  <a:gd name="T22" fmla="*/ 7 w 354"/>
                  <a:gd name="T23" fmla="*/ 232 h 319"/>
                  <a:gd name="T24" fmla="*/ 0 w 354"/>
                  <a:gd name="T25" fmla="*/ 3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4" h="319">
                    <a:moveTo>
                      <a:pt x="0" y="319"/>
                    </a:moveTo>
                    <a:lnTo>
                      <a:pt x="78" y="253"/>
                    </a:lnTo>
                    <a:lnTo>
                      <a:pt x="151" y="232"/>
                    </a:lnTo>
                    <a:lnTo>
                      <a:pt x="201" y="180"/>
                    </a:lnTo>
                    <a:lnTo>
                      <a:pt x="333" y="173"/>
                    </a:lnTo>
                    <a:lnTo>
                      <a:pt x="354" y="109"/>
                    </a:lnTo>
                    <a:lnTo>
                      <a:pt x="354" y="0"/>
                    </a:lnTo>
                    <a:lnTo>
                      <a:pt x="260" y="29"/>
                    </a:lnTo>
                    <a:lnTo>
                      <a:pt x="208" y="88"/>
                    </a:lnTo>
                    <a:lnTo>
                      <a:pt x="144" y="137"/>
                    </a:lnTo>
                    <a:lnTo>
                      <a:pt x="78" y="159"/>
                    </a:lnTo>
                    <a:lnTo>
                      <a:pt x="7" y="232"/>
                    </a:lnTo>
                    <a:lnTo>
                      <a:pt x="0" y="31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 name="Freeform 107"/>
              <p:cNvSpPr>
                <a:spLocks/>
              </p:cNvSpPr>
              <p:nvPr/>
            </p:nvSpPr>
            <p:spPr bwMode="auto">
              <a:xfrm>
                <a:off x="4614174" y="2997448"/>
                <a:ext cx="36953" cy="35867"/>
              </a:xfrm>
              <a:custGeom>
                <a:avLst/>
                <a:gdLst>
                  <a:gd name="T0" fmla="*/ 87 w 238"/>
                  <a:gd name="T1" fmla="*/ 35 h 231"/>
                  <a:gd name="T2" fmla="*/ 14 w 238"/>
                  <a:gd name="T3" fmla="*/ 49 h 231"/>
                  <a:gd name="T4" fmla="*/ 0 w 238"/>
                  <a:gd name="T5" fmla="*/ 87 h 231"/>
                  <a:gd name="T6" fmla="*/ 52 w 238"/>
                  <a:gd name="T7" fmla="*/ 160 h 231"/>
                  <a:gd name="T8" fmla="*/ 87 w 238"/>
                  <a:gd name="T9" fmla="*/ 196 h 231"/>
                  <a:gd name="T10" fmla="*/ 137 w 238"/>
                  <a:gd name="T11" fmla="*/ 196 h 231"/>
                  <a:gd name="T12" fmla="*/ 161 w 238"/>
                  <a:gd name="T13" fmla="*/ 231 h 231"/>
                  <a:gd name="T14" fmla="*/ 217 w 238"/>
                  <a:gd name="T15" fmla="*/ 196 h 231"/>
                  <a:gd name="T16" fmla="*/ 238 w 238"/>
                  <a:gd name="T17" fmla="*/ 144 h 231"/>
                  <a:gd name="T18" fmla="*/ 210 w 238"/>
                  <a:gd name="T19" fmla="*/ 94 h 231"/>
                  <a:gd name="T20" fmla="*/ 224 w 238"/>
                  <a:gd name="T21" fmla="*/ 21 h 231"/>
                  <a:gd name="T22" fmla="*/ 161 w 238"/>
                  <a:gd name="T23" fmla="*/ 0 h 231"/>
                  <a:gd name="T24" fmla="*/ 87 w 238"/>
                  <a:gd name="T25" fmla="*/ 3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231">
                    <a:moveTo>
                      <a:pt x="87" y="35"/>
                    </a:moveTo>
                    <a:lnTo>
                      <a:pt x="14" y="49"/>
                    </a:lnTo>
                    <a:lnTo>
                      <a:pt x="0" y="87"/>
                    </a:lnTo>
                    <a:lnTo>
                      <a:pt x="52" y="160"/>
                    </a:lnTo>
                    <a:lnTo>
                      <a:pt x="87" y="196"/>
                    </a:lnTo>
                    <a:lnTo>
                      <a:pt x="137" y="196"/>
                    </a:lnTo>
                    <a:lnTo>
                      <a:pt x="161" y="231"/>
                    </a:lnTo>
                    <a:lnTo>
                      <a:pt x="217" y="196"/>
                    </a:lnTo>
                    <a:lnTo>
                      <a:pt x="238" y="144"/>
                    </a:lnTo>
                    <a:lnTo>
                      <a:pt x="210" y="94"/>
                    </a:lnTo>
                    <a:lnTo>
                      <a:pt x="224" y="21"/>
                    </a:lnTo>
                    <a:lnTo>
                      <a:pt x="161" y="0"/>
                    </a:lnTo>
                    <a:lnTo>
                      <a:pt x="87" y="3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108"/>
              <p:cNvSpPr>
                <a:spLocks/>
              </p:cNvSpPr>
              <p:nvPr/>
            </p:nvSpPr>
            <p:spPr bwMode="auto">
              <a:xfrm>
                <a:off x="4212966" y="2885190"/>
                <a:ext cx="180420" cy="349505"/>
              </a:xfrm>
              <a:custGeom>
                <a:avLst/>
                <a:gdLst>
                  <a:gd name="T0" fmla="*/ 408 w 1162"/>
                  <a:gd name="T1" fmla="*/ 26 h 2251"/>
                  <a:gd name="T2" fmla="*/ 163 w 1162"/>
                  <a:gd name="T3" fmla="*/ 87 h 2251"/>
                  <a:gd name="T4" fmla="*/ 59 w 1162"/>
                  <a:gd name="T5" fmla="*/ 264 h 2251"/>
                  <a:gd name="T6" fmla="*/ 92 w 1162"/>
                  <a:gd name="T7" fmla="*/ 368 h 2251"/>
                  <a:gd name="T8" fmla="*/ 21 w 1162"/>
                  <a:gd name="T9" fmla="*/ 515 h 2251"/>
                  <a:gd name="T10" fmla="*/ 11 w 1162"/>
                  <a:gd name="T11" fmla="*/ 661 h 2251"/>
                  <a:gd name="T12" fmla="*/ 66 w 1162"/>
                  <a:gd name="T13" fmla="*/ 652 h 2251"/>
                  <a:gd name="T14" fmla="*/ 120 w 1162"/>
                  <a:gd name="T15" fmla="*/ 548 h 2251"/>
                  <a:gd name="T16" fmla="*/ 130 w 1162"/>
                  <a:gd name="T17" fmla="*/ 611 h 2251"/>
                  <a:gd name="T18" fmla="*/ 75 w 1162"/>
                  <a:gd name="T19" fmla="*/ 758 h 2251"/>
                  <a:gd name="T20" fmla="*/ 99 w 1162"/>
                  <a:gd name="T21" fmla="*/ 911 h 2251"/>
                  <a:gd name="T22" fmla="*/ 130 w 1162"/>
                  <a:gd name="T23" fmla="*/ 796 h 2251"/>
                  <a:gd name="T24" fmla="*/ 208 w 1162"/>
                  <a:gd name="T25" fmla="*/ 796 h 2251"/>
                  <a:gd name="T26" fmla="*/ 233 w 1162"/>
                  <a:gd name="T27" fmla="*/ 895 h 2251"/>
                  <a:gd name="T28" fmla="*/ 179 w 1162"/>
                  <a:gd name="T29" fmla="*/ 992 h 2251"/>
                  <a:gd name="T30" fmla="*/ 196 w 1162"/>
                  <a:gd name="T31" fmla="*/ 1089 h 2251"/>
                  <a:gd name="T32" fmla="*/ 430 w 1162"/>
                  <a:gd name="T33" fmla="*/ 1046 h 2251"/>
                  <a:gd name="T34" fmla="*/ 439 w 1162"/>
                  <a:gd name="T35" fmla="*/ 1221 h 2251"/>
                  <a:gd name="T36" fmla="*/ 500 w 1162"/>
                  <a:gd name="T37" fmla="*/ 1297 h 2251"/>
                  <a:gd name="T38" fmla="*/ 479 w 1162"/>
                  <a:gd name="T39" fmla="*/ 1422 h 2251"/>
                  <a:gd name="T40" fmla="*/ 293 w 1162"/>
                  <a:gd name="T41" fmla="*/ 1481 h 2251"/>
                  <a:gd name="T42" fmla="*/ 309 w 1162"/>
                  <a:gd name="T43" fmla="*/ 1561 h 2251"/>
                  <a:gd name="T44" fmla="*/ 229 w 1162"/>
                  <a:gd name="T45" fmla="*/ 1757 h 2251"/>
                  <a:gd name="T46" fmla="*/ 158 w 1162"/>
                  <a:gd name="T47" fmla="*/ 1828 h 2251"/>
                  <a:gd name="T48" fmla="*/ 342 w 1162"/>
                  <a:gd name="T49" fmla="*/ 1866 h 2251"/>
                  <a:gd name="T50" fmla="*/ 451 w 1162"/>
                  <a:gd name="T51" fmla="*/ 1915 h 2251"/>
                  <a:gd name="T52" fmla="*/ 517 w 1162"/>
                  <a:gd name="T53" fmla="*/ 1899 h 2251"/>
                  <a:gd name="T54" fmla="*/ 425 w 1162"/>
                  <a:gd name="T55" fmla="*/ 1970 h 2251"/>
                  <a:gd name="T56" fmla="*/ 316 w 1162"/>
                  <a:gd name="T57" fmla="*/ 2045 h 2251"/>
                  <a:gd name="T58" fmla="*/ 229 w 1162"/>
                  <a:gd name="T59" fmla="*/ 2138 h 2251"/>
                  <a:gd name="T60" fmla="*/ 153 w 1162"/>
                  <a:gd name="T61" fmla="*/ 2251 h 2251"/>
                  <a:gd name="T62" fmla="*/ 255 w 1162"/>
                  <a:gd name="T63" fmla="*/ 2180 h 2251"/>
                  <a:gd name="T64" fmla="*/ 439 w 1162"/>
                  <a:gd name="T65" fmla="*/ 2126 h 2251"/>
                  <a:gd name="T66" fmla="*/ 581 w 1162"/>
                  <a:gd name="T67" fmla="*/ 2116 h 2251"/>
                  <a:gd name="T68" fmla="*/ 864 w 1162"/>
                  <a:gd name="T69" fmla="*/ 2071 h 2251"/>
                  <a:gd name="T70" fmla="*/ 1124 w 1162"/>
                  <a:gd name="T71" fmla="*/ 1975 h 2251"/>
                  <a:gd name="T72" fmla="*/ 1037 w 1162"/>
                  <a:gd name="T73" fmla="*/ 1925 h 2251"/>
                  <a:gd name="T74" fmla="*/ 989 w 1162"/>
                  <a:gd name="T75" fmla="*/ 1894 h 2251"/>
                  <a:gd name="T76" fmla="*/ 1129 w 1162"/>
                  <a:gd name="T77" fmla="*/ 1802 h 2251"/>
                  <a:gd name="T78" fmla="*/ 1150 w 1162"/>
                  <a:gd name="T79" fmla="*/ 1568 h 2251"/>
                  <a:gd name="T80" fmla="*/ 956 w 1162"/>
                  <a:gd name="T81" fmla="*/ 1545 h 2251"/>
                  <a:gd name="T82" fmla="*/ 911 w 1162"/>
                  <a:gd name="T83" fmla="*/ 1242 h 2251"/>
                  <a:gd name="T84" fmla="*/ 748 w 1162"/>
                  <a:gd name="T85" fmla="*/ 1084 h 2251"/>
                  <a:gd name="T86" fmla="*/ 656 w 1162"/>
                  <a:gd name="T87" fmla="*/ 770 h 2251"/>
                  <a:gd name="T88" fmla="*/ 489 w 1162"/>
                  <a:gd name="T89" fmla="*/ 770 h 2251"/>
                  <a:gd name="T90" fmla="*/ 538 w 1162"/>
                  <a:gd name="T91" fmla="*/ 678 h 2251"/>
                  <a:gd name="T92" fmla="*/ 652 w 1162"/>
                  <a:gd name="T93" fmla="*/ 340 h 2251"/>
                  <a:gd name="T94" fmla="*/ 493 w 1162"/>
                  <a:gd name="T95" fmla="*/ 248 h 2251"/>
                  <a:gd name="T96" fmla="*/ 375 w 1162"/>
                  <a:gd name="T97" fmla="*/ 146 h 2251"/>
                  <a:gd name="T98" fmla="*/ 484 w 1162"/>
                  <a:gd name="T99" fmla="*/ 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2" h="2251">
                    <a:moveTo>
                      <a:pt x="484" y="0"/>
                    </a:moveTo>
                    <a:lnTo>
                      <a:pt x="408" y="26"/>
                    </a:lnTo>
                    <a:lnTo>
                      <a:pt x="212" y="26"/>
                    </a:lnTo>
                    <a:lnTo>
                      <a:pt x="163" y="87"/>
                    </a:lnTo>
                    <a:lnTo>
                      <a:pt x="137" y="200"/>
                    </a:lnTo>
                    <a:lnTo>
                      <a:pt x="59" y="264"/>
                    </a:lnTo>
                    <a:lnTo>
                      <a:pt x="59" y="335"/>
                    </a:lnTo>
                    <a:lnTo>
                      <a:pt x="92" y="368"/>
                    </a:lnTo>
                    <a:lnTo>
                      <a:pt x="92" y="448"/>
                    </a:lnTo>
                    <a:lnTo>
                      <a:pt x="21" y="515"/>
                    </a:lnTo>
                    <a:lnTo>
                      <a:pt x="0" y="586"/>
                    </a:lnTo>
                    <a:lnTo>
                      <a:pt x="11" y="661"/>
                    </a:lnTo>
                    <a:lnTo>
                      <a:pt x="21" y="694"/>
                    </a:lnTo>
                    <a:lnTo>
                      <a:pt x="66" y="652"/>
                    </a:lnTo>
                    <a:lnTo>
                      <a:pt x="70" y="590"/>
                    </a:lnTo>
                    <a:lnTo>
                      <a:pt x="120" y="548"/>
                    </a:lnTo>
                    <a:lnTo>
                      <a:pt x="137" y="574"/>
                    </a:lnTo>
                    <a:lnTo>
                      <a:pt x="130" y="611"/>
                    </a:lnTo>
                    <a:lnTo>
                      <a:pt x="87" y="694"/>
                    </a:lnTo>
                    <a:lnTo>
                      <a:pt x="75" y="758"/>
                    </a:lnTo>
                    <a:lnTo>
                      <a:pt x="75" y="857"/>
                    </a:lnTo>
                    <a:lnTo>
                      <a:pt x="99" y="911"/>
                    </a:lnTo>
                    <a:lnTo>
                      <a:pt x="120" y="874"/>
                    </a:lnTo>
                    <a:lnTo>
                      <a:pt x="130" y="796"/>
                    </a:lnTo>
                    <a:lnTo>
                      <a:pt x="191" y="765"/>
                    </a:lnTo>
                    <a:lnTo>
                      <a:pt x="208" y="796"/>
                    </a:lnTo>
                    <a:lnTo>
                      <a:pt x="212" y="850"/>
                    </a:lnTo>
                    <a:lnTo>
                      <a:pt x="233" y="895"/>
                    </a:lnTo>
                    <a:lnTo>
                      <a:pt x="229" y="949"/>
                    </a:lnTo>
                    <a:lnTo>
                      <a:pt x="179" y="992"/>
                    </a:lnTo>
                    <a:lnTo>
                      <a:pt x="167" y="1074"/>
                    </a:lnTo>
                    <a:lnTo>
                      <a:pt x="196" y="1089"/>
                    </a:lnTo>
                    <a:lnTo>
                      <a:pt x="359" y="1084"/>
                    </a:lnTo>
                    <a:lnTo>
                      <a:pt x="430" y="1046"/>
                    </a:lnTo>
                    <a:lnTo>
                      <a:pt x="418" y="1150"/>
                    </a:lnTo>
                    <a:lnTo>
                      <a:pt x="439" y="1221"/>
                    </a:lnTo>
                    <a:lnTo>
                      <a:pt x="467" y="1275"/>
                    </a:lnTo>
                    <a:lnTo>
                      <a:pt x="500" y="1297"/>
                    </a:lnTo>
                    <a:lnTo>
                      <a:pt x="510" y="1372"/>
                    </a:lnTo>
                    <a:lnTo>
                      <a:pt x="479" y="1422"/>
                    </a:lnTo>
                    <a:lnTo>
                      <a:pt x="396" y="1460"/>
                    </a:lnTo>
                    <a:lnTo>
                      <a:pt x="293" y="1481"/>
                    </a:lnTo>
                    <a:lnTo>
                      <a:pt x="271" y="1552"/>
                    </a:lnTo>
                    <a:lnTo>
                      <a:pt x="309" y="1561"/>
                    </a:lnTo>
                    <a:lnTo>
                      <a:pt x="288" y="1745"/>
                    </a:lnTo>
                    <a:lnTo>
                      <a:pt x="229" y="1757"/>
                    </a:lnTo>
                    <a:lnTo>
                      <a:pt x="174" y="1786"/>
                    </a:lnTo>
                    <a:lnTo>
                      <a:pt x="158" y="1828"/>
                    </a:lnTo>
                    <a:lnTo>
                      <a:pt x="179" y="1861"/>
                    </a:lnTo>
                    <a:lnTo>
                      <a:pt x="342" y="1866"/>
                    </a:lnTo>
                    <a:lnTo>
                      <a:pt x="385" y="1904"/>
                    </a:lnTo>
                    <a:lnTo>
                      <a:pt x="451" y="1915"/>
                    </a:lnTo>
                    <a:lnTo>
                      <a:pt x="472" y="1899"/>
                    </a:lnTo>
                    <a:lnTo>
                      <a:pt x="517" y="1899"/>
                    </a:lnTo>
                    <a:lnTo>
                      <a:pt x="493" y="1953"/>
                    </a:lnTo>
                    <a:lnTo>
                      <a:pt x="425" y="1970"/>
                    </a:lnTo>
                    <a:lnTo>
                      <a:pt x="326" y="1984"/>
                    </a:lnTo>
                    <a:lnTo>
                      <a:pt x="316" y="2045"/>
                    </a:lnTo>
                    <a:lnTo>
                      <a:pt x="255" y="2062"/>
                    </a:lnTo>
                    <a:lnTo>
                      <a:pt x="229" y="2138"/>
                    </a:lnTo>
                    <a:lnTo>
                      <a:pt x="146" y="2218"/>
                    </a:lnTo>
                    <a:lnTo>
                      <a:pt x="153" y="2251"/>
                    </a:lnTo>
                    <a:lnTo>
                      <a:pt x="212" y="2241"/>
                    </a:lnTo>
                    <a:lnTo>
                      <a:pt x="255" y="2180"/>
                    </a:lnTo>
                    <a:lnTo>
                      <a:pt x="430" y="2175"/>
                    </a:lnTo>
                    <a:lnTo>
                      <a:pt x="439" y="2126"/>
                    </a:lnTo>
                    <a:lnTo>
                      <a:pt x="548" y="2088"/>
                    </a:lnTo>
                    <a:lnTo>
                      <a:pt x="581" y="2116"/>
                    </a:lnTo>
                    <a:lnTo>
                      <a:pt x="793" y="2050"/>
                    </a:lnTo>
                    <a:lnTo>
                      <a:pt x="864" y="2071"/>
                    </a:lnTo>
                    <a:lnTo>
                      <a:pt x="989" y="2067"/>
                    </a:lnTo>
                    <a:lnTo>
                      <a:pt x="1124" y="1975"/>
                    </a:lnTo>
                    <a:lnTo>
                      <a:pt x="1119" y="1932"/>
                    </a:lnTo>
                    <a:lnTo>
                      <a:pt x="1037" y="1925"/>
                    </a:lnTo>
                    <a:lnTo>
                      <a:pt x="973" y="1920"/>
                    </a:lnTo>
                    <a:lnTo>
                      <a:pt x="989" y="1894"/>
                    </a:lnTo>
                    <a:lnTo>
                      <a:pt x="1053" y="1882"/>
                    </a:lnTo>
                    <a:lnTo>
                      <a:pt x="1129" y="1802"/>
                    </a:lnTo>
                    <a:lnTo>
                      <a:pt x="1162" y="1715"/>
                    </a:lnTo>
                    <a:lnTo>
                      <a:pt x="1150" y="1568"/>
                    </a:lnTo>
                    <a:lnTo>
                      <a:pt x="1015" y="1585"/>
                    </a:lnTo>
                    <a:lnTo>
                      <a:pt x="956" y="1545"/>
                    </a:lnTo>
                    <a:lnTo>
                      <a:pt x="940" y="1289"/>
                    </a:lnTo>
                    <a:lnTo>
                      <a:pt x="911" y="1242"/>
                    </a:lnTo>
                    <a:lnTo>
                      <a:pt x="803" y="1112"/>
                    </a:lnTo>
                    <a:lnTo>
                      <a:pt x="748" y="1084"/>
                    </a:lnTo>
                    <a:lnTo>
                      <a:pt x="727" y="904"/>
                    </a:lnTo>
                    <a:lnTo>
                      <a:pt x="656" y="770"/>
                    </a:lnTo>
                    <a:lnTo>
                      <a:pt x="581" y="732"/>
                    </a:lnTo>
                    <a:lnTo>
                      <a:pt x="489" y="770"/>
                    </a:lnTo>
                    <a:lnTo>
                      <a:pt x="479" y="727"/>
                    </a:lnTo>
                    <a:lnTo>
                      <a:pt x="538" y="678"/>
                    </a:lnTo>
                    <a:lnTo>
                      <a:pt x="531" y="552"/>
                    </a:lnTo>
                    <a:lnTo>
                      <a:pt x="652" y="340"/>
                    </a:lnTo>
                    <a:lnTo>
                      <a:pt x="642" y="260"/>
                    </a:lnTo>
                    <a:lnTo>
                      <a:pt x="493" y="248"/>
                    </a:lnTo>
                    <a:lnTo>
                      <a:pt x="347" y="260"/>
                    </a:lnTo>
                    <a:lnTo>
                      <a:pt x="375" y="146"/>
                    </a:lnTo>
                    <a:lnTo>
                      <a:pt x="467" y="63"/>
                    </a:lnTo>
                    <a:lnTo>
                      <a:pt x="484"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5" name="Freeform 109"/>
              <p:cNvSpPr>
                <a:spLocks/>
              </p:cNvSpPr>
              <p:nvPr/>
            </p:nvSpPr>
            <p:spPr bwMode="auto">
              <a:xfrm>
                <a:off x="4388262" y="3591963"/>
                <a:ext cx="12732" cy="10248"/>
              </a:xfrm>
              <a:custGeom>
                <a:avLst/>
                <a:gdLst>
                  <a:gd name="T0" fmla="*/ 0 w 82"/>
                  <a:gd name="T1" fmla="*/ 66 h 66"/>
                  <a:gd name="T2" fmla="*/ 7 w 82"/>
                  <a:gd name="T3" fmla="*/ 45 h 66"/>
                  <a:gd name="T4" fmla="*/ 49 w 82"/>
                  <a:gd name="T5" fmla="*/ 0 h 66"/>
                  <a:gd name="T6" fmla="*/ 82 w 82"/>
                  <a:gd name="T7" fmla="*/ 12 h 66"/>
                  <a:gd name="T8" fmla="*/ 61 w 82"/>
                  <a:gd name="T9" fmla="*/ 54 h 66"/>
                  <a:gd name="T10" fmla="*/ 0 w 82"/>
                  <a:gd name="T11" fmla="*/ 66 h 66"/>
                </a:gdLst>
                <a:ahLst/>
                <a:cxnLst>
                  <a:cxn ang="0">
                    <a:pos x="T0" y="T1"/>
                  </a:cxn>
                  <a:cxn ang="0">
                    <a:pos x="T2" y="T3"/>
                  </a:cxn>
                  <a:cxn ang="0">
                    <a:pos x="T4" y="T5"/>
                  </a:cxn>
                  <a:cxn ang="0">
                    <a:pos x="T6" y="T7"/>
                  </a:cxn>
                  <a:cxn ang="0">
                    <a:pos x="T8" y="T9"/>
                  </a:cxn>
                  <a:cxn ang="0">
                    <a:pos x="T10" y="T11"/>
                  </a:cxn>
                </a:cxnLst>
                <a:rect l="0" t="0" r="r" b="b"/>
                <a:pathLst>
                  <a:path w="82" h="66">
                    <a:moveTo>
                      <a:pt x="0" y="66"/>
                    </a:moveTo>
                    <a:lnTo>
                      <a:pt x="7" y="45"/>
                    </a:lnTo>
                    <a:lnTo>
                      <a:pt x="49" y="0"/>
                    </a:lnTo>
                    <a:lnTo>
                      <a:pt x="82" y="12"/>
                    </a:lnTo>
                    <a:lnTo>
                      <a:pt x="61" y="54"/>
                    </a:lnTo>
                    <a:lnTo>
                      <a:pt x="0" y="6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6" name="Freeform 110"/>
              <p:cNvSpPr>
                <a:spLocks/>
              </p:cNvSpPr>
              <p:nvPr/>
            </p:nvSpPr>
            <p:spPr bwMode="auto">
              <a:xfrm>
                <a:off x="4415433" y="3576126"/>
                <a:ext cx="20029" cy="16924"/>
              </a:xfrm>
              <a:custGeom>
                <a:avLst/>
                <a:gdLst>
                  <a:gd name="T0" fmla="*/ 0 w 129"/>
                  <a:gd name="T1" fmla="*/ 80 h 109"/>
                  <a:gd name="T2" fmla="*/ 0 w 129"/>
                  <a:gd name="T3" fmla="*/ 5 h 109"/>
                  <a:gd name="T4" fmla="*/ 92 w 129"/>
                  <a:gd name="T5" fmla="*/ 0 h 109"/>
                  <a:gd name="T6" fmla="*/ 129 w 129"/>
                  <a:gd name="T7" fmla="*/ 38 h 109"/>
                  <a:gd name="T8" fmla="*/ 108 w 129"/>
                  <a:gd name="T9" fmla="*/ 76 h 109"/>
                  <a:gd name="T10" fmla="*/ 33 w 129"/>
                  <a:gd name="T11" fmla="*/ 109 h 109"/>
                  <a:gd name="T12" fmla="*/ 0 w 129"/>
                  <a:gd name="T13" fmla="*/ 80 h 109"/>
                </a:gdLst>
                <a:ahLst/>
                <a:cxnLst>
                  <a:cxn ang="0">
                    <a:pos x="T0" y="T1"/>
                  </a:cxn>
                  <a:cxn ang="0">
                    <a:pos x="T2" y="T3"/>
                  </a:cxn>
                  <a:cxn ang="0">
                    <a:pos x="T4" y="T5"/>
                  </a:cxn>
                  <a:cxn ang="0">
                    <a:pos x="T6" y="T7"/>
                  </a:cxn>
                  <a:cxn ang="0">
                    <a:pos x="T8" y="T9"/>
                  </a:cxn>
                  <a:cxn ang="0">
                    <a:pos x="T10" y="T11"/>
                  </a:cxn>
                  <a:cxn ang="0">
                    <a:pos x="T12" y="T13"/>
                  </a:cxn>
                </a:cxnLst>
                <a:rect l="0" t="0" r="r" b="b"/>
                <a:pathLst>
                  <a:path w="129" h="109">
                    <a:moveTo>
                      <a:pt x="0" y="80"/>
                    </a:moveTo>
                    <a:lnTo>
                      <a:pt x="0" y="5"/>
                    </a:lnTo>
                    <a:lnTo>
                      <a:pt x="92" y="0"/>
                    </a:lnTo>
                    <a:lnTo>
                      <a:pt x="129" y="38"/>
                    </a:lnTo>
                    <a:lnTo>
                      <a:pt x="108" y="76"/>
                    </a:lnTo>
                    <a:lnTo>
                      <a:pt x="33" y="109"/>
                    </a:lnTo>
                    <a:lnTo>
                      <a:pt x="0" y="8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111"/>
              <p:cNvSpPr>
                <a:spLocks/>
              </p:cNvSpPr>
              <p:nvPr/>
            </p:nvSpPr>
            <p:spPr bwMode="auto">
              <a:xfrm>
                <a:off x="4444002" y="3561842"/>
                <a:ext cx="12887" cy="9937"/>
              </a:xfrm>
              <a:custGeom>
                <a:avLst/>
                <a:gdLst>
                  <a:gd name="T0" fmla="*/ 0 w 83"/>
                  <a:gd name="T1" fmla="*/ 59 h 64"/>
                  <a:gd name="T2" fmla="*/ 0 w 83"/>
                  <a:gd name="T3" fmla="*/ 31 h 64"/>
                  <a:gd name="T4" fmla="*/ 42 w 83"/>
                  <a:gd name="T5" fmla="*/ 0 h 64"/>
                  <a:gd name="T6" fmla="*/ 83 w 83"/>
                  <a:gd name="T7" fmla="*/ 14 h 64"/>
                  <a:gd name="T8" fmla="*/ 75 w 83"/>
                  <a:gd name="T9" fmla="*/ 64 h 64"/>
                  <a:gd name="T10" fmla="*/ 0 w 83"/>
                  <a:gd name="T11" fmla="*/ 59 h 64"/>
                </a:gdLst>
                <a:ahLst/>
                <a:cxnLst>
                  <a:cxn ang="0">
                    <a:pos x="T0" y="T1"/>
                  </a:cxn>
                  <a:cxn ang="0">
                    <a:pos x="T2" y="T3"/>
                  </a:cxn>
                  <a:cxn ang="0">
                    <a:pos x="T4" y="T5"/>
                  </a:cxn>
                  <a:cxn ang="0">
                    <a:pos x="T6" y="T7"/>
                  </a:cxn>
                  <a:cxn ang="0">
                    <a:pos x="T8" y="T9"/>
                  </a:cxn>
                  <a:cxn ang="0">
                    <a:pos x="T10" y="T11"/>
                  </a:cxn>
                </a:cxnLst>
                <a:rect l="0" t="0" r="r" b="b"/>
                <a:pathLst>
                  <a:path w="83" h="64">
                    <a:moveTo>
                      <a:pt x="0" y="59"/>
                    </a:moveTo>
                    <a:lnTo>
                      <a:pt x="0" y="31"/>
                    </a:lnTo>
                    <a:lnTo>
                      <a:pt x="42" y="0"/>
                    </a:lnTo>
                    <a:lnTo>
                      <a:pt x="83" y="14"/>
                    </a:lnTo>
                    <a:lnTo>
                      <a:pt x="75" y="64"/>
                    </a:lnTo>
                    <a:lnTo>
                      <a:pt x="0" y="5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8" name="Freeform 112"/>
              <p:cNvSpPr>
                <a:spLocks/>
              </p:cNvSpPr>
              <p:nvPr/>
            </p:nvSpPr>
            <p:spPr bwMode="auto">
              <a:xfrm>
                <a:off x="4911976" y="3593827"/>
                <a:ext cx="25308" cy="31053"/>
              </a:xfrm>
              <a:custGeom>
                <a:avLst/>
                <a:gdLst>
                  <a:gd name="T0" fmla="*/ 0 w 163"/>
                  <a:gd name="T1" fmla="*/ 33 h 200"/>
                  <a:gd name="T2" fmla="*/ 54 w 163"/>
                  <a:gd name="T3" fmla="*/ 87 h 200"/>
                  <a:gd name="T4" fmla="*/ 118 w 163"/>
                  <a:gd name="T5" fmla="*/ 141 h 200"/>
                  <a:gd name="T6" fmla="*/ 135 w 163"/>
                  <a:gd name="T7" fmla="*/ 196 h 200"/>
                  <a:gd name="T8" fmla="*/ 163 w 163"/>
                  <a:gd name="T9" fmla="*/ 200 h 200"/>
                  <a:gd name="T10" fmla="*/ 156 w 163"/>
                  <a:gd name="T11" fmla="*/ 118 h 200"/>
                  <a:gd name="T12" fmla="*/ 71 w 163"/>
                  <a:gd name="T13" fmla="*/ 0 h 200"/>
                  <a:gd name="T14" fmla="*/ 9 w 163"/>
                  <a:gd name="T15" fmla="*/ 0 h 200"/>
                  <a:gd name="T16" fmla="*/ 0 w 163"/>
                  <a:gd name="T17" fmla="*/ 3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3" h="200">
                    <a:moveTo>
                      <a:pt x="0" y="33"/>
                    </a:moveTo>
                    <a:lnTo>
                      <a:pt x="54" y="87"/>
                    </a:lnTo>
                    <a:lnTo>
                      <a:pt x="118" y="141"/>
                    </a:lnTo>
                    <a:lnTo>
                      <a:pt x="135" y="196"/>
                    </a:lnTo>
                    <a:lnTo>
                      <a:pt x="163" y="200"/>
                    </a:lnTo>
                    <a:lnTo>
                      <a:pt x="156" y="118"/>
                    </a:lnTo>
                    <a:lnTo>
                      <a:pt x="71" y="0"/>
                    </a:lnTo>
                    <a:lnTo>
                      <a:pt x="9" y="0"/>
                    </a:lnTo>
                    <a:lnTo>
                      <a:pt x="0" y="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9" name="Freeform 113"/>
              <p:cNvSpPr>
                <a:spLocks/>
              </p:cNvSpPr>
              <p:nvPr/>
            </p:nvSpPr>
            <p:spPr bwMode="auto">
              <a:xfrm>
                <a:off x="4966629" y="3590411"/>
                <a:ext cx="7763" cy="16924"/>
              </a:xfrm>
              <a:custGeom>
                <a:avLst/>
                <a:gdLst>
                  <a:gd name="T0" fmla="*/ 38 w 50"/>
                  <a:gd name="T1" fmla="*/ 109 h 109"/>
                  <a:gd name="T2" fmla="*/ 50 w 50"/>
                  <a:gd name="T3" fmla="*/ 92 h 109"/>
                  <a:gd name="T4" fmla="*/ 42 w 50"/>
                  <a:gd name="T5" fmla="*/ 31 h 109"/>
                  <a:gd name="T6" fmla="*/ 33 w 50"/>
                  <a:gd name="T7" fmla="*/ 0 h 109"/>
                  <a:gd name="T8" fmla="*/ 0 w 50"/>
                  <a:gd name="T9" fmla="*/ 17 h 109"/>
                  <a:gd name="T10" fmla="*/ 0 w 50"/>
                  <a:gd name="T11" fmla="*/ 64 h 109"/>
                  <a:gd name="T12" fmla="*/ 38 w 50"/>
                  <a:gd name="T13" fmla="*/ 109 h 109"/>
                </a:gdLst>
                <a:ahLst/>
                <a:cxnLst>
                  <a:cxn ang="0">
                    <a:pos x="T0" y="T1"/>
                  </a:cxn>
                  <a:cxn ang="0">
                    <a:pos x="T2" y="T3"/>
                  </a:cxn>
                  <a:cxn ang="0">
                    <a:pos x="T4" y="T5"/>
                  </a:cxn>
                  <a:cxn ang="0">
                    <a:pos x="T6" y="T7"/>
                  </a:cxn>
                  <a:cxn ang="0">
                    <a:pos x="T8" y="T9"/>
                  </a:cxn>
                  <a:cxn ang="0">
                    <a:pos x="T10" y="T11"/>
                  </a:cxn>
                  <a:cxn ang="0">
                    <a:pos x="T12" y="T13"/>
                  </a:cxn>
                </a:cxnLst>
                <a:rect l="0" t="0" r="r" b="b"/>
                <a:pathLst>
                  <a:path w="50" h="109">
                    <a:moveTo>
                      <a:pt x="38" y="109"/>
                    </a:moveTo>
                    <a:lnTo>
                      <a:pt x="50" y="92"/>
                    </a:lnTo>
                    <a:lnTo>
                      <a:pt x="42" y="31"/>
                    </a:lnTo>
                    <a:lnTo>
                      <a:pt x="33" y="0"/>
                    </a:lnTo>
                    <a:lnTo>
                      <a:pt x="0" y="17"/>
                    </a:lnTo>
                    <a:lnTo>
                      <a:pt x="0" y="64"/>
                    </a:lnTo>
                    <a:lnTo>
                      <a:pt x="38" y="10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0" name="Freeform 114"/>
              <p:cNvSpPr>
                <a:spLocks/>
              </p:cNvSpPr>
              <p:nvPr/>
            </p:nvSpPr>
            <p:spPr bwMode="auto">
              <a:xfrm>
                <a:off x="4972529" y="3632643"/>
                <a:ext cx="9161" cy="8384"/>
              </a:xfrm>
              <a:custGeom>
                <a:avLst/>
                <a:gdLst>
                  <a:gd name="T0" fmla="*/ 0 w 59"/>
                  <a:gd name="T1" fmla="*/ 21 h 54"/>
                  <a:gd name="T2" fmla="*/ 16 w 59"/>
                  <a:gd name="T3" fmla="*/ 0 h 54"/>
                  <a:gd name="T4" fmla="*/ 59 w 59"/>
                  <a:gd name="T5" fmla="*/ 21 h 54"/>
                  <a:gd name="T6" fmla="*/ 49 w 59"/>
                  <a:gd name="T7" fmla="*/ 42 h 54"/>
                  <a:gd name="T8" fmla="*/ 16 w 59"/>
                  <a:gd name="T9" fmla="*/ 54 h 54"/>
                  <a:gd name="T10" fmla="*/ 0 w 59"/>
                  <a:gd name="T11" fmla="*/ 21 h 54"/>
                </a:gdLst>
                <a:ahLst/>
                <a:cxnLst>
                  <a:cxn ang="0">
                    <a:pos x="T0" y="T1"/>
                  </a:cxn>
                  <a:cxn ang="0">
                    <a:pos x="T2" y="T3"/>
                  </a:cxn>
                  <a:cxn ang="0">
                    <a:pos x="T4" y="T5"/>
                  </a:cxn>
                  <a:cxn ang="0">
                    <a:pos x="T6" y="T7"/>
                  </a:cxn>
                  <a:cxn ang="0">
                    <a:pos x="T8" y="T9"/>
                  </a:cxn>
                  <a:cxn ang="0">
                    <a:pos x="T10" y="T11"/>
                  </a:cxn>
                </a:cxnLst>
                <a:rect l="0" t="0" r="r" b="b"/>
                <a:pathLst>
                  <a:path w="59" h="54">
                    <a:moveTo>
                      <a:pt x="0" y="21"/>
                    </a:moveTo>
                    <a:lnTo>
                      <a:pt x="16" y="0"/>
                    </a:lnTo>
                    <a:lnTo>
                      <a:pt x="59" y="21"/>
                    </a:lnTo>
                    <a:lnTo>
                      <a:pt x="49" y="42"/>
                    </a:lnTo>
                    <a:lnTo>
                      <a:pt x="16" y="54"/>
                    </a:lnTo>
                    <a:lnTo>
                      <a:pt x="0" y="2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1" name="Freeform 115"/>
              <p:cNvSpPr>
                <a:spLocks/>
              </p:cNvSpPr>
              <p:nvPr/>
            </p:nvSpPr>
            <p:spPr bwMode="auto">
              <a:xfrm>
                <a:off x="4953121" y="3648480"/>
                <a:ext cx="10869" cy="6521"/>
              </a:xfrm>
              <a:custGeom>
                <a:avLst/>
                <a:gdLst>
                  <a:gd name="T0" fmla="*/ 0 w 70"/>
                  <a:gd name="T1" fmla="*/ 21 h 42"/>
                  <a:gd name="T2" fmla="*/ 28 w 70"/>
                  <a:gd name="T3" fmla="*/ 0 h 42"/>
                  <a:gd name="T4" fmla="*/ 66 w 70"/>
                  <a:gd name="T5" fmla="*/ 11 h 42"/>
                  <a:gd name="T6" fmla="*/ 70 w 70"/>
                  <a:gd name="T7" fmla="*/ 33 h 42"/>
                  <a:gd name="T8" fmla="*/ 21 w 70"/>
                  <a:gd name="T9" fmla="*/ 42 h 42"/>
                  <a:gd name="T10" fmla="*/ 0 w 70"/>
                  <a:gd name="T11" fmla="*/ 21 h 42"/>
                </a:gdLst>
                <a:ahLst/>
                <a:cxnLst>
                  <a:cxn ang="0">
                    <a:pos x="T0" y="T1"/>
                  </a:cxn>
                  <a:cxn ang="0">
                    <a:pos x="T2" y="T3"/>
                  </a:cxn>
                  <a:cxn ang="0">
                    <a:pos x="T4" y="T5"/>
                  </a:cxn>
                  <a:cxn ang="0">
                    <a:pos x="T6" y="T7"/>
                  </a:cxn>
                  <a:cxn ang="0">
                    <a:pos x="T8" y="T9"/>
                  </a:cxn>
                  <a:cxn ang="0">
                    <a:pos x="T10" y="T11"/>
                  </a:cxn>
                </a:cxnLst>
                <a:rect l="0" t="0" r="r" b="b"/>
                <a:pathLst>
                  <a:path w="70" h="42">
                    <a:moveTo>
                      <a:pt x="0" y="21"/>
                    </a:moveTo>
                    <a:lnTo>
                      <a:pt x="28" y="0"/>
                    </a:lnTo>
                    <a:lnTo>
                      <a:pt x="66" y="11"/>
                    </a:lnTo>
                    <a:lnTo>
                      <a:pt x="70" y="33"/>
                    </a:lnTo>
                    <a:lnTo>
                      <a:pt x="21" y="42"/>
                    </a:lnTo>
                    <a:lnTo>
                      <a:pt x="0" y="2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2" name="Freeform 116"/>
              <p:cNvSpPr>
                <a:spLocks/>
              </p:cNvSpPr>
              <p:nvPr/>
            </p:nvSpPr>
            <p:spPr bwMode="auto">
              <a:xfrm>
                <a:off x="4993801" y="3689781"/>
                <a:ext cx="9161" cy="8540"/>
              </a:xfrm>
              <a:custGeom>
                <a:avLst/>
                <a:gdLst>
                  <a:gd name="T0" fmla="*/ 0 w 59"/>
                  <a:gd name="T1" fmla="*/ 17 h 55"/>
                  <a:gd name="T2" fmla="*/ 26 w 59"/>
                  <a:gd name="T3" fmla="*/ 0 h 55"/>
                  <a:gd name="T4" fmla="*/ 54 w 59"/>
                  <a:gd name="T5" fmla="*/ 10 h 55"/>
                  <a:gd name="T6" fmla="*/ 59 w 59"/>
                  <a:gd name="T7" fmla="*/ 38 h 55"/>
                  <a:gd name="T8" fmla="*/ 21 w 59"/>
                  <a:gd name="T9" fmla="*/ 55 h 55"/>
                  <a:gd name="T10" fmla="*/ 0 w 59"/>
                  <a:gd name="T11" fmla="*/ 17 h 55"/>
                </a:gdLst>
                <a:ahLst/>
                <a:cxnLst>
                  <a:cxn ang="0">
                    <a:pos x="T0" y="T1"/>
                  </a:cxn>
                  <a:cxn ang="0">
                    <a:pos x="T2" y="T3"/>
                  </a:cxn>
                  <a:cxn ang="0">
                    <a:pos x="T4" y="T5"/>
                  </a:cxn>
                  <a:cxn ang="0">
                    <a:pos x="T6" y="T7"/>
                  </a:cxn>
                  <a:cxn ang="0">
                    <a:pos x="T8" y="T9"/>
                  </a:cxn>
                  <a:cxn ang="0">
                    <a:pos x="T10" y="T11"/>
                  </a:cxn>
                </a:cxnLst>
                <a:rect l="0" t="0" r="r" b="b"/>
                <a:pathLst>
                  <a:path w="59" h="55">
                    <a:moveTo>
                      <a:pt x="0" y="17"/>
                    </a:moveTo>
                    <a:lnTo>
                      <a:pt x="26" y="0"/>
                    </a:lnTo>
                    <a:lnTo>
                      <a:pt x="54" y="10"/>
                    </a:lnTo>
                    <a:lnTo>
                      <a:pt x="59" y="38"/>
                    </a:lnTo>
                    <a:lnTo>
                      <a:pt x="21" y="55"/>
                    </a:lnTo>
                    <a:lnTo>
                      <a:pt x="0" y="1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3" name="Freeform 117"/>
              <p:cNvSpPr>
                <a:spLocks/>
              </p:cNvSpPr>
              <p:nvPr/>
            </p:nvSpPr>
            <p:spPr bwMode="auto">
              <a:xfrm>
                <a:off x="3784896" y="2474045"/>
                <a:ext cx="257898" cy="173433"/>
              </a:xfrm>
              <a:custGeom>
                <a:avLst/>
                <a:gdLst>
                  <a:gd name="T0" fmla="*/ 1205 w 1661"/>
                  <a:gd name="T1" fmla="*/ 0 h 1117"/>
                  <a:gd name="T2" fmla="*/ 1368 w 1661"/>
                  <a:gd name="T3" fmla="*/ 63 h 1117"/>
                  <a:gd name="T4" fmla="*/ 1509 w 1661"/>
                  <a:gd name="T5" fmla="*/ 42 h 1117"/>
                  <a:gd name="T6" fmla="*/ 1455 w 1661"/>
                  <a:gd name="T7" fmla="*/ 130 h 1117"/>
                  <a:gd name="T8" fmla="*/ 1476 w 1661"/>
                  <a:gd name="T9" fmla="*/ 302 h 1117"/>
                  <a:gd name="T10" fmla="*/ 1564 w 1661"/>
                  <a:gd name="T11" fmla="*/ 378 h 1117"/>
                  <a:gd name="T12" fmla="*/ 1661 w 1661"/>
                  <a:gd name="T13" fmla="*/ 486 h 1117"/>
                  <a:gd name="T14" fmla="*/ 1465 w 1661"/>
                  <a:gd name="T15" fmla="*/ 737 h 1117"/>
                  <a:gd name="T16" fmla="*/ 1280 w 1661"/>
                  <a:gd name="T17" fmla="*/ 857 h 1117"/>
                  <a:gd name="T18" fmla="*/ 1063 w 1661"/>
                  <a:gd name="T19" fmla="*/ 987 h 1117"/>
                  <a:gd name="T20" fmla="*/ 673 w 1661"/>
                  <a:gd name="T21" fmla="*/ 1117 h 1117"/>
                  <a:gd name="T22" fmla="*/ 335 w 1661"/>
                  <a:gd name="T23" fmla="*/ 975 h 1117"/>
                  <a:gd name="T24" fmla="*/ 260 w 1661"/>
                  <a:gd name="T25" fmla="*/ 888 h 1117"/>
                  <a:gd name="T26" fmla="*/ 378 w 1661"/>
                  <a:gd name="T27" fmla="*/ 803 h 1117"/>
                  <a:gd name="T28" fmla="*/ 314 w 1661"/>
                  <a:gd name="T29" fmla="*/ 661 h 1117"/>
                  <a:gd name="T30" fmla="*/ 76 w 1661"/>
                  <a:gd name="T31" fmla="*/ 661 h 1117"/>
                  <a:gd name="T32" fmla="*/ 184 w 1661"/>
                  <a:gd name="T33" fmla="*/ 574 h 1117"/>
                  <a:gd name="T34" fmla="*/ 390 w 1661"/>
                  <a:gd name="T35" fmla="*/ 574 h 1117"/>
                  <a:gd name="T36" fmla="*/ 281 w 1661"/>
                  <a:gd name="T37" fmla="*/ 477 h 1117"/>
                  <a:gd name="T38" fmla="*/ 314 w 1661"/>
                  <a:gd name="T39" fmla="*/ 378 h 1117"/>
                  <a:gd name="T40" fmla="*/ 9 w 1661"/>
                  <a:gd name="T41" fmla="*/ 389 h 1117"/>
                  <a:gd name="T42" fmla="*/ 139 w 1661"/>
                  <a:gd name="T43" fmla="*/ 163 h 1117"/>
                  <a:gd name="T44" fmla="*/ 194 w 1661"/>
                  <a:gd name="T45" fmla="*/ 226 h 1117"/>
                  <a:gd name="T46" fmla="*/ 217 w 1661"/>
                  <a:gd name="T47" fmla="*/ 130 h 1117"/>
                  <a:gd name="T48" fmla="*/ 281 w 1661"/>
                  <a:gd name="T49" fmla="*/ 33 h 1117"/>
                  <a:gd name="T50" fmla="*/ 402 w 1661"/>
                  <a:gd name="T51" fmla="*/ 259 h 1117"/>
                  <a:gd name="T52" fmla="*/ 498 w 1661"/>
                  <a:gd name="T53" fmla="*/ 432 h 1117"/>
                  <a:gd name="T54" fmla="*/ 510 w 1661"/>
                  <a:gd name="T55" fmla="*/ 356 h 1117"/>
                  <a:gd name="T56" fmla="*/ 628 w 1661"/>
                  <a:gd name="T57" fmla="*/ 281 h 1117"/>
                  <a:gd name="T58" fmla="*/ 607 w 1661"/>
                  <a:gd name="T59" fmla="*/ 205 h 1117"/>
                  <a:gd name="T60" fmla="*/ 727 w 1661"/>
                  <a:gd name="T61" fmla="*/ 293 h 1117"/>
                  <a:gd name="T62" fmla="*/ 857 w 1661"/>
                  <a:gd name="T63" fmla="*/ 163 h 1117"/>
                  <a:gd name="T64" fmla="*/ 945 w 1661"/>
                  <a:gd name="T65" fmla="*/ 226 h 1117"/>
                  <a:gd name="T66" fmla="*/ 1009 w 1661"/>
                  <a:gd name="T67" fmla="*/ 139 h 1117"/>
                  <a:gd name="T68" fmla="*/ 1214 w 1661"/>
                  <a:gd name="T69" fmla="*/ 139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1" h="1117">
                    <a:moveTo>
                      <a:pt x="1214" y="139"/>
                    </a:moveTo>
                    <a:lnTo>
                      <a:pt x="1205" y="0"/>
                    </a:lnTo>
                    <a:lnTo>
                      <a:pt x="1335" y="0"/>
                    </a:lnTo>
                    <a:lnTo>
                      <a:pt x="1368" y="63"/>
                    </a:lnTo>
                    <a:lnTo>
                      <a:pt x="1455" y="63"/>
                    </a:lnTo>
                    <a:lnTo>
                      <a:pt x="1509" y="42"/>
                    </a:lnTo>
                    <a:lnTo>
                      <a:pt x="1519" y="85"/>
                    </a:lnTo>
                    <a:lnTo>
                      <a:pt x="1455" y="130"/>
                    </a:lnTo>
                    <a:lnTo>
                      <a:pt x="1486" y="193"/>
                    </a:lnTo>
                    <a:lnTo>
                      <a:pt x="1476" y="302"/>
                    </a:lnTo>
                    <a:lnTo>
                      <a:pt x="1531" y="314"/>
                    </a:lnTo>
                    <a:lnTo>
                      <a:pt x="1564" y="378"/>
                    </a:lnTo>
                    <a:lnTo>
                      <a:pt x="1627" y="378"/>
                    </a:lnTo>
                    <a:lnTo>
                      <a:pt x="1661" y="486"/>
                    </a:lnTo>
                    <a:lnTo>
                      <a:pt x="1585" y="649"/>
                    </a:lnTo>
                    <a:lnTo>
                      <a:pt x="1465" y="737"/>
                    </a:lnTo>
                    <a:lnTo>
                      <a:pt x="1422" y="845"/>
                    </a:lnTo>
                    <a:lnTo>
                      <a:pt x="1280" y="857"/>
                    </a:lnTo>
                    <a:lnTo>
                      <a:pt x="1183" y="966"/>
                    </a:lnTo>
                    <a:lnTo>
                      <a:pt x="1063" y="987"/>
                    </a:lnTo>
                    <a:lnTo>
                      <a:pt x="954" y="1105"/>
                    </a:lnTo>
                    <a:lnTo>
                      <a:pt x="673" y="1117"/>
                    </a:lnTo>
                    <a:lnTo>
                      <a:pt x="498" y="996"/>
                    </a:lnTo>
                    <a:lnTo>
                      <a:pt x="335" y="975"/>
                    </a:lnTo>
                    <a:lnTo>
                      <a:pt x="248" y="942"/>
                    </a:lnTo>
                    <a:lnTo>
                      <a:pt x="260" y="888"/>
                    </a:lnTo>
                    <a:lnTo>
                      <a:pt x="368" y="888"/>
                    </a:lnTo>
                    <a:lnTo>
                      <a:pt x="378" y="803"/>
                    </a:lnTo>
                    <a:lnTo>
                      <a:pt x="314" y="715"/>
                    </a:lnTo>
                    <a:lnTo>
                      <a:pt x="314" y="661"/>
                    </a:lnTo>
                    <a:lnTo>
                      <a:pt x="248" y="640"/>
                    </a:lnTo>
                    <a:lnTo>
                      <a:pt x="76" y="661"/>
                    </a:lnTo>
                    <a:lnTo>
                      <a:pt x="85" y="595"/>
                    </a:lnTo>
                    <a:lnTo>
                      <a:pt x="184" y="574"/>
                    </a:lnTo>
                    <a:lnTo>
                      <a:pt x="302" y="564"/>
                    </a:lnTo>
                    <a:lnTo>
                      <a:pt x="390" y="574"/>
                    </a:lnTo>
                    <a:lnTo>
                      <a:pt x="423" y="541"/>
                    </a:lnTo>
                    <a:lnTo>
                      <a:pt x="281" y="477"/>
                    </a:lnTo>
                    <a:lnTo>
                      <a:pt x="347" y="432"/>
                    </a:lnTo>
                    <a:lnTo>
                      <a:pt x="314" y="378"/>
                    </a:lnTo>
                    <a:lnTo>
                      <a:pt x="109" y="378"/>
                    </a:lnTo>
                    <a:lnTo>
                      <a:pt x="9" y="389"/>
                    </a:lnTo>
                    <a:lnTo>
                      <a:pt x="0" y="335"/>
                    </a:lnTo>
                    <a:lnTo>
                      <a:pt x="139" y="163"/>
                    </a:lnTo>
                    <a:lnTo>
                      <a:pt x="172" y="184"/>
                    </a:lnTo>
                    <a:lnTo>
                      <a:pt x="194" y="226"/>
                    </a:lnTo>
                    <a:lnTo>
                      <a:pt x="269" y="205"/>
                    </a:lnTo>
                    <a:lnTo>
                      <a:pt x="217" y="130"/>
                    </a:lnTo>
                    <a:lnTo>
                      <a:pt x="172" y="33"/>
                    </a:lnTo>
                    <a:lnTo>
                      <a:pt x="281" y="33"/>
                    </a:lnTo>
                    <a:lnTo>
                      <a:pt x="423" y="151"/>
                    </a:lnTo>
                    <a:lnTo>
                      <a:pt x="402" y="259"/>
                    </a:lnTo>
                    <a:lnTo>
                      <a:pt x="444" y="401"/>
                    </a:lnTo>
                    <a:lnTo>
                      <a:pt x="498" y="432"/>
                    </a:lnTo>
                    <a:lnTo>
                      <a:pt x="531" y="401"/>
                    </a:lnTo>
                    <a:lnTo>
                      <a:pt x="510" y="356"/>
                    </a:lnTo>
                    <a:lnTo>
                      <a:pt x="595" y="335"/>
                    </a:lnTo>
                    <a:lnTo>
                      <a:pt x="628" y="281"/>
                    </a:lnTo>
                    <a:lnTo>
                      <a:pt x="565" y="238"/>
                    </a:lnTo>
                    <a:lnTo>
                      <a:pt x="607" y="205"/>
                    </a:lnTo>
                    <a:lnTo>
                      <a:pt x="661" y="215"/>
                    </a:lnTo>
                    <a:lnTo>
                      <a:pt x="727" y="293"/>
                    </a:lnTo>
                    <a:lnTo>
                      <a:pt x="727" y="193"/>
                    </a:lnTo>
                    <a:lnTo>
                      <a:pt x="857" y="163"/>
                    </a:lnTo>
                    <a:lnTo>
                      <a:pt x="900" y="248"/>
                    </a:lnTo>
                    <a:lnTo>
                      <a:pt x="945" y="226"/>
                    </a:lnTo>
                    <a:lnTo>
                      <a:pt x="921" y="163"/>
                    </a:lnTo>
                    <a:lnTo>
                      <a:pt x="1009" y="139"/>
                    </a:lnTo>
                    <a:lnTo>
                      <a:pt x="1084" y="193"/>
                    </a:lnTo>
                    <a:lnTo>
                      <a:pt x="1214" y="13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4" name="Freeform 118"/>
              <p:cNvSpPr>
                <a:spLocks/>
              </p:cNvSpPr>
              <p:nvPr/>
            </p:nvSpPr>
            <p:spPr bwMode="auto">
              <a:xfrm>
                <a:off x="4584519" y="3267612"/>
                <a:ext cx="173122" cy="90986"/>
              </a:xfrm>
              <a:custGeom>
                <a:avLst/>
                <a:gdLst>
                  <a:gd name="T0" fmla="*/ 1018 w 1115"/>
                  <a:gd name="T1" fmla="*/ 456 h 586"/>
                  <a:gd name="T2" fmla="*/ 888 w 1115"/>
                  <a:gd name="T3" fmla="*/ 487 h 586"/>
                  <a:gd name="T4" fmla="*/ 722 w 1115"/>
                  <a:gd name="T5" fmla="*/ 586 h 586"/>
                  <a:gd name="T6" fmla="*/ 616 w 1115"/>
                  <a:gd name="T7" fmla="*/ 541 h 586"/>
                  <a:gd name="T8" fmla="*/ 474 w 1115"/>
                  <a:gd name="T9" fmla="*/ 499 h 586"/>
                  <a:gd name="T10" fmla="*/ 420 w 1115"/>
                  <a:gd name="T11" fmla="*/ 499 h 586"/>
                  <a:gd name="T12" fmla="*/ 375 w 1115"/>
                  <a:gd name="T13" fmla="*/ 466 h 586"/>
                  <a:gd name="T14" fmla="*/ 300 w 1115"/>
                  <a:gd name="T15" fmla="*/ 466 h 586"/>
                  <a:gd name="T16" fmla="*/ 245 w 1115"/>
                  <a:gd name="T17" fmla="*/ 511 h 586"/>
                  <a:gd name="T18" fmla="*/ 94 w 1115"/>
                  <a:gd name="T19" fmla="*/ 511 h 586"/>
                  <a:gd name="T20" fmla="*/ 7 w 1115"/>
                  <a:gd name="T21" fmla="*/ 478 h 586"/>
                  <a:gd name="T22" fmla="*/ 0 w 1115"/>
                  <a:gd name="T23" fmla="*/ 388 h 586"/>
                  <a:gd name="T24" fmla="*/ 18 w 1115"/>
                  <a:gd name="T25" fmla="*/ 369 h 586"/>
                  <a:gd name="T26" fmla="*/ 148 w 1115"/>
                  <a:gd name="T27" fmla="*/ 381 h 586"/>
                  <a:gd name="T28" fmla="*/ 311 w 1115"/>
                  <a:gd name="T29" fmla="*/ 348 h 586"/>
                  <a:gd name="T30" fmla="*/ 408 w 1115"/>
                  <a:gd name="T31" fmla="*/ 293 h 586"/>
                  <a:gd name="T32" fmla="*/ 517 w 1115"/>
                  <a:gd name="T33" fmla="*/ 315 h 586"/>
                  <a:gd name="T34" fmla="*/ 562 w 1115"/>
                  <a:gd name="T35" fmla="*/ 260 h 586"/>
                  <a:gd name="T36" fmla="*/ 538 w 1115"/>
                  <a:gd name="T37" fmla="*/ 163 h 586"/>
                  <a:gd name="T38" fmla="*/ 626 w 1115"/>
                  <a:gd name="T39" fmla="*/ 97 h 586"/>
                  <a:gd name="T40" fmla="*/ 647 w 1115"/>
                  <a:gd name="T41" fmla="*/ 31 h 586"/>
                  <a:gd name="T42" fmla="*/ 864 w 1115"/>
                  <a:gd name="T43" fmla="*/ 0 h 586"/>
                  <a:gd name="T44" fmla="*/ 1006 w 1115"/>
                  <a:gd name="T45" fmla="*/ 55 h 586"/>
                  <a:gd name="T46" fmla="*/ 1039 w 1115"/>
                  <a:gd name="T47" fmla="*/ 152 h 586"/>
                  <a:gd name="T48" fmla="*/ 1100 w 1115"/>
                  <a:gd name="T49" fmla="*/ 156 h 586"/>
                  <a:gd name="T50" fmla="*/ 1115 w 1115"/>
                  <a:gd name="T51" fmla="*/ 260 h 586"/>
                  <a:gd name="T52" fmla="*/ 1039 w 1115"/>
                  <a:gd name="T53" fmla="*/ 303 h 586"/>
                  <a:gd name="T54" fmla="*/ 1048 w 1115"/>
                  <a:gd name="T55" fmla="*/ 402 h 586"/>
                  <a:gd name="T56" fmla="*/ 1018 w 1115"/>
                  <a:gd name="T57" fmla="*/ 45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5" h="586">
                    <a:moveTo>
                      <a:pt x="1018" y="456"/>
                    </a:moveTo>
                    <a:lnTo>
                      <a:pt x="888" y="487"/>
                    </a:lnTo>
                    <a:lnTo>
                      <a:pt x="722" y="586"/>
                    </a:lnTo>
                    <a:lnTo>
                      <a:pt x="616" y="541"/>
                    </a:lnTo>
                    <a:lnTo>
                      <a:pt x="474" y="499"/>
                    </a:lnTo>
                    <a:lnTo>
                      <a:pt x="420" y="499"/>
                    </a:lnTo>
                    <a:lnTo>
                      <a:pt x="375" y="466"/>
                    </a:lnTo>
                    <a:lnTo>
                      <a:pt x="300" y="466"/>
                    </a:lnTo>
                    <a:lnTo>
                      <a:pt x="245" y="511"/>
                    </a:lnTo>
                    <a:lnTo>
                      <a:pt x="94" y="511"/>
                    </a:lnTo>
                    <a:lnTo>
                      <a:pt x="7" y="478"/>
                    </a:lnTo>
                    <a:lnTo>
                      <a:pt x="0" y="388"/>
                    </a:lnTo>
                    <a:lnTo>
                      <a:pt x="18" y="369"/>
                    </a:lnTo>
                    <a:lnTo>
                      <a:pt x="148" y="381"/>
                    </a:lnTo>
                    <a:lnTo>
                      <a:pt x="311" y="348"/>
                    </a:lnTo>
                    <a:lnTo>
                      <a:pt x="408" y="293"/>
                    </a:lnTo>
                    <a:lnTo>
                      <a:pt x="517" y="315"/>
                    </a:lnTo>
                    <a:lnTo>
                      <a:pt x="562" y="260"/>
                    </a:lnTo>
                    <a:lnTo>
                      <a:pt x="538" y="163"/>
                    </a:lnTo>
                    <a:lnTo>
                      <a:pt x="626" y="97"/>
                    </a:lnTo>
                    <a:lnTo>
                      <a:pt x="647" y="31"/>
                    </a:lnTo>
                    <a:lnTo>
                      <a:pt x="864" y="0"/>
                    </a:lnTo>
                    <a:lnTo>
                      <a:pt x="1006" y="55"/>
                    </a:lnTo>
                    <a:lnTo>
                      <a:pt x="1039" y="152"/>
                    </a:lnTo>
                    <a:lnTo>
                      <a:pt x="1100" y="156"/>
                    </a:lnTo>
                    <a:lnTo>
                      <a:pt x="1115" y="260"/>
                    </a:lnTo>
                    <a:lnTo>
                      <a:pt x="1039" y="303"/>
                    </a:lnTo>
                    <a:lnTo>
                      <a:pt x="1048" y="402"/>
                    </a:lnTo>
                    <a:lnTo>
                      <a:pt x="1018" y="45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5" name="Freeform 119"/>
              <p:cNvSpPr>
                <a:spLocks/>
              </p:cNvSpPr>
              <p:nvPr/>
            </p:nvSpPr>
            <p:spPr bwMode="auto">
              <a:xfrm>
                <a:off x="4492756" y="3309844"/>
                <a:ext cx="106358" cy="67075"/>
              </a:xfrm>
              <a:custGeom>
                <a:avLst/>
                <a:gdLst>
                  <a:gd name="T0" fmla="*/ 130 w 685"/>
                  <a:gd name="T1" fmla="*/ 432 h 432"/>
                  <a:gd name="T2" fmla="*/ 154 w 685"/>
                  <a:gd name="T3" fmla="*/ 357 h 432"/>
                  <a:gd name="T4" fmla="*/ 87 w 685"/>
                  <a:gd name="T5" fmla="*/ 347 h 432"/>
                  <a:gd name="T6" fmla="*/ 33 w 685"/>
                  <a:gd name="T7" fmla="*/ 390 h 432"/>
                  <a:gd name="T8" fmla="*/ 0 w 685"/>
                  <a:gd name="T9" fmla="*/ 347 h 432"/>
                  <a:gd name="T10" fmla="*/ 54 w 685"/>
                  <a:gd name="T11" fmla="*/ 269 h 432"/>
                  <a:gd name="T12" fmla="*/ 87 w 685"/>
                  <a:gd name="T13" fmla="*/ 206 h 432"/>
                  <a:gd name="T14" fmla="*/ 142 w 685"/>
                  <a:gd name="T15" fmla="*/ 184 h 432"/>
                  <a:gd name="T16" fmla="*/ 142 w 685"/>
                  <a:gd name="T17" fmla="*/ 118 h 432"/>
                  <a:gd name="T18" fmla="*/ 175 w 685"/>
                  <a:gd name="T19" fmla="*/ 54 h 432"/>
                  <a:gd name="T20" fmla="*/ 262 w 685"/>
                  <a:gd name="T21" fmla="*/ 64 h 432"/>
                  <a:gd name="T22" fmla="*/ 326 w 685"/>
                  <a:gd name="T23" fmla="*/ 21 h 432"/>
                  <a:gd name="T24" fmla="*/ 425 w 685"/>
                  <a:gd name="T25" fmla="*/ 0 h 432"/>
                  <a:gd name="T26" fmla="*/ 522 w 685"/>
                  <a:gd name="T27" fmla="*/ 76 h 432"/>
                  <a:gd name="T28" fmla="*/ 609 w 685"/>
                  <a:gd name="T29" fmla="*/ 97 h 432"/>
                  <a:gd name="T30" fmla="*/ 591 w 685"/>
                  <a:gd name="T31" fmla="*/ 118 h 432"/>
                  <a:gd name="T32" fmla="*/ 565 w 685"/>
                  <a:gd name="T33" fmla="*/ 147 h 432"/>
                  <a:gd name="T34" fmla="*/ 598 w 685"/>
                  <a:gd name="T35" fmla="*/ 206 h 432"/>
                  <a:gd name="T36" fmla="*/ 685 w 685"/>
                  <a:gd name="T37" fmla="*/ 239 h 432"/>
                  <a:gd name="T38" fmla="*/ 643 w 685"/>
                  <a:gd name="T39" fmla="*/ 326 h 432"/>
                  <a:gd name="T40" fmla="*/ 468 w 685"/>
                  <a:gd name="T41" fmla="*/ 303 h 432"/>
                  <a:gd name="T42" fmla="*/ 413 w 685"/>
                  <a:gd name="T43" fmla="*/ 260 h 432"/>
                  <a:gd name="T44" fmla="*/ 347 w 685"/>
                  <a:gd name="T45" fmla="*/ 281 h 432"/>
                  <a:gd name="T46" fmla="*/ 326 w 685"/>
                  <a:gd name="T47" fmla="*/ 411 h 432"/>
                  <a:gd name="T48" fmla="*/ 283 w 685"/>
                  <a:gd name="T49" fmla="*/ 432 h 432"/>
                  <a:gd name="T50" fmla="*/ 208 w 685"/>
                  <a:gd name="T51" fmla="*/ 423 h 432"/>
                  <a:gd name="T52" fmla="*/ 130 w 685"/>
                  <a:gd name="T53"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5" h="432">
                    <a:moveTo>
                      <a:pt x="130" y="432"/>
                    </a:moveTo>
                    <a:lnTo>
                      <a:pt x="154" y="357"/>
                    </a:lnTo>
                    <a:lnTo>
                      <a:pt x="87" y="347"/>
                    </a:lnTo>
                    <a:lnTo>
                      <a:pt x="33" y="390"/>
                    </a:lnTo>
                    <a:lnTo>
                      <a:pt x="0" y="347"/>
                    </a:lnTo>
                    <a:lnTo>
                      <a:pt x="54" y="269"/>
                    </a:lnTo>
                    <a:lnTo>
                      <a:pt x="87" y="206"/>
                    </a:lnTo>
                    <a:lnTo>
                      <a:pt x="142" y="184"/>
                    </a:lnTo>
                    <a:lnTo>
                      <a:pt x="142" y="118"/>
                    </a:lnTo>
                    <a:lnTo>
                      <a:pt x="175" y="54"/>
                    </a:lnTo>
                    <a:lnTo>
                      <a:pt x="262" y="64"/>
                    </a:lnTo>
                    <a:lnTo>
                      <a:pt x="326" y="21"/>
                    </a:lnTo>
                    <a:lnTo>
                      <a:pt x="425" y="0"/>
                    </a:lnTo>
                    <a:lnTo>
                      <a:pt x="522" y="76"/>
                    </a:lnTo>
                    <a:lnTo>
                      <a:pt x="609" y="97"/>
                    </a:lnTo>
                    <a:lnTo>
                      <a:pt x="591" y="118"/>
                    </a:lnTo>
                    <a:lnTo>
                      <a:pt x="565" y="147"/>
                    </a:lnTo>
                    <a:lnTo>
                      <a:pt x="598" y="206"/>
                    </a:lnTo>
                    <a:lnTo>
                      <a:pt x="685" y="239"/>
                    </a:lnTo>
                    <a:lnTo>
                      <a:pt x="643" y="326"/>
                    </a:lnTo>
                    <a:lnTo>
                      <a:pt x="468" y="303"/>
                    </a:lnTo>
                    <a:lnTo>
                      <a:pt x="413" y="260"/>
                    </a:lnTo>
                    <a:lnTo>
                      <a:pt x="347" y="281"/>
                    </a:lnTo>
                    <a:lnTo>
                      <a:pt x="326" y="411"/>
                    </a:lnTo>
                    <a:lnTo>
                      <a:pt x="283" y="432"/>
                    </a:lnTo>
                    <a:lnTo>
                      <a:pt x="208" y="423"/>
                    </a:lnTo>
                    <a:lnTo>
                      <a:pt x="130" y="43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6" name="Freeform 120"/>
              <p:cNvSpPr>
                <a:spLocks/>
              </p:cNvSpPr>
              <p:nvPr/>
            </p:nvSpPr>
            <p:spPr bwMode="auto">
              <a:xfrm>
                <a:off x="4580482" y="3327855"/>
                <a:ext cx="5124" cy="13974"/>
              </a:xfrm>
              <a:custGeom>
                <a:avLst/>
                <a:gdLst>
                  <a:gd name="T0" fmla="*/ 33 w 33"/>
                  <a:gd name="T1" fmla="*/ 90 h 90"/>
                  <a:gd name="T2" fmla="*/ 26 w 33"/>
                  <a:gd name="T3" fmla="*/ 0 h 90"/>
                  <a:gd name="T4" fmla="*/ 0 w 33"/>
                  <a:gd name="T5" fmla="*/ 31 h 90"/>
                  <a:gd name="T6" fmla="*/ 33 w 33"/>
                  <a:gd name="T7" fmla="*/ 90 h 90"/>
                </a:gdLst>
                <a:ahLst/>
                <a:cxnLst>
                  <a:cxn ang="0">
                    <a:pos x="T0" y="T1"/>
                  </a:cxn>
                  <a:cxn ang="0">
                    <a:pos x="T2" y="T3"/>
                  </a:cxn>
                  <a:cxn ang="0">
                    <a:pos x="T4" y="T5"/>
                  </a:cxn>
                  <a:cxn ang="0">
                    <a:pos x="T6" y="T7"/>
                  </a:cxn>
                </a:cxnLst>
                <a:rect l="0" t="0" r="r" b="b"/>
                <a:pathLst>
                  <a:path w="33" h="90">
                    <a:moveTo>
                      <a:pt x="33" y="90"/>
                    </a:moveTo>
                    <a:lnTo>
                      <a:pt x="26" y="0"/>
                    </a:lnTo>
                    <a:lnTo>
                      <a:pt x="0" y="31"/>
                    </a:lnTo>
                    <a:lnTo>
                      <a:pt x="33" y="9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7" name="Freeform 121"/>
              <p:cNvSpPr>
                <a:spLocks/>
              </p:cNvSpPr>
              <p:nvPr/>
            </p:nvSpPr>
            <p:spPr bwMode="auto">
              <a:xfrm>
                <a:off x="4385001" y="3472719"/>
                <a:ext cx="10248" cy="7763"/>
              </a:xfrm>
              <a:custGeom>
                <a:avLst/>
                <a:gdLst>
                  <a:gd name="T0" fmla="*/ 0 w 66"/>
                  <a:gd name="T1" fmla="*/ 35 h 50"/>
                  <a:gd name="T2" fmla="*/ 7 w 66"/>
                  <a:gd name="T3" fmla="*/ 7 h 50"/>
                  <a:gd name="T4" fmla="*/ 42 w 66"/>
                  <a:gd name="T5" fmla="*/ 0 h 50"/>
                  <a:gd name="T6" fmla="*/ 66 w 66"/>
                  <a:gd name="T7" fmla="*/ 21 h 50"/>
                  <a:gd name="T8" fmla="*/ 51 w 66"/>
                  <a:gd name="T9" fmla="*/ 50 h 50"/>
                  <a:gd name="T10" fmla="*/ 0 w 66"/>
                  <a:gd name="T11" fmla="*/ 35 h 50"/>
                </a:gdLst>
                <a:ahLst/>
                <a:cxnLst>
                  <a:cxn ang="0">
                    <a:pos x="T0" y="T1"/>
                  </a:cxn>
                  <a:cxn ang="0">
                    <a:pos x="T2" y="T3"/>
                  </a:cxn>
                  <a:cxn ang="0">
                    <a:pos x="T4" y="T5"/>
                  </a:cxn>
                  <a:cxn ang="0">
                    <a:pos x="T6" y="T7"/>
                  </a:cxn>
                  <a:cxn ang="0">
                    <a:pos x="T8" y="T9"/>
                  </a:cxn>
                  <a:cxn ang="0">
                    <a:pos x="T10" y="T11"/>
                  </a:cxn>
                </a:cxnLst>
                <a:rect l="0" t="0" r="r" b="b"/>
                <a:pathLst>
                  <a:path w="66" h="50">
                    <a:moveTo>
                      <a:pt x="0" y="35"/>
                    </a:moveTo>
                    <a:lnTo>
                      <a:pt x="7" y="7"/>
                    </a:lnTo>
                    <a:lnTo>
                      <a:pt x="42" y="0"/>
                    </a:lnTo>
                    <a:lnTo>
                      <a:pt x="66" y="21"/>
                    </a:lnTo>
                    <a:lnTo>
                      <a:pt x="51" y="50"/>
                    </a:lnTo>
                    <a:lnTo>
                      <a:pt x="0" y="3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8" name="Freeform 122"/>
              <p:cNvSpPr>
                <a:spLocks/>
              </p:cNvSpPr>
              <p:nvPr/>
            </p:nvSpPr>
            <p:spPr bwMode="auto">
              <a:xfrm>
                <a:off x="4168094" y="3030675"/>
                <a:ext cx="64280" cy="51393"/>
              </a:xfrm>
              <a:custGeom>
                <a:avLst/>
                <a:gdLst>
                  <a:gd name="T0" fmla="*/ 93 w 414"/>
                  <a:gd name="T1" fmla="*/ 8 h 331"/>
                  <a:gd name="T2" fmla="*/ 93 w 414"/>
                  <a:gd name="T3" fmla="*/ 114 h 331"/>
                  <a:gd name="T4" fmla="*/ 0 w 414"/>
                  <a:gd name="T5" fmla="*/ 201 h 331"/>
                  <a:gd name="T6" fmla="*/ 0 w 414"/>
                  <a:gd name="T7" fmla="*/ 246 h 331"/>
                  <a:gd name="T8" fmla="*/ 78 w 414"/>
                  <a:gd name="T9" fmla="*/ 310 h 331"/>
                  <a:gd name="T10" fmla="*/ 149 w 414"/>
                  <a:gd name="T11" fmla="*/ 272 h 331"/>
                  <a:gd name="T12" fmla="*/ 230 w 414"/>
                  <a:gd name="T13" fmla="*/ 300 h 331"/>
                  <a:gd name="T14" fmla="*/ 289 w 414"/>
                  <a:gd name="T15" fmla="*/ 331 h 331"/>
                  <a:gd name="T16" fmla="*/ 376 w 414"/>
                  <a:gd name="T17" fmla="*/ 277 h 331"/>
                  <a:gd name="T18" fmla="*/ 414 w 414"/>
                  <a:gd name="T19" fmla="*/ 175 h 331"/>
                  <a:gd name="T20" fmla="*/ 371 w 414"/>
                  <a:gd name="T21" fmla="*/ 159 h 331"/>
                  <a:gd name="T22" fmla="*/ 300 w 414"/>
                  <a:gd name="T23" fmla="*/ 34 h 331"/>
                  <a:gd name="T24" fmla="*/ 197 w 414"/>
                  <a:gd name="T25" fmla="*/ 22 h 331"/>
                  <a:gd name="T26" fmla="*/ 180 w 414"/>
                  <a:gd name="T27" fmla="*/ 0 h 331"/>
                  <a:gd name="T28" fmla="*/ 93 w 414"/>
                  <a:gd name="T29" fmla="*/ 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331">
                    <a:moveTo>
                      <a:pt x="93" y="8"/>
                    </a:moveTo>
                    <a:lnTo>
                      <a:pt x="93" y="114"/>
                    </a:lnTo>
                    <a:lnTo>
                      <a:pt x="0" y="201"/>
                    </a:lnTo>
                    <a:lnTo>
                      <a:pt x="0" y="246"/>
                    </a:lnTo>
                    <a:lnTo>
                      <a:pt x="78" y="310"/>
                    </a:lnTo>
                    <a:lnTo>
                      <a:pt x="149" y="272"/>
                    </a:lnTo>
                    <a:lnTo>
                      <a:pt x="230" y="300"/>
                    </a:lnTo>
                    <a:lnTo>
                      <a:pt x="289" y="331"/>
                    </a:lnTo>
                    <a:lnTo>
                      <a:pt x="376" y="277"/>
                    </a:lnTo>
                    <a:lnTo>
                      <a:pt x="414" y="175"/>
                    </a:lnTo>
                    <a:lnTo>
                      <a:pt x="371" y="159"/>
                    </a:lnTo>
                    <a:lnTo>
                      <a:pt x="300" y="34"/>
                    </a:lnTo>
                    <a:lnTo>
                      <a:pt x="197" y="22"/>
                    </a:lnTo>
                    <a:lnTo>
                      <a:pt x="180" y="0"/>
                    </a:lnTo>
                    <a:lnTo>
                      <a:pt x="93" y="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19" name="Freeform 123"/>
              <p:cNvSpPr>
                <a:spLocks/>
              </p:cNvSpPr>
              <p:nvPr/>
            </p:nvSpPr>
            <p:spPr bwMode="auto">
              <a:xfrm>
                <a:off x="4112819" y="3031917"/>
                <a:ext cx="101855" cy="151385"/>
              </a:xfrm>
              <a:custGeom>
                <a:avLst/>
                <a:gdLst>
                  <a:gd name="T0" fmla="*/ 645 w 656"/>
                  <a:gd name="T1" fmla="*/ 323 h 975"/>
                  <a:gd name="T2" fmla="*/ 586 w 656"/>
                  <a:gd name="T3" fmla="*/ 292 h 975"/>
                  <a:gd name="T4" fmla="*/ 503 w 656"/>
                  <a:gd name="T5" fmla="*/ 264 h 975"/>
                  <a:gd name="T6" fmla="*/ 434 w 656"/>
                  <a:gd name="T7" fmla="*/ 302 h 975"/>
                  <a:gd name="T8" fmla="*/ 356 w 656"/>
                  <a:gd name="T9" fmla="*/ 238 h 975"/>
                  <a:gd name="T10" fmla="*/ 356 w 656"/>
                  <a:gd name="T11" fmla="*/ 193 h 975"/>
                  <a:gd name="T12" fmla="*/ 449 w 656"/>
                  <a:gd name="T13" fmla="*/ 106 h 975"/>
                  <a:gd name="T14" fmla="*/ 449 w 656"/>
                  <a:gd name="T15" fmla="*/ 0 h 975"/>
                  <a:gd name="T16" fmla="*/ 326 w 656"/>
                  <a:gd name="T17" fmla="*/ 14 h 975"/>
                  <a:gd name="T18" fmla="*/ 293 w 656"/>
                  <a:gd name="T19" fmla="*/ 59 h 975"/>
                  <a:gd name="T20" fmla="*/ 260 w 656"/>
                  <a:gd name="T21" fmla="*/ 167 h 975"/>
                  <a:gd name="T22" fmla="*/ 293 w 656"/>
                  <a:gd name="T23" fmla="*/ 226 h 975"/>
                  <a:gd name="T24" fmla="*/ 217 w 656"/>
                  <a:gd name="T25" fmla="*/ 269 h 975"/>
                  <a:gd name="T26" fmla="*/ 141 w 656"/>
                  <a:gd name="T27" fmla="*/ 243 h 975"/>
                  <a:gd name="T28" fmla="*/ 75 w 656"/>
                  <a:gd name="T29" fmla="*/ 264 h 975"/>
                  <a:gd name="T30" fmla="*/ 38 w 656"/>
                  <a:gd name="T31" fmla="*/ 330 h 975"/>
                  <a:gd name="T32" fmla="*/ 97 w 656"/>
                  <a:gd name="T33" fmla="*/ 406 h 975"/>
                  <a:gd name="T34" fmla="*/ 92 w 656"/>
                  <a:gd name="T35" fmla="*/ 448 h 975"/>
                  <a:gd name="T36" fmla="*/ 47 w 656"/>
                  <a:gd name="T37" fmla="*/ 481 h 975"/>
                  <a:gd name="T38" fmla="*/ 80 w 656"/>
                  <a:gd name="T39" fmla="*/ 515 h 975"/>
                  <a:gd name="T40" fmla="*/ 141 w 656"/>
                  <a:gd name="T41" fmla="*/ 481 h 975"/>
                  <a:gd name="T42" fmla="*/ 184 w 656"/>
                  <a:gd name="T43" fmla="*/ 503 h 975"/>
                  <a:gd name="T44" fmla="*/ 141 w 656"/>
                  <a:gd name="T45" fmla="*/ 595 h 975"/>
                  <a:gd name="T46" fmla="*/ 134 w 656"/>
                  <a:gd name="T47" fmla="*/ 666 h 975"/>
                  <a:gd name="T48" fmla="*/ 177 w 656"/>
                  <a:gd name="T49" fmla="*/ 687 h 975"/>
                  <a:gd name="T50" fmla="*/ 184 w 656"/>
                  <a:gd name="T51" fmla="*/ 704 h 975"/>
                  <a:gd name="T52" fmla="*/ 47 w 656"/>
                  <a:gd name="T53" fmla="*/ 753 h 975"/>
                  <a:gd name="T54" fmla="*/ 0 w 656"/>
                  <a:gd name="T55" fmla="*/ 796 h 975"/>
                  <a:gd name="T56" fmla="*/ 16 w 656"/>
                  <a:gd name="T57" fmla="*/ 888 h 975"/>
                  <a:gd name="T58" fmla="*/ 64 w 656"/>
                  <a:gd name="T59" fmla="*/ 909 h 975"/>
                  <a:gd name="T60" fmla="*/ 80 w 656"/>
                  <a:gd name="T61" fmla="*/ 954 h 975"/>
                  <a:gd name="T62" fmla="*/ 146 w 656"/>
                  <a:gd name="T63" fmla="*/ 975 h 975"/>
                  <a:gd name="T64" fmla="*/ 227 w 656"/>
                  <a:gd name="T65" fmla="*/ 933 h 975"/>
                  <a:gd name="T66" fmla="*/ 352 w 656"/>
                  <a:gd name="T67" fmla="*/ 871 h 975"/>
                  <a:gd name="T68" fmla="*/ 498 w 656"/>
                  <a:gd name="T69" fmla="*/ 812 h 975"/>
                  <a:gd name="T70" fmla="*/ 595 w 656"/>
                  <a:gd name="T71" fmla="*/ 791 h 975"/>
                  <a:gd name="T72" fmla="*/ 635 w 656"/>
                  <a:gd name="T73" fmla="*/ 611 h 975"/>
                  <a:gd name="T74" fmla="*/ 656 w 656"/>
                  <a:gd name="T75" fmla="*/ 519 h 975"/>
                  <a:gd name="T76" fmla="*/ 645 w 656"/>
                  <a:gd name="T77" fmla="*/ 460 h 975"/>
                  <a:gd name="T78" fmla="*/ 645 w 656"/>
                  <a:gd name="T79" fmla="*/ 323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6" h="975">
                    <a:moveTo>
                      <a:pt x="645" y="323"/>
                    </a:moveTo>
                    <a:lnTo>
                      <a:pt x="586" y="292"/>
                    </a:lnTo>
                    <a:lnTo>
                      <a:pt x="503" y="264"/>
                    </a:lnTo>
                    <a:lnTo>
                      <a:pt x="434" y="302"/>
                    </a:lnTo>
                    <a:lnTo>
                      <a:pt x="356" y="238"/>
                    </a:lnTo>
                    <a:lnTo>
                      <a:pt x="356" y="193"/>
                    </a:lnTo>
                    <a:lnTo>
                      <a:pt x="449" y="106"/>
                    </a:lnTo>
                    <a:lnTo>
                      <a:pt x="449" y="0"/>
                    </a:lnTo>
                    <a:lnTo>
                      <a:pt x="326" y="14"/>
                    </a:lnTo>
                    <a:lnTo>
                      <a:pt x="293" y="59"/>
                    </a:lnTo>
                    <a:lnTo>
                      <a:pt x="260" y="167"/>
                    </a:lnTo>
                    <a:lnTo>
                      <a:pt x="293" y="226"/>
                    </a:lnTo>
                    <a:lnTo>
                      <a:pt x="217" y="269"/>
                    </a:lnTo>
                    <a:lnTo>
                      <a:pt x="141" y="243"/>
                    </a:lnTo>
                    <a:lnTo>
                      <a:pt x="75" y="264"/>
                    </a:lnTo>
                    <a:lnTo>
                      <a:pt x="38" y="330"/>
                    </a:lnTo>
                    <a:lnTo>
                      <a:pt x="97" y="406"/>
                    </a:lnTo>
                    <a:lnTo>
                      <a:pt x="92" y="448"/>
                    </a:lnTo>
                    <a:lnTo>
                      <a:pt x="47" y="481"/>
                    </a:lnTo>
                    <a:lnTo>
                      <a:pt x="80" y="515"/>
                    </a:lnTo>
                    <a:lnTo>
                      <a:pt x="141" y="481"/>
                    </a:lnTo>
                    <a:lnTo>
                      <a:pt x="184" y="503"/>
                    </a:lnTo>
                    <a:lnTo>
                      <a:pt x="141" y="595"/>
                    </a:lnTo>
                    <a:lnTo>
                      <a:pt x="134" y="666"/>
                    </a:lnTo>
                    <a:lnTo>
                      <a:pt x="177" y="687"/>
                    </a:lnTo>
                    <a:lnTo>
                      <a:pt x="184" y="704"/>
                    </a:lnTo>
                    <a:lnTo>
                      <a:pt x="47" y="753"/>
                    </a:lnTo>
                    <a:lnTo>
                      <a:pt x="0" y="796"/>
                    </a:lnTo>
                    <a:lnTo>
                      <a:pt x="16" y="888"/>
                    </a:lnTo>
                    <a:lnTo>
                      <a:pt x="64" y="909"/>
                    </a:lnTo>
                    <a:lnTo>
                      <a:pt x="80" y="954"/>
                    </a:lnTo>
                    <a:lnTo>
                      <a:pt x="146" y="975"/>
                    </a:lnTo>
                    <a:lnTo>
                      <a:pt x="227" y="933"/>
                    </a:lnTo>
                    <a:lnTo>
                      <a:pt x="352" y="871"/>
                    </a:lnTo>
                    <a:lnTo>
                      <a:pt x="498" y="812"/>
                    </a:lnTo>
                    <a:lnTo>
                      <a:pt x="595" y="791"/>
                    </a:lnTo>
                    <a:lnTo>
                      <a:pt x="635" y="611"/>
                    </a:lnTo>
                    <a:lnTo>
                      <a:pt x="656" y="519"/>
                    </a:lnTo>
                    <a:lnTo>
                      <a:pt x="645" y="460"/>
                    </a:lnTo>
                    <a:lnTo>
                      <a:pt x="645" y="32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0" name="Freeform 124"/>
              <p:cNvSpPr>
                <a:spLocks/>
              </p:cNvSpPr>
              <p:nvPr/>
            </p:nvSpPr>
            <p:spPr bwMode="auto">
              <a:xfrm>
                <a:off x="4139991" y="3502840"/>
                <a:ext cx="68472" cy="158372"/>
              </a:xfrm>
              <a:custGeom>
                <a:avLst/>
                <a:gdLst>
                  <a:gd name="T0" fmla="*/ 94 w 441"/>
                  <a:gd name="T1" fmla="*/ 16 h 1020"/>
                  <a:gd name="T2" fmla="*/ 66 w 441"/>
                  <a:gd name="T3" fmla="*/ 73 h 1020"/>
                  <a:gd name="T4" fmla="*/ 87 w 441"/>
                  <a:gd name="T5" fmla="*/ 153 h 1020"/>
                  <a:gd name="T6" fmla="*/ 115 w 441"/>
                  <a:gd name="T7" fmla="*/ 255 h 1020"/>
                  <a:gd name="T8" fmla="*/ 94 w 441"/>
                  <a:gd name="T9" fmla="*/ 392 h 1020"/>
                  <a:gd name="T10" fmla="*/ 56 w 441"/>
                  <a:gd name="T11" fmla="*/ 427 h 1020"/>
                  <a:gd name="T12" fmla="*/ 42 w 441"/>
                  <a:gd name="T13" fmla="*/ 508 h 1020"/>
                  <a:gd name="T14" fmla="*/ 0 w 441"/>
                  <a:gd name="T15" fmla="*/ 557 h 1020"/>
                  <a:gd name="T16" fmla="*/ 7 w 441"/>
                  <a:gd name="T17" fmla="*/ 711 h 1020"/>
                  <a:gd name="T18" fmla="*/ 56 w 441"/>
                  <a:gd name="T19" fmla="*/ 711 h 1020"/>
                  <a:gd name="T20" fmla="*/ 73 w 441"/>
                  <a:gd name="T21" fmla="*/ 767 h 1020"/>
                  <a:gd name="T22" fmla="*/ 63 w 441"/>
                  <a:gd name="T23" fmla="*/ 912 h 1020"/>
                  <a:gd name="T24" fmla="*/ 49 w 441"/>
                  <a:gd name="T25" fmla="*/ 999 h 1020"/>
                  <a:gd name="T26" fmla="*/ 137 w 441"/>
                  <a:gd name="T27" fmla="*/ 1006 h 1020"/>
                  <a:gd name="T28" fmla="*/ 210 w 441"/>
                  <a:gd name="T29" fmla="*/ 1020 h 1020"/>
                  <a:gd name="T30" fmla="*/ 283 w 441"/>
                  <a:gd name="T31" fmla="*/ 978 h 1020"/>
                  <a:gd name="T32" fmla="*/ 290 w 441"/>
                  <a:gd name="T33" fmla="*/ 890 h 1020"/>
                  <a:gd name="T34" fmla="*/ 340 w 441"/>
                  <a:gd name="T35" fmla="*/ 812 h 1020"/>
                  <a:gd name="T36" fmla="*/ 368 w 441"/>
                  <a:gd name="T37" fmla="*/ 637 h 1020"/>
                  <a:gd name="T38" fmla="*/ 326 w 441"/>
                  <a:gd name="T39" fmla="*/ 493 h 1020"/>
                  <a:gd name="T40" fmla="*/ 368 w 441"/>
                  <a:gd name="T41" fmla="*/ 434 h 1020"/>
                  <a:gd name="T42" fmla="*/ 375 w 441"/>
                  <a:gd name="T43" fmla="*/ 276 h 1020"/>
                  <a:gd name="T44" fmla="*/ 420 w 441"/>
                  <a:gd name="T45" fmla="*/ 210 h 1020"/>
                  <a:gd name="T46" fmla="*/ 441 w 441"/>
                  <a:gd name="T47" fmla="*/ 80 h 1020"/>
                  <a:gd name="T48" fmla="*/ 382 w 441"/>
                  <a:gd name="T49" fmla="*/ 0 h 1020"/>
                  <a:gd name="T50" fmla="*/ 318 w 441"/>
                  <a:gd name="T51" fmla="*/ 30 h 1020"/>
                  <a:gd name="T52" fmla="*/ 174 w 441"/>
                  <a:gd name="T53" fmla="*/ 45 h 1020"/>
                  <a:gd name="T54" fmla="*/ 94 w 441"/>
                  <a:gd name="T55" fmla="*/ 16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1" h="1020">
                    <a:moveTo>
                      <a:pt x="94" y="16"/>
                    </a:moveTo>
                    <a:lnTo>
                      <a:pt x="66" y="73"/>
                    </a:lnTo>
                    <a:lnTo>
                      <a:pt x="87" y="153"/>
                    </a:lnTo>
                    <a:lnTo>
                      <a:pt x="115" y="255"/>
                    </a:lnTo>
                    <a:lnTo>
                      <a:pt x="94" y="392"/>
                    </a:lnTo>
                    <a:lnTo>
                      <a:pt x="56" y="427"/>
                    </a:lnTo>
                    <a:lnTo>
                      <a:pt x="42" y="508"/>
                    </a:lnTo>
                    <a:lnTo>
                      <a:pt x="0" y="557"/>
                    </a:lnTo>
                    <a:lnTo>
                      <a:pt x="7" y="711"/>
                    </a:lnTo>
                    <a:lnTo>
                      <a:pt x="56" y="711"/>
                    </a:lnTo>
                    <a:lnTo>
                      <a:pt x="73" y="767"/>
                    </a:lnTo>
                    <a:lnTo>
                      <a:pt x="63" y="912"/>
                    </a:lnTo>
                    <a:lnTo>
                      <a:pt x="49" y="999"/>
                    </a:lnTo>
                    <a:lnTo>
                      <a:pt x="137" y="1006"/>
                    </a:lnTo>
                    <a:lnTo>
                      <a:pt x="210" y="1020"/>
                    </a:lnTo>
                    <a:lnTo>
                      <a:pt x="283" y="978"/>
                    </a:lnTo>
                    <a:lnTo>
                      <a:pt x="290" y="890"/>
                    </a:lnTo>
                    <a:lnTo>
                      <a:pt x="340" y="812"/>
                    </a:lnTo>
                    <a:lnTo>
                      <a:pt x="368" y="637"/>
                    </a:lnTo>
                    <a:lnTo>
                      <a:pt x="326" y="493"/>
                    </a:lnTo>
                    <a:lnTo>
                      <a:pt x="368" y="434"/>
                    </a:lnTo>
                    <a:lnTo>
                      <a:pt x="375" y="276"/>
                    </a:lnTo>
                    <a:lnTo>
                      <a:pt x="420" y="210"/>
                    </a:lnTo>
                    <a:lnTo>
                      <a:pt x="441" y="80"/>
                    </a:lnTo>
                    <a:lnTo>
                      <a:pt x="382" y="0"/>
                    </a:lnTo>
                    <a:lnTo>
                      <a:pt x="318" y="30"/>
                    </a:lnTo>
                    <a:lnTo>
                      <a:pt x="174" y="45"/>
                    </a:lnTo>
                    <a:lnTo>
                      <a:pt x="94" y="1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1" name="Freeform 125"/>
              <p:cNvSpPr>
                <a:spLocks/>
              </p:cNvSpPr>
              <p:nvPr/>
            </p:nvSpPr>
            <p:spPr bwMode="auto">
              <a:xfrm>
                <a:off x="4472572" y="2291296"/>
                <a:ext cx="610352" cy="622774"/>
              </a:xfrm>
              <a:custGeom>
                <a:avLst/>
                <a:gdLst>
                  <a:gd name="T0" fmla="*/ 3357 w 3931"/>
                  <a:gd name="T1" fmla="*/ 293 h 4011"/>
                  <a:gd name="T2" fmla="*/ 3052 w 3931"/>
                  <a:gd name="T3" fmla="*/ 619 h 4011"/>
                  <a:gd name="T4" fmla="*/ 2693 w 3931"/>
                  <a:gd name="T5" fmla="*/ 607 h 4011"/>
                  <a:gd name="T6" fmla="*/ 2313 w 3931"/>
                  <a:gd name="T7" fmla="*/ 529 h 4011"/>
                  <a:gd name="T8" fmla="*/ 2020 w 3931"/>
                  <a:gd name="T9" fmla="*/ 659 h 4011"/>
                  <a:gd name="T10" fmla="*/ 1694 w 3931"/>
                  <a:gd name="T11" fmla="*/ 952 h 4011"/>
                  <a:gd name="T12" fmla="*/ 1476 w 3931"/>
                  <a:gd name="T13" fmla="*/ 1252 h 4011"/>
                  <a:gd name="T14" fmla="*/ 1337 w 3931"/>
                  <a:gd name="T15" fmla="*/ 1881 h 4011"/>
                  <a:gd name="T16" fmla="*/ 1096 w 3931"/>
                  <a:gd name="T17" fmla="*/ 2164 h 4011"/>
                  <a:gd name="T18" fmla="*/ 1195 w 3931"/>
                  <a:gd name="T19" fmla="*/ 3022 h 4011"/>
                  <a:gd name="T20" fmla="*/ 1141 w 3931"/>
                  <a:gd name="T21" fmla="*/ 3293 h 4011"/>
                  <a:gd name="T22" fmla="*/ 999 w 3931"/>
                  <a:gd name="T23" fmla="*/ 3860 h 4011"/>
                  <a:gd name="T24" fmla="*/ 912 w 3931"/>
                  <a:gd name="T25" fmla="*/ 3513 h 4011"/>
                  <a:gd name="T26" fmla="*/ 768 w 3931"/>
                  <a:gd name="T27" fmla="*/ 3671 h 4011"/>
                  <a:gd name="T28" fmla="*/ 645 w 3931"/>
                  <a:gd name="T29" fmla="*/ 3737 h 4011"/>
                  <a:gd name="T30" fmla="*/ 291 w 3931"/>
                  <a:gd name="T31" fmla="*/ 4011 h 4011"/>
                  <a:gd name="T32" fmla="*/ 217 w 3931"/>
                  <a:gd name="T33" fmla="*/ 3881 h 4011"/>
                  <a:gd name="T34" fmla="*/ 59 w 3931"/>
                  <a:gd name="T35" fmla="*/ 3730 h 4011"/>
                  <a:gd name="T36" fmla="*/ 189 w 3931"/>
                  <a:gd name="T37" fmla="*/ 3541 h 4011"/>
                  <a:gd name="T38" fmla="*/ 45 w 3931"/>
                  <a:gd name="T39" fmla="*/ 3520 h 4011"/>
                  <a:gd name="T40" fmla="*/ 232 w 3931"/>
                  <a:gd name="T41" fmla="*/ 3288 h 4011"/>
                  <a:gd name="T42" fmla="*/ 87 w 3931"/>
                  <a:gd name="T43" fmla="*/ 3310 h 4011"/>
                  <a:gd name="T44" fmla="*/ 38 w 3931"/>
                  <a:gd name="T45" fmla="*/ 3166 h 4011"/>
                  <a:gd name="T46" fmla="*/ 232 w 3931"/>
                  <a:gd name="T47" fmla="*/ 3071 h 4011"/>
                  <a:gd name="T48" fmla="*/ 298 w 3931"/>
                  <a:gd name="T49" fmla="*/ 3007 h 4011"/>
                  <a:gd name="T50" fmla="*/ 0 w 3931"/>
                  <a:gd name="T51" fmla="*/ 3043 h 4011"/>
                  <a:gd name="T52" fmla="*/ 31 w 3931"/>
                  <a:gd name="T53" fmla="*/ 2766 h 4011"/>
                  <a:gd name="T54" fmla="*/ 298 w 3931"/>
                  <a:gd name="T55" fmla="*/ 2615 h 4011"/>
                  <a:gd name="T56" fmla="*/ 319 w 3931"/>
                  <a:gd name="T57" fmla="*/ 2514 h 4011"/>
                  <a:gd name="T58" fmla="*/ 470 w 3931"/>
                  <a:gd name="T59" fmla="*/ 2355 h 4011"/>
                  <a:gd name="T60" fmla="*/ 680 w 3931"/>
                  <a:gd name="T61" fmla="*/ 2233 h 4011"/>
                  <a:gd name="T62" fmla="*/ 1051 w 3931"/>
                  <a:gd name="T63" fmla="*/ 1696 h 4011"/>
                  <a:gd name="T64" fmla="*/ 1108 w 3931"/>
                  <a:gd name="T65" fmla="*/ 1595 h 4011"/>
                  <a:gd name="T66" fmla="*/ 1297 w 3931"/>
                  <a:gd name="T67" fmla="*/ 1307 h 4011"/>
                  <a:gd name="T68" fmla="*/ 1224 w 3931"/>
                  <a:gd name="T69" fmla="*/ 1170 h 4011"/>
                  <a:gd name="T70" fmla="*/ 1500 w 3931"/>
                  <a:gd name="T71" fmla="*/ 1014 h 4011"/>
                  <a:gd name="T72" fmla="*/ 1550 w 3931"/>
                  <a:gd name="T73" fmla="*/ 931 h 4011"/>
                  <a:gd name="T74" fmla="*/ 1651 w 3931"/>
                  <a:gd name="T75" fmla="*/ 777 h 4011"/>
                  <a:gd name="T76" fmla="*/ 1854 w 3931"/>
                  <a:gd name="T77" fmla="*/ 725 h 4011"/>
                  <a:gd name="T78" fmla="*/ 1781 w 3931"/>
                  <a:gd name="T79" fmla="*/ 638 h 4011"/>
                  <a:gd name="T80" fmla="*/ 1956 w 3931"/>
                  <a:gd name="T81" fmla="*/ 508 h 4011"/>
                  <a:gd name="T82" fmla="*/ 2100 w 3931"/>
                  <a:gd name="T83" fmla="*/ 447 h 4011"/>
                  <a:gd name="T84" fmla="*/ 2136 w 3931"/>
                  <a:gd name="T85" fmla="*/ 414 h 4011"/>
                  <a:gd name="T86" fmla="*/ 2265 w 3931"/>
                  <a:gd name="T87" fmla="*/ 340 h 4011"/>
                  <a:gd name="T88" fmla="*/ 2303 w 3931"/>
                  <a:gd name="T89" fmla="*/ 425 h 4011"/>
                  <a:gd name="T90" fmla="*/ 2398 w 3931"/>
                  <a:gd name="T91" fmla="*/ 357 h 4011"/>
                  <a:gd name="T92" fmla="*/ 2599 w 3931"/>
                  <a:gd name="T93" fmla="*/ 343 h 4011"/>
                  <a:gd name="T94" fmla="*/ 2556 w 3931"/>
                  <a:gd name="T95" fmla="*/ 206 h 4011"/>
                  <a:gd name="T96" fmla="*/ 2847 w 3931"/>
                  <a:gd name="T97" fmla="*/ 300 h 4011"/>
                  <a:gd name="T98" fmla="*/ 2976 w 3931"/>
                  <a:gd name="T99" fmla="*/ 140 h 4011"/>
                  <a:gd name="T100" fmla="*/ 3040 w 3931"/>
                  <a:gd name="T101" fmla="*/ 40 h 4011"/>
                  <a:gd name="T102" fmla="*/ 3064 w 3931"/>
                  <a:gd name="T103" fmla="*/ 177 h 4011"/>
                  <a:gd name="T104" fmla="*/ 3248 w 3931"/>
                  <a:gd name="T105" fmla="*/ 66 h 4011"/>
                  <a:gd name="T106" fmla="*/ 3378 w 3931"/>
                  <a:gd name="T107" fmla="*/ 59 h 4011"/>
                  <a:gd name="T108" fmla="*/ 3496 w 3931"/>
                  <a:gd name="T109" fmla="*/ 99 h 4011"/>
                  <a:gd name="T110" fmla="*/ 3888 w 3931"/>
                  <a:gd name="T111" fmla="*/ 189 h 4011"/>
                  <a:gd name="T112" fmla="*/ 3737 w 3931"/>
                  <a:gd name="T113" fmla="*/ 319 h 4011"/>
                  <a:gd name="T114" fmla="*/ 3931 w 3931"/>
                  <a:gd name="T115" fmla="*/ 359 h 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1" h="4011">
                    <a:moveTo>
                      <a:pt x="3638" y="508"/>
                    </a:moveTo>
                    <a:lnTo>
                      <a:pt x="3628" y="359"/>
                    </a:lnTo>
                    <a:lnTo>
                      <a:pt x="3487" y="288"/>
                    </a:lnTo>
                    <a:lnTo>
                      <a:pt x="3357" y="293"/>
                    </a:lnTo>
                    <a:lnTo>
                      <a:pt x="3215" y="359"/>
                    </a:lnTo>
                    <a:lnTo>
                      <a:pt x="3203" y="534"/>
                    </a:lnTo>
                    <a:lnTo>
                      <a:pt x="3095" y="619"/>
                    </a:lnTo>
                    <a:lnTo>
                      <a:pt x="3052" y="619"/>
                    </a:lnTo>
                    <a:lnTo>
                      <a:pt x="2986" y="581"/>
                    </a:lnTo>
                    <a:lnTo>
                      <a:pt x="2901" y="581"/>
                    </a:lnTo>
                    <a:lnTo>
                      <a:pt x="2802" y="626"/>
                    </a:lnTo>
                    <a:lnTo>
                      <a:pt x="2693" y="607"/>
                    </a:lnTo>
                    <a:lnTo>
                      <a:pt x="2551" y="482"/>
                    </a:lnTo>
                    <a:lnTo>
                      <a:pt x="2466" y="475"/>
                    </a:lnTo>
                    <a:lnTo>
                      <a:pt x="2391" y="522"/>
                    </a:lnTo>
                    <a:lnTo>
                      <a:pt x="2313" y="529"/>
                    </a:lnTo>
                    <a:lnTo>
                      <a:pt x="2282" y="652"/>
                    </a:lnTo>
                    <a:lnTo>
                      <a:pt x="2195" y="671"/>
                    </a:lnTo>
                    <a:lnTo>
                      <a:pt x="2107" y="652"/>
                    </a:lnTo>
                    <a:lnTo>
                      <a:pt x="2020" y="659"/>
                    </a:lnTo>
                    <a:lnTo>
                      <a:pt x="1987" y="749"/>
                    </a:lnTo>
                    <a:lnTo>
                      <a:pt x="1857" y="789"/>
                    </a:lnTo>
                    <a:lnTo>
                      <a:pt x="1814" y="860"/>
                    </a:lnTo>
                    <a:lnTo>
                      <a:pt x="1694" y="952"/>
                    </a:lnTo>
                    <a:lnTo>
                      <a:pt x="1748" y="985"/>
                    </a:lnTo>
                    <a:lnTo>
                      <a:pt x="1739" y="1049"/>
                    </a:lnTo>
                    <a:lnTo>
                      <a:pt x="1564" y="1219"/>
                    </a:lnTo>
                    <a:lnTo>
                      <a:pt x="1476" y="1252"/>
                    </a:lnTo>
                    <a:lnTo>
                      <a:pt x="1422" y="1340"/>
                    </a:lnTo>
                    <a:lnTo>
                      <a:pt x="1467" y="1436"/>
                    </a:lnTo>
                    <a:lnTo>
                      <a:pt x="1434" y="1729"/>
                    </a:lnTo>
                    <a:lnTo>
                      <a:pt x="1337" y="1881"/>
                    </a:lnTo>
                    <a:lnTo>
                      <a:pt x="1422" y="2010"/>
                    </a:lnTo>
                    <a:lnTo>
                      <a:pt x="1337" y="2098"/>
                    </a:lnTo>
                    <a:lnTo>
                      <a:pt x="1184" y="2077"/>
                    </a:lnTo>
                    <a:lnTo>
                      <a:pt x="1096" y="2164"/>
                    </a:lnTo>
                    <a:lnTo>
                      <a:pt x="1096" y="2424"/>
                    </a:lnTo>
                    <a:lnTo>
                      <a:pt x="1129" y="2804"/>
                    </a:lnTo>
                    <a:lnTo>
                      <a:pt x="1195" y="2892"/>
                    </a:lnTo>
                    <a:lnTo>
                      <a:pt x="1195" y="3022"/>
                    </a:lnTo>
                    <a:lnTo>
                      <a:pt x="1108" y="3055"/>
                    </a:lnTo>
                    <a:lnTo>
                      <a:pt x="1096" y="3109"/>
                    </a:lnTo>
                    <a:lnTo>
                      <a:pt x="1162" y="3194"/>
                    </a:lnTo>
                    <a:lnTo>
                      <a:pt x="1141" y="3293"/>
                    </a:lnTo>
                    <a:lnTo>
                      <a:pt x="1087" y="3357"/>
                    </a:lnTo>
                    <a:lnTo>
                      <a:pt x="1054" y="3650"/>
                    </a:lnTo>
                    <a:lnTo>
                      <a:pt x="1042" y="3725"/>
                    </a:lnTo>
                    <a:lnTo>
                      <a:pt x="999" y="3860"/>
                    </a:lnTo>
                    <a:lnTo>
                      <a:pt x="971" y="3773"/>
                    </a:lnTo>
                    <a:lnTo>
                      <a:pt x="971" y="3671"/>
                    </a:lnTo>
                    <a:lnTo>
                      <a:pt x="891" y="3600"/>
                    </a:lnTo>
                    <a:lnTo>
                      <a:pt x="912" y="3513"/>
                    </a:lnTo>
                    <a:lnTo>
                      <a:pt x="876" y="3492"/>
                    </a:lnTo>
                    <a:lnTo>
                      <a:pt x="834" y="3527"/>
                    </a:lnTo>
                    <a:lnTo>
                      <a:pt x="834" y="3614"/>
                    </a:lnTo>
                    <a:lnTo>
                      <a:pt x="768" y="3671"/>
                    </a:lnTo>
                    <a:lnTo>
                      <a:pt x="695" y="3681"/>
                    </a:lnTo>
                    <a:lnTo>
                      <a:pt x="702" y="3650"/>
                    </a:lnTo>
                    <a:lnTo>
                      <a:pt x="645" y="3695"/>
                    </a:lnTo>
                    <a:lnTo>
                      <a:pt x="645" y="3737"/>
                    </a:lnTo>
                    <a:lnTo>
                      <a:pt x="543" y="3881"/>
                    </a:lnTo>
                    <a:lnTo>
                      <a:pt x="477" y="3919"/>
                    </a:lnTo>
                    <a:lnTo>
                      <a:pt x="392" y="3969"/>
                    </a:lnTo>
                    <a:lnTo>
                      <a:pt x="291" y="4011"/>
                    </a:lnTo>
                    <a:lnTo>
                      <a:pt x="239" y="3933"/>
                    </a:lnTo>
                    <a:lnTo>
                      <a:pt x="291" y="3860"/>
                    </a:lnTo>
                    <a:lnTo>
                      <a:pt x="246" y="3853"/>
                    </a:lnTo>
                    <a:lnTo>
                      <a:pt x="217" y="3881"/>
                    </a:lnTo>
                    <a:lnTo>
                      <a:pt x="144" y="3881"/>
                    </a:lnTo>
                    <a:lnTo>
                      <a:pt x="144" y="3803"/>
                    </a:lnTo>
                    <a:lnTo>
                      <a:pt x="109" y="3794"/>
                    </a:lnTo>
                    <a:lnTo>
                      <a:pt x="59" y="3730"/>
                    </a:lnTo>
                    <a:lnTo>
                      <a:pt x="73" y="3681"/>
                    </a:lnTo>
                    <a:lnTo>
                      <a:pt x="144" y="3664"/>
                    </a:lnTo>
                    <a:lnTo>
                      <a:pt x="144" y="3600"/>
                    </a:lnTo>
                    <a:lnTo>
                      <a:pt x="189" y="3541"/>
                    </a:lnTo>
                    <a:lnTo>
                      <a:pt x="137" y="3534"/>
                    </a:lnTo>
                    <a:lnTo>
                      <a:pt x="116" y="3570"/>
                    </a:lnTo>
                    <a:lnTo>
                      <a:pt x="52" y="3586"/>
                    </a:lnTo>
                    <a:lnTo>
                      <a:pt x="45" y="3520"/>
                    </a:lnTo>
                    <a:lnTo>
                      <a:pt x="66" y="3470"/>
                    </a:lnTo>
                    <a:lnTo>
                      <a:pt x="130" y="3440"/>
                    </a:lnTo>
                    <a:lnTo>
                      <a:pt x="151" y="3376"/>
                    </a:lnTo>
                    <a:lnTo>
                      <a:pt x="232" y="3288"/>
                    </a:lnTo>
                    <a:lnTo>
                      <a:pt x="239" y="3225"/>
                    </a:lnTo>
                    <a:lnTo>
                      <a:pt x="203" y="3239"/>
                    </a:lnTo>
                    <a:lnTo>
                      <a:pt x="144" y="3310"/>
                    </a:lnTo>
                    <a:lnTo>
                      <a:pt x="87" y="3310"/>
                    </a:lnTo>
                    <a:lnTo>
                      <a:pt x="52" y="3281"/>
                    </a:lnTo>
                    <a:lnTo>
                      <a:pt x="95" y="3232"/>
                    </a:lnTo>
                    <a:lnTo>
                      <a:pt x="80" y="3187"/>
                    </a:lnTo>
                    <a:lnTo>
                      <a:pt x="38" y="3166"/>
                    </a:lnTo>
                    <a:lnTo>
                      <a:pt x="31" y="3109"/>
                    </a:lnTo>
                    <a:lnTo>
                      <a:pt x="123" y="3085"/>
                    </a:lnTo>
                    <a:lnTo>
                      <a:pt x="175" y="3092"/>
                    </a:lnTo>
                    <a:lnTo>
                      <a:pt x="232" y="3071"/>
                    </a:lnTo>
                    <a:lnTo>
                      <a:pt x="284" y="3057"/>
                    </a:lnTo>
                    <a:lnTo>
                      <a:pt x="347" y="3036"/>
                    </a:lnTo>
                    <a:lnTo>
                      <a:pt x="354" y="2991"/>
                    </a:lnTo>
                    <a:lnTo>
                      <a:pt x="298" y="3007"/>
                    </a:lnTo>
                    <a:lnTo>
                      <a:pt x="246" y="3029"/>
                    </a:lnTo>
                    <a:lnTo>
                      <a:pt x="109" y="3029"/>
                    </a:lnTo>
                    <a:lnTo>
                      <a:pt x="73" y="3057"/>
                    </a:lnTo>
                    <a:lnTo>
                      <a:pt x="0" y="3043"/>
                    </a:lnTo>
                    <a:lnTo>
                      <a:pt x="14" y="2934"/>
                    </a:lnTo>
                    <a:lnTo>
                      <a:pt x="0" y="2840"/>
                    </a:lnTo>
                    <a:lnTo>
                      <a:pt x="21" y="2811"/>
                    </a:lnTo>
                    <a:lnTo>
                      <a:pt x="31" y="2766"/>
                    </a:lnTo>
                    <a:lnTo>
                      <a:pt x="59" y="2724"/>
                    </a:lnTo>
                    <a:lnTo>
                      <a:pt x="116" y="2710"/>
                    </a:lnTo>
                    <a:lnTo>
                      <a:pt x="168" y="2622"/>
                    </a:lnTo>
                    <a:lnTo>
                      <a:pt x="298" y="2615"/>
                    </a:lnTo>
                    <a:lnTo>
                      <a:pt x="291" y="2580"/>
                    </a:lnTo>
                    <a:lnTo>
                      <a:pt x="246" y="2566"/>
                    </a:lnTo>
                    <a:lnTo>
                      <a:pt x="260" y="2521"/>
                    </a:lnTo>
                    <a:lnTo>
                      <a:pt x="319" y="2514"/>
                    </a:lnTo>
                    <a:lnTo>
                      <a:pt x="319" y="2457"/>
                    </a:lnTo>
                    <a:lnTo>
                      <a:pt x="392" y="2398"/>
                    </a:lnTo>
                    <a:lnTo>
                      <a:pt x="456" y="2398"/>
                    </a:lnTo>
                    <a:lnTo>
                      <a:pt x="470" y="2355"/>
                    </a:lnTo>
                    <a:lnTo>
                      <a:pt x="565" y="2296"/>
                    </a:lnTo>
                    <a:lnTo>
                      <a:pt x="624" y="2310"/>
                    </a:lnTo>
                    <a:lnTo>
                      <a:pt x="645" y="2268"/>
                    </a:lnTo>
                    <a:lnTo>
                      <a:pt x="680" y="2233"/>
                    </a:lnTo>
                    <a:lnTo>
                      <a:pt x="711" y="2110"/>
                    </a:lnTo>
                    <a:lnTo>
                      <a:pt x="919" y="1921"/>
                    </a:lnTo>
                    <a:lnTo>
                      <a:pt x="919" y="1855"/>
                    </a:lnTo>
                    <a:lnTo>
                      <a:pt x="1051" y="1696"/>
                    </a:lnTo>
                    <a:lnTo>
                      <a:pt x="1122" y="1682"/>
                    </a:lnTo>
                    <a:lnTo>
                      <a:pt x="1167" y="1616"/>
                    </a:lnTo>
                    <a:lnTo>
                      <a:pt x="1108" y="1633"/>
                    </a:lnTo>
                    <a:lnTo>
                      <a:pt x="1108" y="1595"/>
                    </a:lnTo>
                    <a:lnTo>
                      <a:pt x="1153" y="1538"/>
                    </a:lnTo>
                    <a:lnTo>
                      <a:pt x="1188" y="1415"/>
                    </a:lnTo>
                    <a:lnTo>
                      <a:pt x="1195" y="1314"/>
                    </a:lnTo>
                    <a:lnTo>
                      <a:pt x="1297" y="1307"/>
                    </a:lnTo>
                    <a:lnTo>
                      <a:pt x="1347" y="1255"/>
                    </a:lnTo>
                    <a:lnTo>
                      <a:pt x="1304" y="1226"/>
                    </a:lnTo>
                    <a:lnTo>
                      <a:pt x="1224" y="1247"/>
                    </a:lnTo>
                    <a:lnTo>
                      <a:pt x="1224" y="1170"/>
                    </a:lnTo>
                    <a:lnTo>
                      <a:pt x="1269" y="1146"/>
                    </a:lnTo>
                    <a:lnTo>
                      <a:pt x="1361" y="1051"/>
                    </a:lnTo>
                    <a:lnTo>
                      <a:pt x="1441" y="1009"/>
                    </a:lnTo>
                    <a:lnTo>
                      <a:pt x="1500" y="1014"/>
                    </a:lnTo>
                    <a:lnTo>
                      <a:pt x="1557" y="973"/>
                    </a:lnTo>
                    <a:lnTo>
                      <a:pt x="1486" y="964"/>
                    </a:lnTo>
                    <a:lnTo>
                      <a:pt x="1486" y="947"/>
                    </a:lnTo>
                    <a:lnTo>
                      <a:pt x="1550" y="931"/>
                    </a:lnTo>
                    <a:lnTo>
                      <a:pt x="1616" y="931"/>
                    </a:lnTo>
                    <a:lnTo>
                      <a:pt x="1630" y="891"/>
                    </a:lnTo>
                    <a:lnTo>
                      <a:pt x="1521" y="895"/>
                    </a:lnTo>
                    <a:lnTo>
                      <a:pt x="1651" y="777"/>
                    </a:lnTo>
                    <a:lnTo>
                      <a:pt x="1694" y="818"/>
                    </a:lnTo>
                    <a:lnTo>
                      <a:pt x="1746" y="803"/>
                    </a:lnTo>
                    <a:lnTo>
                      <a:pt x="1739" y="725"/>
                    </a:lnTo>
                    <a:lnTo>
                      <a:pt x="1854" y="725"/>
                    </a:lnTo>
                    <a:lnTo>
                      <a:pt x="1861" y="690"/>
                    </a:lnTo>
                    <a:lnTo>
                      <a:pt x="1802" y="695"/>
                    </a:lnTo>
                    <a:lnTo>
                      <a:pt x="1715" y="699"/>
                    </a:lnTo>
                    <a:lnTo>
                      <a:pt x="1781" y="638"/>
                    </a:lnTo>
                    <a:lnTo>
                      <a:pt x="1869" y="643"/>
                    </a:lnTo>
                    <a:lnTo>
                      <a:pt x="1918" y="605"/>
                    </a:lnTo>
                    <a:lnTo>
                      <a:pt x="1911" y="569"/>
                    </a:lnTo>
                    <a:lnTo>
                      <a:pt x="1956" y="508"/>
                    </a:lnTo>
                    <a:lnTo>
                      <a:pt x="2027" y="487"/>
                    </a:lnTo>
                    <a:lnTo>
                      <a:pt x="2050" y="522"/>
                    </a:lnTo>
                    <a:lnTo>
                      <a:pt x="2093" y="492"/>
                    </a:lnTo>
                    <a:lnTo>
                      <a:pt x="2100" y="447"/>
                    </a:lnTo>
                    <a:lnTo>
                      <a:pt x="2159" y="470"/>
                    </a:lnTo>
                    <a:lnTo>
                      <a:pt x="2195" y="456"/>
                    </a:lnTo>
                    <a:lnTo>
                      <a:pt x="2166" y="435"/>
                    </a:lnTo>
                    <a:lnTo>
                      <a:pt x="2136" y="414"/>
                    </a:lnTo>
                    <a:lnTo>
                      <a:pt x="2159" y="373"/>
                    </a:lnTo>
                    <a:lnTo>
                      <a:pt x="2209" y="373"/>
                    </a:lnTo>
                    <a:lnTo>
                      <a:pt x="2230" y="414"/>
                    </a:lnTo>
                    <a:lnTo>
                      <a:pt x="2265" y="340"/>
                    </a:lnTo>
                    <a:lnTo>
                      <a:pt x="2303" y="314"/>
                    </a:lnTo>
                    <a:lnTo>
                      <a:pt x="2346" y="331"/>
                    </a:lnTo>
                    <a:lnTo>
                      <a:pt x="2317" y="369"/>
                    </a:lnTo>
                    <a:lnTo>
                      <a:pt x="2303" y="425"/>
                    </a:lnTo>
                    <a:lnTo>
                      <a:pt x="2310" y="466"/>
                    </a:lnTo>
                    <a:lnTo>
                      <a:pt x="2360" y="456"/>
                    </a:lnTo>
                    <a:lnTo>
                      <a:pt x="2398" y="421"/>
                    </a:lnTo>
                    <a:lnTo>
                      <a:pt x="2398" y="357"/>
                    </a:lnTo>
                    <a:lnTo>
                      <a:pt x="2440" y="321"/>
                    </a:lnTo>
                    <a:lnTo>
                      <a:pt x="2528" y="317"/>
                    </a:lnTo>
                    <a:lnTo>
                      <a:pt x="2549" y="340"/>
                    </a:lnTo>
                    <a:lnTo>
                      <a:pt x="2599" y="343"/>
                    </a:lnTo>
                    <a:lnTo>
                      <a:pt x="2613" y="310"/>
                    </a:lnTo>
                    <a:lnTo>
                      <a:pt x="2485" y="253"/>
                    </a:lnTo>
                    <a:lnTo>
                      <a:pt x="2497" y="222"/>
                    </a:lnTo>
                    <a:lnTo>
                      <a:pt x="2556" y="206"/>
                    </a:lnTo>
                    <a:lnTo>
                      <a:pt x="2636" y="218"/>
                    </a:lnTo>
                    <a:lnTo>
                      <a:pt x="2717" y="274"/>
                    </a:lnTo>
                    <a:lnTo>
                      <a:pt x="2738" y="310"/>
                    </a:lnTo>
                    <a:lnTo>
                      <a:pt x="2847" y="300"/>
                    </a:lnTo>
                    <a:lnTo>
                      <a:pt x="2816" y="239"/>
                    </a:lnTo>
                    <a:lnTo>
                      <a:pt x="2875" y="192"/>
                    </a:lnTo>
                    <a:lnTo>
                      <a:pt x="2948" y="180"/>
                    </a:lnTo>
                    <a:lnTo>
                      <a:pt x="2976" y="140"/>
                    </a:lnTo>
                    <a:lnTo>
                      <a:pt x="3019" y="118"/>
                    </a:lnTo>
                    <a:lnTo>
                      <a:pt x="2976" y="78"/>
                    </a:lnTo>
                    <a:lnTo>
                      <a:pt x="2998" y="45"/>
                    </a:lnTo>
                    <a:lnTo>
                      <a:pt x="3040" y="40"/>
                    </a:lnTo>
                    <a:lnTo>
                      <a:pt x="3161" y="47"/>
                    </a:lnTo>
                    <a:lnTo>
                      <a:pt x="3182" y="78"/>
                    </a:lnTo>
                    <a:lnTo>
                      <a:pt x="3118" y="118"/>
                    </a:lnTo>
                    <a:lnTo>
                      <a:pt x="3064" y="177"/>
                    </a:lnTo>
                    <a:lnTo>
                      <a:pt x="3040" y="262"/>
                    </a:lnTo>
                    <a:lnTo>
                      <a:pt x="3161" y="203"/>
                    </a:lnTo>
                    <a:lnTo>
                      <a:pt x="3194" y="151"/>
                    </a:lnTo>
                    <a:lnTo>
                      <a:pt x="3248" y="66"/>
                    </a:lnTo>
                    <a:lnTo>
                      <a:pt x="3324" y="66"/>
                    </a:lnTo>
                    <a:lnTo>
                      <a:pt x="3291" y="104"/>
                    </a:lnTo>
                    <a:lnTo>
                      <a:pt x="3324" y="130"/>
                    </a:lnTo>
                    <a:lnTo>
                      <a:pt x="3378" y="59"/>
                    </a:lnTo>
                    <a:lnTo>
                      <a:pt x="3357" y="0"/>
                    </a:lnTo>
                    <a:lnTo>
                      <a:pt x="3496" y="14"/>
                    </a:lnTo>
                    <a:lnTo>
                      <a:pt x="3562" y="59"/>
                    </a:lnTo>
                    <a:lnTo>
                      <a:pt x="3496" y="99"/>
                    </a:lnTo>
                    <a:lnTo>
                      <a:pt x="3550" y="130"/>
                    </a:lnTo>
                    <a:lnTo>
                      <a:pt x="3607" y="78"/>
                    </a:lnTo>
                    <a:lnTo>
                      <a:pt x="3671" y="66"/>
                    </a:lnTo>
                    <a:lnTo>
                      <a:pt x="3888" y="189"/>
                    </a:lnTo>
                    <a:lnTo>
                      <a:pt x="3780" y="267"/>
                    </a:lnTo>
                    <a:lnTo>
                      <a:pt x="3617" y="241"/>
                    </a:lnTo>
                    <a:lnTo>
                      <a:pt x="3605" y="267"/>
                    </a:lnTo>
                    <a:lnTo>
                      <a:pt x="3737" y="319"/>
                    </a:lnTo>
                    <a:lnTo>
                      <a:pt x="3737" y="352"/>
                    </a:lnTo>
                    <a:lnTo>
                      <a:pt x="3780" y="366"/>
                    </a:lnTo>
                    <a:lnTo>
                      <a:pt x="3867" y="333"/>
                    </a:lnTo>
                    <a:lnTo>
                      <a:pt x="3931" y="359"/>
                    </a:lnTo>
                    <a:lnTo>
                      <a:pt x="3725" y="437"/>
                    </a:lnTo>
                    <a:lnTo>
                      <a:pt x="3713" y="470"/>
                    </a:lnTo>
                    <a:lnTo>
                      <a:pt x="3638" y="50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2" name="Freeform 126"/>
              <p:cNvSpPr>
                <a:spLocks/>
              </p:cNvSpPr>
              <p:nvPr/>
            </p:nvSpPr>
            <p:spPr bwMode="auto">
              <a:xfrm>
                <a:off x="4141078" y="3445547"/>
                <a:ext cx="288951" cy="241750"/>
              </a:xfrm>
              <a:custGeom>
                <a:avLst/>
                <a:gdLst>
                  <a:gd name="T0" fmla="*/ 1847 w 1861"/>
                  <a:gd name="T1" fmla="*/ 253 h 1557"/>
                  <a:gd name="T2" fmla="*/ 1861 w 1861"/>
                  <a:gd name="T3" fmla="*/ 340 h 1557"/>
                  <a:gd name="T4" fmla="*/ 1809 w 1861"/>
                  <a:gd name="T5" fmla="*/ 463 h 1557"/>
                  <a:gd name="T6" fmla="*/ 1672 w 1861"/>
                  <a:gd name="T7" fmla="*/ 522 h 1557"/>
                  <a:gd name="T8" fmla="*/ 1585 w 1861"/>
                  <a:gd name="T9" fmla="*/ 529 h 1557"/>
                  <a:gd name="T10" fmla="*/ 1497 w 1861"/>
                  <a:gd name="T11" fmla="*/ 610 h 1557"/>
                  <a:gd name="T12" fmla="*/ 1490 w 1861"/>
                  <a:gd name="T13" fmla="*/ 659 h 1557"/>
                  <a:gd name="T14" fmla="*/ 1412 w 1861"/>
                  <a:gd name="T15" fmla="*/ 740 h 1557"/>
                  <a:gd name="T16" fmla="*/ 1405 w 1861"/>
                  <a:gd name="T17" fmla="*/ 891 h 1557"/>
                  <a:gd name="T18" fmla="*/ 1419 w 1861"/>
                  <a:gd name="T19" fmla="*/ 1042 h 1557"/>
                  <a:gd name="T20" fmla="*/ 1339 w 1861"/>
                  <a:gd name="T21" fmla="*/ 1136 h 1557"/>
                  <a:gd name="T22" fmla="*/ 1318 w 1861"/>
                  <a:gd name="T23" fmla="*/ 1231 h 1557"/>
                  <a:gd name="T24" fmla="*/ 1223 w 1861"/>
                  <a:gd name="T25" fmla="*/ 1273 h 1557"/>
                  <a:gd name="T26" fmla="*/ 1174 w 1861"/>
                  <a:gd name="T27" fmla="*/ 1332 h 1557"/>
                  <a:gd name="T28" fmla="*/ 1108 w 1861"/>
                  <a:gd name="T29" fmla="*/ 1361 h 1557"/>
                  <a:gd name="T30" fmla="*/ 1086 w 1861"/>
                  <a:gd name="T31" fmla="*/ 1413 h 1557"/>
                  <a:gd name="T32" fmla="*/ 992 w 1861"/>
                  <a:gd name="T33" fmla="*/ 1477 h 1557"/>
                  <a:gd name="T34" fmla="*/ 904 w 1861"/>
                  <a:gd name="T35" fmla="*/ 1448 h 1557"/>
                  <a:gd name="T36" fmla="*/ 817 w 1861"/>
                  <a:gd name="T37" fmla="*/ 1434 h 1557"/>
                  <a:gd name="T38" fmla="*/ 680 w 1861"/>
                  <a:gd name="T39" fmla="*/ 1469 h 1557"/>
                  <a:gd name="T40" fmla="*/ 585 w 1861"/>
                  <a:gd name="T41" fmla="*/ 1557 h 1557"/>
                  <a:gd name="T42" fmla="*/ 522 w 1861"/>
                  <a:gd name="T43" fmla="*/ 1543 h 1557"/>
                  <a:gd name="T44" fmla="*/ 491 w 1861"/>
                  <a:gd name="T45" fmla="*/ 1512 h 1557"/>
                  <a:gd name="T46" fmla="*/ 427 w 1861"/>
                  <a:gd name="T47" fmla="*/ 1477 h 1557"/>
                  <a:gd name="T48" fmla="*/ 375 w 1861"/>
                  <a:gd name="T49" fmla="*/ 1354 h 1557"/>
                  <a:gd name="T50" fmla="*/ 311 w 1861"/>
                  <a:gd name="T51" fmla="*/ 1340 h 1557"/>
                  <a:gd name="T52" fmla="*/ 276 w 1861"/>
                  <a:gd name="T53" fmla="*/ 1347 h 1557"/>
                  <a:gd name="T54" fmla="*/ 283 w 1861"/>
                  <a:gd name="T55" fmla="*/ 1259 h 1557"/>
                  <a:gd name="T56" fmla="*/ 333 w 1861"/>
                  <a:gd name="T57" fmla="*/ 1181 h 1557"/>
                  <a:gd name="T58" fmla="*/ 361 w 1861"/>
                  <a:gd name="T59" fmla="*/ 1006 h 1557"/>
                  <a:gd name="T60" fmla="*/ 319 w 1861"/>
                  <a:gd name="T61" fmla="*/ 862 h 1557"/>
                  <a:gd name="T62" fmla="*/ 361 w 1861"/>
                  <a:gd name="T63" fmla="*/ 803 h 1557"/>
                  <a:gd name="T64" fmla="*/ 368 w 1861"/>
                  <a:gd name="T65" fmla="*/ 645 h 1557"/>
                  <a:gd name="T66" fmla="*/ 413 w 1861"/>
                  <a:gd name="T67" fmla="*/ 579 h 1557"/>
                  <a:gd name="T68" fmla="*/ 434 w 1861"/>
                  <a:gd name="T69" fmla="*/ 449 h 1557"/>
                  <a:gd name="T70" fmla="*/ 375 w 1861"/>
                  <a:gd name="T71" fmla="*/ 369 h 1557"/>
                  <a:gd name="T72" fmla="*/ 311 w 1861"/>
                  <a:gd name="T73" fmla="*/ 399 h 1557"/>
                  <a:gd name="T74" fmla="*/ 167 w 1861"/>
                  <a:gd name="T75" fmla="*/ 414 h 1557"/>
                  <a:gd name="T76" fmla="*/ 87 w 1861"/>
                  <a:gd name="T77" fmla="*/ 385 h 1557"/>
                  <a:gd name="T78" fmla="*/ 80 w 1861"/>
                  <a:gd name="T79" fmla="*/ 312 h 1557"/>
                  <a:gd name="T80" fmla="*/ 0 w 1861"/>
                  <a:gd name="T81" fmla="*/ 189 h 1557"/>
                  <a:gd name="T82" fmla="*/ 49 w 1861"/>
                  <a:gd name="T83" fmla="*/ 109 h 1557"/>
                  <a:gd name="T84" fmla="*/ 137 w 1861"/>
                  <a:gd name="T85" fmla="*/ 73 h 1557"/>
                  <a:gd name="T86" fmla="*/ 174 w 1861"/>
                  <a:gd name="T87" fmla="*/ 7 h 1557"/>
                  <a:gd name="T88" fmla="*/ 245 w 1861"/>
                  <a:gd name="T89" fmla="*/ 0 h 1557"/>
                  <a:gd name="T90" fmla="*/ 276 w 1861"/>
                  <a:gd name="T91" fmla="*/ 45 h 1557"/>
                  <a:gd name="T92" fmla="*/ 463 w 1861"/>
                  <a:gd name="T93" fmla="*/ 52 h 1557"/>
                  <a:gd name="T94" fmla="*/ 515 w 1861"/>
                  <a:gd name="T95" fmla="*/ 38 h 1557"/>
                  <a:gd name="T96" fmla="*/ 585 w 1861"/>
                  <a:gd name="T97" fmla="*/ 21 h 1557"/>
                  <a:gd name="T98" fmla="*/ 739 w 1861"/>
                  <a:gd name="T99" fmla="*/ 73 h 1557"/>
                  <a:gd name="T100" fmla="*/ 848 w 1861"/>
                  <a:gd name="T101" fmla="*/ 52 h 1557"/>
                  <a:gd name="T102" fmla="*/ 999 w 1861"/>
                  <a:gd name="T103" fmla="*/ 88 h 1557"/>
                  <a:gd name="T104" fmla="*/ 1174 w 1861"/>
                  <a:gd name="T105" fmla="*/ 95 h 1557"/>
                  <a:gd name="T106" fmla="*/ 1289 w 1861"/>
                  <a:gd name="T107" fmla="*/ 175 h 1557"/>
                  <a:gd name="T108" fmla="*/ 1332 w 1861"/>
                  <a:gd name="T109" fmla="*/ 175 h 1557"/>
                  <a:gd name="T110" fmla="*/ 1382 w 1861"/>
                  <a:gd name="T111" fmla="*/ 218 h 1557"/>
                  <a:gd name="T112" fmla="*/ 1571 w 1861"/>
                  <a:gd name="T113" fmla="*/ 210 h 1557"/>
                  <a:gd name="T114" fmla="*/ 1622 w 1861"/>
                  <a:gd name="T115" fmla="*/ 225 h 1557"/>
                  <a:gd name="T116" fmla="*/ 1644 w 1861"/>
                  <a:gd name="T117" fmla="*/ 239 h 1557"/>
                  <a:gd name="T118" fmla="*/ 1679 w 1861"/>
                  <a:gd name="T119" fmla="*/ 253 h 1557"/>
                  <a:gd name="T120" fmla="*/ 1847 w 1861"/>
                  <a:gd name="T121" fmla="*/ 253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1" h="1557">
                    <a:moveTo>
                      <a:pt x="1847" y="253"/>
                    </a:moveTo>
                    <a:lnTo>
                      <a:pt x="1861" y="340"/>
                    </a:lnTo>
                    <a:lnTo>
                      <a:pt x="1809" y="463"/>
                    </a:lnTo>
                    <a:lnTo>
                      <a:pt x="1672" y="522"/>
                    </a:lnTo>
                    <a:lnTo>
                      <a:pt x="1585" y="529"/>
                    </a:lnTo>
                    <a:lnTo>
                      <a:pt x="1497" y="610"/>
                    </a:lnTo>
                    <a:lnTo>
                      <a:pt x="1490" y="659"/>
                    </a:lnTo>
                    <a:lnTo>
                      <a:pt x="1412" y="740"/>
                    </a:lnTo>
                    <a:lnTo>
                      <a:pt x="1405" y="891"/>
                    </a:lnTo>
                    <a:lnTo>
                      <a:pt x="1419" y="1042"/>
                    </a:lnTo>
                    <a:lnTo>
                      <a:pt x="1339" y="1136"/>
                    </a:lnTo>
                    <a:lnTo>
                      <a:pt x="1318" y="1231"/>
                    </a:lnTo>
                    <a:lnTo>
                      <a:pt x="1223" y="1273"/>
                    </a:lnTo>
                    <a:lnTo>
                      <a:pt x="1174" y="1332"/>
                    </a:lnTo>
                    <a:lnTo>
                      <a:pt x="1108" y="1361"/>
                    </a:lnTo>
                    <a:lnTo>
                      <a:pt x="1086" y="1413"/>
                    </a:lnTo>
                    <a:lnTo>
                      <a:pt x="992" y="1477"/>
                    </a:lnTo>
                    <a:lnTo>
                      <a:pt x="904" y="1448"/>
                    </a:lnTo>
                    <a:lnTo>
                      <a:pt x="817" y="1434"/>
                    </a:lnTo>
                    <a:lnTo>
                      <a:pt x="680" y="1469"/>
                    </a:lnTo>
                    <a:lnTo>
                      <a:pt x="585" y="1557"/>
                    </a:lnTo>
                    <a:lnTo>
                      <a:pt x="522" y="1543"/>
                    </a:lnTo>
                    <a:lnTo>
                      <a:pt x="491" y="1512"/>
                    </a:lnTo>
                    <a:lnTo>
                      <a:pt x="427" y="1477"/>
                    </a:lnTo>
                    <a:lnTo>
                      <a:pt x="375" y="1354"/>
                    </a:lnTo>
                    <a:lnTo>
                      <a:pt x="311" y="1340"/>
                    </a:lnTo>
                    <a:lnTo>
                      <a:pt x="276" y="1347"/>
                    </a:lnTo>
                    <a:lnTo>
                      <a:pt x="283" y="1259"/>
                    </a:lnTo>
                    <a:lnTo>
                      <a:pt x="333" y="1181"/>
                    </a:lnTo>
                    <a:lnTo>
                      <a:pt x="361" y="1006"/>
                    </a:lnTo>
                    <a:lnTo>
                      <a:pt x="319" y="862"/>
                    </a:lnTo>
                    <a:lnTo>
                      <a:pt x="361" y="803"/>
                    </a:lnTo>
                    <a:lnTo>
                      <a:pt x="368" y="645"/>
                    </a:lnTo>
                    <a:lnTo>
                      <a:pt x="413" y="579"/>
                    </a:lnTo>
                    <a:lnTo>
                      <a:pt x="434" y="449"/>
                    </a:lnTo>
                    <a:lnTo>
                      <a:pt x="375" y="369"/>
                    </a:lnTo>
                    <a:lnTo>
                      <a:pt x="311" y="399"/>
                    </a:lnTo>
                    <a:lnTo>
                      <a:pt x="167" y="414"/>
                    </a:lnTo>
                    <a:lnTo>
                      <a:pt x="87" y="385"/>
                    </a:lnTo>
                    <a:lnTo>
                      <a:pt x="80" y="312"/>
                    </a:lnTo>
                    <a:lnTo>
                      <a:pt x="0" y="189"/>
                    </a:lnTo>
                    <a:lnTo>
                      <a:pt x="49" y="109"/>
                    </a:lnTo>
                    <a:lnTo>
                      <a:pt x="137" y="73"/>
                    </a:lnTo>
                    <a:lnTo>
                      <a:pt x="174" y="7"/>
                    </a:lnTo>
                    <a:lnTo>
                      <a:pt x="245" y="0"/>
                    </a:lnTo>
                    <a:lnTo>
                      <a:pt x="276" y="45"/>
                    </a:lnTo>
                    <a:lnTo>
                      <a:pt x="463" y="52"/>
                    </a:lnTo>
                    <a:lnTo>
                      <a:pt x="515" y="38"/>
                    </a:lnTo>
                    <a:lnTo>
                      <a:pt x="585" y="21"/>
                    </a:lnTo>
                    <a:lnTo>
                      <a:pt x="739" y="73"/>
                    </a:lnTo>
                    <a:lnTo>
                      <a:pt x="848" y="52"/>
                    </a:lnTo>
                    <a:lnTo>
                      <a:pt x="999" y="88"/>
                    </a:lnTo>
                    <a:lnTo>
                      <a:pt x="1174" y="95"/>
                    </a:lnTo>
                    <a:lnTo>
                      <a:pt x="1289" y="175"/>
                    </a:lnTo>
                    <a:lnTo>
                      <a:pt x="1332" y="175"/>
                    </a:lnTo>
                    <a:lnTo>
                      <a:pt x="1382" y="218"/>
                    </a:lnTo>
                    <a:lnTo>
                      <a:pt x="1571" y="210"/>
                    </a:lnTo>
                    <a:lnTo>
                      <a:pt x="1622" y="225"/>
                    </a:lnTo>
                    <a:lnTo>
                      <a:pt x="1644" y="239"/>
                    </a:lnTo>
                    <a:lnTo>
                      <a:pt x="1679" y="253"/>
                    </a:lnTo>
                    <a:lnTo>
                      <a:pt x="1847" y="25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3" name="Freeform 127"/>
              <p:cNvSpPr>
                <a:spLocks/>
              </p:cNvSpPr>
              <p:nvPr/>
            </p:nvSpPr>
            <p:spPr bwMode="auto">
              <a:xfrm>
                <a:off x="4249919" y="3192929"/>
                <a:ext cx="303701" cy="291901"/>
              </a:xfrm>
              <a:custGeom>
                <a:avLst/>
                <a:gdLst>
                  <a:gd name="T0" fmla="*/ 1181 w 1956"/>
                  <a:gd name="T1" fmla="*/ 1750 h 1880"/>
                  <a:gd name="T2" fmla="*/ 1413 w 1956"/>
                  <a:gd name="T3" fmla="*/ 1736 h 1880"/>
                  <a:gd name="T4" fmla="*/ 1571 w 1956"/>
                  <a:gd name="T5" fmla="*/ 1750 h 1880"/>
                  <a:gd name="T6" fmla="*/ 1732 w 1956"/>
                  <a:gd name="T7" fmla="*/ 1686 h 1880"/>
                  <a:gd name="T8" fmla="*/ 1890 w 1956"/>
                  <a:gd name="T9" fmla="*/ 1611 h 1880"/>
                  <a:gd name="T10" fmla="*/ 1748 w 1956"/>
                  <a:gd name="T11" fmla="*/ 1511 h 1880"/>
                  <a:gd name="T12" fmla="*/ 1694 w 1956"/>
                  <a:gd name="T13" fmla="*/ 1185 h 1880"/>
                  <a:gd name="T14" fmla="*/ 1651 w 1956"/>
                  <a:gd name="T15" fmla="*/ 1100 h 1880"/>
                  <a:gd name="T16" fmla="*/ 1564 w 1956"/>
                  <a:gd name="T17" fmla="*/ 1100 h 1880"/>
                  <a:gd name="T18" fmla="*/ 1651 w 1956"/>
                  <a:gd name="T19" fmla="*/ 959 h 1880"/>
                  <a:gd name="T20" fmla="*/ 1706 w 1956"/>
                  <a:gd name="T21" fmla="*/ 871 h 1880"/>
                  <a:gd name="T22" fmla="*/ 1826 w 1956"/>
                  <a:gd name="T23" fmla="*/ 817 h 1880"/>
                  <a:gd name="T24" fmla="*/ 1956 w 1956"/>
                  <a:gd name="T25" fmla="*/ 427 h 1880"/>
                  <a:gd name="T26" fmla="*/ 1694 w 1956"/>
                  <a:gd name="T27" fmla="*/ 382 h 1880"/>
                  <a:gd name="T28" fmla="*/ 1479 w 1956"/>
                  <a:gd name="T29" fmla="*/ 276 h 1880"/>
                  <a:gd name="T30" fmla="*/ 1316 w 1956"/>
                  <a:gd name="T31" fmla="*/ 210 h 1880"/>
                  <a:gd name="T32" fmla="*/ 1066 w 1956"/>
                  <a:gd name="T33" fmla="*/ 0 h 1880"/>
                  <a:gd name="T34" fmla="*/ 898 w 1956"/>
                  <a:gd name="T35" fmla="*/ 210 h 1880"/>
                  <a:gd name="T36" fmla="*/ 681 w 1956"/>
                  <a:gd name="T37" fmla="*/ 347 h 1880"/>
                  <a:gd name="T38" fmla="*/ 558 w 1956"/>
                  <a:gd name="T39" fmla="*/ 389 h 1880"/>
                  <a:gd name="T40" fmla="*/ 407 w 1956"/>
                  <a:gd name="T41" fmla="*/ 333 h 1880"/>
                  <a:gd name="T42" fmla="*/ 463 w 1956"/>
                  <a:gd name="T43" fmla="*/ 470 h 1880"/>
                  <a:gd name="T44" fmla="*/ 449 w 1956"/>
                  <a:gd name="T45" fmla="*/ 585 h 1880"/>
                  <a:gd name="T46" fmla="*/ 333 w 1956"/>
                  <a:gd name="T47" fmla="*/ 585 h 1880"/>
                  <a:gd name="T48" fmla="*/ 182 w 1956"/>
                  <a:gd name="T49" fmla="*/ 529 h 1880"/>
                  <a:gd name="T50" fmla="*/ 31 w 1956"/>
                  <a:gd name="T51" fmla="*/ 578 h 1880"/>
                  <a:gd name="T52" fmla="*/ 45 w 1956"/>
                  <a:gd name="T53" fmla="*/ 673 h 1880"/>
                  <a:gd name="T54" fmla="*/ 95 w 1956"/>
                  <a:gd name="T55" fmla="*/ 767 h 1880"/>
                  <a:gd name="T56" fmla="*/ 262 w 1956"/>
                  <a:gd name="T57" fmla="*/ 803 h 1880"/>
                  <a:gd name="T58" fmla="*/ 347 w 1956"/>
                  <a:gd name="T59" fmla="*/ 838 h 1880"/>
                  <a:gd name="T60" fmla="*/ 385 w 1956"/>
                  <a:gd name="T61" fmla="*/ 985 h 1880"/>
                  <a:gd name="T62" fmla="*/ 536 w 1956"/>
                  <a:gd name="T63" fmla="*/ 1150 h 1880"/>
                  <a:gd name="T64" fmla="*/ 522 w 1956"/>
                  <a:gd name="T65" fmla="*/ 1266 h 1880"/>
                  <a:gd name="T66" fmla="*/ 581 w 1956"/>
                  <a:gd name="T67" fmla="*/ 1367 h 1880"/>
                  <a:gd name="T68" fmla="*/ 544 w 1956"/>
                  <a:gd name="T69" fmla="*/ 1382 h 1880"/>
                  <a:gd name="T70" fmla="*/ 515 w 1956"/>
                  <a:gd name="T71" fmla="*/ 1606 h 1880"/>
                  <a:gd name="T72" fmla="*/ 588 w 1956"/>
                  <a:gd name="T73" fmla="*/ 1802 h 1880"/>
                  <a:gd name="T74" fmla="*/ 681 w 1956"/>
                  <a:gd name="T75" fmla="*/ 1845 h 1880"/>
                  <a:gd name="T76" fmla="*/ 877 w 1956"/>
                  <a:gd name="T77" fmla="*/ 1809 h 1880"/>
                  <a:gd name="T78" fmla="*/ 936 w 1956"/>
                  <a:gd name="T79" fmla="*/ 1823 h 1880"/>
                  <a:gd name="T80" fmla="*/ 978 w 1956"/>
                  <a:gd name="T81" fmla="*/ 1880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56" h="1880">
                    <a:moveTo>
                      <a:pt x="1146" y="1880"/>
                    </a:moveTo>
                    <a:lnTo>
                      <a:pt x="1181" y="1750"/>
                    </a:lnTo>
                    <a:lnTo>
                      <a:pt x="1290" y="1686"/>
                    </a:lnTo>
                    <a:lnTo>
                      <a:pt x="1413" y="1736"/>
                    </a:lnTo>
                    <a:lnTo>
                      <a:pt x="1500" y="1729"/>
                    </a:lnTo>
                    <a:lnTo>
                      <a:pt x="1571" y="1750"/>
                    </a:lnTo>
                    <a:lnTo>
                      <a:pt x="1658" y="1729"/>
                    </a:lnTo>
                    <a:lnTo>
                      <a:pt x="1732" y="1686"/>
                    </a:lnTo>
                    <a:lnTo>
                      <a:pt x="1803" y="1665"/>
                    </a:lnTo>
                    <a:lnTo>
                      <a:pt x="1890" y="1611"/>
                    </a:lnTo>
                    <a:lnTo>
                      <a:pt x="1826" y="1533"/>
                    </a:lnTo>
                    <a:lnTo>
                      <a:pt x="1748" y="1511"/>
                    </a:lnTo>
                    <a:lnTo>
                      <a:pt x="1718" y="1360"/>
                    </a:lnTo>
                    <a:lnTo>
                      <a:pt x="1694" y="1185"/>
                    </a:lnTo>
                    <a:lnTo>
                      <a:pt x="1718" y="1110"/>
                    </a:lnTo>
                    <a:lnTo>
                      <a:pt x="1651" y="1100"/>
                    </a:lnTo>
                    <a:lnTo>
                      <a:pt x="1597" y="1143"/>
                    </a:lnTo>
                    <a:lnTo>
                      <a:pt x="1564" y="1100"/>
                    </a:lnTo>
                    <a:lnTo>
                      <a:pt x="1618" y="1025"/>
                    </a:lnTo>
                    <a:lnTo>
                      <a:pt x="1651" y="959"/>
                    </a:lnTo>
                    <a:lnTo>
                      <a:pt x="1706" y="937"/>
                    </a:lnTo>
                    <a:lnTo>
                      <a:pt x="1706" y="871"/>
                    </a:lnTo>
                    <a:lnTo>
                      <a:pt x="1739" y="807"/>
                    </a:lnTo>
                    <a:lnTo>
                      <a:pt x="1826" y="817"/>
                    </a:lnTo>
                    <a:lnTo>
                      <a:pt x="1881" y="621"/>
                    </a:lnTo>
                    <a:lnTo>
                      <a:pt x="1956" y="427"/>
                    </a:lnTo>
                    <a:lnTo>
                      <a:pt x="1836" y="394"/>
                    </a:lnTo>
                    <a:lnTo>
                      <a:pt x="1694" y="382"/>
                    </a:lnTo>
                    <a:lnTo>
                      <a:pt x="1592" y="361"/>
                    </a:lnTo>
                    <a:lnTo>
                      <a:pt x="1479" y="276"/>
                    </a:lnTo>
                    <a:lnTo>
                      <a:pt x="1380" y="231"/>
                    </a:lnTo>
                    <a:lnTo>
                      <a:pt x="1316" y="210"/>
                    </a:lnTo>
                    <a:lnTo>
                      <a:pt x="1174" y="113"/>
                    </a:lnTo>
                    <a:lnTo>
                      <a:pt x="1066" y="0"/>
                    </a:lnTo>
                    <a:lnTo>
                      <a:pt x="943" y="28"/>
                    </a:lnTo>
                    <a:lnTo>
                      <a:pt x="898" y="210"/>
                    </a:lnTo>
                    <a:lnTo>
                      <a:pt x="761" y="304"/>
                    </a:lnTo>
                    <a:lnTo>
                      <a:pt x="681" y="347"/>
                    </a:lnTo>
                    <a:lnTo>
                      <a:pt x="681" y="389"/>
                    </a:lnTo>
                    <a:lnTo>
                      <a:pt x="558" y="389"/>
                    </a:lnTo>
                    <a:lnTo>
                      <a:pt x="508" y="333"/>
                    </a:lnTo>
                    <a:lnTo>
                      <a:pt x="407" y="333"/>
                    </a:lnTo>
                    <a:lnTo>
                      <a:pt x="407" y="375"/>
                    </a:lnTo>
                    <a:lnTo>
                      <a:pt x="463" y="470"/>
                    </a:lnTo>
                    <a:lnTo>
                      <a:pt x="494" y="529"/>
                    </a:lnTo>
                    <a:lnTo>
                      <a:pt x="449" y="585"/>
                    </a:lnTo>
                    <a:lnTo>
                      <a:pt x="385" y="564"/>
                    </a:lnTo>
                    <a:lnTo>
                      <a:pt x="333" y="585"/>
                    </a:lnTo>
                    <a:lnTo>
                      <a:pt x="232" y="536"/>
                    </a:lnTo>
                    <a:lnTo>
                      <a:pt x="182" y="529"/>
                    </a:lnTo>
                    <a:lnTo>
                      <a:pt x="116" y="585"/>
                    </a:lnTo>
                    <a:lnTo>
                      <a:pt x="31" y="578"/>
                    </a:lnTo>
                    <a:lnTo>
                      <a:pt x="0" y="635"/>
                    </a:lnTo>
                    <a:lnTo>
                      <a:pt x="45" y="673"/>
                    </a:lnTo>
                    <a:lnTo>
                      <a:pt x="31" y="715"/>
                    </a:lnTo>
                    <a:lnTo>
                      <a:pt x="95" y="767"/>
                    </a:lnTo>
                    <a:lnTo>
                      <a:pt x="189" y="789"/>
                    </a:lnTo>
                    <a:lnTo>
                      <a:pt x="262" y="803"/>
                    </a:lnTo>
                    <a:lnTo>
                      <a:pt x="291" y="838"/>
                    </a:lnTo>
                    <a:lnTo>
                      <a:pt x="347" y="838"/>
                    </a:lnTo>
                    <a:lnTo>
                      <a:pt x="414" y="911"/>
                    </a:lnTo>
                    <a:lnTo>
                      <a:pt x="385" y="985"/>
                    </a:lnTo>
                    <a:lnTo>
                      <a:pt x="529" y="1093"/>
                    </a:lnTo>
                    <a:lnTo>
                      <a:pt x="536" y="1150"/>
                    </a:lnTo>
                    <a:lnTo>
                      <a:pt x="508" y="1157"/>
                    </a:lnTo>
                    <a:lnTo>
                      <a:pt x="522" y="1266"/>
                    </a:lnTo>
                    <a:lnTo>
                      <a:pt x="536" y="1346"/>
                    </a:lnTo>
                    <a:lnTo>
                      <a:pt x="581" y="1367"/>
                    </a:lnTo>
                    <a:lnTo>
                      <a:pt x="603" y="1424"/>
                    </a:lnTo>
                    <a:lnTo>
                      <a:pt x="544" y="1382"/>
                    </a:lnTo>
                    <a:lnTo>
                      <a:pt x="544" y="1483"/>
                    </a:lnTo>
                    <a:lnTo>
                      <a:pt x="515" y="1606"/>
                    </a:lnTo>
                    <a:lnTo>
                      <a:pt x="473" y="1722"/>
                    </a:lnTo>
                    <a:lnTo>
                      <a:pt x="588" y="1802"/>
                    </a:lnTo>
                    <a:lnTo>
                      <a:pt x="631" y="1802"/>
                    </a:lnTo>
                    <a:lnTo>
                      <a:pt x="681" y="1845"/>
                    </a:lnTo>
                    <a:lnTo>
                      <a:pt x="870" y="1837"/>
                    </a:lnTo>
                    <a:lnTo>
                      <a:pt x="877" y="1809"/>
                    </a:lnTo>
                    <a:lnTo>
                      <a:pt x="914" y="1802"/>
                    </a:lnTo>
                    <a:lnTo>
                      <a:pt x="936" y="1823"/>
                    </a:lnTo>
                    <a:lnTo>
                      <a:pt x="921" y="1852"/>
                    </a:lnTo>
                    <a:lnTo>
                      <a:pt x="978" y="1880"/>
                    </a:lnTo>
                    <a:lnTo>
                      <a:pt x="1146" y="188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4" name="Freeform 128"/>
              <p:cNvSpPr>
                <a:spLocks/>
              </p:cNvSpPr>
              <p:nvPr/>
            </p:nvSpPr>
            <p:spPr bwMode="auto">
              <a:xfrm>
                <a:off x="4493843" y="3044649"/>
                <a:ext cx="220013" cy="281653"/>
              </a:xfrm>
              <a:custGeom>
                <a:avLst/>
                <a:gdLst>
                  <a:gd name="T0" fmla="*/ 123 w 1417"/>
                  <a:gd name="T1" fmla="*/ 1337 h 1814"/>
                  <a:gd name="T2" fmla="*/ 265 w 1417"/>
                  <a:gd name="T3" fmla="*/ 1349 h 1814"/>
                  <a:gd name="T4" fmla="*/ 385 w 1417"/>
                  <a:gd name="T5" fmla="*/ 1382 h 1814"/>
                  <a:gd name="T6" fmla="*/ 310 w 1417"/>
                  <a:gd name="T7" fmla="*/ 1576 h 1814"/>
                  <a:gd name="T8" fmla="*/ 255 w 1417"/>
                  <a:gd name="T9" fmla="*/ 1772 h 1814"/>
                  <a:gd name="T10" fmla="*/ 319 w 1417"/>
                  <a:gd name="T11" fmla="*/ 1729 h 1814"/>
                  <a:gd name="T12" fmla="*/ 418 w 1417"/>
                  <a:gd name="T13" fmla="*/ 1708 h 1814"/>
                  <a:gd name="T14" fmla="*/ 515 w 1417"/>
                  <a:gd name="T15" fmla="*/ 1784 h 1814"/>
                  <a:gd name="T16" fmla="*/ 602 w 1417"/>
                  <a:gd name="T17" fmla="*/ 1805 h 1814"/>
                  <a:gd name="T18" fmla="*/ 732 w 1417"/>
                  <a:gd name="T19" fmla="*/ 1814 h 1814"/>
                  <a:gd name="T20" fmla="*/ 895 w 1417"/>
                  <a:gd name="T21" fmla="*/ 1784 h 1814"/>
                  <a:gd name="T22" fmla="*/ 992 w 1417"/>
                  <a:gd name="T23" fmla="*/ 1729 h 1814"/>
                  <a:gd name="T24" fmla="*/ 1101 w 1417"/>
                  <a:gd name="T25" fmla="*/ 1751 h 1814"/>
                  <a:gd name="T26" fmla="*/ 1146 w 1417"/>
                  <a:gd name="T27" fmla="*/ 1696 h 1814"/>
                  <a:gd name="T28" fmla="*/ 1122 w 1417"/>
                  <a:gd name="T29" fmla="*/ 1599 h 1814"/>
                  <a:gd name="T30" fmla="*/ 1210 w 1417"/>
                  <a:gd name="T31" fmla="*/ 1533 h 1814"/>
                  <a:gd name="T32" fmla="*/ 1231 w 1417"/>
                  <a:gd name="T33" fmla="*/ 1470 h 1814"/>
                  <a:gd name="T34" fmla="*/ 1013 w 1417"/>
                  <a:gd name="T35" fmla="*/ 1295 h 1814"/>
                  <a:gd name="T36" fmla="*/ 983 w 1417"/>
                  <a:gd name="T37" fmla="*/ 1132 h 1814"/>
                  <a:gd name="T38" fmla="*/ 1221 w 1417"/>
                  <a:gd name="T39" fmla="*/ 1002 h 1814"/>
                  <a:gd name="T40" fmla="*/ 1264 w 1417"/>
                  <a:gd name="T41" fmla="*/ 936 h 1814"/>
                  <a:gd name="T42" fmla="*/ 1417 w 1417"/>
                  <a:gd name="T43" fmla="*/ 926 h 1814"/>
                  <a:gd name="T44" fmla="*/ 1285 w 1417"/>
                  <a:gd name="T45" fmla="*/ 525 h 1814"/>
                  <a:gd name="T46" fmla="*/ 1306 w 1417"/>
                  <a:gd name="T47" fmla="*/ 340 h 1814"/>
                  <a:gd name="T48" fmla="*/ 1283 w 1417"/>
                  <a:gd name="T49" fmla="*/ 225 h 1814"/>
                  <a:gd name="T50" fmla="*/ 1217 w 1417"/>
                  <a:gd name="T51" fmla="*/ 151 h 1814"/>
                  <a:gd name="T52" fmla="*/ 1176 w 1417"/>
                  <a:gd name="T53" fmla="*/ 133 h 1814"/>
                  <a:gd name="T54" fmla="*/ 1167 w 1417"/>
                  <a:gd name="T55" fmla="*/ 40 h 1814"/>
                  <a:gd name="T56" fmla="*/ 992 w 1417"/>
                  <a:gd name="T57" fmla="*/ 85 h 1814"/>
                  <a:gd name="T58" fmla="*/ 921 w 1417"/>
                  <a:gd name="T59" fmla="*/ 159 h 1814"/>
                  <a:gd name="T60" fmla="*/ 799 w 1417"/>
                  <a:gd name="T61" fmla="*/ 151 h 1814"/>
                  <a:gd name="T62" fmla="*/ 761 w 1417"/>
                  <a:gd name="T63" fmla="*/ 116 h 1814"/>
                  <a:gd name="T64" fmla="*/ 659 w 1417"/>
                  <a:gd name="T65" fmla="*/ 102 h 1814"/>
                  <a:gd name="T66" fmla="*/ 605 w 1417"/>
                  <a:gd name="T67" fmla="*/ 10 h 1814"/>
                  <a:gd name="T68" fmla="*/ 598 w 1417"/>
                  <a:gd name="T69" fmla="*/ 7 h 1814"/>
                  <a:gd name="T70" fmla="*/ 491 w 1417"/>
                  <a:gd name="T71" fmla="*/ 0 h 1814"/>
                  <a:gd name="T72" fmla="*/ 430 w 1417"/>
                  <a:gd name="T73" fmla="*/ 17 h 1814"/>
                  <a:gd name="T74" fmla="*/ 428 w 1417"/>
                  <a:gd name="T75" fmla="*/ 22 h 1814"/>
                  <a:gd name="T76" fmla="*/ 465 w 1417"/>
                  <a:gd name="T77" fmla="*/ 137 h 1814"/>
                  <a:gd name="T78" fmla="*/ 456 w 1417"/>
                  <a:gd name="T79" fmla="*/ 239 h 1814"/>
                  <a:gd name="T80" fmla="*/ 399 w 1417"/>
                  <a:gd name="T81" fmla="*/ 281 h 1814"/>
                  <a:gd name="T82" fmla="*/ 357 w 1417"/>
                  <a:gd name="T83" fmla="*/ 310 h 1814"/>
                  <a:gd name="T84" fmla="*/ 305 w 1417"/>
                  <a:gd name="T85" fmla="*/ 288 h 1814"/>
                  <a:gd name="T86" fmla="*/ 227 w 1417"/>
                  <a:gd name="T87" fmla="*/ 288 h 1814"/>
                  <a:gd name="T88" fmla="*/ 168 w 1417"/>
                  <a:gd name="T89" fmla="*/ 362 h 1814"/>
                  <a:gd name="T90" fmla="*/ 206 w 1417"/>
                  <a:gd name="T91" fmla="*/ 404 h 1814"/>
                  <a:gd name="T92" fmla="*/ 163 w 1417"/>
                  <a:gd name="T93" fmla="*/ 503 h 1814"/>
                  <a:gd name="T94" fmla="*/ 184 w 1417"/>
                  <a:gd name="T95" fmla="*/ 551 h 1814"/>
                  <a:gd name="T96" fmla="*/ 173 w 1417"/>
                  <a:gd name="T97" fmla="*/ 643 h 1814"/>
                  <a:gd name="T98" fmla="*/ 47 w 1417"/>
                  <a:gd name="T99" fmla="*/ 735 h 1814"/>
                  <a:gd name="T100" fmla="*/ 26 w 1417"/>
                  <a:gd name="T101" fmla="*/ 780 h 1814"/>
                  <a:gd name="T102" fmla="*/ 54 w 1417"/>
                  <a:gd name="T103" fmla="*/ 822 h 1814"/>
                  <a:gd name="T104" fmla="*/ 10 w 1417"/>
                  <a:gd name="T105" fmla="*/ 914 h 1814"/>
                  <a:gd name="T106" fmla="*/ 0 w 1417"/>
                  <a:gd name="T107" fmla="*/ 964 h 1814"/>
                  <a:gd name="T108" fmla="*/ 43 w 1417"/>
                  <a:gd name="T109" fmla="*/ 1014 h 1814"/>
                  <a:gd name="T110" fmla="*/ 47 w 1417"/>
                  <a:gd name="T111" fmla="*/ 1120 h 1814"/>
                  <a:gd name="T112" fmla="*/ 97 w 1417"/>
                  <a:gd name="T113" fmla="*/ 1198 h 1814"/>
                  <a:gd name="T114" fmla="*/ 123 w 1417"/>
                  <a:gd name="T115" fmla="*/ 1337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7" h="1814">
                    <a:moveTo>
                      <a:pt x="123" y="1337"/>
                    </a:moveTo>
                    <a:lnTo>
                      <a:pt x="265" y="1349"/>
                    </a:lnTo>
                    <a:lnTo>
                      <a:pt x="385" y="1382"/>
                    </a:lnTo>
                    <a:lnTo>
                      <a:pt x="310" y="1576"/>
                    </a:lnTo>
                    <a:lnTo>
                      <a:pt x="255" y="1772"/>
                    </a:lnTo>
                    <a:lnTo>
                      <a:pt x="319" y="1729"/>
                    </a:lnTo>
                    <a:lnTo>
                      <a:pt x="418" y="1708"/>
                    </a:lnTo>
                    <a:lnTo>
                      <a:pt x="515" y="1784"/>
                    </a:lnTo>
                    <a:lnTo>
                      <a:pt x="602" y="1805"/>
                    </a:lnTo>
                    <a:lnTo>
                      <a:pt x="732" y="1814"/>
                    </a:lnTo>
                    <a:lnTo>
                      <a:pt x="895" y="1784"/>
                    </a:lnTo>
                    <a:lnTo>
                      <a:pt x="992" y="1729"/>
                    </a:lnTo>
                    <a:lnTo>
                      <a:pt x="1101" y="1751"/>
                    </a:lnTo>
                    <a:lnTo>
                      <a:pt x="1146" y="1696"/>
                    </a:lnTo>
                    <a:lnTo>
                      <a:pt x="1122" y="1599"/>
                    </a:lnTo>
                    <a:lnTo>
                      <a:pt x="1210" y="1533"/>
                    </a:lnTo>
                    <a:lnTo>
                      <a:pt x="1231" y="1470"/>
                    </a:lnTo>
                    <a:lnTo>
                      <a:pt x="1013" y="1295"/>
                    </a:lnTo>
                    <a:lnTo>
                      <a:pt x="983" y="1132"/>
                    </a:lnTo>
                    <a:lnTo>
                      <a:pt x="1221" y="1002"/>
                    </a:lnTo>
                    <a:lnTo>
                      <a:pt x="1264" y="936"/>
                    </a:lnTo>
                    <a:lnTo>
                      <a:pt x="1417" y="926"/>
                    </a:lnTo>
                    <a:lnTo>
                      <a:pt x="1285" y="525"/>
                    </a:lnTo>
                    <a:lnTo>
                      <a:pt x="1306" y="340"/>
                    </a:lnTo>
                    <a:lnTo>
                      <a:pt x="1283" y="225"/>
                    </a:lnTo>
                    <a:lnTo>
                      <a:pt x="1217" y="151"/>
                    </a:lnTo>
                    <a:lnTo>
                      <a:pt x="1176" y="133"/>
                    </a:lnTo>
                    <a:lnTo>
                      <a:pt x="1167" y="40"/>
                    </a:lnTo>
                    <a:lnTo>
                      <a:pt x="992" y="85"/>
                    </a:lnTo>
                    <a:lnTo>
                      <a:pt x="921" y="159"/>
                    </a:lnTo>
                    <a:lnTo>
                      <a:pt x="799" y="151"/>
                    </a:lnTo>
                    <a:lnTo>
                      <a:pt x="761" y="116"/>
                    </a:lnTo>
                    <a:lnTo>
                      <a:pt x="659" y="102"/>
                    </a:lnTo>
                    <a:lnTo>
                      <a:pt x="605" y="10"/>
                    </a:lnTo>
                    <a:lnTo>
                      <a:pt x="598" y="7"/>
                    </a:lnTo>
                    <a:lnTo>
                      <a:pt x="491" y="0"/>
                    </a:lnTo>
                    <a:lnTo>
                      <a:pt x="430" y="17"/>
                    </a:lnTo>
                    <a:lnTo>
                      <a:pt x="428" y="22"/>
                    </a:lnTo>
                    <a:lnTo>
                      <a:pt x="465" y="137"/>
                    </a:lnTo>
                    <a:lnTo>
                      <a:pt x="456" y="239"/>
                    </a:lnTo>
                    <a:lnTo>
                      <a:pt x="399" y="281"/>
                    </a:lnTo>
                    <a:lnTo>
                      <a:pt x="357" y="310"/>
                    </a:lnTo>
                    <a:lnTo>
                      <a:pt x="305" y="288"/>
                    </a:lnTo>
                    <a:lnTo>
                      <a:pt x="227" y="288"/>
                    </a:lnTo>
                    <a:lnTo>
                      <a:pt x="168" y="362"/>
                    </a:lnTo>
                    <a:lnTo>
                      <a:pt x="206" y="404"/>
                    </a:lnTo>
                    <a:lnTo>
                      <a:pt x="163" y="503"/>
                    </a:lnTo>
                    <a:lnTo>
                      <a:pt x="184" y="551"/>
                    </a:lnTo>
                    <a:lnTo>
                      <a:pt x="173" y="643"/>
                    </a:lnTo>
                    <a:lnTo>
                      <a:pt x="47" y="735"/>
                    </a:lnTo>
                    <a:lnTo>
                      <a:pt x="26" y="780"/>
                    </a:lnTo>
                    <a:lnTo>
                      <a:pt x="54" y="822"/>
                    </a:lnTo>
                    <a:lnTo>
                      <a:pt x="10" y="914"/>
                    </a:lnTo>
                    <a:lnTo>
                      <a:pt x="0" y="964"/>
                    </a:lnTo>
                    <a:lnTo>
                      <a:pt x="43" y="1014"/>
                    </a:lnTo>
                    <a:lnTo>
                      <a:pt x="47" y="1120"/>
                    </a:lnTo>
                    <a:lnTo>
                      <a:pt x="97" y="1198"/>
                    </a:lnTo>
                    <a:lnTo>
                      <a:pt x="123" y="133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5" name="Freeform 129"/>
              <p:cNvSpPr>
                <a:spLocks/>
              </p:cNvSpPr>
              <p:nvPr/>
            </p:nvSpPr>
            <p:spPr bwMode="auto">
              <a:xfrm>
                <a:off x="4544460" y="2954750"/>
                <a:ext cx="74528" cy="93315"/>
              </a:xfrm>
              <a:custGeom>
                <a:avLst/>
                <a:gdLst>
                  <a:gd name="T0" fmla="*/ 272 w 480"/>
                  <a:gd name="T1" fmla="*/ 586 h 601"/>
                  <a:gd name="T2" fmla="*/ 165 w 480"/>
                  <a:gd name="T3" fmla="*/ 579 h 601"/>
                  <a:gd name="T4" fmla="*/ 104 w 480"/>
                  <a:gd name="T5" fmla="*/ 596 h 601"/>
                  <a:gd name="T6" fmla="*/ 102 w 480"/>
                  <a:gd name="T7" fmla="*/ 601 h 601"/>
                  <a:gd name="T8" fmla="*/ 95 w 480"/>
                  <a:gd name="T9" fmla="*/ 579 h 601"/>
                  <a:gd name="T10" fmla="*/ 87 w 480"/>
                  <a:gd name="T11" fmla="*/ 471 h 601"/>
                  <a:gd name="T12" fmla="*/ 24 w 480"/>
                  <a:gd name="T13" fmla="*/ 397 h 601"/>
                  <a:gd name="T14" fmla="*/ 0 w 480"/>
                  <a:gd name="T15" fmla="*/ 267 h 601"/>
                  <a:gd name="T16" fmla="*/ 7 w 480"/>
                  <a:gd name="T17" fmla="*/ 152 h 601"/>
                  <a:gd name="T18" fmla="*/ 123 w 480"/>
                  <a:gd name="T19" fmla="*/ 78 h 601"/>
                  <a:gd name="T20" fmla="*/ 182 w 480"/>
                  <a:gd name="T21" fmla="*/ 95 h 601"/>
                  <a:gd name="T22" fmla="*/ 248 w 480"/>
                  <a:gd name="T23" fmla="*/ 8 h 601"/>
                  <a:gd name="T24" fmla="*/ 312 w 480"/>
                  <a:gd name="T25" fmla="*/ 0 h 601"/>
                  <a:gd name="T26" fmla="*/ 371 w 480"/>
                  <a:gd name="T27" fmla="*/ 116 h 601"/>
                  <a:gd name="T28" fmla="*/ 435 w 480"/>
                  <a:gd name="T29" fmla="*/ 123 h 601"/>
                  <a:gd name="T30" fmla="*/ 480 w 480"/>
                  <a:gd name="T31" fmla="*/ 152 h 601"/>
                  <a:gd name="T32" fmla="*/ 449 w 480"/>
                  <a:gd name="T33" fmla="*/ 201 h 601"/>
                  <a:gd name="T34" fmla="*/ 347 w 480"/>
                  <a:gd name="T35" fmla="*/ 225 h 601"/>
                  <a:gd name="T36" fmla="*/ 333 w 480"/>
                  <a:gd name="T37" fmla="*/ 289 h 601"/>
                  <a:gd name="T38" fmla="*/ 232 w 480"/>
                  <a:gd name="T39" fmla="*/ 369 h 601"/>
                  <a:gd name="T40" fmla="*/ 224 w 480"/>
                  <a:gd name="T41" fmla="*/ 471 h 601"/>
                  <a:gd name="T42" fmla="*/ 269 w 480"/>
                  <a:gd name="T43" fmla="*/ 572 h 601"/>
                  <a:gd name="T44" fmla="*/ 279 w 480"/>
                  <a:gd name="T45" fmla="*/ 589 h 601"/>
                  <a:gd name="T46" fmla="*/ 272 w 480"/>
                  <a:gd name="T47" fmla="*/ 586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601">
                    <a:moveTo>
                      <a:pt x="272" y="586"/>
                    </a:moveTo>
                    <a:lnTo>
                      <a:pt x="165" y="579"/>
                    </a:lnTo>
                    <a:lnTo>
                      <a:pt x="104" y="596"/>
                    </a:lnTo>
                    <a:lnTo>
                      <a:pt x="102" y="601"/>
                    </a:lnTo>
                    <a:lnTo>
                      <a:pt x="95" y="579"/>
                    </a:lnTo>
                    <a:lnTo>
                      <a:pt x="87" y="471"/>
                    </a:lnTo>
                    <a:lnTo>
                      <a:pt x="24" y="397"/>
                    </a:lnTo>
                    <a:lnTo>
                      <a:pt x="0" y="267"/>
                    </a:lnTo>
                    <a:lnTo>
                      <a:pt x="7" y="152"/>
                    </a:lnTo>
                    <a:lnTo>
                      <a:pt x="123" y="78"/>
                    </a:lnTo>
                    <a:lnTo>
                      <a:pt x="182" y="95"/>
                    </a:lnTo>
                    <a:lnTo>
                      <a:pt x="248" y="8"/>
                    </a:lnTo>
                    <a:lnTo>
                      <a:pt x="312" y="0"/>
                    </a:lnTo>
                    <a:lnTo>
                      <a:pt x="371" y="116"/>
                    </a:lnTo>
                    <a:lnTo>
                      <a:pt x="435" y="123"/>
                    </a:lnTo>
                    <a:lnTo>
                      <a:pt x="480" y="152"/>
                    </a:lnTo>
                    <a:lnTo>
                      <a:pt x="449" y="201"/>
                    </a:lnTo>
                    <a:lnTo>
                      <a:pt x="347" y="225"/>
                    </a:lnTo>
                    <a:lnTo>
                      <a:pt x="333" y="289"/>
                    </a:lnTo>
                    <a:lnTo>
                      <a:pt x="232" y="369"/>
                    </a:lnTo>
                    <a:lnTo>
                      <a:pt x="224" y="471"/>
                    </a:lnTo>
                    <a:lnTo>
                      <a:pt x="269" y="572"/>
                    </a:lnTo>
                    <a:lnTo>
                      <a:pt x="279" y="589"/>
                    </a:lnTo>
                    <a:lnTo>
                      <a:pt x="272" y="58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6" name="Freeform 130"/>
              <p:cNvSpPr>
                <a:spLocks/>
              </p:cNvSpPr>
              <p:nvPr/>
            </p:nvSpPr>
            <p:spPr bwMode="auto">
              <a:xfrm>
                <a:off x="4430029" y="3100856"/>
                <a:ext cx="95799" cy="98594"/>
              </a:xfrm>
              <a:custGeom>
                <a:avLst/>
                <a:gdLst>
                  <a:gd name="T0" fmla="*/ 437 w 617"/>
                  <a:gd name="T1" fmla="*/ 418 h 635"/>
                  <a:gd name="T2" fmla="*/ 458 w 617"/>
                  <a:gd name="T3" fmla="*/ 373 h 635"/>
                  <a:gd name="T4" fmla="*/ 584 w 617"/>
                  <a:gd name="T5" fmla="*/ 281 h 635"/>
                  <a:gd name="T6" fmla="*/ 595 w 617"/>
                  <a:gd name="T7" fmla="*/ 189 h 635"/>
                  <a:gd name="T8" fmla="*/ 572 w 617"/>
                  <a:gd name="T9" fmla="*/ 141 h 635"/>
                  <a:gd name="T10" fmla="*/ 617 w 617"/>
                  <a:gd name="T11" fmla="*/ 42 h 635"/>
                  <a:gd name="T12" fmla="*/ 579 w 617"/>
                  <a:gd name="T13" fmla="*/ 0 h 635"/>
                  <a:gd name="T14" fmla="*/ 425 w 617"/>
                  <a:gd name="T15" fmla="*/ 7 h 635"/>
                  <a:gd name="T16" fmla="*/ 347 w 617"/>
                  <a:gd name="T17" fmla="*/ 56 h 635"/>
                  <a:gd name="T18" fmla="*/ 340 w 617"/>
                  <a:gd name="T19" fmla="*/ 115 h 635"/>
                  <a:gd name="T20" fmla="*/ 397 w 617"/>
                  <a:gd name="T21" fmla="*/ 158 h 635"/>
                  <a:gd name="T22" fmla="*/ 390 w 617"/>
                  <a:gd name="T23" fmla="*/ 217 h 635"/>
                  <a:gd name="T24" fmla="*/ 319 w 617"/>
                  <a:gd name="T25" fmla="*/ 267 h 635"/>
                  <a:gd name="T26" fmla="*/ 295 w 617"/>
                  <a:gd name="T27" fmla="*/ 217 h 635"/>
                  <a:gd name="T28" fmla="*/ 333 w 617"/>
                  <a:gd name="T29" fmla="*/ 165 h 635"/>
                  <a:gd name="T30" fmla="*/ 312 w 617"/>
                  <a:gd name="T31" fmla="*/ 137 h 635"/>
                  <a:gd name="T32" fmla="*/ 246 w 617"/>
                  <a:gd name="T33" fmla="*/ 151 h 635"/>
                  <a:gd name="T34" fmla="*/ 194 w 617"/>
                  <a:gd name="T35" fmla="*/ 281 h 635"/>
                  <a:gd name="T36" fmla="*/ 130 w 617"/>
                  <a:gd name="T37" fmla="*/ 368 h 635"/>
                  <a:gd name="T38" fmla="*/ 123 w 617"/>
                  <a:gd name="T39" fmla="*/ 434 h 635"/>
                  <a:gd name="T40" fmla="*/ 130 w 617"/>
                  <a:gd name="T41" fmla="*/ 463 h 635"/>
                  <a:gd name="T42" fmla="*/ 109 w 617"/>
                  <a:gd name="T43" fmla="*/ 498 h 635"/>
                  <a:gd name="T44" fmla="*/ 64 w 617"/>
                  <a:gd name="T45" fmla="*/ 498 h 635"/>
                  <a:gd name="T46" fmla="*/ 0 w 617"/>
                  <a:gd name="T47" fmla="*/ 512 h 635"/>
                  <a:gd name="T48" fmla="*/ 73 w 617"/>
                  <a:gd name="T49" fmla="*/ 543 h 635"/>
                  <a:gd name="T50" fmla="*/ 156 w 617"/>
                  <a:gd name="T51" fmla="*/ 517 h 635"/>
                  <a:gd name="T52" fmla="*/ 220 w 617"/>
                  <a:gd name="T53" fmla="*/ 482 h 635"/>
                  <a:gd name="T54" fmla="*/ 269 w 617"/>
                  <a:gd name="T55" fmla="*/ 493 h 635"/>
                  <a:gd name="T56" fmla="*/ 350 w 617"/>
                  <a:gd name="T57" fmla="*/ 498 h 635"/>
                  <a:gd name="T58" fmla="*/ 361 w 617"/>
                  <a:gd name="T59" fmla="*/ 586 h 635"/>
                  <a:gd name="T60" fmla="*/ 399 w 617"/>
                  <a:gd name="T61" fmla="*/ 635 h 635"/>
                  <a:gd name="T62" fmla="*/ 411 w 617"/>
                  <a:gd name="T63" fmla="*/ 602 h 635"/>
                  <a:gd name="T64" fmla="*/ 421 w 617"/>
                  <a:gd name="T65" fmla="*/ 552 h 635"/>
                  <a:gd name="T66" fmla="*/ 465 w 617"/>
                  <a:gd name="T67" fmla="*/ 460 h 635"/>
                  <a:gd name="T68" fmla="*/ 437 w 617"/>
                  <a:gd name="T69" fmla="*/ 41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7" h="635">
                    <a:moveTo>
                      <a:pt x="437" y="418"/>
                    </a:moveTo>
                    <a:lnTo>
                      <a:pt x="458" y="373"/>
                    </a:lnTo>
                    <a:lnTo>
                      <a:pt x="584" y="281"/>
                    </a:lnTo>
                    <a:lnTo>
                      <a:pt x="595" y="189"/>
                    </a:lnTo>
                    <a:lnTo>
                      <a:pt x="572" y="141"/>
                    </a:lnTo>
                    <a:lnTo>
                      <a:pt x="617" y="42"/>
                    </a:lnTo>
                    <a:lnTo>
                      <a:pt x="579" y="0"/>
                    </a:lnTo>
                    <a:lnTo>
                      <a:pt x="425" y="7"/>
                    </a:lnTo>
                    <a:lnTo>
                      <a:pt x="347" y="56"/>
                    </a:lnTo>
                    <a:lnTo>
                      <a:pt x="340" y="115"/>
                    </a:lnTo>
                    <a:lnTo>
                      <a:pt x="397" y="158"/>
                    </a:lnTo>
                    <a:lnTo>
                      <a:pt x="390" y="217"/>
                    </a:lnTo>
                    <a:lnTo>
                      <a:pt x="319" y="267"/>
                    </a:lnTo>
                    <a:lnTo>
                      <a:pt x="295" y="217"/>
                    </a:lnTo>
                    <a:lnTo>
                      <a:pt x="333" y="165"/>
                    </a:lnTo>
                    <a:lnTo>
                      <a:pt x="312" y="137"/>
                    </a:lnTo>
                    <a:lnTo>
                      <a:pt x="246" y="151"/>
                    </a:lnTo>
                    <a:lnTo>
                      <a:pt x="194" y="281"/>
                    </a:lnTo>
                    <a:lnTo>
                      <a:pt x="130" y="368"/>
                    </a:lnTo>
                    <a:lnTo>
                      <a:pt x="123" y="434"/>
                    </a:lnTo>
                    <a:lnTo>
                      <a:pt x="130" y="463"/>
                    </a:lnTo>
                    <a:lnTo>
                      <a:pt x="109" y="498"/>
                    </a:lnTo>
                    <a:lnTo>
                      <a:pt x="64" y="498"/>
                    </a:lnTo>
                    <a:lnTo>
                      <a:pt x="0" y="512"/>
                    </a:lnTo>
                    <a:lnTo>
                      <a:pt x="73" y="543"/>
                    </a:lnTo>
                    <a:lnTo>
                      <a:pt x="156" y="517"/>
                    </a:lnTo>
                    <a:lnTo>
                      <a:pt x="220" y="482"/>
                    </a:lnTo>
                    <a:lnTo>
                      <a:pt x="269" y="493"/>
                    </a:lnTo>
                    <a:lnTo>
                      <a:pt x="350" y="498"/>
                    </a:lnTo>
                    <a:lnTo>
                      <a:pt x="361" y="586"/>
                    </a:lnTo>
                    <a:lnTo>
                      <a:pt x="399" y="635"/>
                    </a:lnTo>
                    <a:lnTo>
                      <a:pt x="411" y="602"/>
                    </a:lnTo>
                    <a:lnTo>
                      <a:pt x="421" y="552"/>
                    </a:lnTo>
                    <a:lnTo>
                      <a:pt x="465" y="460"/>
                    </a:lnTo>
                    <a:lnTo>
                      <a:pt x="437" y="41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7" name="Freeform 131"/>
              <p:cNvSpPr>
                <a:spLocks/>
              </p:cNvSpPr>
              <p:nvPr/>
            </p:nvSpPr>
            <p:spPr bwMode="auto">
              <a:xfrm>
                <a:off x="4496483" y="3218548"/>
                <a:ext cx="16458" cy="33693"/>
              </a:xfrm>
              <a:custGeom>
                <a:avLst/>
                <a:gdLst>
                  <a:gd name="T0" fmla="*/ 106 w 106"/>
                  <a:gd name="T1" fmla="*/ 217 h 217"/>
                  <a:gd name="T2" fmla="*/ 80 w 106"/>
                  <a:gd name="T3" fmla="*/ 78 h 217"/>
                  <a:gd name="T4" fmla="*/ 30 w 106"/>
                  <a:gd name="T5" fmla="*/ 0 h 217"/>
                  <a:gd name="T6" fmla="*/ 4 w 106"/>
                  <a:gd name="T7" fmla="*/ 45 h 217"/>
                  <a:gd name="T8" fmla="*/ 0 w 106"/>
                  <a:gd name="T9" fmla="*/ 111 h 217"/>
                  <a:gd name="T10" fmla="*/ 4 w 106"/>
                  <a:gd name="T11" fmla="*/ 196 h 217"/>
                  <a:gd name="T12" fmla="*/ 106 w 106"/>
                  <a:gd name="T13" fmla="*/ 217 h 217"/>
                </a:gdLst>
                <a:ahLst/>
                <a:cxnLst>
                  <a:cxn ang="0">
                    <a:pos x="T0" y="T1"/>
                  </a:cxn>
                  <a:cxn ang="0">
                    <a:pos x="T2" y="T3"/>
                  </a:cxn>
                  <a:cxn ang="0">
                    <a:pos x="T4" y="T5"/>
                  </a:cxn>
                  <a:cxn ang="0">
                    <a:pos x="T6" y="T7"/>
                  </a:cxn>
                  <a:cxn ang="0">
                    <a:pos x="T8" y="T9"/>
                  </a:cxn>
                  <a:cxn ang="0">
                    <a:pos x="T10" y="T11"/>
                  </a:cxn>
                  <a:cxn ang="0">
                    <a:pos x="T12" y="T13"/>
                  </a:cxn>
                </a:cxnLst>
                <a:rect l="0" t="0" r="r" b="b"/>
                <a:pathLst>
                  <a:path w="106" h="217">
                    <a:moveTo>
                      <a:pt x="106" y="217"/>
                    </a:moveTo>
                    <a:lnTo>
                      <a:pt x="80" y="78"/>
                    </a:lnTo>
                    <a:lnTo>
                      <a:pt x="30" y="0"/>
                    </a:lnTo>
                    <a:lnTo>
                      <a:pt x="4" y="45"/>
                    </a:lnTo>
                    <a:lnTo>
                      <a:pt x="0" y="111"/>
                    </a:lnTo>
                    <a:lnTo>
                      <a:pt x="4" y="196"/>
                    </a:lnTo>
                    <a:lnTo>
                      <a:pt x="106" y="21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132"/>
              <p:cNvSpPr>
                <a:spLocks/>
              </p:cNvSpPr>
              <p:nvPr/>
            </p:nvSpPr>
            <p:spPr bwMode="auto">
              <a:xfrm>
                <a:off x="4415433" y="3175694"/>
                <a:ext cx="85707" cy="73286"/>
              </a:xfrm>
              <a:custGeom>
                <a:avLst/>
                <a:gdLst>
                  <a:gd name="T0" fmla="*/ 552 w 552"/>
                  <a:gd name="T1" fmla="*/ 276 h 472"/>
                  <a:gd name="T2" fmla="*/ 526 w 552"/>
                  <a:gd name="T3" fmla="*/ 321 h 472"/>
                  <a:gd name="T4" fmla="*/ 522 w 552"/>
                  <a:gd name="T5" fmla="*/ 385 h 472"/>
                  <a:gd name="T6" fmla="*/ 526 w 552"/>
                  <a:gd name="T7" fmla="*/ 472 h 472"/>
                  <a:gd name="T8" fmla="*/ 413 w 552"/>
                  <a:gd name="T9" fmla="*/ 385 h 472"/>
                  <a:gd name="T10" fmla="*/ 314 w 552"/>
                  <a:gd name="T11" fmla="*/ 342 h 472"/>
                  <a:gd name="T12" fmla="*/ 250 w 552"/>
                  <a:gd name="T13" fmla="*/ 321 h 472"/>
                  <a:gd name="T14" fmla="*/ 108 w 552"/>
                  <a:gd name="T15" fmla="*/ 222 h 472"/>
                  <a:gd name="T16" fmla="*/ 0 w 552"/>
                  <a:gd name="T17" fmla="*/ 111 h 472"/>
                  <a:gd name="T18" fmla="*/ 73 w 552"/>
                  <a:gd name="T19" fmla="*/ 61 h 472"/>
                  <a:gd name="T20" fmla="*/ 94 w 552"/>
                  <a:gd name="T21" fmla="*/ 30 h 472"/>
                  <a:gd name="T22" fmla="*/ 167 w 552"/>
                  <a:gd name="T23" fmla="*/ 61 h 472"/>
                  <a:gd name="T24" fmla="*/ 250 w 552"/>
                  <a:gd name="T25" fmla="*/ 35 h 472"/>
                  <a:gd name="T26" fmla="*/ 314 w 552"/>
                  <a:gd name="T27" fmla="*/ 0 h 472"/>
                  <a:gd name="T28" fmla="*/ 363 w 552"/>
                  <a:gd name="T29" fmla="*/ 11 h 472"/>
                  <a:gd name="T30" fmla="*/ 444 w 552"/>
                  <a:gd name="T31" fmla="*/ 16 h 472"/>
                  <a:gd name="T32" fmla="*/ 455 w 552"/>
                  <a:gd name="T33" fmla="*/ 104 h 472"/>
                  <a:gd name="T34" fmla="*/ 493 w 552"/>
                  <a:gd name="T35" fmla="*/ 153 h 472"/>
                  <a:gd name="T36" fmla="*/ 505 w 552"/>
                  <a:gd name="T37" fmla="*/ 120 h 472"/>
                  <a:gd name="T38" fmla="*/ 548 w 552"/>
                  <a:gd name="T39" fmla="*/ 170 h 472"/>
                  <a:gd name="T40" fmla="*/ 552 w 552"/>
                  <a:gd name="T41" fmla="*/ 27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2" h="472">
                    <a:moveTo>
                      <a:pt x="552" y="276"/>
                    </a:moveTo>
                    <a:lnTo>
                      <a:pt x="526" y="321"/>
                    </a:lnTo>
                    <a:lnTo>
                      <a:pt x="522" y="385"/>
                    </a:lnTo>
                    <a:lnTo>
                      <a:pt x="526" y="472"/>
                    </a:lnTo>
                    <a:lnTo>
                      <a:pt x="413" y="385"/>
                    </a:lnTo>
                    <a:lnTo>
                      <a:pt x="314" y="342"/>
                    </a:lnTo>
                    <a:lnTo>
                      <a:pt x="250" y="321"/>
                    </a:lnTo>
                    <a:lnTo>
                      <a:pt x="108" y="222"/>
                    </a:lnTo>
                    <a:lnTo>
                      <a:pt x="0" y="111"/>
                    </a:lnTo>
                    <a:lnTo>
                      <a:pt x="73" y="61"/>
                    </a:lnTo>
                    <a:lnTo>
                      <a:pt x="94" y="30"/>
                    </a:lnTo>
                    <a:lnTo>
                      <a:pt x="167" y="61"/>
                    </a:lnTo>
                    <a:lnTo>
                      <a:pt x="250" y="35"/>
                    </a:lnTo>
                    <a:lnTo>
                      <a:pt x="314" y="0"/>
                    </a:lnTo>
                    <a:lnTo>
                      <a:pt x="363" y="11"/>
                    </a:lnTo>
                    <a:lnTo>
                      <a:pt x="444" y="16"/>
                    </a:lnTo>
                    <a:lnTo>
                      <a:pt x="455" y="104"/>
                    </a:lnTo>
                    <a:lnTo>
                      <a:pt x="493" y="153"/>
                    </a:lnTo>
                    <a:lnTo>
                      <a:pt x="505" y="120"/>
                    </a:lnTo>
                    <a:lnTo>
                      <a:pt x="548" y="170"/>
                    </a:lnTo>
                    <a:lnTo>
                      <a:pt x="552" y="27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133"/>
              <p:cNvSpPr>
                <a:spLocks/>
              </p:cNvSpPr>
              <p:nvPr/>
            </p:nvSpPr>
            <p:spPr bwMode="auto">
              <a:xfrm>
                <a:off x="4512941" y="3339966"/>
                <a:ext cx="284603" cy="290038"/>
              </a:xfrm>
              <a:custGeom>
                <a:avLst/>
                <a:gdLst>
                  <a:gd name="T0" fmla="*/ 298 w 1833"/>
                  <a:gd name="T1" fmla="*/ 564 h 1868"/>
                  <a:gd name="T2" fmla="*/ 501 w 1833"/>
                  <a:gd name="T3" fmla="*/ 564 h 1868"/>
                  <a:gd name="T4" fmla="*/ 609 w 1833"/>
                  <a:gd name="T5" fmla="*/ 855 h 1868"/>
                  <a:gd name="T6" fmla="*/ 732 w 1833"/>
                  <a:gd name="T7" fmla="*/ 999 h 1868"/>
                  <a:gd name="T8" fmla="*/ 869 w 1833"/>
                  <a:gd name="T9" fmla="*/ 1072 h 1868"/>
                  <a:gd name="T10" fmla="*/ 1037 w 1833"/>
                  <a:gd name="T11" fmla="*/ 1216 h 1868"/>
                  <a:gd name="T12" fmla="*/ 1139 w 1833"/>
                  <a:gd name="T13" fmla="*/ 1290 h 1868"/>
                  <a:gd name="T14" fmla="*/ 1209 w 1833"/>
                  <a:gd name="T15" fmla="*/ 1325 h 1868"/>
                  <a:gd name="T16" fmla="*/ 1290 w 1833"/>
                  <a:gd name="T17" fmla="*/ 1412 h 1868"/>
                  <a:gd name="T18" fmla="*/ 1391 w 1833"/>
                  <a:gd name="T19" fmla="*/ 1448 h 1868"/>
                  <a:gd name="T20" fmla="*/ 1441 w 1833"/>
                  <a:gd name="T21" fmla="*/ 1578 h 1868"/>
                  <a:gd name="T22" fmla="*/ 1405 w 1833"/>
                  <a:gd name="T23" fmla="*/ 1760 h 1868"/>
                  <a:gd name="T24" fmla="*/ 1420 w 1833"/>
                  <a:gd name="T25" fmla="*/ 1868 h 1868"/>
                  <a:gd name="T26" fmla="*/ 1557 w 1833"/>
                  <a:gd name="T27" fmla="*/ 1701 h 1868"/>
                  <a:gd name="T28" fmla="*/ 1616 w 1833"/>
                  <a:gd name="T29" fmla="*/ 1592 h 1868"/>
                  <a:gd name="T30" fmla="*/ 1564 w 1833"/>
                  <a:gd name="T31" fmla="*/ 1391 h 1868"/>
                  <a:gd name="T32" fmla="*/ 1710 w 1833"/>
                  <a:gd name="T33" fmla="*/ 1405 h 1868"/>
                  <a:gd name="T34" fmla="*/ 1833 w 1833"/>
                  <a:gd name="T35" fmla="*/ 1448 h 1868"/>
                  <a:gd name="T36" fmla="*/ 1717 w 1833"/>
                  <a:gd name="T37" fmla="*/ 1297 h 1868"/>
                  <a:gd name="T38" fmla="*/ 1623 w 1833"/>
                  <a:gd name="T39" fmla="*/ 1209 h 1868"/>
                  <a:gd name="T40" fmla="*/ 1464 w 1833"/>
                  <a:gd name="T41" fmla="*/ 1157 h 1868"/>
                  <a:gd name="T42" fmla="*/ 1290 w 1833"/>
                  <a:gd name="T43" fmla="*/ 1042 h 1868"/>
                  <a:gd name="T44" fmla="*/ 1072 w 1833"/>
                  <a:gd name="T45" fmla="*/ 782 h 1868"/>
                  <a:gd name="T46" fmla="*/ 855 w 1833"/>
                  <a:gd name="T47" fmla="*/ 572 h 1868"/>
                  <a:gd name="T48" fmla="*/ 855 w 1833"/>
                  <a:gd name="T49" fmla="*/ 385 h 1868"/>
                  <a:gd name="T50" fmla="*/ 1072 w 1833"/>
                  <a:gd name="T51" fmla="*/ 290 h 1868"/>
                  <a:gd name="T52" fmla="*/ 1108 w 1833"/>
                  <a:gd name="T53" fmla="*/ 305 h 1868"/>
                  <a:gd name="T54" fmla="*/ 1120 w 1833"/>
                  <a:gd name="T55" fmla="*/ 217 h 1868"/>
                  <a:gd name="T56" fmla="*/ 1077 w 1833"/>
                  <a:gd name="T57" fmla="*/ 75 h 1868"/>
                  <a:gd name="T58" fmla="*/ 881 w 1833"/>
                  <a:gd name="T59" fmla="*/ 33 h 1868"/>
                  <a:gd name="T60" fmla="*/ 761 w 1833"/>
                  <a:gd name="T61" fmla="*/ 0 h 1868"/>
                  <a:gd name="T62" fmla="*/ 555 w 1833"/>
                  <a:gd name="T63" fmla="*/ 45 h 1868"/>
                  <a:gd name="T64" fmla="*/ 338 w 1833"/>
                  <a:gd name="T65" fmla="*/ 109 h 1868"/>
                  <a:gd name="T66" fmla="*/ 217 w 1833"/>
                  <a:gd name="T67" fmla="*/ 87 h 1868"/>
                  <a:gd name="T68" fmla="*/ 153 w 1833"/>
                  <a:gd name="T69" fmla="*/ 238 h 1868"/>
                  <a:gd name="T70" fmla="*/ 0 w 1833"/>
                  <a:gd name="T71" fmla="*/ 238 h 1868"/>
                  <a:gd name="T72" fmla="*/ 54 w 1833"/>
                  <a:gd name="T73" fmla="*/ 564 h 1868"/>
                  <a:gd name="T74" fmla="*/ 196 w 1833"/>
                  <a:gd name="T75" fmla="*/ 664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33" h="1868">
                    <a:moveTo>
                      <a:pt x="196" y="664"/>
                    </a:moveTo>
                    <a:lnTo>
                      <a:pt x="298" y="564"/>
                    </a:lnTo>
                    <a:lnTo>
                      <a:pt x="442" y="536"/>
                    </a:lnTo>
                    <a:lnTo>
                      <a:pt x="501" y="564"/>
                    </a:lnTo>
                    <a:lnTo>
                      <a:pt x="595" y="711"/>
                    </a:lnTo>
                    <a:lnTo>
                      <a:pt x="609" y="855"/>
                    </a:lnTo>
                    <a:lnTo>
                      <a:pt x="704" y="919"/>
                    </a:lnTo>
                    <a:lnTo>
                      <a:pt x="732" y="999"/>
                    </a:lnTo>
                    <a:lnTo>
                      <a:pt x="813" y="1065"/>
                    </a:lnTo>
                    <a:lnTo>
                      <a:pt x="869" y="1072"/>
                    </a:lnTo>
                    <a:lnTo>
                      <a:pt x="898" y="1136"/>
                    </a:lnTo>
                    <a:lnTo>
                      <a:pt x="1037" y="1216"/>
                    </a:lnTo>
                    <a:lnTo>
                      <a:pt x="1079" y="1223"/>
                    </a:lnTo>
                    <a:lnTo>
                      <a:pt x="1139" y="1290"/>
                    </a:lnTo>
                    <a:lnTo>
                      <a:pt x="1181" y="1290"/>
                    </a:lnTo>
                    <a:lnTo>
                      <a:pt x="1209" y="1325"/>
                    </a:lnTo>
                    <a:lnTo>
                      <a:pt x="1276" y="1346"/>
                    </a:lnTo>
                    <a:lnTo>
                      <a:pt x="1290" y="1412"/>
                    </a:lnTo>
                    <a:lnTo>
                      <a:pt x="1349" y="1448"/>
                    </a:lnTo>
                    <a:lnTo>
                      <a:pt x="1391" y="1448"/>
                    </a:lnTo>
                    <a:lnTo>
                      <a:pt x="1441" y="1505"/>
                    </a:lnTo>
                    <a:lnTo>
                      <a:pt x="1441" y="1578"/>
                    </a:lnTo>
                    <a:lnTo>
                      <a:pt x="1472" y="1672"/>
                    </a:lnTo>
                    <a:lnTo>
                      <a:pt x="1405" y="1760"/>
                    </a:lnTo>
                    <a:lnTo>
                      <a:pt x="1384" y="1824"/>
                    </a:lnTo>
                    <a:lnTo>
                      <a:pt x="1420" y="1868"/>
                    </a:lnTo>
                    <a:lnTo>
                      <a:pt x="1528" y="1788"/>
                    </a:lnTo>
                    <a:lnTo>
                      <a:pt x="1557" y="1701"/>
                    </a:lnTo>
                    <a:lnTo>
                      <a:pt x="1623" y="1665"/>
                    </a:lnTo>
                    <a:lnTo>
                      <a:pt x="1616" y="1592"/>
                    </a:lnTo>
                    <a:lnTo>
                      <a:pt x="1535" y="1505"/>
                    </a:lnTo>
                    <a:lnTo>
                      <a:pt x="1564" y="1391"/>
                    </a:lnTo>
                    <a:lnTo>
                      <a:pt x="1651" y="1375"/>
                    </a:lnTo>
                    <a:lnTo>
                      <a:pt x="1710" y="1405"/>
                    </a:lnTo>
                    <a:lnTo>
                      <a:pt x="1802" y="1469"/>
                    </a:lnTo>
                    <a:lnTo>
                      <a:pt x="1833" y="1448"/>
                    </a:lnTo>
                    <a:lnTo>
                      <a:pt x="1819" y="1382"/>
                    </a:lnTo>
                    <a:lnTo>
                      <a:pt x="1717" y="1297"/>
                    </a:lnTo>
                    <a:lnTo>
                      <a:pt x="1630" y="1266"/>
                    </a:lnTo>
                    <a:lnTo>
                      <a:pt x="1623" y="1209"/>
                    </a:lnTo>
                    <a:lnTo>
                      <a:pt x="1507" y="1195"/>
                    </a:lnTo>
                    <a:lnTo>
                      <a:pt x="1464" y="1157"/>
                    </a:lnTo>
                    <a:lnTo>
                      <a:pt x="1427" y="1065"/>
                    </a:lnTo>
                    <a:lnTo>
                      <a:pt x="1290" y="1042"/>
                    </a:lnTo>
                    <a:lnTo>
                      <a:pt x="1146" y="957"/>
                    </a:lnTo>
                    <a:lnTo>
                      <a:pt x="1072" y="782"/>
                    </a:lnTo>
                    <a:lnTo>
                      <a:pt x="1006" y="680"/>
                    </a:lnTo>
                    <a:lnTo>
                      <a:pt x="855" y="572"/>
                    </a:lnTo>
                    <a:lnTo>
                      <a:pt x="862" y="413"/>
                    </a:lnTo>
                    <a:lnTo>
                      <a:pt x="855" y="385"/>
                    </a:lnTo>
                    <a:lnTo>
                      <a:pt x="914" y="319"/>
                    </a:lnTo>
                    <a:lnTo>
                      <a:pt x="1072" y="290"/>
                    </a:lnTo>
                    <a:lnTo>
                      <a:pt x="1072" y="361"/>
                    </a:lnTo>
                    <a:lnTo>
                      <a:pt x="1108" y="305"/>
                    </a:lnTo>
                    <a:lnTo>
                      <a:pt x="1120" y="262"/>
                    </a:lnTo>
                    <a:lnTo>
                      <a:pt x="1120" y="217"/>
                    </a:lnTo>
                    <a:lnTo>
                      <a:pt x="1077" y="163"/>
                    </a:lnTo>
                    <a:lnTo>
                      <a:pt x="1077" y="75"/>
                    </a:lnTo>
                    <a:lnTo>
                      <a:pt x="935" y="33"/>
                    </a:lnTo>
                    <a:lnTo>
                      <a:pt x="881" y="33"/>
                    </a:lnTo>
                    <a:lnTo>
                      <a:pt x="836" y="0"/>
                    </a:lnTo>
                    <a:lnTo>
                      <a:pt x="761" y="0"/>
                    </a:lnTo>
                    <a:lnTo>
                      <a:pt x="706" y="45"/>
                    </a:lnTo>
                    <a:lnTo>
                      <a:pt x="555" y="45"/>
                    </a:lnTo>
                    <a:lnTo>
                      <a:pt x="513" y="132"/>
                    </a:lnTo>
                    <a:lnTo>
                      <a:pt x="338" y="109"/>
                    </a:lnTo>
                    <a:lnTo>
                      <a:pt x="283" y="66"/>
                    </a:lnTo>
                    <a:lnTo>
                      <a:pt x="217" y="87"/>
                    </a:lnTo>
                    <a:lnTo>
                      <a:pt x="196" y="217"/>
                    </a:lnTo>
                    <a:lnTo>
                      <a:pt x="153" y="238"/>
                    </a:lnTo>
                    <a:lnTo>
                      <a:pt x="78" y="229"/>
                    </a:lnTo>
                    <a:lnTo>
                      <a:pt x="0" y="238"/>
                    </a:lnTo>
                    <a:lnTo>
                      <a:pt x="24" y="413"/>
                    </a:lnTo>
                    <a:lnTo>
                      <a:pt x="54" y="564"/>
                    </a:lnTo>
                    <a:lnTo>
                      <a:pt x="132" y="586"/>
                    </a:lnTo>
                    <a:lnTo>
                      <a:pt x="196" y="6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134"/>
              <p:cNvSpPr>
                <a:spLocks/>
              </p:cNvSpPr>
              <p:nvPr/>
            </p:nvSpPr>
            <p:spPr bwMode="auto">
              <a:xfrm>
                <a:off x="4834653" y="3501754"/>
                <a:ext cx="152161" cy="167532"/>
              </a:xfrm>
              <a:custGeom>
                <a:avLst/>
                <a:gdLst>
                  <a:gd name="T0" fmla="*/ 959 w 980"/>
                  <a:gd name="T1" fmla="*/ 163 h 1079"/>
                  <a:gd name="T2" fmla="*/ 926 w 980"/>
                  <a:gd name="T3" fmla="*/ 0 h 1079"/>
                  <a:gd name="T4" fmla="*/ 807 w 980"/>
                  <a:gd name="T5" fmla="*/ 130 h 1079"/>
                  <a:gd name="T6" fmla="*/ 623 w 980"/>
                  <a:gd name="T7" fmla="*/ 66 h 1079"/>
                  <a:gd name="T8" fmla="*/ 448 w 980"/>
                  <a:gd name="T9" fmla="*/ 130 h 1079"/>
                  <a:gd name="T10" fmla="*/ 307 w 980"/>
                  <a:gd name="T11" fmla="*/ 207 h 1079"/>
                  <a:gd name="T12" fmla="*/ 144 w 980"/>
                  <a:gd name="T13" fmla="*/ 293 h 1079"/>
                  <a:gd name="T14" fmla="*/ 0 w 980"/>
                  <a:gd name="T15" fmla="*/ 463 h 1079"/>
                  <a:gd name="T16" fmla="*/ 80 w 980"/>
                  <a:gd name="T17" fmla="*/ 585 h 1079"/>
                  <a:gd name="T18" fmla="*/ 181 w 980"/>
                  <a:gd name="T19" fmla="*/ 739 h 1079"/>
                  <a:gd name="T20" fmla="*/ 389 w 980"/>
                  <a:gd name="T21" fmla="*/ 725 h 1079"/>
                  <a:gd name="T22" fmla="*/ 276 w 980"/>
                  <a:gd name="T23" fmla="*/ 767 h 1079"/>
                  <a:gd name="T24" fmla="*/ 181 w 980"/>
                  <a:gd name="T25" fmla="*/ 848 h 1079"/>
                  <a:gd name="T26" fmla="*/ 217 w 980"/>
                  <a:gd name="T27" fmla="*/ 985 h 1079"/>
                  <a:gd name="T28" fmla="*/ 304 w 980"/>
                  <a:gd name="T29" fmla="*/ 1020 h 1079"/>
                  <a:gd name="T30" fmla="*/ 399 w 980"/>
                  <a:gd name="T31" fmla="*/ 1065 h 1079"/>
                  <a:gd name="T32" fmla="*/ 448 w 980"/>
                  <a:gd name="T33" fmla="*/ 970 h 1079"/>
                  <a:gd name="T34" fmla="*/ 420 w 980"/>
                  <a:gd name="T35" fmla="*/ 904 h 1079"/>
                  <a:gd name="T36" fmla="*/ 498 w 980"/>
                  <a:gd name="T37" fmla="*/ 833 h 1079"/>
                  <a:gd name="T38" fmla="*/ 585 w 980"/>
                  <a:gd name="T39" fmla="*/ 760 h 1079"/>
                  <a:gd name="T40" fmla="*/ 413 w 980"/>
                  <a:gd name="T41" fmla="*/ 652 h 1079"/>
                  <a:gd name="T42" fmla="*/ 340 w 980"/>
                  <a:gd name="T43" fmla="*/ 392 h 1079"/>
                  <a:gd name="T44" fmla="*/ 399 w 980"/>
                  <a:gd name="T45" fmla="*/ 297 h 1079"/>
                  <a:gd name="T46" fmla="*/ 441 w 980"/>
                  <a:gd name="T47" fmla="*/ 363 h 1079"/>
                  <a:gd name="T48" fmla="*/ 515 w 980"/>
                  <a:gd name="T49" fmla="*/ 413 h 1079"/>
                  <a:gd name="T50" fmla="*/ 529 w 980"/>
                  <a:gd name="T51" fmla="*/ 354 h 1079"/>
                  <a:gd name="T52" fmla="*/ 564 w 980"/>
                  <a:gd name="T53" fmla="*/ 413 h 1079"/>
                  <a:gd name="T54" fmla="*/ 600 w 980"/>
                  <a:gd name="T55" fmla="*/ 385 h 1079"/>
                  <a:gd name="T56" fmla="*/ 550 w 980"/>
                  <a:gd name="T57" fmla="*/ 319 h 1079"/>
                  <a:gd name="T58" fmla="*/ 630 w 980"/>
                  <a:gd name="T59" fmla="*/ 241 h 1079"/>
                  <a:gd name="T60" fmla="*/ 732 w 980"/>
                  <a:gd name="T61" fmla="*/ 241 h 1079"/>
                  <a:gd name="T62" fmla="*/ 885 w 980"/>
                  <a:gd name="T63" fmla="*/ 252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0" h="1079">
                    <a:moveTo>
                      <a:pt x="885" y="252"/>
                    </a:moveTo>
                    <a:lnTo>
                      <a:pt x="959" y="163"/>
                    </a:lnTo>
                    <a:lnTo>
                      <a:pt x="980" y="75"/>
                    </a:lnTo>
                    <a:lnTo>
                      <a:pt x="926" y="0"/>
                    </a:lnTo>
                    <a:lnTo>
                      <a:pt x="883" y="120"/>
                    </a:lnTo>
                    <a:lnTo>
                      <a:pt x="807" y="130"/>
                    </a:lnTo>
                    <a:lnTo>
                      <a:pt x="732" y="87"/>
                    </a:lnTo>
                    <a:lnTo>
                      <a:pt x="623" y="66"/>
                    </a:lnTo>
                    <a:lnTo>
                      <a:pt x="545" y="99"/>
                    </a:lnTo>
                    <a:lnTo>
                      <a:pt x="448" y="130"/>
                    </a:lnTo>
                    <a:lnTo>
                      <a:pt x="373" y="130"/>
                    </a:lnTo>
                    <a:lnTo>
                      <a:pt x="307" y="207"/>
                    </a:lnTo>
                    <a:lnTo>
                      <a:pt x="122" y="207"/>
                    </a:lnTo>
                    <a:lnTo>
                      <a:pt x="144" y="293"/>
                    </a:lnTo>
                    <a:lnTo>
                      <a:pt x="80" y="401"/>
                    </a:lnTo>
                    <a:lnTo>
                      <a:pt x="0" y="463"/>
                    </a:lnTo>
                    <a:lnTo>
                      <a:pt x="21" y="529"/>
                    </a:lnTo>
                    <a:lnTo>
                      <a:pt x="80" y="585"/>
                    </a:lnTo>
                    <a:lnTo>
                      <a:pt x="108" y="673"/>
                    </a:lnTo>
                    <a:lnTo>
                      <a:pt x="181" y="739"/>
                    </a:lnTo>
                    <a:lnTo>
                      <a:pt x="267" y="718"/>
                    </a:lnTo>
                    <a:lnTo>
                      <a:pt x="389" y="725"/>
                    </a:lnTo>
                    <a:lnTo>
                      <a:pt x="420" y="774"/>
                    </a:lnTo>
                    <a:lnTo>
                      <a:pt x="276" y="767"/>
                    </a:lnTo>
                    <a:lnTo>
                      <a:pt x="181" y="789"/>
                    </a:lnTo>
                    <a:lnTo>
                      <a:pt x="181" y="848"/>
                    </a:lnTo>
                    <a:lnTo>
                      <a:pt x="238" y="904"/>
                    </a:lnTo>
                    <a:lnTo>
                      <a:pt x="217" y="985"/>
                    </a:lnTo>
                    <a:lnTo>
                      <a:pt x="238" y="1013"/>
                    </a:lnTo>
                    <a:lnTo>
                      <a:pt x="304" y="1020"/>
                    </a:lnTo>
                    <a:lnTo>
                      <a:pt x="340" y="1065"/>
                    </a:lnTo>
                    <a:lnTo>
                      <a:pt x="399" y="1065"/>
                    </a:lnTo>
                    <a:lnTo>
                      <a:pt x="455" y="1079"/>
                    </a:lnTo>
                    <a:lnTo>
                      <a:pt x="448" y="970"/>
                    </a:lnTo>
                    <a:lnTo>
                      <a:pt x="406" y="928"/>
                    </a:lnTo>
                    <a:lnTo>
                      <a:pt x="420" y="904"/>
                    </a:lnTo>
                    <a:lnTo>
                      <a:pt x="484" y="921"/>
                    </a:lnTo>
                    <a:lnTo>
                      <a:pt x="498" y="833"/>
                    </a:lnTo>
                    <a:lnTo>
                      <a:pt x="585" y="826"/>
                    </a:lnTo>
                    <a:lnTo>
                      <a:pt x="585" y="760"/>
                    </a:lnTo>
                    <a:lnTo>
                      <a:pt x="515" y="687"/>
                    </a:lnTo>
                    <a:lnTo>
                      <a:pt x="413" y="652"/>
                    </a:lnTo>
                    <a:lnTo>
                      <a:pt x="434" y="515"/>
                    </a:lnTo>
                    <a:lnTo>
                      <a:pt x="340" y="392"/>
                    </a:lnTo>
                    <a:lnTo>
                      <a:pt x="347" y="319"/>
                    </a:lnTo>
                    <a:lnTo>
                      <a:pt x="399" y="297"/>
                    </a:lnTo>
                    <a:lnTo>
                      <a:pt x="434" y="319"/>
                    </a:lnTo>
                    <a:lnTo>
                      <a:pt x="441" y="363"/>
                    </a:lnTo>
                    <a:lnTo>
                      <a:pt x="491" y="420"/>
                    </a:lnTo>
                    <a:lnTo>
                      <a:pt x="515" y="413"/>
                    </a:lnTo>
                    <a:lnTo>
                      <a:pt x="498" y="363"/>
                    </a:lnTo>
                    <a:lnTo>
                      <a:pt x="529" y="354"/>
                    </a:lnTo>
                    <a:lnTo>
                      <a:pt x="543" y="413"/>
                    </a:lnTo>
                    <a:lnTo>
                      <a:pt x="564" y="413"/>
                    </a:lnTo>
                    <a:lnTo>
                      <a:pt x="557" y="370"/>
                    </a:lnTo>
                    <a:lnTo>
                      <a:pt x="600" y="385"/>
                    </a:lnTo>
                    <a:lnTo>
                      <a:pt x="616" y="354"/>
                    </a:lnTo>
                    <a:lnTo>
                      <a:pt x="550" y="319"/>
                    </a:lnTo>
                    <a:lnTo>
                      <a:pt x="550" y="255"/>
                    </a:lnTo>
                    <a:lnTo>
                      <a:pt x="630" y="241"/>
                    </a:lnTo>
                    <a:lnTo>
                      <a:pt x="687" y="224"/>
                    </a:lnTo>
                    <a:lnTo>
                      <a:pt x="732" y="241"/>
                    </a:lnTo>
                    <a:lnTo>
                      <a:pt x="803" y="217"/>
                    </a:lnTo>
                    <a:lnTo>
                      <a:pt x="885" y="25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35"/>
              <p:cNvSpPr>
                <a:spLocks/>
              </p:cNvSpPr>
              <p:nvPr/>
            </p:nvSpPr>
            <p:spPr bwMode="auto">
              <a:xfrm>
                <a:off x="4627683" y="2372345"/>
                <a:ext cx="294540" cy="641871"/>
              </a:xfrm>
              <a:custGeom>
                <a:avLst/>
                <a:gdLst>
                  <a:gd name="T0" fmla="*/ 1878 w 1897"/>
                  <a:gd name="T1" fmla="*/ 740 h 4134"/>
                  <a:gd name="T2" fmla="*/ 1878 w 1897"/>
                  <a:gd name="T3" fmla="*/ 475 h 4134"/>
                  <a:gd name="T4" fmla="*/ 1848 w 1897"/>
                  <a:gd name="T5" fmla="*/ 300 h 4134"/>
                  <a:gd name="T6" fmla="*/ 1531 w 1897"/>
                  <a:gd name="T7" fmla="*/ 149 h 4134"/>
                  <a:gd name="T8" fmla="*/ 1392 w 1897"/>
                  <a:gd name="T9" fmla="*/ 0 h 4134"/>
                  <a:gd name="T10" fmla="*/ 1283 w 1897"/>
                  <a:gd name="T11" fmla="*/ 130 h 4134"/>
                  <a:gd name="T12" fmla="*/ 1108 w 1897"/>
                  <a:gd name="T13" fmla="*/ 130 h 4134"/>
                  <a:gd name="T14" fmla="*/ 988 w 1897"/>
                  <a:gd name="T15" fmla="*/ 227 h 4134"/>
                  <a:gd name="T16" fmla="*/ 815 w 1897"/>
                  <a:gd name="T17" fmla="*/ 338 h 4134"/>
                  <a:gd name="T18" fmla="*/ 749 w 1897"/>
                  <a:gd name="T19" fmla="*/ 463 h 4134"/>
                  <a:gd name="T20" fmla="*/ 565 w 1897"/>
                  <a:gd name="T21" fmla="*/ 697 h 4134"/>
                  <a:gd name="T22" fmla="*/ 423 w 1897"/>
                  <a:gd name="T23" fmla="*/ 818 h 4134"/>
                  <a:gd name="T24" fmla="*/ 435 w 1897"/>
                  <a:gd name="T25" fmla="*/ 1207 h 4134"/>
                  <a:gd name="T26" fmla="*/ 423 w 1897"/>
                  <a:gd name="T27" fmla="*/ 1488 h 4134"/>
                  <a:gd name="T28" fmla="*/ 185 w 1897"/>
                  <a:gd name="T29" fmla="*/ 1555 h 4134"/>
                  <a:gd name="T30" fmla="*/ 97 w 1897"/>
                  <a:gd name="T31" fmla="*/ 1902 h 4134"/>
                  <a:gd name="T32" fmla="*/ 196 w 1897"/>
                  <a:gd name="T33" fmla="*/ 2370 h 4134"/>
                  <a:gd name="T34" fmla="*/ 109 w 1897"/>
                  <a:gd name="T35" fmla="*/ 2530 h 4134"/>
                  <a:gd name="T36" fmla="*/ 163 w 1897"/>
                  <a:gd name="T37" fmla="*/ 2672 h 4134"/>
                  <a:gd name="T38" fmla="*/ 88 w 1897"/>
                  <a:gd name="T39" fmla="*/ 2835 h 4134"/>
                  <a:gd name="T40" fmla="*/ 43 w 1897"/>
                  <a:gd name="T41" fmla="*/ 3203 h 4134"/>
                  <a:gd name="T42" fmla="*/ 81 w 1897"/>
                  <a:gd name="T43" fmla="*/ 3404 h 4134"/>
                  <a:gd name="T44" fmla="*/ 116 w 1897"/>
                  <a:gd name="T45" fmla="*/ 3685 h 4134"/>
                  <a:gd name="T46" fmla="*/ 203 w 1897"/>
                  <a:gd name="T47" fmla="*/ 3844 h 4134"/>
                  <a:gd name="T48" fmla="*/ 253 w 1897"/>
                  <a:gd name="T49" fmla="*/ 4077 h 4134"/>
                  <a:gd name="T50" fmla="*/ 369 w 1897"/>
                  <a:gd name="T51" fmla="*/ 4120 h 4134"/>
                  <a:gd name="T52" fmla="*/ 515 w 1897"/>
                  <a:gd name="T53" fmla="*/ 3966 h 4134"/>
                  <a:gd name="T54" fmla="*/ 688 w 1897"/>
                  <a:gd name="T55" fmla="*/ 3910 h 4134"/>
                  <a:gd name="T56" fmla="*/ 803 w 1897"/>
                  <a:gd name="T57" fmla="*/ 3548 h 4134"/>
                  <a:gd name="T58" fmla="*/ 848 w 1897"/>
                  <a:gd name="T59" fmla="*/ 3229 h 4134"/>
                  <a:gd name="T60" fmla="*/ 898 w 1897"/>
                  <a:gd name="T61" fmla="*/ 3180 h 4134"/>
                  <a:gd name="T62" fmla="*/ 1014 w 1897"/>
                  <a:gd name="T63" fmla="*/ 3149 h 4134"/>
                  <a:gd name="T64" fmla="*/ 1108 w 1897"/>
                  <a:gd name="T65" fmla="*/ 2788 h 4134"/>
                  <a:gd name="T66" fmla="*/ 877 w 1897"/>
                  <a:gd name="T67" fmla="*/ 2570 h 4134"/>
                  <a:gd name="T68" fmla="*/ 919 w 1897"/>
                  <a:gd name="T69" fmla="*/ 2289 h 4134"/>
                  <a:gd name="T70" fmla="*/ 898 w 1897"/>
                  <a:gd name="T71" fmla="*/ 2122 h 4134"/>
                  <a:gd name="T72" fmla="*/ 1014 w 1897"/>
                  <a:gd name="T73" fmla="*/ 1876 h 4134"/>
                  <a:gd name="T74" fmla="*/ 1188 w 1897"/>
                  <a:gd name="T75" fmla="*/ 1725 h 4134"/>
                  <a:gd name="T76" fmla="*/ 1420 w 1897"/>
                  <a:gd name="T77" fmla="*/ 1522 h 4134"/>
                  <a:gd name="T78" fmla="*/ 1500 w 1897"/>
                  <a:gd name="T79" fmla="*/ 1290 h 4134"/>
                  <a:gd name="T80" fmla="*/ 1557 w 1897"/>
                  <a:gd name="T81" fmla="*/ 1111 h 4134"/>
                  <a:gd name="T82" fmla="*/ 1644 w 1897"/>
                  <a:gd name="T83" fmla="*/ 964 h 4134"/>
                  <a:gd name="T84" fmla="*/ 1767 w 1897"/>
                  <a:gd name="T85" fmla="*/ 914 h 4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97" h="4134">
                    <a:moveTo>
                      <a:pt x="1897" y="862"/>
                    </a:moveTo>
                    <a:lnTo>
                      <a:pt x="1878" y="740"/>
                    </a:lnTo>
                    <a:lnTo>
                      <a:pt x="1890" y="586"/>
                    </a:lnTo>
                    <a:lnTo>
                      <a:pt x="1878" y="475"/>
                    </a:lnTo>
                    <a:lnTo>
                      <a:pt x="1781" y="404"/>
                    </a:lnTo>
                    <a:lnTo>
                      <a:pt x="1848" y="300"/>
                    </a:lnTo>
                    <a:lnTo>
                      <a:pt x="1630" y="156"/>
                    </a:lnTo>
                    <a:lnTo>
                      <a:pt x="1531" y="149"/>
                    </a:lnTo>
                    <a:lnTo>
                      <a:pt x="1422" y="78"/>
                    </a:lnTo>
                    <a:lnTo>
                      <a:pt x="1392" y="0"/>
                    </a:lnTo>
                    <a:lnTo>
                      <a:pt x="1314" y="7"/>
                    </a:lnTo>
                    <a:lnTo>
                      <a:pt x="1283" y="130"/>
                    </a:lnTo>
                    <a:lnTo>
                      <a:pt x="1196" y="149"/>
                    </a:lnTo>
                    <a:lnTo>
                      <a:pt x="1108" y="130"/>
                    </a:lnTo>
                    <a:lnTo>
                      <a:pt x="1021" y="137"/>
                    </a:lnTo>
                    <a:lnTo>
                      <a:pt x="988" y="227"/>
                    </a:lnTo>
                    <a:lnTo>
                      <a:pt x="858" y="267"/>
                    </a:lnTo>
                    <a:lnTo>
                      <a:pt x="815" y="338"/>
                    </a:lnTo>
                    <a:lnTo>
                      <a:pt x="695" y="430"/>
                    </a:lnTo>
                    <a:lnTo>
                      <a:pt x="749" y="463"/>
                    </a:lnTo>
                    <a:lnTo>
                      <a:pt x="740" y="527"/>
                    </a:lnTo>
                    <a:lnTo>
                      <a:pt x="565" y="697"/>
                    </a:lnTo>
                    <a:lnTo>
                      <a:pt x="477" y="730"/>
                    </a:lnTo>
                    <a:lnTo>
                      <a:pt x="423" y="818"/>
                    </a:lnTo>
                    <a:lnTo>
                      <a:pt x="468" y="914"/>
                    </a:lnTo>
                    <a:lnTo>
                      <a:pt x="435" y="1207"/>
                    </a:lnTo>
                    <a:lnTo>
                      <a:pt x="338" y="1359"/>
                    </a:lnTo>
                    <a:lnTo>
                      <a:pt x="423" y="1488"/>
                    </a:lnTo>
                    <a:lnTo>
                      <a:pt x="338" y="1576"/>
                    </a:lnTo>
                    <a:lnTo>
                      <a:pt x="185" y="1555"/>
                    </a:lnTo>
                    <a:lnTo>
                      <a:pt x="97" y="1642"/>
                    </a:lnTo>
                    <a:lnTo>
                      <a:pt x="97" y="1902"/>
                    </a:lnTo>
                    <a:lnTo>
                      <a:pt x="130" y="2282"/>
                    </a:lnTo>
                    <a:lnTo>
                      <a:pt x="196" y="2370"/>
                    </a:lnTo>
                    <a:lnTo>
                      <a:pt x="196" y="2500"/>
                    </a:lnTo>
                    <a:lnTo>
                      <a:pt x="109" y="2530"/>
                    </a:lnTo>
                    <a:lnTo>
                      <a:pt x="97" y="2585"/>
                    </a:lnTo>
                    <a:lnTo>
                      <a:pt x="163" y="2672"/>
                    </a:lnTo>
                    <a:lnTo>
                      <a:pt x="142" y="2771"/>
                    </a:lnTo>
                    <a:lnTo>
                      <a:pt x="88" y="2835"/>
                    </a:lnTo>
                    <a:lnTo>
                      <a:pt x="55" y="3128"/>
                    </a:lnTo>
                    <a:lnTo>
                      <a:pt x="43" y="3203"/>
                    </a:lnTo>
                    <a:lnTo>
                      <a:pt x="0" y="3338"/>
                    </a:lnTo>
                    <a:lnTo>
                      <a:pt x="81" y="3404"/>
                    </a:lnTo>
                    <a:lnTo>
                      <a:pt x="66" y="3614"/>
                    </a:lnTo>
                    <a:lnTo>
                      <a:pt x="116" y="3685"/>
                    </a:lnTo>
                    <a:lnTo>
                      <a:pt x="137" y="3773"/>
                    </a:lnTo>
                    <a:lnTo>
                      <a:pt x="203" y="3844"/>
                    </a:lnTo>
                    <a:lnTo>
                      <a:pt x="203" y="3983"/>
                    </a:lnTo>
                    <a:lnTo>
                      <a:pt x="253" y="4077"/>
                    </a:lnTo>
                    <a:lnTo>
                      <a:pt x="319" y="4134"/>
                    </a:lnTo>
                    <a:lnTo>
                      <a:pt x="369" y="4120"/>
                    </a:lnTo>
                    <a:lnTo>
                      <a:pt x="421" y="4113"/>
                    </a:lnTo>
                    <a:lnTo>
                      <a:pt x="515" y="3966"/>
                    </a:lnTo>
                    <a:lnTo>
                      <a:pt x="617" y="3962"/>
                    </a:lnTo>
                    <a:lnTo>
                      <a:pt x="688" y="3910"/>
                    </a:lnTo>
                    <a:lnTo>
                      <a:pt x="754" y="3714"/>
                    </a:lnTo>
                    <a:lnTo>
                      <a:pt x="803" y="3548"/>
                    </a:lnTo>
                    <a:lnTo>
                      <a:pt x="789" y="3310"/>
                    </a:lnTo>
                    <a:lnTo>
                      <a:pt x="848" y="3229"/>
                    </a:lnTo>
                    <a:lnTo>
                      <a:pt x="905" y="3244"/>
                    </a:lnTo>
                    <a:lnTo>
                      <a:pt x="898" y="3180"/>
                    </a:lnTo>
                    <a:lnTo>
                      <a:pt x="957" y="3142"/>
                    </a:lnTo>
                    <a:lnTo>
                      <a:pt x="1014" y="3149"/>
                    </a:lnTo>
                    <a:lnTo>
                      <a:pt x="1115" y="3005"/>
                    </a:lnTo>
                    <a:lnTo>
                      <a:pt x="1108" y="2788"/>
                    </a:lnTo>
                    <a:lnTo>
                      <a:pt x="1000" y="2658"/>
                    </a:lnTo>
                    <a:lnTo>
                      <a:pt x="877" y="2570"/>
                    </a:lnTo>
                    <a:lnTo>
                      <a:pt x="884" y="2355"/>
                    </a:lnTo>
                    <a:lnTo>
                      <a:pt x="919" y="2289"/>
                    </a:lnTo>
                    <a:lnTo>
                      <a:pt x="898" y="2254"/>
                    </a:lnTo>
                    <a:lnTo>
                      <a:pt x="898" y="2122"/>
                    </a:lnTo>
                    <a:lnTo>
                      <a:pt x="985" y="2065"/>
                    </a:lnTo>
                    <a:lnTo>
                      <a:pt x="1014" y="1876"/>
                    </a:lnTo>
                    <a:lnTo>
                      <a:pt x="1115" y="1826"/>
                    </a:lnTo>
                    <a:lnTo>
                      <a:pt x="1188" y="1725"/>
                    </a:lnTo>
                    <a:lnTo>
                      <a:pt x="1297" y="1644"/>
                    </a:lnTo>
                    <a:lnTo>
                      <a:pt x="1420" y="1522"/>
                    </a:lnTo>
                    <a:lnTo>
                      <a:pt x="1522" y="1363"/>
                    </a:lnTo>
                    <a:lnTo>
                      <a:pt x="1500" y="1290"/>
                    </a:lnTo>
                    <a:lnTo>
                      <a:pt x="1484" y="1248"/>
                    </a:lnTo>
                    <a:lnTo>
                      <a:pt x="1557" y="1111"/>
                    </a:lnTo>
                    <a:lnTo>
                      <a:pt x="1557" y="1037"/>
                    </a:lnTo>
                    <a:lnTo>
                      <a:pt x="1644" y="964"/>
                    </a:lnTo>
                    <a:lnTo>
                      <a:pt x="1666" y="893"/>
                    </a:lnTo>
                    <a:lnTo>
                      <a:pt x="1767" y="914"/>
                    </a:lnTo>
                    <a:lnTo>
                      <a:pt x="1897" y="86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36"/>
              <p:cNvSpPr>
                <a:spLocks/>
              </p:cNvSpPr>
              <p:nvPr/>
            </p:nvSpPr>
            <p:spPr bwMode="auto">
              <a:xfrm>
                <a:off x="4843814" y="2336013"/>
                <a:ext cx="255879" cy="480550"/>
              </a:xfrm>
              <a:custGeom>
                <a:avLst/>
                <a:gdLst>
                  <a:gd name="T0" fmla="*/ 514 w 698"/>
                  <a:gd name="T1" fmla="*/ 1143 h 1310"/>
                  <a:gd name="T2" fmla="*/ 698 w 698"/>
                  <a:gd name="T3" fmla="*/ 909 h 1310"/>
                  <a:gd name="T4" fmla="*/ 602 w 698"/>
                  <a:gd name="T5" fmla="*/ 826 h 1310"/>
                  <a:gd name="T6" fmla="*/ 616 w 698"/>
                  <a:gd name="T7" fmla="*/ 748 h 1310"/>
                  <a:gd name="T8" fmla="*/ 588 w 698"/>
                  <a:gd name="T9" fmla="*/ 656 h 1310"/>
                  <a:gd name="T10" fmla="*/ 574 w 698"/>
                  <a:gd name="T11" fmla="*/ 601 h 1310"/>
                  <a:gd name="T12" fmla="*/ 579 w 698"/>
                  <a:gd name="T13" fmla="*/ 491 h 1310"/>
                  <a:gd name="T14" fmla="*/ 524 w 698"/>
                  <a:gd name="T15" fmla="*/ 317 h 1310"/>
                  <a:gd name="T16" fmla="*/ 542 w 698"/>
                  <a:gd name="T17" fmla="*/ 209 h 1310"/>
                  <a:gd name="T18" fmla="*/ 487 w 698"/>
                  <a:gd name="T19" fmla="*/ 143 h 1310"/>
                  <a:gd name="T20" fmla="*/ 524 w 698"/>
                  <a:gd name="T21" fmla="*/ 30 h 1310"/>
                  <a:gd name="T22" fmla="*/ 409 w 698"/>
                  <a:gd name="T23" fmla="*/ 2 h 1310"/>
                  <a:gd name="T24" fmla="*/ 344 w 698"/>
                  <a:gd name="T25" fmla="*/ 104 h 1310"/>
                  <a:gd name="T26" fmla="*/ 280 w 698"/>
                  <a:gd name="T27" fmla="*/ 140 h 1310"/>
                  <a:gd name="T28" fmla="*/ 216 w 698"/>
                  <a:gd name="T29" fmla="*/ 124 h 1310"/>
                  <a:gd name="T30" fmla="*/ 128 w 698"/>
                  <a:gd name="T31" fmla="*/ 135 h 1310"/>
                  <a:gd name="T32" fmla="*/ 32 w 698"/>
                  <a:gd name="T33" fmla="*/ 79 h 1310"/>
                  <a:gd name="T34" fmla="*/ 13 w 698"/>
                  <a:gd name="T35" fmla="*/ 132 h 1310"/>
                  <a:gd name="T36" fmla="*/ 101 w 698"/>
                  <a:gd name="T37" fmla="*/ 165 h 1310"/>
                  <a:gd name="T38" fmla="*/ 165 w 698"/>
                  <a:gd name="T39" fmla="*/ 270 h 1310"/>
                  <a:gd name="T40" fmla="*/ 211 w 698"/>
                  <a:gd name="T41" fmla="*/ 347 h 1310"/>
                  <a:gd name="T42" fmla="*/ 214 w 698"/>
                  <a:gd name="T43" fmla="*/ 464 h 1310"/>
                  <a:gd name="T44" fmla="*/ 315 w 698"/>
                  <a:gd name="T45" fmla="*/ 532 h 1310"/>
                  <a:gd name="T46" fmla="*/ 315 w 698"/>
                  <a:gd name="T47" fmla="*/ 584 h 1310"/>
                  <a:gd name="T48" fmla="*/ 266 w 698"/>
                  <a:gd name="T49" fmla="*/ 615 h 1310"/>
                  <a:gd name="T50" fmla="*/ 205 w 698"/>
                  <a:gd name="T51" fmla="*/ 743 h 1310"/>
                  <a:gd name="T52" fmla="*/ 162 w 698"/>
                  <a:gd name="T53" fmla="*/ 792 h 1310"/>
                  <a:gd name="T54" fmla="*/ 116 w 698"/>
                  <a:gd name="T55" fmla="*/ 823 h 1310"/>
                  <a:gd name="T56" fmla="*/ 73 w 698"/>
                  <a:gd name="T57" fmla="*/ 866 h 1310"/>
                  <a:gd name="T58" fmla="*/ 33 w 698"/>
                  <a:gd name="T59" fmla="*/ 930 h 1310"/>
                  <a:gd name="T60" fmla="*/ 55 w 698"/>
                  <a:gd name="T61" fmla="*/ 1068 h 1310"/>
                  <a:gd name="T62" fmla="*/ 52 w 698"/>
                  <a:gd name="T63" fmla="*/ 1138 h 1310"/>
                  <a:gd name="T64" fmla="*/ 94 w 698"/>
                  <a:gd name="T65" fmla="*/ 1242 h 1310"/>
                  <a:gd name="T66" fmla="*/ 144 w 698"/>
                  <a:gd name="T67" fmla="*/ 1267 h 1310"/>
                  <a:gd name="T68" fmla="*/ 171 w 698"/>
                  <a:gd name="T69" fmla="*/ 1310 h 1310"/>
                  <a:gd name="T70" fmla="*/ 223 w 698"/>
                  <a:gd name="T71" fmla="*/ 1285 h 1310"/>
                  <a:gd name="T72" fmla="*/ 285 w 698"/>
                  <a:gd name="T73" fmla="*/ 1270 h 1310"/>
                  <a:gd name="T74" fmla="*/ 337 w 698"/>
                  <a:gd name="T75" fmla="*/ 1249 h 1310"/>
                  <a:gd name="T76" fmla="*/ 413 w 698"/>
                  <a:gd name="T77" fmla="*/ 1221 h 1310"/>
                  <a:gd name="T78" fmla="*/ 499 w 698"/>
                  <a:gd name="T79" fmla="*/ 1209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8" h="1310">
                    <a:moveTo>
                      <a:pt x="499" y="1209"/>
                    </a:moveTo>
                    <a:cubicBezTo>
                      <a:pt x="514" y="1143"/>
                      <a:pt x="514" y="1143"/>
                      <a:pt x="514" y="1143"/>
                    </a:cubicBezTo>
                    <a:cubicBezTo>
                      <a:pt x="583" y="1046"/>
                      <a:pt x="583" y="1046"/>
                      <a:pt x="583" y="1046"/>
                    </a:cubicBezTo>
                    <a:cubicBezTo>
                      <a:pt x="698" y="909"/>
                      <a:pt x="698" y="909"/>
                      <a:pt x="698" y="909"/>
                    </a:cubicBezTo>
                    <a:cubicBezTo>
                      <a:pt x="648" y="840"/>
                      <a:pt x="648" y="840"/>
                      <a:pt x="648" y="840"/>
                    </a:cubicBezTo>
                    <a:cubicBezTo>
                      <a:pt x="602" y="826"/>
                      <a:pt x="602" y="826"/>
                      <a:pt x="602" y="826"/>
                    </a:cubicBezTo>
                    <a:cubicBezTo>
                      <a:pt x="593" y="789"/>
                      <a:pt x="593" y="789"/>
                      <a:pt x="593" y="789"/>
                    </a:cubicBezTo>
                    <a:cubicBezTo>
                      <a:pt x="616" y="748"/>
                      <a:pt x="616" y="748"/>
                      <a:pt x="616" y="748"/>
                    </a:cubicBezTo>
                    <a:cubicBezTo>
                      <a:pt x="616" y="707"/>
                      <a:pt x="616" y="707"/>
                      <a:pt x="616" y="707"/>
                    </a:cubicBezTo>
                    <a:cubicBezTo>
                      <a:pt x="588" y="656"/>
                      <a:pt x="588" y="656"/>
                      <a:pt x="588" y="656"/>
                    </a:cubicBezTo>
                    <a:cubicBezTo>
                      <a:pt x="606" y="624"/>
                      <a:pt x="606" y="624"/>
                      <a:pt x="606" y="624"/>
                    </a:cubicBezTo>
                    <a:cubicBezTo>
                      <a:pt x="574" y="601"/>
                      <a:pt x="574" y="601"/>
                      <a:pt x="574" y="601"/>
                    </a:cubicBezTo>
                    <a:cubicBezTo>
                      <a:pt x="593" y="541"/>
                      <a:pt x="593" y="541"/>
                      <a:pt x="593" y="541"/>
                    </a:cubicBezTo>
                    <a:cubicBezTo>
                      <a:pt x="579" y="491"/>
                      <a:pt x="579" y="491"/>
                      <a:pt x="579" y="491"/>
                    </a:cubicBezTo>
                    <a:cubicBezTo>
                      <a:pt x="588" y="413"/>
                      <a:pt x="588" y="413"/>
                      <a:pt x="588" y="413"/>
                    </a:cubicBezTo>
                    <a:cubicBezTo>
                      <a:pt x="524" y="317"/>
                      <a:pt x="524" y="317"/>
                      <a:pt x="524" y="317"/>
                    </a:cubicBezTo>
                    <a:cubicBezTo>
                      <a:pt x="570" y="267"/>
                      <a:pt x="570" y="267"/>
                      <a:pt x="570" y="267"/>
                    </a:cubicBezTo>
                    <a:cubicBezTo>
                      <a:pt x="542" y="209"/>
                      <a:pt x="542" y="209"/>
                      <a:pt x="542" y="209"/>
                    </a:cubicBezTo>
                    <a:cubicBezTo>
                      <a:pt x="487" y="179"/>
                      <a:pt x="487" y="179"/>
                      <a:pt x="487" y="179"/>
                    </a:cubicBezTo>
                    <a:cubicBezTo>
                      <a:pt x="487" y="143"/>
                      <a:pt x="487" y="143"/>
                      <a:pt x="487" y="143"/>
                    </a:cubicBezTo>
                    <a:cubicBezTo>
                      <a:pt x="528" y="93"/>
                      <a:pt x="528" y="93"/>
                      <a:pt x="528" y="93"/>
                    </a:cubicBezTo>
                    <a:cubicBezTo>
                      <a:pt x="524" y="30"/>
                      <a:pt x="524" y="30"/>
                      <a:pt x="524" y="30"/>
                    </a:cubicBezTo>
                    <a:cubicBezTo>
                      <a:pt x="464" y="0"/>
                      <a:pt x="464" y="0"/>
                      <a:pt x="464" y="0"/>
                    </a:cubicBezTo>
                    <a:cubicBezTo>
                      <a:pt x="409" y="2"/>
                      <a:pt x="409" y="2"/>
                      <a:pt x="409" y="2"/>
                    </a:cubicBezTo>
                    <a:cubicBezTo>
                      <a:pt x="349" y="30"/>
                      <a:pt x="349" y="30"/>
                      <a:pt x="349" y="30"/>
                    </a:cubicBezTo>
                    <a:cubicBezTo>
                      <a:pt x="344" y="104"/>
                      <a:pt x="344" y="104"/>
                      <a:pt x="344" y="104"/>
                    </a:cubicBezTo>
                    <a:cubicBezTo>
                      <a:pt x="298" y="140"/>
                      <a:pt x="298" y="140"/>
                      <a:pt x="298" y="140"/>
                    </a:cubicBezTo>
                    <a:cubicBezTo>
                      <a:pt x="280" y="140"/>
                      <a:pt x="280" y="140"/>
                      <a:pt x="280" y="140"/>
                    </a:cubicBezTo>
                    <a:cubicBezTo>
                      <a:pt x="252" y="124"/>
                      <a:pt x="252" y="124"/>
                      <a:pt x="252" y="124"/>
                    </a:cubicBezTo>
                    <a:cubicBezTo>
                      <a:pt x="216" y="124"/>
                      <a:pt x="216" y="124"/>
                      <a:pt x="216" y="124"/>
                    </a:cubicBezTo>
                    <a:cubicBezTo>
                      <a:pt x="174" y="143"/>
                      <a:pt x="174" y="143"/>
                      <a:pt x="174" y="143"/>
                    </a:cubicBezTo>
                    <a:cubicBezTo>
                      <a:pt x="128" y="135"/>
                      <a:pt x="128" y="135"/>
                      <a:pt x="128" y="135"/>
                    </a:cubicBezTo>
                    <a:cubicBezTo>
                      <a:pt x="69" y="82"/>
                      <a:pt x="69" y="82"/>
                      <a:pt x="69" y="82"/>
                    </a:cubicBezTo>
                    <a:cubicBezTo>
                      <a:pt x="32" y="79"/>
                      <a:pt x="32" y="79"/>
                      <a:pt x="32" y="79"/>
                    </a:cubicBezTo>
                    <a:cubicBezTo>
                      <a:pt x="0" y="99"/>
                      <a:pt x="0" y="99"/>
                      <a:pt x="0" y="99"/>
                    </a:cubicBezTo>
                    <a:cubicBezTo>
                      <a:pt x="13" y="132"/>
                      <a:pt x="13" y="132"/>
                      <a:pt x="13" y="132"/>
                    </a:cubicBezTo>
                    <a:cubicBezTo>
                      <a:pt x="59" y="162"/>
                      <a:pt x="59" y="162"/>
                      <a:pt x="59" y="162"/>
                    </a:cubicBezTo>
                    <a:cubicBezTo>
                      <a:pt x="101" y="165"/>
                      <a:pt x="101" y="165"/>
                      <a:pt x="101" y="165"/>
                    </a:cubicBezTo>
                    <a:cubicBezTo>
                      <a:pt x="193" y="226"/>
                      <a:pt x="193" y="226"/>
                      <a:pt x="193" y="226"/>
                    </a:cubicBezTo>
                    <a:cubicBezTo>
                      <a:pt x="165" y="270"/>
                      <a:pt x="165" y="270"/>
                      <a:pt x="165" y="270"/>
                    </a:cubicBezTo>
                    <a:cubicBezTo>
                      <a:pt x="206" y="300"/>
                      <a:pt x="206" y="300"/>
                      <a:pt x="206" y="300"/>
                    </a:cubicBezTo>
                    <a:cubicBezTo>
                      <a:pt x="211" y="347"/>
                      <a:pt x="211" y="347"/>
                      <a:pt x="211" y="347"/>
                    </a:cubicBezTo>
                    <a:cubicBezTo>
                      <a:pt x="206" y="412"/>
                      <a:pt x="206" y="412"/>
                      <a:pt x="206" y="412"/>
                    </a:cubicBezTo>
                    <a:cubicBezTo>
                      <a:pt x="214" y="464"/>
                      <a:pt x="214" y="464"/>
                      <a:pt x="214" y="464"/>
                    </a:cubicBezTo>
                    <a:cubicBezTo>
                      <a:pt x="257" y="477"/>
                      <a:pt x="257" y="477"/>
                      <a:pt x="257" y="477"/>
                    </a:cubicBezTo>
                    <a:cubicBezTo>
                      <a:pt x="315" y="532"/>
                      <a:pt x="315" y="532"/>
                      <a:pt x="315" y="532"/>
                    </a:cubicBezTo>
                    <a:cubicBezTo>
                      <a:pt x="309" y="559"/>
                      <a:pt x="309" y="559"/>
                      <a:pt x="309" y="559"/>
                    </a:cubicBezTo>
                    <a:cubicBezTo>
                      <a:pt x="315" y="584"/>
                      <a:pt x="315" y="584"/>
                      <a:pt x="315" y="584"/>
                    </a:cubicBezTo>
                    <a:cubicBezTo>
                      <a:pt x="294" y="615"/>
                      <a:pt x="294" y="615"/>
                      <a:pt x="294" y="615"/>
                    </a:cubicBezTo>
                    <a:cubicBezTo>
                      <a:pt x="266" y="615"/>
                      <a:pt x="266" y="615"/>
                      <a:pt x="266" y="615"/>
                    </a:cubicBezTo>
                    <a:cubicBezTo>
                      <a:pt x="242" y="694"/>
                      <a:pt x="242" y="694"/>
                      <a:pt x="242" y="694"/>
                    </a:cubicBezTo>
                    <a:cubicBezTo>
                      <a:pt x="205" y="743"/>
                      <a:pt x="205" y="743"/>
                      <a:pt x="205" y="743"/>
                    </a:cubicBezTo>
                    <a:cubicBezTo>
                      <a:pt x="177" y="752"/>
                      <a:pt x="177" y="752"/>
                      <a:pt x="177" y="752"/>
                    </a:cubicBezTo>
                    <a:cubicBezTo>
                      <a:pt x="162" y="792"/>
                      <a:pt x="162" y="792"/>
                      <a:pt x="162" y="792"/>
                    </a:cubicBezTo>
                    <a:cubicBezTo>
                      <a:pt x="141" y="798"/>
                      <a:pt x="141" y="798"/>
                      <a:pt x="141" y="798"/>
                    </a:cubicBezTo>
                    <a:cubicBezTo>
                      <a:pt x="116" y="823"/>
                      <a:pt x="116" y="823"/>
                      <a:pt x="116" y="823"/>
                    </a:cubicBezTo>
                    <a:cubicBezTo>
                      <a:pt x="101" y="860"/>
                      <a:pt x="101" y="860"/>
                      <a:pt x="101" y="860"/>
                    </a:cubicBezTo>
                    <a:cubicBezTo>
                      <a:pt x="73" y="866"/>
                      <a:pt x="73" y="866"/>
                      <a:pt x="73" y="866"/>
                    </a:cubicBezTo>
                    <a:cubicBezTo>
                      <a:pt x="70" y="893"/>
                      <a:pt x="70" y="893"/>
                      <a:pt x="70" y="893"/>
                    </a:cubicBezTo>
                    <a:cubicBezTo>
                      <a:pt x="33" y="930"/>
                      <a:pt x="33" y="930"/>
                      <a:pt x="33" y="930"/>
                    </a:cubicBezTo>
                    <a:cubicBezTo>
                      <a:pt x="33" y="930"/>
                      <a:pt x="33" y="979"/>
                      <a:pt x="36" y="994"/>
                    </a:cubicBezTo>
                    <a:cubicBezTo>
                      <a:pt x="39" y="1010"/>
                      <a:pt x="55" y="1068"/>
                      <a:pt x="55" y="1068"/>
                    </a:cubicBezTo>
                    <a:cubicBezTo>
                      <a:pt x="70" y="1120"/>
                      <a:pt x="70" y="1120"/>
                      <a:pt x="70" y="1120"/>
                    </a:cubicBezTo>
                    <a:cubicBezTo>
                      <a:pt x="52" y="1138"/>
                      <a:pt x="52" y="1138"/>
                      <a:pt x="52" y="1138"/>
                    </a:cubicBezTo>
                    <a:cubicBezTo>
                      <a:pt x="64" y="1240"/>
                      <a:pt x="64" y="1240"/>
                      <a:pt x="64" y="1240"/>
                    </a:cubicBezTo>
                    <a:cubicBezTo>
                      <a:pt x="94" y="1242"/>
                      <a:pt x="94" y="1242"/>
                      <a:pt x="94" y="1242"/>
                    </a:cubicBezTo>
                    <a:cubicBezTo>
                      <a:pt x="107" y="1267"/>
                      <a:pt x="107" y="1267"/>
                      <a:pt x="107" y="1267"/>
                    </a:cubicBezTo>
                    <a:cubicBezTo>
                      <a:pt x="144" y="1267"/>
                      <a:pt x="144" y="1267"/>
                      <a:pt x="144" y="1267"/>
                    </a:cubicBezTo>
                    <a:cubicBezTo>
                      <a:pt x="150" y="1304"/>
                      <a:pt x="150" y="1304"/>
                      <a:pt x="150" y="1304"/>
                    </a:cubicBezTo>
                    <a:cubicBezTo>
                      <a:pt x="171" y="1310"/>
                      <a:pt x="171" y="1310"/>
                      <a:pt x="171" y="1310"/>
                    </a:cubicBezTo>
                    <a:cubicBezTo>
                      <a:pt x="205" y="1298"/>
                      <a:pt x="205" y="1298"/>
                      <a:pt x="205" y="1298"/>
                    </a:cubicBezTo>
                    <a:cubicBezTo>
                      <a:pt x="223" y="1285"/>
                      <a:pt x="223" y="1285"/>
                      <a:pt x="223" y="1285"/>
                    </a:cubicBezTo>
                    <a:cubicBezTo>
                      <a:pt x="248" y="1288"/>
                      <a:pt x="248" y="1288"/>
                      <a:pt x="248" y="1288"/>
                    </a:cubicBezTo>
                    <a:cubicBezTo>
                      <a:pt x="285" y="1270"/>
                      <a:pt x="285" y="1270"/>
                      <a:pt x="285" y="1270"/>
                    </a:cubicBezTo>
                    <a:cubicBezTo>
                      <a:pt x="327" y="1270"/>
                      <a:pt x="327" y="1270"/>
                      <a:pt x="327" y="1270"/>
                    </a:cubicBezTo>
                    <a:cubicBezTo>
                      <a:pt x="337" y="1249"/>
                      <a:pt x="337" y="1249"/>
                      <a:pt x="337" y="1249"/>
                    </a:cubicBezTo>
                    <a:cubicBezTo>
                      <a:pt x="398" y="1236"/>
                      <a:pt x="398" y="1236"/>
                      <a:pt x="398" y="1236"/>
                    </a:cubicBezTo>
                    <a:cubicBezTo>
                      <a:pt x="413" y="1221"/>
                      <a:pt x="413" y="1221"/>
                      <a:pt x="413" y="1221"/>
                    </a:cubicBezTo>
                    <a:cubicBezTo>
                      <a:pt x="444" y="1236"/>
                      <a:pt x="444" y="1236"/>
                      <a:pt x="444" y="1236"/>
                    </a:cubicBezTo>
                    <a:lnTo>
                      <a:pt x="499" y="120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37"/>
              <p:cNvSpPr>
                <a:spLocks/>
              </p:cNvSpPr>
              <p:nvPr/>
            </p:nvSpPr>
            <p:spPr bwMode="auto">
              <a:xfrm>
                <a:off x="2619622" y="1591200"/>
                <a:ext cx="1448481" cy="1234834"/>
              </a:xfrm>
              <a:custGeom>
                <a:avLst/>
                <a:gdLst>
                  <a:gd name="T0" fmla="*/ 3725 w 9329"/>
                  <a:gd name="T1" fmla="*/ 7509 h 7953"/>
                  <a:gd name="T2" fmla="*/ 3303 w 9329"/>
                  <a:gd name="T3" fmla="*/ 6760 h 7953"/>
                  <a:gd name="T4" fmla="*/ 3194 w 9329"/>
                  <a:gd name="T5" fmla="*/ 6217 h 7953"/>
                  <a:gd name="T6" fmla="*/ 2965 w 9329"/>
                  <a:gd name="T7" fmla="*/ 5643 h 7953"/>
                  <a:gd name="T8" fmla="*/ 2965 w 9329"/>
                  <a:gd name="T9" fmla="*/ 5395 h 7953"/>
                  <a:gd name="T10" fmla="*/ 3409 w 9329"/>
                  <a:gd name="T11" fmla="*/ 5168 h 7953"/>
                  <a:gd name="T12" fmla="*/ 2868 w 9329"/>
                  <a:gd name="T13" fmla="*/ 4620 h 7953"/>
                  <a:gd name="T14" fmla="*/ 3182 w 9329"/>
                  <a:gd name="T15" fmla="*/ 4398 h 7953"/>
                  <a:gd name="T16" fmla="*/ 2705 w 9329"/>
                  <a:gd name="T17" fmla="*/ 4138 h 7953"/>
                  <a:gd name="T18" fmla="*/ 2443 w 9329"/>
                  <a:gd name="T19" fmla="*/ 3423 h 7953"/>
                  <a:gd name="T20" fmla="*/ 1543 w 9329"/>
                  <a:gd name="T21" fmla="*/ 2941 h 7953"/>
                  <a:gd name="T22" fmla="*/ 966 w 9329"/>
                  <a:gd name="T23" fmla="*/ 2960 h 7953"/>
                  <a:gd name="T24" fmla="*/ 499 w 9329"/>
                  <a:gd name="T25" fmla="*/ 2825 h 7953"/>
                  <a:gd name="T26" fmla="*/ 1011 w 9329"/>
                  <a:gd name="T27" fmla="*/ 2721 h 7953"/>
                  <a:gd name="T28" fmla="*/ 749 w 9329"/>
                  <a:gd name="T29" fmla="*/ 2575 h 7953"/>
                  <a:gd name="T30" fmla="*/ 43 w 9329"/>
                  <a:gd name="T31" fmla="*/ 2352 h 7953"/>
                  <a:gd name="T32" fmla="*/ 749 w 9329"/>
                  <a:gd name="T33" fmla="*/ 2067 h 7953"/>
                  <a:gd name="T34" fmla="*/ 1108 w 9329"/>
                  <a:gd name="T35" fmla="*/ 1741 h 7953"/>
                  <a:gd name="T36" fmla="*/ 1510 w 9329"/>
                  <a:gd name="T37" fmla="*/ 1365 h 7953"/>
                  <a:gd name="T38" fmla="*/ 1814 w 9329"/>
                  <a:gd name="T39" fmla="*/ 952 h 7953"/>
                  <a:gd name="T40" fmla="*/ 2530 w 9329"/>
                  <a:gd name="T41" fmla="*/ 777 h 7953"/>
                  <a:gd name="T42" fmla="*/ 3161 w 9329"/>
                  <a:gd name="T43" fmla="*/ 919 h 7953"/>
                  <a:gd name="T44" fmla="*/ 3617 w 9329"/>
                  <a:gd name="T45" fmla="*/ 725 h 7953"/>
                  <a:gd name="T46" fmla="*/ 4399 w 9329"/>
                  <a:gd name="T47" fmla="*/ 767 h 7953"/>
                  <a:gd name="T48" fmla="*/ 4649 w 9329"/>
                  <a:gd name="T49" fmla="*/ 630 h 7953"/>
                  <a:gd name="T50" fmla="*/ 4247 w 9329"/>
                  <a:gd name="T51" fmla="*/ 472 h 7953"/>
                  <a:gd name="T52" fmla="*/ 4366 w 9329"/>
                  <a:gd name="T53" fmla="*/ 245 h 7953"/>
                  <a:gd name="T54" fmla="*/ 5147 w 9329"/>
                  <a:gd name="T55" fmla="*/ 373 h 7953"/>
                  <a:gd name="T56" fmla="*/ 5147 w 9329"/>
                  <a:gd name="T57" fmla="*/ 118 h 7953"/>
                  <a:gd name="T58" fmla="*/ 5745 w 9329"/>
                  <a:gd name="T59" fmla="*/ 47 h 7953"/>
                  <a:gd name="T60" fmla="*/ 6614 w 9329"/>
                  <a:gd name="T61" fmla="*/ 99 h 7953"/>
                  <a:gd name="T62" fmla="*/ 5929 w 9329"/>
                  <a:gd name="T63" fmla="*/ 316 h 7953"/>
                  <a:gd name="T64" fmla="*/ 6180 w 9329"/>
                  <a:gd name="T65" fmla="*/ 406 h 7953"/>
                  <a:gd name="T66" fmla="*/ 7427 w 9329"/>
                  <a:gd name="T67" fmla="*/ 425 h 7953"/>
                  <a:gd name="T68" fmla="*/ 7004 w 9329"/>
                  <a:gd name="T69" fmla="*/ 805 h 7953"/>
                  <a:gd name="T70" fmla="*/ 6461 w 9329"/>
                  <a:gd name="T71" fmla="*/ 923 h 7953"/>
                  <a:gd name="T72" fmla="*/ 7092 w 9329"/>
                  <a:gd name="T73" fmla="*/ 1110 h 7953"/>
                  <a:gd name="T74" fmla="*/ 7536 w 9329"/>
                  <a:gd name="T75" fmla="*/ 1417 h 7953"/>
                  <a:gd name="T76" fmla="*/ 8199 w 9329"/>
                  <a:gd name="T77" fmla="*/ 1091 h 7953"/>
                  <a:gd name="T78" fmla="*/ 9069 w 9329"/>
                  <a:gd name="T79" fmla="*/ 1271 h 7953"/>
                  <a:gd name="T80" fmla="*/ 8112 w 9329"/>
                  <a:gd name="T81" fmla="*/ 1431 h 7953"/>
                  <a:gd name="T82" fmla="*/ 8504 w 9329"/>
                  <a:gd name="T83" fmla="*/ 1634 h 7953"/>
                  <a:gd name="T84" fmla="*/ 8438 w 9329"/>
                  <a:gd name="T85" fmla="*/ 1656 h 7953"/>
                  <a:gd name="T86" fmla="*/ 7852 w 9329"/>
                  <a:gd name="T87" fmla="*/ 2508 h 7953"/>
                  <a:gd name="T88" fmla="*/ 8417 w 9329"/>
                  <a:gd name="T89" fmla="*/ 2641 h 7953"/>
                  <a:gd name="T90" fmla="*/ 7928 w 9329"/>
                  <a:gd name="T91" fmla="*/ 2950 h 7953"/>
                  <a:gd name="T92" fmla="*/ 7982 w 9329"/>
                  <a:gd name="T93" fmla="*/ 3163 h 7953"/>
                  <a:gd name="T94" fmla="*/ 8155 w 9329"/>
                  <a:gd name="T95" fmla="*/ 3456 h 7953"/>
                  <a:gd name="T96" fmla="*/ 7907 w 9329"/>
                  <a:gd name="T97" fmla="*/ 3682 h 7953"/>
                  <a:gd name="T98" fmla="*/ 7406 w 9329"/>
                  <a:gd name="T99" fmla="*/ 3767 h 7953"/>
                  <a:gd name="T100" fmla="*/ 7297 w 9329"/>
                  <a:gd name="T101" fmla="*/ 4001 h 7953"/>
                  <a:gd name="T102" fmla="*/ 7873 w 9329"/>
                  <a:gd name="T103" fmla="*/ 4405 h 7953"/>
                  <a:gd name="T104" fmla="*/ 6971 w 9329"/>
                  <a:gd name="T105" fmla="*/ 4256 h 7953"/>
                  <a:gd name="T106" fmla="*/ 6732 w 9329"/>
                  <a:gd name="T107" fmla="*/ 4672 h 7953"/>
                  <a:gd name="T108" fmla="*/ 7210 w 9329"/>
                  <a:gd name="T109" fmla="*/ 4790 h 7953"/>
                  <a:gd name="T110" fmla="*/ 7396 w 9329"/>
                  <a:gd name="T111" fmla="*/ 4998 h 7953"/>
                  <a:gd name="T112" fmla="*/ 6440 w 9329"/>
                  <a:gd name="T113" fmla="*/ 5298 h 7953"/>
                  <a:gd name="T114" fmla="*/ 5724 w 9329"/>
                  <a:gd name="T115" fmla="*/ 5870 h 7953"/>
                  <a:gd name="T116" fmla="*/ 5051 w 9329"/>
                  <a:gd name="T117" fmla="*/ 6217 h 7953"/>
                  <a:gd name="T118" fmla="*/ 4821 w 9329"/>
                  <a:gd name="T119" fmla="*/ 6867 h 7953"/>
                  <a:gd name="T120" fmla="*/ 4495 w 9329"/>
                  <a:gd name="T121" fmla="*/ 7736 h 7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29" h="7953">
                    <a:moveTo>
                      <a:pt x="4517" y="7953"/>
                    </a:moveTo>
                    <a:lnTo>
                      <a:pt x="4453" y="7899"/>
                    </a:lnTo>
                    <a:lnTo>
                      <a:pt x="4354" y="7942"/>
                    </a:lnTo>
                    <a:lnTo>
                      <a:pt x="4323" y="7878"/>
                    </a:lnTo>
                    <a:lnTo>
                      <a:pt x="4332" y="7790"/>
                    </a:lnTo>
                    <a:lnTo>
                      <a:pt x="4181" y="7715"/>
                    </a:lnTo>
                    <a:lnTo>
                      <a:pt x="4127" y="7606"/>
                    </a:lnTo>
                    <a:lnTo>
                      <a:pt x="3910" y="7627"/>
                    </a:lnTo>
                    <a:lnTo>
                      <a:pt x="3867" y="7703"/>
                    </a:lnTo>
                    <a:lnTo>
                      <a:pt x="3822" y="7682"/>
                    </a:lnTo>
                    <a:lnTo>
                      <a:pt x="3813" y="7561"/>
                    </a:lnTo>
                    <a:lnTo>
                      <a:pt x="3725" y="7509"/>
                    </a:lnTo>
                    <a:lnTo>
                      <a:pt x="3714" y="7455"/>
                    </a:lnTo>
                    <a:lnTo>
                      <a:pt x="3638" y="7389"/>
                    </a:lnTo>
                    <a:lnTo>
                      <a:pt x="3595" y="7280"/>
                    </a:lnTo>
                    <a:lnTo>
                      <a:pt x="3584" y="7205"/>
                    </a:lnTo>
                    <a:lnTo>
                      <a:pt x="3463" y="7138"/>
                    </a:lnTo>
                    <a:lnTo>
                      <a:pt x="3442" y="7096"/>
                    </a:lnTo>
                    <a:lnTo>
                      <a:pt x="3487" y="7042"/>
                    </a:lnTo>
                    <a:lnTo>
                      <a:pt x="3463" y="7008"/>
                    </a:lnTo>
                    <a:lnTo>
                      <a:pt x="3463" y="6945"/>
                    </a:lnTo>
                    <a:lnTo>
                      <a:pt x="3388" y="6857"/>
                    </a:lnTo>
                    <a:lnTo>
                      <a:pt x="3378" y="6824"/>
                    </a:lnTo>
                    <a:lnTo>
                      <a:pt x="3303" y="6760"/>
                    </a:lnTo>
                    <a:lnTo>
                      <a:pt x="3303" y="6628"/>
                    </a:lnTo>
                    <a:lnTo>
                      <a:pt x="3421" y="6619"/>
                    </a:lnTo>
                    <a:lnTo>
                      <a:pt x="3421" y="6543"/>
                    </a:lnTo>
                    <a:lnTo>
                      <a:pt x="3463" y="6456"/>
                    </a:lnTo>
                    <a:lnTo>
                      <a:pt x="3518" y="6489"/>
                    </a:lnTo>
                    <a:lnTo>
                      <a:pt x="3541" y="6423"/>
                    </a:lnTo>
                    <a:lnTo>
                      <a:pt x="3409" y="6335"/>
                    </a:lnTo>
                    <a:lnTo>
                      <a:pt x="3345" y="6390"/>
                    </a:lnTo>
                    <a:lnTo>
                      <a:pt x="3269" y="6531"/>
                    </a:lnTo>
                    <a:lnTo>
                      <a:pt x="3203" y="6510"/>
                    </a:lnTo>
                    <a:lnTo>
                      <a:pt x="3225" y="6368"/>
                    </a:lnTo>
                    <a:lnTo>
                      <a:pt x="3194" y="6217"/>
                    </a:lnTo>
                    <a:lnTo>
                      <a:pt x="3215" y="6163"/>
                    </a:lnTo>
                    <a:lnTo>
                      <a:pt x="3062" y="6054"/>
                    </a:lnTo>
                    <a:lnTo>
                      <a:pt x="3085" y="6021"/>
                    </a:lnTo>
                    <a:lnTo>
                      <a:pt x="3170" y="6021"/>
                    </a:lnTo>
                    <a:lnTo>
                      <a:pt x="3140" y="5945"/>
                    </a:lnTo>
                    <a:lnTo>
                      <a:pt x="3052" y="5934"/>
                    </a:lnTo>
                    <a:lnTo>
                      <a:pt x="2986" y="5816"/>
                    </a:lnTo>
                    <a:lnTo>
                      <a:pt x="3019" y="5716"/>
                    </a:lnTo>
                    <a:lnTo>
                      <a:pt x="3085" y="5716"/>
                    </a:lnTo>
                    <a:lnTo>
                      <a:pt x="3140" y="5629"/>
                    </a:lnTo>
                    <a:lnTo>
                      <a:pt x="3040" y="5617"/>
                    </a:lnTo>
                    <a:lnTo>
                      <a:pt x="2965" y="5643"/>
                    </a:lnTo>
                    <a:lnTo>
                      <a:pt x="2944" y="5603"/>
                    </a:lnTo>
                    <a:lnTo>
                      <a:pt x="2986" y="5494"/>
                    </a:lnTo>
                    <a:lnTo>
                      <a:pt x="3182" y="5421"/>
                    </a:lnTo>
                    <a:lnTo>
                      <a:pt x="3279" y="5440"/>
                    </a:lnTo>
                    <a:lnTo>
                      <a:pt x="3388" y="5487"/>
                    </a:lnTo>
                    <a:lnTo>
                      <a:pt x="3442" y="5466"/>
                    </a:lnTo>
                    <a:lnTo>
                      <a:pt x="3409" y="5402"/>
                    </a:lnTo>
                    <a:lnTo>
                      <a:pt x="3225" y="5395"/>
                    </a:lnTo>
                    <a:lnTo>
                      <a:pt x="3149" y="5395"/>
                    </a:lnTo>
                    <a:lnTo>
                      <a:pt x="3019" y="5454"/>
                    </a:lnTo>
                    <a:lnTo>
                      <a:pt x="2977" y="5447"/>
                    </a:lnTo>
                    <a:lnTo>
                      <a:pt x="2965" y="5395"/>
                    </a:lnTo>
                    <a:lnTo>
                      <a:pt x="3116" y="5336"/>
                    </a:lnTo>
                    <a:lnTo>
                      <a:pt x="3269" y="5336"/>
                    </a:lnTo>
                    <a:lnTo>
                      <a:pt x="3421" y="5362"/>
                    </a:lnTo>
                    <a:lnTo>
                      <a:pt x="3454" y="5310"/>
                    </a:lnTo>
                    <a:lnTo>
                      <a:pt x="3378" y="5305"/>
                    </a:lnTo>
                    <a:lnTo>
                      <a:pt x="3333" y="5277"/>
                    </a:lnTo>
                    <a:lnTo>
                      <a:pt x="3203" y="5305"/>
                    </a:lnTo>
                    <a:lnTo>
                      <a:pt x="3128" y="5291"/>
                    </a:lnTo>
                    <a:lnTo>
                      <a:pt x="3140" y="5239"/>
                    </a:lnTo>
                    <a:lnTo>
                      <a:pt x="3269" y="5213"/>
                    </a:lnTo>
                    <a:lnTo>
                      <a:pt x="3409" y="5206"/>
                    </a:lnTo>
                    <a:lnTo>
                      <a:pt x="3409" y="5168"/>
                    </a:lnTo>
                    <a:lnTo>
                      <a:pt x="3345" y="5142"/>
                    </a:lnTo>
                    <a:lnTo>
                      <a:pt x="3378" y="5031"/>
                    </a:lnTo>
                    <a:lnTo>
                      <a:pt x="3487" y="4991"/>
                    </a:lnTo>
                    <a:lnTo>
                      <a:pt x="3432" y="4932"/>
                    </a:lnTo>
                    <a:lnTo>
                      <a:pt x="3487" y="4894"/>
                    </a:lnTo>
                    <a:lnTo>
                      <a:pt x="3475" y="4835"/>
                    </a:lnTo>
                    <a:lnTo>
                      <a:pt x="3345" y="4854"/>
                    </a:lnTo>
                    <a:lnTo>
                      <a:pt x="3149" y="4828"/>
                    </a:lnTo>
                    <a:lnTo>
                      <a:pt x="3031" y="4750"/>
                    </a:lnTo>
                    <a:lnTo>
                      <a:pt x="2899" y="4724"/>
                    </a:lnTo>
                    <a:lnTo>
                      <a:pt x="2823" y="4639"/>
                    </a:lnTo>
                    <a:lnTo>
                      <a:pt x="2868" y="4620"/>
                    </a:lnTo>
                    <a:lnTo>
                      <a:pt x="3007" y="4639"/>
                    </a:lnTo>
                    <a:lnTo>
                      <a:pt x="3128" y="4672"/>
                    </a:lnTo>
                    <a:lnTo>
                      <a:pt x="3203" y="4672"/>
                    </a:lnTo>
                    <a:lnTo>
                      <a:pt x="3388" y="4757"/>
                    </a:lnTo>
                    <a:lnTo>
                      <a:pt x="3442" y="4731"/>
                    </a:lnTo>
                    <a:lnTo>
                      <a:pt x="3333" y="4679"/>
                    </a:lnTo>
                    <a:lnTo>
                      <a:pt x="3345" y="4639"/>
                    </a:lnTo>
                    <a:lnTo>
                      <a:pt x="3291" y="4582"/>
                    </a:lnTo>
                    <a:lnTo>
                      <a:pt x="3355" y="4528"/>
                    </a:lnTo>
                    <a:lnTo>
                      <a:pt x="3269" y="4516"/>
                    </a:lnTo>
                    <a:lnTo>
                      <a:pt x="3128" y="4445"/>
                    </a:lnTo>
                    <a:lnTo>
                      <a:pt x="3182" y="4398"/>
                    </a:lnTo>
                    <a:lnTo>
                      <a:pt x="3052" y="4320"/>
                    </a:lnTo>
                    <a:lnTo>
                      <a:pt x="3031" y="4275"/>
                    </a:lnTo>
                    <a:lnTo>
                      <a:pt x="2953" y="4268"/>
                    </a:lnTo>
                    <a:lnTo>
                      <a:pt x="2953" y="4341"/>
                    </a:lnTo>
                    <a:lnTo>
                      <a:pt x="2899" y="4346"/>
                    </a:lnTo>
                    <a:lnTo>
                      <a:pt x="2889" y="4445"/>
                    </a:lnTo>
                    <a:lnTo>
                      <a:pt x="2759" y="4424"/>
                    </a:lnTo>
                    <a:lnTo>
                      <a:pt x="2651" y="4365"/>
                    </a:lnTo>
                    <a:lnTo>
                      <a:pt x="2781" y="4327"/>
                    </a:lnTo>
                    <a:lnTo>
                      <a:pt x="2714" y="4275"/>
                    </a:lnTo>
                    <a:lnTo>
                      <a:pt x="2747" y="4216"/>
                    </a:lnTo>
                    <a:lnTo>
                      <a:pt x="2705" y="4138"/>
                    </a:lnTo>
                    <a:lnTo>
                      <a:pt x="2726" y="4119"/>
                    </a:lnTo>
                    <a:lnTo>
                      <a:pt x="2835" y="4138"/>
                    </a:lnTo>
                    <a:lnTo>
                      <a:pt x="2814" y="3990"/>
                    </a:lnTo>
                    <a:lnTo>
                      <a:pt x="2684" y="3968"/>
                    </a:lnTo>
                    <a:lnTo>
                      <a:pt x="2726" y="3871"/>
                    </a:lnTo>
                    <a:lnTo>
                      <a:pt x="2606" y="3767"/>
                    </a:lnTo>
                    <a:lnTo>
                      <a:pt x="2639" y="3697"/>
                    </a:lnTo>
                    <a:lnTo>
                      <a:pt x="2563" y="3649"/>
                    </a:lnTo>
                    <a:lnTo>
                      <a:pt x="2530" y="3527"/>
                    </a:lnTo>
                    <a:lnTo>
                      <a:pt x="2584" y="3501"/>
                    </a:lnTo>
                    <a:lnTo>
                      <a:pt x="2521" y="3449"/>
                    </a:lnTo>
                    <a:lnTo>
                      <a:pt x="2443" y="3423"/>
                    </a:lnTo>
                    <a:lnTo>
                      <a:pt x="2258" y="3210"/>
                    </a:lnTo>
                    <a:lnTo>
                      <a:pt x="2183" y="3196"/>
                    </a:lnTo>
                    <a:lnTo>
                      <a:pt x="2204" y="3111"/>
                    </a:lnTo>
                    <a:lnTo>
                      <a:pt x="2074" y="3068"/>
                    </a:lnTo>
                    <a:lnTo>
                      <a:pt x="1999" y="3073"/>
                    </a:lnTo>
                    <a:lnTo>
                      <a:pt x="1954" y="3026"/>
                    </a:lnTo>
                    <a:lnTo>
                      <a:pt x="1869" y="3040"/>
                    </a:lnTo>
                    <a:lnTo>
                      <a:pt x="1803" y="3007"/>
                    </a:lnTo>
                    <a:lnTo>
                      <a:pt x="1814" y="2988"/>
                    </a:lnTo>
                    <a:lnTo>
                      <a:pt x="1661" y="2964"/>
                    </a:lnTo>
                    <a:lnTo>
                      <a:pt x="1576" y="2993"/>
                    </a:lnTo>
                    <a:lnTo>
                      <a:pt x="1543" y="2941"/>
                    </a:lnTo>
                    <a:lnTo>
                      <a:pt x="1488" y="2936"/>
                    </a:lnTo>
                    <a:lnTo>
                      <a:pt x="1455" y="2983"/>
                    </a:lnTo>
                    <a:lnTo>
                      <a:pt x="1368" y="2983"/>
                    </a:lnTo>
                    <a:lnTo>
                      <a:pt x="1368" y="2936"/>
                    </a:lnTo>
                    <a:lnTo>
                      <a:pt x="1314" y="2941"/>
                    </a:lnTo>
                    <a:lnTo>
                      <a:pt x="1292" y="2997"/>
                    </a:lnTo>
                    <a:lnTo>
                      <a:pt x="1195" y="3021"/>
                    </a:lnTo>
                    <a:lnTo>
                      <a:pt x="1151" y="3007"/>
                    </a:lnTo>
                    <a:lnTo>
                      <a:pt x="1129" y="2955"/>
                    </a:lnTo>
                    <a:lnTo>
                      <a:pt x="1063" y="2964"/>
                    </a:lnTo>
                    <a:lnTo>
                      <a:pt x="1021" y="2997"/>
                    </a:lnTo>
                    <a:lnTo>
                      <a:pt x="966" y="2960"/>
                    </a:lnTo>
                    <a:lnTo>
                      <a:pt x="891" y="2960"/>
                    </a:lnTo>
                    <a:lnTo>
                      <a:pt x="903" y="3002"/>
                    </a:lnTo>
                    <a:lnTo>
                      <a:pt x="978" y="3016"/>
                    </a:lnTo>
                    <a:lnTo>
                      <a:pt x="978" y="3045"/>
                    </a:lnTo>
                    <a:lnTo>
                      <a:pt x="879" y="3049"/>
                    </a:lnTo>
                    <a:lnTo>
                      <a:pt x="825" y="3026"/>
                    </a:lnTo>
                    <a:lnTo>
                      <a:pt x="631" y="3002"/>
                    </a:lnTo>
                    <a:lnTo>
                      <a:pt x="510" y="2926"/>
                    </a:lnTo>
                    <a:lnTo>
                      <a:pt x="662" y="2875"/>
                    </a:lnTo>
                    <a:lnTo>
                      <a:pt x="770" y="2882"/>
                    </a:lnTo>
                    <a:lnTo>
                      <a:pt x="761" y="2834"/>
                    </a:lnTo>
                    <a:lnTo>
                      <a:pt x="499" y="2825"/>
                    </a:lnTo>
                    <a:lnTo>
                      <a:pt x="522" y="2749"/>
                    </a:lnTo>
                    <a:lnTo>
                      <a:pt x="456" y="2749"/>
                    </a:lnTo>
                    <a:lnTo>
                      <a:pt x="423" y="2787"/>
                    </a:lnTo>
                    <a:lnTo>
                      <a:pt x="326" y="2792"/>
                    </a:lnTo>
                    <a:lnTo>
                      <a:pt x="251" y="2721"/>
                    </a:lnTo>
                    <a:lnTo>
                      <a:pt x="402" y="2674"/>
                    </a:lnTo>
                    <a:lnTo>
                      <a:pt x="532" y="2678"/>
                    </a:lnTo>
                    <a:lnTo>
                      <a:pt x="631" y="2707"/>
                    </a:lnTo>
                    <a:lnTo>
                      <a:pt x="770" y="2702"/>
                    </a:lnTo>
                    <a:lnTo>
                      <a:pt x="803" y="2693"/>
                    </a:lnTo>
                    <a:lnTo>
                      <a:pt x="945" y="2730"/>
                    </a:lnTo>
                    <a:lnTo>
                      <a:pt x="1011" y="2721"/>
                    </a:lnTo>
                    <a:lnTo>
                      <a:pt x="999" y="2693"/>
                    </a:lnTo>
                    <a:lnTo>
                      <a:pt x="815" y="2660"/>
                    </a:lnTo>
                    <a:lnTo>
                      <a:pt x="652" y="2674"/>
                    </a:lnTo>
                    <a:lnTo>
                      <a:pt x="662" y="2650"/>
                    </a:lnTo>
                    <a:lnTo>
                      <a:pt x="836" y="2622"/>
                    </a:lnTo>
                    <a:lnTo>
                      <a:pt x="903" y="2622"/>
                    </a:lnTo>
                    <a:lnTo>
                      <a:pt x="978" y="2641"/>
                    </a:lnTo>
                    <a:lnTo>
                      <a:pt x="1087" y="2584"/>
                    </a:lnTo>
                    <a:lnTo>
                      <a:pt x="1032" y="2546"/>
                    </a:lnTo>
                    <a:lnTo>
                      <a:pt x="912" y="2532"/>
                    </a:lnTo>
                    <a:lnTo>
                      <a:pt x="848" y="2565"/>
                    </a:lnTo>
                    <a:lnTo>
                      <a:pt x="749" y="2575"/>
                    </a:lnTo>
                    <a:lnTo>
                      <a:pt x="685" y="2556"/>
                    </a:lnTo>
                    <a:lnTo>
                      <a:pt x="607" y="2603"/>
                    </a:lnTo>
                    <a:lnTo>
                      <a:pt x="444" y="2570"/>
                    </a:lnTo>
                    <a:lnTo>
                      <a:pt x="444" y="2537"/>
                    </a:lnTo>
                    <a:lnTo>
                      <a:pt x="390" y="2527"/>
                    </a:lnTo>
                    <a:lnTo>
                      <a:pt x="369" y="2499"/>
                    </a:lnTo>
                    <a:lnTo>
                      <a:pt x="239" y="2494"/>
                    </a:lnTo>
                    <a:lnTo>
                      <a:pt x="239" y="2480"/>
                    </a:lnTo>
                    <a:lnTo>
                      <a:pt x="130" y="2471"/>
                    </a:lnTo>
                    <a:lnTo>
                      <a:pt x="0" y="2395"/>
                    </a:lnTo>
                    <a:lnTo>
                      <a:pt x="12" y="2371"/>
                    </a:lnTo>
                    <a:lnTo>
                      <a:pt x="43" y="2352"/>
                    </a:lnTo>
                    <a:lnTo>
                      <a:pt x="12" y="2334"/>
                    </a:lnTo>
                    <a:lnTo>
                      <a:pt x="21" y="2305"/>
                    </a:lnTo>
                    <a:lnTo>
                      <a:pt x="109" y="2267"/>
                    </a:lnTo>
                    <a:lnTo>
                      <a:pt x="163" y="2237"/>
                    </a:lnTo>
                    <a:lnTo>
                      <a:pt x="260" y="2232"/>
                    </a:lnTo>
                    <a:lnTo>
                      <a:pt x="326" y="2246"/>
                    </a:lnTo>
                    <a:lnTo>
                      <a:pt x="477" y="2171"/>
                    </a:lnTo>
                    <a:lnTo>
                      <a:pt x="598" y="2171"/>
                    </a:lnTo>
                    <a:lnTo>
                      <a:pt x="640" y="2147"/>
                    </a:lnTo>
                    <a:lnTo>
                      <a:pt x="577" y="2119"/>
                    </a:lnTo>
                    <a:lnTo>
                      <a:pt x="685" y="2109"/>
                    </a:lnTo>
                    <a:lnTo>
                      <a:pt x="749" y="2067"/>
                    </a:lnTo>
                    <a:lnTo>
                      <a:pt x="978" y="2057"/>
                    </a:lnTo>
                    <a:lnTo>
                      <a:pt x="1042" y="2076"/>
                    </a:lnTo>
                    <a:lnTo>
                      <a:pt x="1283" y="1911"/>
                    </a:lnTo>
                    <a:lnTo>
                      <a:pt x="1195" y="1826"/>
                    </a:lnTo>
                    <a:lnTo>
                      <a:pt x="1347" y="1797"/>
                    </a:lnTo>
                    <a:lnTo>
                      <a:pt x="1283" y="1764"/>
                    </a:lnTo>
                    <a:lnTo>
                      <a:pt x="1325" y="1736"/>
                    </a:lnTo>
                    <a:lnTo>
                      <a:pt x="1368" y="1712"/>
                    </a:lnTo>
                    <a:lnTo>
                      <a:pt x="1314" y="1677"/>
                    </a:lnTo>
                    <a:lnTo>
                      <a:pt x="1229" y="1712"/>
                    </a:lnTo>
                    <a:lnTo>
                      <a:pt x="1172" y="1708"/>
                    </a:lnTo>
                    <a:lnTo>
                      <a:pt x="1108" y="1741"/>
                    </a:lnTo>
                    <a:lnTo>
                      <a:pt x="891" y="1717"/>
                    </a:lnTo>
                    <a:lnTo>
                      <a:pt x="891" y="1682"/>
                    </a:lnTo>
                    <a:lnTo>
                      <a:pt x="848" y="1656"/>
                    </a:lnTo>
                    <a:lnTo>
                      <a:pt x="848" y="1582"/>
                    </a:lnTo>
                    <a:lnTo>
                      <a:pt x="988" y="1545"/>
                    </a:lnTo>
                    <a:lnTo>
                      <a:pt x="1075" y="1493"/>
                    </a:lnTo>
                    <a:lnTo>
                      <a:pt x="1151" y="1483"/>
                    </a:lnTo>
                    <a:lnTo>
                      <a:pt x="1151" y="1431"/>
                    </a:lnTo>
                    <a:lnTo>
                      <a:pt x="1380" y="1289"/>
                    </a:lnTo>
                    <a:lnTo>
                      <a:pt x="1422" y="1285"/>
                    </a:lnTo>
                    <a:lnTo>
                      <a:pt x="1455" y="1379"/>
                    </a:lnTo>
                    <a:lnTo>
                      <a:pt x="1510" y="1365"/>
                    </a:lnTo>
                    <a:lnTo>
                      <a:pt x="1500" y="1252"/>
                    </a:lnTo>
                    <a:lnTo>
                      <a:pt x="1597" y="1271"/>
                    </a:lnTo>
                    <a:lnTo>
                      <a:pt x="1640" y="1299"/>
                    </a:lnTo>
                    <a:lnTo>
                      <a:pt x="1793" y="1256"/>
                    </a:lnTo>
                    <a:lnTo>
                      <a:pt x="1793" y="1195"/>
                    </a:lnTo>
                    <a:lnTo>
                      <a:pt x="1748" y="1162"/>
                    </a:lnTo>
                    <a:lnTo>
                      <a:pt x="1824" y="1108"/>
                    </a:lnTo>
                    <a:lnTo>
                      <a:pt x="1739" y="1072"/>
                    </a:lnTo>
                    <a:lnTo>
                      <a:pt x="1727" y="1027"/>
                    </a:lnTo>
                    <a:lnTo>
                      <a:pt x="1694" y="994"/>
                    </a:lnTo>
                    <a:lnTo>
                      <a:pt x="1715" y="971"/>
                    </a:lnTo>
                    <a:lnTo>
                      <a:pt x="1814" y="952"/>
                    </a:lnTo>
                    <a:lnTo>
                      <a:pt x="2020" y="947"/>
                    </a:lnTo>
                    <a:lnTo>
                      <a:pt x="2086" y="980"/>
                    </a:lnTo>
                    <a:lnTo>
                      <a:pt x="2086" y="1027"/>
                    </a:lnTo>
                    <a:lnTo>
                      <a:pt x="2334" y="1124"/>
                    </a:lnTo>
                    <a:lnTo>
                      <a:pt x="2325" y="1063"/>
                    </a:lnTo>
                    <a:lnTo>
                      <a:pt x="2173" y="980"/>
                    </a:lnTo>
                    <a:lnTo>
                      <a:pt x="2140" y="937"/>
                    </a:lnTo>
                    <a:lnTo>
                      <a:pt x="2020" y="881"/>
                    </a:lnTo>
                    <a:lnTo>
                      <a:pt x="2041" y="862"/>
                    </a:lnTo>
                    <a:lnTo>
                      <a:pt x="2292" y="810"/>
                    </a:lnTo>
                    <a:lnTo>
                      <a:pt x="2412" y="810"/>
                    </a:lnTo>
                    <a:lnTo>
                      <a:pt x="2530" y="777"/>
                    </a:lnTo>
                    <a:lnTo>
                      <a:pt x="2660" y="786"/>
                    </a:lnTo>
                    <a:lnTo>
                      <a:pt x="2639" y="734"/>
                    </a:lnTo>
                    <a:lnTo>
                      <a:pt x="2790" y="706"/>
                    </a:lnTo>
                    <a:lnTo>
                      <a:pt x="2844" y="734"/>
                    </a:lnTo>
                    <a:lnTo>
                      <a:pt x="2889" y="834"/>
                    </a:lnTo>
                    <a:lnTo>
                      <a:pt x="2868" y="1070"/>
                    </a:lnTo>
                    <a:lnTo>
                      <a:pt x="2899" y="1089"/>
                    </a:lnTo>
                    <a:lnTo>
                      <a:pt x="2944" y="1072"/>
                    </a:lnTo>
                    <a:lnTo>
                      <a:pt x="3040" y="937"/>
                    </a:lnTo>
                    <a:lnTo>
                      <a:pt x="2998" y="919"/>
                    </a:lnTo>
                    <a:lnTo>
                      <a:pt x="3040" y="895"/>
                    </a:lnTo>
                    <a:lnTo>
                      <a:pt x="3161" y="919"/>
                    </a:lnTo>
                    <a:lnTo>
                      <a:pt x="3496" y="1070"/>
                    </a:lnTo>
                    <a:lnTo>
                      <a:pt x="3541" y="1041"/>
                    </a:lnTo>
                    <a:lnTo>
                      <a:pt x="3303" y="933"/>
                    </a:lnTo>
                    <a:lnTo>
                      <a:pt x="3518" y="933"/>
                    </a:lnTo>
                    <a:lnTo>
                      <a:pt x="3454" y="890"/>
                    </a:lnTo>
                    <a:lnTo>
                      <a:pt x="3324" y="815"/>
                    </a:lnTo>
                    <a:lnTo>
                      <a:pt x="3333" y="701"/>
                    </a:lnTo>
                    <a:lnTo>
                      <a:pt x="3291" y="663"/>
                    </a:lnTo>
                    <a:lnTo>
                      <a:pt x="3324" y="635"/>
                    </a:lnTo>
                    <a:lnTo>
                      <a:pt x="3508" y="630"/>
                    </a:lnTo>
                    <a:lnTo>
                      <a:pt x="3605" y="682"/>
                    </a:lnTo>
                    <a:lnTo>
                      <a:pt x="3617" y="725"/>
                    </a:lnTo>
                    <a:lnTo>
                      <a:pt x="3768" y="753"/>
                    </a:lnTo>
                    <a:lnTo>
                      <a:pt x="3780" y="796"/>
                    </a:lnTo>
                    <a:lnTo>
                      <a:pt x="3900" y="805"/>
                    </a:lnTo>
                    <a:lnTo>
                      <a:pt x="4007" y="857"/>
                    </a:lnTo>
                    <a:lnTo>
                      <a:pt x="4203" y="994"/>
                    </a:lnTo>
                    <a:lnTo>
                      <a:pt x="4311" y="994"/>
                    </a:lnTo>
                    <a:lnTo>
                      <a:pt x="4323" y="971"/>
                    </a:lnTo>
                    <a:lnTo>
                      <a:pt x="4214" y="923"/>
                    </a:lnTo>
                    <a:lnTo>
                      <a:pt x="4247" y="895"/>
                    </a:lnTo>
                    <a:lnTo>
                      <a:pt x="4214" y="786"/>
                    </a:lnTo>
                    <a:lnTo>
                      <a:pt x="4257" y="758"/>
                    </a:lnTo>
                    <a:lnTo>
                      <a:pt x="4399" y="767"/>
                    </a:lnTo>
                    <a:lnTo>
                      <a:pt x="4517" y="777"/>
                    </a:lnTo>
                    <a:lnTo>
                      <a:pt x="4573" y="758"/>
                    </a:lnTo>
                    <a:lnTo>
                      <a:pt x="4332" y="711"/>
                    </a:lnTo>
                    <a:lnTo>
                      <a:pt x="4387" y="687"/>
                    </a:lnTo>
                    <a:lnTo>
                      <a:pt x="4148" y="536"/>
                    </a:lnTo>
                    <a:lnTo>
                      <a:pt x="4051" y="508"/>
                    </a:lnTo>
                    <a:lnTo>
                      <a:pt x="4139" y="491"/>
                    </a:lnTo>
                    <a:lnTo>
                      <a:pt x="4354" y="505"/>
                    </a:lnTo>
                    <a:lnTo>
                      <a:pt x="4583" y="500"/>
                    </a:lnTo>
                    <a:lnTo>
                      <a:pt x="4625" y="517"/>
                    </a:lnTo>
                    <a:lnTo>
                      <a:pt x="4616" y="597"/>
                    </a:lnTo>
                    <a:lnTo>
                      <a:pt x="4649" y="630"/>
                    </a:lnTo>
                    <a:lnTo>
                      <a:pt x="4713" y="611"/>
                    </a:lnTo>
                    <a:lnTo>
                      <a:pt x="4680" y="541"/>
                    </a:lnTo>
                    <a:lnTo>
                      <a:pt x="4725" y="517"/>
                    </a:lnTo>
                    <a:lnTo>
                      <a:pt x="4800" y="552"/>
                    </a:lnTo>
                    <a:lnTo>
                      <a:pt x="4876" y="621"/>
                    </a:lnTo>
                    <a:lnTo>
                      <a:pt x="4876" y="659"/>
                    </a:lnTo>
                    <a:lnTo>
                      <a:pt x="4963" y="697"/>
                    </a:lnTo>
                    <a:lnTo>
                      <a:pt x="4963" y="649"/>
                    </a:lnTo>
                    <a:lnTo>
                      <a:pt x="4888" y="536"/>
                    </a:lnTo>
                    <a:lnTo>
                      <a:pt x="4788" y="496"/>
                    </a:lnTo>
                    <a:lnTo>
                      <a:pt x="4507" y="439"/>
                    </a:lnTo>
                    <a:lnTo>
                      <a:pt x="4247" y="472"/>
                    </a:lnTo>
                    <a:lnTo>
                      <a:pt x="4236" y="430"/>
                    </a:lnTo>
                    <a:lnTo>
                      <a:pt x="4354" y="425"/>
                    </a:lnTo>
                    <a:lnTo>
                      <a:pt x="4332" y="397"/>
                    </a:lnTo>
                    <a:lnTo>
                      <a:pt x="4247" y="387"/>
                    </a:lnTo>
                    <a:lnTo>
                      <a:pt x="4094" y="326"/>
                    </a:lnTo>
                    <a:lnTo>
                      <a:pt x="4148" y="302"/>
                    </a:lnTo>
                    <a:lnTo>
                      <a:pt x="4311" y="302"/>
                    </a:lnTo>
                    <a:lnTo>
                      <a:pt x="4408" y="326"/>
                    </a:lnTo>
                    <a:lnTo>
                      <a:pt x="4495" y="321"/>
                    </a:lnTo>
                    <a:lnTo>
                      <a:pt x="4474" y="293"/>
                    </a:lnTo>
                    <a:lnTo>
                      <a:pt x="4332" y="269"/>
                    </a:lnTo>
                    <a:lnTo>
                      <a:pt x="4366" y="245"/>
                    </a:lnTo>
                    <a:lnTo>
                      <a:pt x="4507" y="231"/>
                    </a:lnTo>
                    <a:lnTo>
                      <a:pt x="4658" y="264"/>
                    </a:lnTo>
                    <a:lnTo>
                      <a:pt x="4670" y="326"/>
                    </a:lnTo>
                    <a:lnTo>
                      <a:pt x="4767" y="335"/>
                    </a:lnTo>
                    <a:lnTo>
                      <a:pt x="4855" y="401"/>
                    </a:lnTo>
                    <a:lnTo>
                      <a:pt x="4996" y="397"/>
                    </a:lnTo>
                    <a:lnTo>
                      <a:pt x="5072" y="430"/>
                    </a:lnTo>
                    <a:lnTo>
                      <a:pt x="5126" y="496"/>
                    </a:lnTo>
                    <a:lnTo>
                      <a:pt x="5190" y="496"/>
                    </a:lnTo>
                    <a:lnTo>
                      <a:pt x="5202" y="458"/>
                    </a:lnTo>
                    <a:lnTo>
                      <a:pt x="5093" y="401"/>
                    </a:lnTo>
                    <a:lnTo>
                      <a:pt x="5147" y="373"/>
                    </a:lnTo>
                    <a:lnTo>
                      <a:pt x="5289" y="373"/>
                    </a:lnTo>
                    <a:lnTo>
                      <a:pt x="5344" y="345"/>
                    </a:lnTo>
                    <a:lnTo>
                      <a:pt x="5169" y="345"/>
                    </a:lnTo>
                    <a:lnTo>
                      <a:pt x="5169" y="311"/>
                    </a:lnTo>
                    <a:lnTo>
                      <a:pt x="5256" y="302"/>
                    </a:lnTo>
                    <a:lnTo>
                      <a:pt x="5386" y="293"/>
                    </a:lnTo>
                    <a:lnTo>
                      <a:pt x="5386" y="269"/>
                    </a:lnTo>
                    <a:lnTo>
                      <a:pt x="5202" y="264"/>
                    </a:lnTo>
                    <a:lnTo>
                      <a:pt x="5105" y="236"/>
                    </a:lnTo>
                    <a:lnTo>
                      <a:pt x="5159" y="193"/>
                    </a:lnTo>
                    <a:lnTo>
                      <a:pt x="5114" y="132"/>
                    </a:lnTo>
                    <a:lnTo>
                      <a:pt x="5147" y="118"/>
                    </a:lnTo>
                    <a:lnTo>
                      <a:pt x="5214" y="137"/>
                    </a:lnTo>
                    <a:lnTo>
                      <a:pt x="5256" y="123"/>
                    </a:lnTo>
                    <a:lnTo>
                      <a:pt x="5223" y="89"/>
                    </a:lnTo>
                    <a:lnTo>
                      <a:pt x="5299" y="89"/>
                    </a:lnTo>
                    <a:lnTo>
                      <a:pt x="5419" y="151"/>
                    </a:lnTo>
                    <a:lnTo>
                      <a:pt x="5485" y="127"/>
                    </a:lnTo>
                    <a:lnTo>
                      <a:pt x="5386" y="52"/>
                    </a:lnTo>
                    <a:lnTo>
                      <a:pt x="5462" y="33"/>
                    </a:lnTo>
                    <a:lnTo>
                      <a:pt x="5528" y="56"/>
                    </a:lnTo>
                    <a:lnTo>
                      <a:pt x="5615" y="19"/>
                    </a:lnTo>
                    <a:lnTo>
                      <a:pt x="5670" y="23"/>
                    </a:lnTo>
                    <a:lnTo>
                      <a:pt x="5745" y="47"/>
                    </a:lnTo>
                    <a:lnTo>
                      <a:pt x="5799" y="42"/>
                    </a:lnTo>
                    <a:lnTo>
                      <a:pt x="5842" y="14"/>
                    </a:lnTo>
                    <a:lnTo>
                      <a:pt x="6017" y="0"/>
                    </a:lnTo>
                    <a:lnTo>
                      <a:pt x="6071" y="28"/>
                    </a:lnTo>
                    <a:lnTo>
                      <a:pt x="6158" y="14"/>
                    </a:lnTo>
                    <a:lnTo>
                      <a:pt x="6255" y="19"/>
                    </a:lnTo>
                    <a:lnTo>
                      <a:pt x="6397" y="28"/>
                    </a:lnTo>
                    <a:lnTo>
                      <a:pt x="6484" y="28"/>
                    </a:lnTo>
                    <a:lnTo>
                      <a:pt x="6548" y="52"/>
                    </a:lnTo>
                    <a:lnTo>
                      <a:pt x="6657" y="47"/>
                    </a:lnTo>
                    <a:lnTo>
                      <a:pt x="6699" y="71"/>
                    </a:lnTo>
                    <a:lnTo>
                      <a:pt x="6614" y="99"/>
                    </a:lnTo>
                    <a:lnTo>
                      <a:pt x="6669" y="127"/>
                    </a:lnTo>
                    <a:lnTo>
                      <a:pt x="6754" y="123"/>
                    </a:lnTo>
                    <a:lnTo>
                      <a:pt x="6808" y="80"/>
                    </a:lnTo>
                    <a:lnTo>
                      <a:pt x="7158" y="151"/>
                    </a:lnTo>
                    <a:lnTo>
                      <a:pt x="7212" y="212"/>
                    </a:lnTo>
                    <a:lnTo>
                      <a:pt x="7025" y="260"/>
                    </a:lnTo>
                    <a:lnTo>
                      <a:pt x="6777" y="283"/>
                    </a:lnTo>
                    <a:lnTo>
                      <a:pt x="6527" y="264"/>
                    </a:lnTo>
                    <a:lnTo>
                      <a:pt x="6298" y="293"/>
                    </a:lnTo>
                    <a:lnTo>
                      <a:pt x="6147" y="335"/>
                    </a:lnTo>
                    <a:lnTo>
                      <a:pt x="6038" y="311"/>
                    </a:lnTo>
                    <a:lnTo>
                      <a:pt x="5929" y="316"/>
                    </a:lnTo>
                    <a:lnTo>
                      <a:pt x="5984" y="345"/>
                    </a:lnTo>
                    <a:lnTo>
                      <a:pt x="5799" y="392"/>
                    </a:lnTo>
                    <a:lnTo>
                      <a:pt x="5603" y="430"/>
                    </a:lnTo>
                    <a:lnTo>
                      <a:pt x="5648" y="448"/>
                    </a:lnTo>
                    <a:lnTo>
                      <a:pt x="5615" y="486"/>
                    </a:lnTo>
                    <a:lnTo>
                      <a:pt x="5679" y="486"/>
                    </a:lnTo>
                    <a:lnTo>
                      <a:pt x="5757" y="439"/>
                    </a:lnTo>
                    <a:lnTo>
                      <a:pt x="5832" y="444"/>
                    </a:lnTo>
                    <a:lnTo>
                      <a:pt x="5842" y="500"/>
                    </a:lnTo>
                    <a:lnTo>
                      <a:pt x="5908" y="477"/>
                    </a:lnTo>
                    <a:lnTo>
                      <a:pt x="5918" y="411"/>
                    </a:lnTo>
                    <a:lnTo>
                      <a:pt x="6180" y="406"/>
                    </a:lnTo>
                    <a:lnTo>
                      <a:pt x="6201" y="363"/>
                    </a:lnTo>
                    <a:lnTo>
                      <a:pt x="6407" y="307"/>
                    </a:lnTo>
                    <a:lnTo>
                      <a:pt x="6570" y="307"/>
                    </a:lnTo>
                    <a:lnTo>
                      <a:pt x="6723" y="335"/>
                    </a:lnTo>
                    <a:lnTo>
                      <a:pt x="7016" y="326"/>
                    </a:lnTo>
                    <a:lnTo>
                      <a:pt x="7058" y="297"/>
                    </a:lnTo>
                    <a:lnTo>
                      <a:pt x="7255" y="274"/>
                    </a:lnTo>
                    <a:lnTo>
                      <a:pt x="7330" y="335"/>
                    </a:lnTo>
                    <a:lnTo>
                      <a:pt x="7297" y="411"/>
                    </a:lnTo>
                    <a:lnTo>
                      <a:pt x="7233" y="448"/>
                    </a:lnTo>
                    <a:lnTo>
                      <a:pt x="7243" y="500"/>
                    </a:lnTo>
                    <a:lnTo>
                      <a:pt x="7427" y="425"/>
                    </a:lnTo>
                    <a:lnTo>
                      <a:pt x="7493" y="425"/>
                    </a:lnTo>
                    <a:lnTo>
                      <a:pt x="7481" y="477"/>
                    </a:lnTo>
                    <a:lnTo>
                      <a:pt x="7602" y="448"/>
                    </a:lnTo>
                    <a:lnTo>
                      <a:pt x="7795" y="489"/>
                    </a:lnTo>
                    <a:lnTo>
                      <a:pt x="7895" y="569"/>
                    </a:lnTo>
                    <a:lnTo>
                      <a:pt x="7885" y="626"/>
                    </a:lnTo>
                    <a:lnTo>
                      <a:pt x="7795" y="640"/>
                    </a:lnTo>
                    <a:lnTo>
                      <a:pt x="7777" y="701"/>
                    </a:lnTo>
                    <a:lnTo>
                      <a:pt x="7602" y="739"/>
                    </a:lnTo>
                    <a:lnTo>
                      <a:pt x="7493" y="725"/>
                    </a:lnTo>
                    <a:lnTo>
                      <a:pt x="7351" y="796"/>
                    </a:lnTo>
                    <a:lnTo>
                      <a:pt x="7004" y="805"/>
                    </a:lnTo>
                    <a:lnTo>
                      <a:pt x="6841" y="796"/>
                    </a:lnTo>
                    <a:lnTo>
                      <a:pt x="6515" y="819"/>
                    </a:lnTo>
                    <a:lnTo>
                      <a:pt x="6440" y="800"/>
                    </a:lnTo>
                    <a:lnTo>
                      <a:pt x="6255" y="800"/>
                    </a:lnTo>
                    <a:lnTo>
                      <a:pt x="6364" y="824"/>
                    </a:lnTo>
                    <a:lnTo>
                      <a:pt x="6352" y="848"/>
                    </a:lnTo>
                    <a:lnTo>
                      <a:pt x="6092" y="919"/>
                    </a:lnTo>
                    <a:lnTo>
                      <a:pt x="6005" y="985"/>
                    </a:lnTo>
                    <a:lnTo>
                      <a:pt x="6050" y="1056"/>
                    </a:lnTo>
                    <a:lnTo>
                      <a:pt x="6158" y="1037"/>
                    </a:lnTo>
                    <a:lnTo>
                      <a:pt x="6158" y="999"/>
                    </a:lnTo>
                    <a:lnTo>
                      <a:pt x="6461" y="923"/>
                    </a:lnTo>
                    <a:lnTo>
                      <a:pt x="6527" y="937"/>
                    </a:lnTo>
                    <a:lnTo>
                      <a:pt x="6799" y="867"/>
                    </a:lnTo>
                    <a:lnTo>
                      <a:pt x="6862" y="881"/>
                    </a:lnTo>
                    <a:lnTo>
                      <a:pt x="7221" y="890"/>
                    </a:lnTo>
                    <a:lnTo>
                      <a:pt x="7266" y="904"/>
                    </a:lnTo>
                    <a:lnTo>
                      <a:pt x="7266" y="966"/>
                    </a:lnTo>
                    <a:lnTo>
                      <a:pt x="7092" y="1013"/>
                    </a:lnTo>
                    <a:lnTo>
                      <a:pt x="7016" y="1060"/>
                    </a:lnTo>
                    <a:lnTo>
                      <a:pt x="6895" y="1110"/>
                    </a:lnTo>
                    <a:lnTo>
                      <a:pt x="6950" y="1110"/>
                    </a:lnTo>
                    <a:lnTo>
                      <a:pt x="6983" y="1138"/>
                    </a:lnTo>
                    <a:lnTo>
                      <a:pt x="7092" y="1110"/>
                    </a:lnTo>
                    <a:lnTo>
                      <a:pt x="7179" y="1079"/>
                    </a:lnTo>
                    <a:lnTo>
                      <a:pt x="7439" y="1004"/>
                    </a:lnTo>
                    <a:lnTo>
                      <a:pt x="7451" y="895"/>
                    </a:lnTo>
                    <a:lnTo>
                      <a:pt x="7481" y="871"/>
                    </a:lnTo>
                    <a:lnTo>
                      <a:pt x="7744" y="867"/>
                    </a:lnTo>
                    <a:lnTo>
                      <a:pt x="7765" y="890"/>
                    </a:lnTo>
                    <a:lnTo>
                      <a:pt x="7777" y="1119"/>
                    </a:lnTo>
                    <a:lnTo>
                      <a:pt x="7666" y="1181"/>
                    </a:lnTo>
                    <a:lnTo>
                      <a:pt x="7614" y="1237"/>
                    </a:lnTo>
                    <a:lnTo>
                      <a:pt x="7614" y="1318"/>
                    </a:lnTo>
                    <a:lnTo>
                      <a:pt x="7526" y="1379"/>
                    </a:lnTo>
                    <a:lnTo>
                      <a:pt x="7536" y="1417"/>
                    </a:lnTo>
                    <a:lnTo>
                      <a:pt x="7472" y="1450"/>
                    </a:lnTo>
                    <a:lnTo>
                      <a:pt x="7472" y="1493"/>
                    </a:lnTo>
                    <a:lnTo>
                      <a:pt x="7514" y="1507"/>
                    </a:lnTo>
                    <a:lnTo>
                      <a:pt x="7590" y="1474"/>
                    </a:lnTo>
                    <a:lnTo>
                      <a:pt x="7590" y="1393"/>
                    </a:lnTo>
                    <a:lnTo>
                      <a:pt x="7765" y="1308"/>
                    </a:lnTo>
                    <a:lnTo>
                      <a:pt x="7840" y="1186"/>
                    </a:lnTo>
                    <a:lnTo>
                      <a:pt x="8015" y="1098"/>
                    </a:lnTo>
                    <a:lnTo>
                      <a:pt x="8025" y="1063"/>
                    </a:lnTo>
                    <a:lnTo>
                      <a:pt x="8124" y="1056"/>
                    </a:lnTo>
                    <a:lnTo>
                      <a:pt x="8124" y="1098"/>
                    </a:lnTo>
                    <a:lnTo>
                      <a:pt x="8199" y="1091"/>
                    </a:lnTo>
                    <a:lnTo>
                      <a:pt x="8287" y="1108"/>
                    </a:lnTo>
                    <a:lnTo>
                      <a:pt x="8405" y="1098"/>
                    </a:lnTo>
                    <a:lnTo>
                      <a:pt x="8426" y="1023"/>
                    </a:lnTo>
                    <a:lnTo>
                      <a:pt x="8492" y="999"/>
                    </a:lnTo>
                    <a:lnTo>
                      <a:pt x="8459" y="942"/>
                    </a:lnTo>
                    <a:lnTo>
                      <a:pt x="8525" y="933"/>
                    </a:lnTo>
                    <a:lnTo>
                      <a:pt x="8589" y="952"/>
                    </a:lnTo>
                    <a:lnTo>
                      <a:pt x="8698" y="895"/>
                    </a:lnTo>
                    <a:lnTo>
                      <a:pt x="9003" y="923"/>
                    </a:lnTo>
                    <a:lnTo>
                      <a:pt x="9317" y="1063"/>
                    </a:lnTo>
                    <a:lnTo>
                      <a:pt x="9329" y="1089"/>
                    </a:lnTo>
                    <a:lnTo>
                      <a:pt x="9069" y="1271"/>
                    </a:lnTo>
                    <a:lnTo>
                      <a:pt x="8915" y="1256"/>
                    </a:lnTo>
                    <a:lnTo>
                      <a:pt x="8873" y="1289"/>
                    </a:lnTo>
                    <a:lnTo>
                      <a:pt x="8948" y="1341"/>
                    </a:lnTo>
                    <a:lnTo>
                      <a:pt x="8906" y="1370"/>
                    </a:lnTo>
                    <a:lnTo>
                      <a:pt x="8785" y="1374"/>
                    </a:lnTo>
                    <a:lnTo>
                      <a:pt x="8752" y="1422"/>
                    </a:lnTo>
                    <a:lnTo>
                      <a:pt x="8677" y="1441"/>
                    </a:lnTo>
                    <a:lnTo>
                      <a:pt x="8558" y="1436"/>
                    </a:lnTo>
                    <a:lnTo>
                      <a:pt x="8405" y="1403"/>
                    </a:lnTo>
                    <a:lnTo>
                      <a:pt x="8372" y="1441"/>
                    </a:lnTo>
                    <a:lnTo>
                      <a:pt x="8308" y="1426"/>
                    </a:lnTo>
                    <a:lnTo>
                      <a:pt x="8112" y="1431"/>
                    </a:lnTo>
                    <a:lnTo>
                      <a:pt x="8048" y="1464"/>
                    </a:lnTo>
                    <a:lnTo>
                      <a:pt x="7992" y="1469"/>
                    </a:lnTo>
                    <a:lnTo>
                      <a:pt x="7992" y="1521"/>
                    </a:lnTo>
                    <a:lnTo>
                      <a:pt x="8124" y="1516"/>
                    </a:lnTo>
                    <a:lnTo>
                      <a:pt x="8133" y="1474"/>
                    </a:lnTo>
                    <a:lnTo>
                      <a:pt x="8232" y="1464"/>
                    </a:lnTo>
                    <a:lnTo>
                      <a:pt x="8384" y="1530"/>
                    </a:lnTo>
                    <a:lnTo>
                      <a:pt x="8471" y="1521"/>
                    </a:lnTo>
                    <a:lnTo>
                      <a:pt x="8558" y="1474"/>
                    </a:lnTo>
                    <a:lnTo>
                      <a:pt x="8752" y="1535"/>
                    </a:lnTo>
                    <a:lnTo>
                      <a:pt x="8589" y="1625"/>
                    </a:lnTo>
                    <a:lnTo>
                      <a:pt x="8504" y="1634"/>
                    </a:lnTo>
                    <a:lnTo>
                      <a:pt x="8362" y="1611"/>
                    </a:lnTo>
                    <a:lnTo>
                      <a:pt x="8166" y="1611"/>
                    </a:lnTo>
                    <a:lnTo>
                      <a:pt x="8091" y="1682"/>
                    </a:lnTo>
                    <a:lnTo>
                      <a:pt x="8091" y="1778"/>
                    </a:lnTo>
                    <a:lnTo>
                      <a:pt x="8166" y="1783"/>
                    </a:lnTo>
                    <a:lnTo>
                      <a:pt x="8199" y="1731"/>
                    </a:lnTo>
                    <a:lnTo>
                      <a:pt x="8221" y="1710"/>
                    </a:lnTo>
                    <a:lnTo>
                      <a:pt x="8178" y="1677"/>
                    </a:lnTo>
                    <a:lnTo>
                      <a:pt x="8232" y="1644"/>
                    </a:lnTo>
                    <a:lnTo>
                      <a:pt x="8318" y="1656"/>
                    </a:lnTo>
                    <a:lnTo>
                      <a:pt x="8341" y="1691"/>
                    </a:lnTo>
                    <a:lnTo>
                      <a:pt x="8438" y="1656"/>
                    </a:lnTo>
                    <a:lnTo>
                      <a:pt x="8504" y="1691"/>
                    </a:lnTo>
                    <a:lnTo>
                      <a:pt x="8426" y="1807"/>
                    </a:lnTo>
                    <a:lnTo>
                      <a:pt x="8221" y="1807"/>
                    </a:lnTo>
                    <a:lnTo>
                      <a:pt x="8145" y="1982"/>
                    </a:lnTo>
                    <a:lnTo>
                      <a:pt x="8242" y="1982"/>
                    </a:lnTo>
                    <a:lnTo>
                      <a:pt x="8232" y="2019"/>
                    </a:lnTo>
                    <a:lnTo>
                      <a:pt x="8133" y="2123"/>
                    </a:lnTo>
                    <a:lnTo>
                      <a:pt x="8025" y="2123"/>
                    </a:lnTo>
                    <a:lnTo>
                      <a:pt x="7916" y="2227"/>
                    </a:lnTo>
                    <a:lnTo>
                      <a:pt x="7970" y="2232"/>
                    </a:lnTo>
                    <a:lnTo>
                      <a:pt x="7831" y="2456"/>
                    </a:lnTo>
                    <a:lnTo>
                      <a:pt x="7852" y="2508"/>
                    </a:lnTo>
                    <a:lnTo>
                      <a:pt x="7937" y="2508"/>
                    </a:lnTo>
                    <a:lnTo>
                      <a:pt x="7970" y="2442"/>
                    </a:lnTo>
                    <a:lnTo>
                      <a:pt x="8036" y="2428"/>
                    </a:lnTo>
                    <a:lnTo>
                      <a:pt x="8242" y="2499"/>
                    </a:lnTo>
                    <a:lnTo>
                      <a:pt x="8254" y="2551"/>
                    </a:lnTo>
                    <a:lnTo>
                      <a:pt x="8133" y="2527"/>
                    </a:lnTo>
                    <a:lnTo>
                      <a:pt x="8070" y="2504"/>
                    </a:lnTo>
                    <a:lnTo>
                      <a:pt x="8048" y="2527"/>
                    </a:lnTo>
                    <a:lnTo>
                      <a:pt x="8100" y="2584"/>
                    </a:lnTo>
                    <a:lnTo>
                      <a:pt x="8275" y="2660"/>
                    </a:lnTo>
                    <a:lnTo>
                      <a:pt x="8296" y="2622"/>
                    </a:lnTo>
                    <a:lnTo>
                      <a:pt x="8417" y="2641"/>
                    </a:lnTo>
                    <a:lnTo>
                      <a:pt x="8426" y="2688"/>
                    </a:lnTo>
                    <a:lnTo>
                      <a:pt x="8384" y="2768"/>
                    </a:lnTo>
                    <a:lnTo>
                      <a:pt x="8254" y="2773"/>
                    </a:lnTo>
                    <a:lnTo>
                      <a:pt x="8025" y="2735"/>
                    </a:lnTo>
                    <a:lnTo>
                      <a:pt x="7949" y="2740"/>
                    </a:lnTo>
                    <a:lnTo>
                      <a:pt x="8003" y="2782"/>
                    </a:lnTo>
                    <a:lnTo>
                      <a:pt x="7873" y="2787"/>
                    </a:lnTo>
                    <a:lnTo>
                      <a:pt x="7819" y="2789"/>
                    </a:lnTo>
                    <a:lnTo>
                      <a:pt x="7807" y="2818"/>
                    </a:lnTo>
                    <a:lnTo>
                      <a:pt x="7852" y="2882"/>
                    </a:lnTo>
                    <a:lnTo>
                      <a:pt x="7862" y="2931"/>
                    </a:lnTo>
                    <a:lnTo>
                      <a:pt x="7928" y="2950"/>
                    </a:lnTo>
                    <a:lnTo>
                      <a:pt x="8025" y="2931"/>
                    </a:lnTo>
                    <a:lnTo>
                      <a:pt x="8155" y="2945"/>
                    </a:lnTo>
                    <a:lnTo>
                      <a:pt x="8155" y="2997"/>
                    </a:lnTo>
                    <a:lnTo>
                      <a:pt x="8036" y="3007"/>
                    </a:lnTo>
                    <a:lnTo>
                      <a:pt x="7831" y="3007"/>
                    </a:lnTo>
                    <a:lnTo>
                      <a:pt x="7907" y="3026"/>
                    </a:lnTo>
                    <a:lnTo>
                      <a:pt x="8124" y="3040"/>
                    </a:lnTo>
                    <a:lnTo>
                      <a:pt x="8263" y="3101"/>
                    </a:lnTo>
                    <a:lnTo>
                      <a:pt x="8287" y="3172"/>
                    </a:lnTo>
                    <a:lnTo>
                      <a:pt x="8178" y="3241"/>
                    </a:lnTo>
                    <a:lnTo>
                      <a:pt x="8079" y="3182"/>
                    </a:lnTo>
                    <a:lnTo>
                      <a:pt x="7982" y="3163"/>
                    </a:lnTo>
                    <a:lnTo>
                      <a:pt x="7916" y="3125"/>
                    </a:lnTo>
                    <a:lnTo>
                      <a:pt x="7852" y="3139"/>
                    </a:lnTo>
                    <a:lnTo>
                      <a:pt x="8036" y="3219"/>
                    </a:lnTo>
                    <a:lnTo>
                      <a:pt x="8025" y="3245"/>
                    </a:lnTo>
                    <a:lnTo>
                      <a:pt x="7876" y="3252"/>
                    </a:lnTo>
                    <a:lnTo>
                      <a:pt x="7812" y="3286"/>
                    </a:lnTo>
                    <a:lnTo>
                      <a:pt x="7855" y="3319"/>
                    </a:lnTo>
                    <a:lnTo>
                      <a:pt x="7992" y="3304"/>
                    </a:lnTo>
                    <a:lnTo>
                      <a:pt x="8036" y="3338"/>
                    </a:lnTo>
                    <a:lnTo>
                      <a:pt x="7982" y="3397"/>
                    </a:lnTo>
                    <a:lnTo>
                      <a:pt x="7992" y="3434"/>
                    </a:lnTo>
                    <a:lnTo>
                      <a:pt x="8155" y="3456"/>
                    </a:lnTo>
                    <a:lnTo>
                      <a:pt x="8209" y="3434"/>
                    </a:lnTo>
                    <a:lnTo>
                      <a:pt x="8254" y="3467"/>
                    </a:lnTo>
                    <a:lnTo>
                      <a:pt x="8209" y="3552"/>
                    </a:lnTo>
                    <a:lnTo>
                      <a:pt x="8145" y="3567"/>
                    </a:lnTo>
                    <a:lnTo>
                      <a:pt x="8048" y="3467"/>
                    </a:lnTo>
                    <a:lnTo>
                      <a:pt x="7873" y="3456"/>
                    </a:lnTo>
                    <a:lnTo>
                      <a:pt x="7845" y="3467"/>
                    </a:lnTo>
                    <a:lnTo>
                      <a:pt x="7803" y="3527"/>
                    </a:lnTo>
                    <a:lnTo>
                      <a:pt x="7857" y="3623"/>
                    </a:lnTo>
                    <a:lnTo>
                      <a:pt x="7895" y="3760"/>
                    </a:lnTo>
                    <a:lnTo>
                      <a:pt x="7928" y="3741"/>
                    </a:lnTo>
                    <a:lnTo>
                      <a:pt x="7907" y="3682"/>
                    </a:lnTo>
                    <a:lnTo>
                      <a:pt x="8079" y="3689"/>
                    </a:lnTo>
                    <a:lnTo>
                      <a:pt x="8091" y="3801"/>
                    </a:lnTo>
                    <a:lnTo>
                      <a:pt x="7937" y="3827"/>
                    </a:lnTo>
                    <a:lnTo>
                      <a:pt x="7765" y="3871"/>
                    </a:lnTo>
                    <a:lnTo>
                      <a:pt x="7590" y="3786"/>
                    </a:lnTo>
                    <a:lnTo>
                      <a:pt x="7536" y="3767"/>
                    </a:lnTo>
                    <a:lnTo>
                      <a:pt x="7710" y="3775"/>
                    </a:lnTo>
                    <a:lnTo>
                      <a:pt x="7569" y="3715"/>
                    </a:lnTo>
                    <a:lnTo>
                      <a:pt x="7451" y="3723"/>
                    </a:lnTo>
                    <a:lnTo>
                      <a:pt x="7318" y="3656"/>
                    </a:lnTo>
                    <a:lnTo>
                      <a:pt x="7264" y="3671"/>
                    </a:lnTo>
                    <a:lnTo>
                      <a:pt x="7406" y="3767"/>
                    </a:lnTo>
                    <a:lnTo>
                      <a:pt x="7318" y="3852"/>
                    </a:lnTo>
                    <a:lnTo>
                      <a:pt x="7243" y="3871"/>
                    </a:lnTo>
                    <a:lnTo>
                      <a:pt x="7080" y="3827"/>
                    </a:lnTo>
                    <a:lnTo>
                      <a:pt x="7049" y="3852"/>
                    </a:lnTo>
                    <a:lnTo>
                      <a:pt x="7113" y="3897"/>
                    </a:lnTo>
                    <a:lnTo>
                      <a:pt x="6971" y="3916"/>
                    </a:lnTo>
                    <a:lnTo>
                      <a:pt x="7025" y="3975"/>
                    </a:lnTo>
                    <a:lnTo>
                      <a:pt x="7113" y="3942"/>
                    </a:lnTo>
                    <a:lnTo>
                      <a:pt x="7158" y="3964"/>
                    </a:lnTo>
                    <a:lnTo>
                      <a:pt x="7233" y="3916"/>
                    </a:lnTo>
                    <a:lnTo>
                      <a:pt x="7330" y="3949"/>
                    </a:lnTo>
                    <a:lnTo>
                      <a:pt x="7297" y="4001"/>
                    </a:lnTo>
                    <a:lnTo>
                      <a:pt x="7113" y="4015"/>
                    </a:lnTo>
                    <a:lnTo>
                      <a:pt x="7167" y="4079"/>
                    </a:lnTo>
                    <a:lnTo>
                      <a:pt x="7330" y="4034"/>
                    </a:lnTo>
                    <a:lnTo>
                      <a:pt x="7396" y="4105"/>
                    </a:lnTo>
                    <a:lnTo>
                      <a:pt x="7255" y="4131"/>
                    </a:lnTo>
                    <a:lnTo>
                      <a:pt x="7330" y="4190"/>
                    </a:lnTo>
                    <a:lnTo>
                      <a:pt x="7481" y="4157"/>
                    </a:lnTo>
                    <a:lnTo>
                      <a:pt x="7602" y="4235"/>
                    </a:lnTo>
                    <a:lnTo>
                      <a:pt x="7710" y="4268"/>
                    </a:lnTo>
                    <a:lnTo>
                      <a:pt x="7795" y="4339"/>
                    </a:lnTo>
                    <a:lnTo>
                      <a:pt x="7836" y="4431"/>
                    </a:lnTo>
                    <a:lnTo>
                      <a:pt x="7873" y="4405"/>
                    </a:lnTo>
                    <a:lnTo>
                      <a:pt x="7937" y="4450"/>
                    </a:lnTo>
                    <a:lnTo>
                      <a:pt x="7916" y="4679"/>
                    </a:lnTo>
                    <a:lnTo>
                      <a:pt x="7862" y="4679"/>
                    </a:lnTo>
                    <a:lnTo>
                      <a:pt x="7798" y="4627"/>
                    </a:lnTo>
                    <a:lnTo>
                      <a:pt x="7753" y="4653"/>
                    </a:lnTo>
                    <a:lnTo>
                      <a:pt x="7744" y="4698"/>
                    </a:lnTo>
                    <a:lnTo>
                      <a:pt x="7569" y="4660"/>
                    </a:lnTo>
                    <a:lnTo>
                      <a:pt x="7451" y="4497"/>
                    </a:lnTo>
                    <a:lnTo>
                      <a:pt x="7451" y="4438"/>
                    </a:lnTo>
                    <a:lnTo>
                      <a:pt x="7233" y="4372"/>
                    </a:lnTo>
                    <a:lnTo>
                      <a:pt x="7058" y="4360"/>
                    </a:lnTo>
                    <a:lnTo>
                      <a:pt x="6971" y="4256"/>
                    </a:lnTo>
                    <a:lnTo>
                      <a:pt x="6853" y="4230"/>
                    </a:lnTo>
                    <a:lnTo>
                      <a:pt x="6787" y="4261"/>
                    </a:lnTo>
                    <a:lnTo>
                      <a:pt x="6907" y="4315"/>
                    </a:lnTo>
                    <a:lnTo>
                      <a:pt x="6907" y="4379"/>
                    </a:lnTo>
                    <a:lnTo>
                      <a:pt x="7037" y="4412"/>
                    </a:lnTo>
                    <a:lnTo>
                      <a:pt x="7264" y="4431"/>
                    </a:lnTo>
                    <a:lnTo>
                      <a:pt x="7255" y="4509"/>
                    </a:lnTo>
                    <a:lnTo>
                      <a:pt x="7070" y="4556"/>
                    </a:lnTo>
                    <a:lnTo>
                      <a:pt x="6841" y="4556"/>
                    </a:lnTo>
                    <a:lnTo>
                      <a:pt x="6886" y="4601"/>
                    </a:lnTo>
                    <a:lnTo>
                      <a:pt x="6820" y="4665"/>
                    </a:lnTo>
                    <a:lnTo>
                      <a:pt x="6732" y="4672"/>
                    </a:lnTo>
                    <a:lnTo>
                      <a:pt x="6744" y="4698"/>
                    </a:lnTo>
                    <a:lnTo>
                      <a:pt x="6874" y="4724"/>
                    </a:lnTo>
                    <a:lnTo>
                      <a:pt x="6992" y="4717"/>
                    </a:lnTo>
                    <a:lnTo>
                      <a:pt x="7049" y="4691"/>
                    </a:lnTo>
                    <a:lnTo>
                      <a:pt x="7134" y="4691"/>
                    </a:lnTo>
                    <a:lnTo>
                      <a:pt x="7125" y="4757"/>
                    </a:lnTo>
                    <a:lnTo>
                      <a:pt x="6971" y="4764"/>
                    </a:lnTo>
                    <a:lnTo>
                      <a:pt x="6853" y="4776"/>
                    </a:lnTo>
                    <a:lnTo>
                      <a:pt x="6886" y="4816"/>
                    </a:lnTo>
                    <a:lnTo>
                      <a:pt x="7025" y="4816"/>
                    </a:lnTo>
                    <a:lnTo>
                      <a:pt x="7134" y="4790"/>
                    </a:lnTo>
                    <a:lnTo>
                      <a:pt x="7210" y="4790"/>
                    </a:lnTo>
                    <a:lnTo>
                      <a:pt x="7255" y="4717"/>
                    </a:lnTo>
                    <a:lnTo>
                      <a:pt x="7351" y="4712"/>
                    </a:lnTo>
                    <a:lnTo>
                      <a:pt x="7384" y="4769"/>
                    </a:lnTo>
                    <a:lnTo>
                      <a:pt x="7656" y="4769"/>
                    </a:lnTo>
                    <a:lnTo>
                      <a:pt x="7689" y="4790"/>
                    </a:lnTo>
                    <a:lnTo>
                      <a:pt x="7753" y="4764"/>
                    </a:lnTo>
                    <a:lnTo>
                      <a:pt x="7788" y="4786"/>
                    </a:lnTo>
                    <a:lnTo>
                      <a:pt x="7779" y="4819"/>
                    </a:lnTo>
                    <a:lnTo>
                      <a:pt x="7557" y="4932"/>
                    </a:lnTo>
                    <a:lnTo>
                      <a:pt x="7493" y="4932"/>
                    </a:lnTo>
                    <a:lnTo>
                      <a:pt x="7451" y="5012"/>
                    </a:lnTo>
                    <a:lnTo>
                      <a:pt x="7396" y="4998"/>
                    </a:lnTo>
                    <a:lnTo>
                      <a:pt x="7330" y="5076"/>
                    </a:lnTo>
                    <a:lnTo>
                      <a:pt x="7276" y="5076"/>
                    </a:lnTo>
                    <a:lnTo>
                      <a:pt x="7200" y="5154"/>
                    </a:lnTo>
                    <a:lnTo>
                      <a:pt x="7070" y="5154"/>
                    </a:lnTo>
                    <a:lnTo>
                      <a:pt x="6962" y="5213"/>
                    </a:lnTo>
                    <a:lnTo>
                      <a:pt x="6895" y="5187"/>
                    </a:lnTo>
                    <a:lnTo>
                      <a:pt x="6744" y="5265"/>
                    </a:lnTo>
                    <a:lnTo>
                      <a:pt x="6678" y="5265"/>
                    </a:lnTo>
                    <a:lnTo>
                      <a:pt x="6624" y="5239"/>
                    </a:lnTo>
                    <a:lnTo>
                      <a:pt x="6560" y="5277"/>
                    </a:lnTo>
                    <a:lnTo>
                      <a:pt x="6494" y="5258"/>
                    </a:lnTo>
                    <a:lnTo>
                      <a:pt x="6440" y="5298"/>
                    </a:lnTo>
                    <a:lnTo>
                      <a:pt x="6373" y="5291"/>
                    </a:lnTo>
                    <a:lnTo>
                      <a:pt x="6244" y="5213"/>
                    </a:lnTo>
                    <a:lnTo>
                      <a:pt x="6158" y="5206"/>
                    </a:lnTo>
                    <a:lnTo>
                      <a:pt x="6201" y="5251"/>
                    </a:lnTo>
                    <a:lnTo>
                      <a:pt x="6288" y="5291"/>
                    </a:lnTo>
                    <a:lnTo>
                      <a:pt x="6267" y="5388"/>
                    </a:lnTo>
                    <a:lnTo>
                      <a:pt x="6114" y="5402"/>
                    </a:lnTo>
                    <a:lnTo>
                      <a:pt x="6047" y="5499"/>
                    </a:lnTo>
                    <a:lnTo>
                      <a:pt x="5984" y="5617"/>
                    </a:lnTo>
                    <a:lnTo>
                      <a:pt x="5863" y="5771"/>
                    </a:lnTo>
                    <a:lnTo>
                      <a:pt x="5733" y="5761"/>
                    </a:lnTo>
                    <a:lnTo>
                      <a:pt x="5724" y="5870"/>
                    </a:lnTo>
                    <a:lnTo>
                      <a:pt x="5603" y="5934"/>
                    </a:lnTo>
                    <a:lnTo>
                      <a:pt x="5537" y="5891"/>
                    </a:lnTo>
                    <a:lnTo>
                      <a:pt x="5452" y="5934"/>
                    </a:lnTo>
                    <a:lnTo>
                      <a:pt x="5419" y="5879"/>
                    </a:lnTo>
                    <a:lnTo>
                      <a:pt x="5440" y="5761"/>
                    </a:lnTo>
                    <a:lnTo>
                      <a:pt x="5353" y="5740"/>
                    </a:lnTo>
                    <a:lnTo>
                      <a:pt x="5332" y="5794"/>
                    </a:lnTo>
                    <a:lnTo>
                      <a:pt x="5310" y="6009"/>
                    </a:lnTo>
                    <a:lnTo>
                      <a:pt x="5018" y="6064"/>
                    </a:lnTo>
                    <a:lnTo>
                      <a:pt x="5006" y="6097"/>
                    </a:lnTo>
                    <a:lnTo>
                      <a:pt x="5051" y="6163"/>
                    </a:lnTo>
                    <a:lnTo>
                      <a:pt x="5051" y="6217"/>
                    </a:lnTo>
                    <a:lnTo>
                      <a:pt x="4909" y="6227"/>
                    </a:lnTo>
                    <a:lnTo>
                      <a:pt x="4897" y="6335"/>
                    </a:lnTo>
                    <a:lnTo>
                      <a:pt x="4951" y="6401"/>
                    </a:lnTo>
                    <a:lnTo>
                      <a:pt x="4930" y="6477"/>
                    </a:lnTo>
                    <a:lnTo>
                      <a:pt x="4810" y="6477"/>
                    </a:lnTo>
                    <a:lnTo>
                      <a:pt x="4833" y="6564"/>
                    </a:lnTo>
                    <a:lnTo>
                      <a:pt x="4951" y="6586"/>
                    </a:lnTo>
                    <a:lnTo>
                      <a:pt x="4963" y="6727"/>
                    </a:lnTo>
                    <a:lnTo>
                      <a:pt x="4833" y="6706"/>
                    </a:lnTo>
                    <a:lnTo>
                      <a:pt x="4888" y="6803"/>
                    </a:lnTo>
                    <a:lnTo>
                      <a:pt x="4876" y="6857"/>
                    </a:lnTo>
                    <a:lnTo>
                      <a:pt x="4821" y="6867"/>
                    </a:lnTo>
                    <a:lnTo>
                      <a:pt x="4788" y="6999"/>
                    </a:lnTo>
                    <a:lnTo>
                      <a:pt x="4725" y="6987"/>
                    </a:lnTo>
                    <a:lnTo>
                      <a:pt x="4670" y="7053"/>
                    </a:lnTo>
                    <a:lnTo>
                      <a:pt x="4713" y="7105"/>
                    </a:lnTo>
                    <a:lnTo>
                      <a:pt x="4670" y="7226"/>
                    </a:lnTo>
                    <a:lnTo>
                      <a:pt x="4746" y="7377"/>
                    </a:lnTo>
                    <a:lnTo>
                      <a:pt x="4703" y="7486"/>
                    </a:lnTo>
                    <a:lnTo>
                      <a:pt x="4637" y="7519"/>
                    </a:lnTo>
                    <a:lnTo>
                      <a:pt x="4649" y="7585"/>
                    </a:lnTo>
                    <a:lnTo>
                      <a:pt x="4592" y="7660"/>
                    </a:lnTo>
                    <a:lnTo>
                      <a:pt x="4604" y="7724"/>
                    </a:lnTo>
                    <a:lnTo>
                      <a:pt x="4495" y="7736"/>
                    </a:lnTo>
                    <a:lnTo>
                      <a:pt x="4571" y="7823"/>
                    </a:lnTo>
                    <a:lnTo>
                      <a:pt x="4517" y="795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38"/>
              <p:cNvSpPr>
                <a:spLocks/>
              </p:cNvSpPr>
              <p:nvPr/>
            </p:nvSpPr>
            <p:spPr bwMode="auto">
              <a:xfrm>
                <a:off x="3049555" y="2327629"/>
                <a:ext cx="67386" cy="40680"/>
              </a:xfrm>
              <a:custGeom>
                <a:avLst/>
                <a:gdLst>
                  <a:gd name="T0" fmla="*/ 54 w 434"/>
                  <a:gd name="T1" fmla="*/ 0 h 262"/>
                  <a:gd name="T2" fmla="*/ 108 w 434"/>
                  <a:gd name="T3" fmla="*/ 21 h 262"/>
                  <a:gd name="T4" fmla="*/ 229 w 434"/>
                  <a:gd name="T5" fmla="*/ 40 h 262"/>
                  <a:gd name="T6" fmla="*/ 304 w 434"/>
                  <a:gd name="T7" fmla="*/ 80 h 262"/>
                  <a:gd name="T8" fmla="*/ 434 w 434"/>
                  <a:gd name="T9" fmla="*/ 170 h 262"/>
                  <a:gd name="T10" fmla="*/ 425 w 434"/>
                  <a:gd name="T11" fmla="*/ 203 h 262"/>
                  <a:gd name="T12" fmla="*/ 326 w 434"/>
                  <a:gd name="T13" fmla="*/ 255 h 262"/>
                  <a:gd name="T14" fmla="*/ 238 w 434"/>
                  <a:gd name="T15" fmla="*/ 262 h 262"/>
                  <a:gd name="T16" fmla="*/ 141 w 434"/>
                  <a:gd name="T17" fmla="*/ 196 h 262"/>
                  <a:gd name="T18" fmla="*/ 33 w 434"/>
                  <a:gd name="T19" fmla="*/ 203 h 262"/>
                  <a:gd name="T20" fmla="*/ 0 w 434"/>
                  <a:gd name="T21" fmla="*/ 144 h 262"/>
                  <a:gd name="T22" fmla="*/ 45 w 434"/>
                  <a:gd name="T23" fmla="*/ 106 h 262"/>
                  <a:gd name="T24" fmla="*/ 12 w 434"/>
                  <a:gd name="T25" fmla="*/ 73 h 262"/>
                  <a:gd name="T26" fmla="*/ 54 w 434"/>
                  <a:gd name="T27"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262">
                    <a:moveTo>
                      <a:pt x="54" y="0"/>
                    </a:moveTo>
                    <a:lnTo>
                      <a:pt x="108" y="21"/>
                    </a:lnTo>
                    <a:lnTo>
                      <a:pt x="229" y="40"/>
                    </a:lnTo>
                    <a:lnTo>
                      <a:pt x="304" y="80"/>
                    </a:lnTo>
                    <a:lnTo>
                      <a:pt x="434" y="170"/>
                    </a:lnTo>
                    <a:lnTo>
                      <a:pt x="425" y="203"/>
                    </a:lnTo>
                    <a:lnTo>
                      <a:pt x="326" y="255"/>
                    </a:lnTo>
                    <a:lnTo>
                      <a:pt x="238" y="262"/>
                    </a:lnTo>
                    <a:lnTo>
                      <a:pt x="141" y="196"/>
                    </a:lnTo>
                    <a:lnTo>
                      <a:pt x="33" y="203"/>
                    </a:lnTo>
                    <a:lnTo>
                      <a:pt x="0" y="144"/>
                    </a:lnTo>
                    <a:lnTo>
                      <a:pt x="45" y="106"/>
                    </a:lnTo>
                    <a:lnTo>
                      <a:pt x="12" y="73"/>
                    </a:lnTo>
                    <a:lnTo>
                      <a:pt x="54"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5" name="Freeform 139"/>
              <p:cNvSpPr>
                <a:spLocks/>
              </p:cNvSpPr>
              <p:nvPr/>
            </p:nvSpPr>
            <p:spPr bwMode="auto">
              <a:xfrm>
                <a:off x="3206529" y="1676597"/>
                <a:ext cx="74062" cy="44717"/>
              </a:xfrm>
              <a:custGeom>
                <a:avLst/>
                <a:gdLst>
                  <a:gd name="T0" fmla="*/ 0 w 477"/>
                  <a:gd name="T1" fmla="*/ 24 h 288"/>
                  <a:gd name="T2" fmla="*/ 87 w 477"/>
                  <a:gd name="T3" fmla="*/ 118 h 288"/>
                  <a:gd name="T4" fmla="*/ 281 w 477"/>
                  <a:gd name="T5" fmla="*/ 222 h 288"/>
                  <a:gd name="T6" fmla="*/ 326 w 477"/>
                  <a:gd name="T7" fmla="*/ 255 h 288"/>
                  <a:gd name="T8" fmla="*/ 326 w 477"/>
                  <a:gd name="T9" fmla="*/ 288 h 288"/>
                  <a:gd name="T10" fmla="*/ 389 w 477"/>
                  <a:gd name="T11" fmla="*/ 284 h 288"/>
                  <a:gd name="T12" fmla="*/ 368 w 477"/>
                  <a:gd name="T13" fmla="*/ 213 h 288"/>
                  <a:gd name="T14" fmla="*/ 477 w 477"/>
                  <a:gd name="T15" fmla="*/ 161 h 288"/>
                  <a:gd name="T16" fmla="*/ 205 w 477"/>
                  <a:gd name="T17" fmla="*/ 0 h 288"/>
                  <a:gd name="T18" fmla="*/ 0 w 477"/>
                  <a:gd name="T19" fmla="*/ 2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7" h="288">
                    <a:moveTo>
                      <a:pt x="0" y="24"/>
                    </a:moveTo>
                    <a:lnTo>
                      <a:pt x="87" y="118"/>
                    </a:lnTo>
                    <a:lnTo>
                      <a:pt x="281" y="222"/>
                    </a:lnTo>
                    <a:lnTo>
                      <a:pt x="326" y="255"/>
                    </a:lnTo>
                    <a:lnTo>
                      <a:pt x="326" y="288"/>
                    </a:lnTo>
                    <a:lnTo>
                      <a:pt x="389" y="284"/>
                    </a:lnTo>
                    <a:lnTo>
                      <a:pt x="368" y="213"/>
                    </a:lnTo>
                    <a:lnTo>
                      <a:pt x="477" y="161"/>
                    </a:lnTo>
                    <a:lnTo>
                      <a:pt x="205" y="0"/>
                    </a:lnTo>
                    <a:lnTo>
                      <a:pt x="0" y="2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6" name="Freeform 140"/>
              <p:cNvSpPr>
                <a:spLocks/>
              </p:cNvSpPr>
              <p:nvPr/>
            </p:nvSpPr>
            <p:spPr bwMode="auto">
              <a:xfrm>
                <a:off x="3783033" y="2217545"/>
                <a:ext cx="59001" cy="31209"/>
              </a:xfrm>
              <a:custGeom>
                <a:avLst/>
                <a:gdLst>
                  <a:gd name="T0" fmla="*/ 0 w 380"/>
                  <a:gd name="T1" fmla="*/ 26 h 201"/>
                  <a:gd name="T2" fmla="*/ 33 w 380"/>
                  <a:gd name="T3" fmla="*/ 0 h 201"/>
                  <a:gd name="T4" fmla="*/ 184 w 380"/>
                  <a:gd name="T5" fmla="*/ 0 h 201"/>
                  <a:gd name="T6" fmla="*/ 281 w 380"/>
                  <a:gd name="T7" fmla="*/ 67 h 201"/>
                  <a:gd name="T8" fmla="*/ 380 w 380"/>
                  <a:gd name="T9" fmla="*/ 78 h 201"/>
                  <a:gd name="T10" fmla="*/ 380 w 380"/>
                  <a:gd name="T11" fmla="*/ 104 h 201"/>
                  <a:gd name="T12" fmla="*/ 336 w 380"/>
                  <a:gd name="T13" fmla="*/ 137 h 201"/>
                  <a:gd name="T14" fmla="*/ 336 w 380"/>
                  <a:gd name="T15" fmla="*/ 170 h 201"/>
                  <a:gd name="T16" fmla="*/ 314 w 380"/>
                  <a:gd name="T17" fmla="*/ 201 h 201"/>
                  <a:gd name="T18" fmla="*/ 130 w 380"/>
                  <a:gd name="T19" fmla="*/ 130 h 201"/>
                  <a:gd name="T20" fmla="*/ 0 w 380"/>
                  <a:gd name="T21" fmla="*/ 2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201">
                    <a:moveTo>
                      <a:pt x="0" y="26"/>
                    </a:moveTo>
                    <a:lnTo>
                      <a:pt x="33" y="0"/>
                    </a:lnTo>
                    <a:lnTo>
                      <a:pt x="184" y="0"/>
                    </a:lnTo>
                    <a:lnTo>
                      <a:pt x="281" y="67"/>
                    </a:lnTo>
                    <a:lnTo>
                      <a:pt x="380" y="78"/>
                    </a:lnTo>
                    <a:lnTo>
                      <a:pt x="380" y="104"/>
                    </a:lnTo>
                    <a:lnTo>
                      <a:pt x="336" y="137"/>
                    </a:lnTo>
                    <a:lnTo>
                      <a:pt x="336" y="170"/>
                    </a:lnTo>
                    <a:lnTo>
                      <a:pt x="314" y="201"/>
                    </a:lnTo>
                    <a:lnTo>
                      <a:pt x="130" y="130"/>
                    </a:lnTo>
                    <a:lnTo>
                      <a:pt x="0" y="2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7" name="Freeform 141"/>
              <p:cNvSpPr>
                <a:spLocks/>
              </p:cNvSpPr>
              <p:nvPr/>
            </p:nvSpPr>
            <p:spPr bwMode="auto">
              <a:xfrm>
                <a:off x="4750188" y="2947142"/>
                <a:ext cx="1087" cy="4347"/>
              </a:xfrm>
              <a:custGeom>
                <a:avLst/>
                <a:gdLst>
                  <a:gd name="T0" fmla="*/ 0 w 3"/>
                  <a:gd name="T1" fmla="*/ 12 h 12"/>
                  <a:gd name="T2" fmla="*/ 0 w 3"/>
                  <a:gd name="T3" fmla="*/ 11 h 12"/>
                  <a:gd name="T4" fmla="*/ 0 w 3"/>
                  <a:gd name="T5" fmla="*/ 12 h 12"/>
                </a:gdLst>
                <a:ahLst/>
                <a:cxnLst>
                  <a:cxn ang="0">
                    <a:pos x="T0" y="T1"/>
                  </a:cxn>
                  <a:cxn ang="0">
                    <a:pos x="T2" y="T3"/>
                  </a:cxn>
                  <a:cxn ang="0">
                    <a:pos x="T4" y="T5"/>
                  </a:cxn>
                </a:cxnLst>
                <a:rect l="0" t="0" r="r" b="b"/>
                <a:pathLst>
                  <a:path w="3" h="12">
                    <a:moveTo>
                      <a:pt x="0" y="12"/>
                    </a:moveTo>
                    <a:cubicBezTo>
                      <a:pt x="0" y="11"/>
                      <a:pt x="0" y="11"/>
                      <a:pt x="0" y="11"/>
                    </a:cubicBezTo>
                    <a:cubicBezTo>
                      <a:pt x="3" y="0"/>
                      <a:pt x="0" y="12"/>
                      <a:pt x="0" y="12"/>
                    </a:cubicBez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8" name="Freeform 142"/>
              <p:cNvSpPr>
                <a:spLocks/>
              </p:cNvSpPr>
              <p:nvPr/>
            </p:nvSpPr>
            <p:spPr bwMode="auto">
              <a:xfrm>
                <a:off x="4212966" y="2885190"/>
                <a:ext cx="180420" cy="349505"/>
              </a:xfrm>
              <a:custGeom>
                <a:avLst/>
                <a:gdLst>
                  <a:gd name="T0" fmla="*/ 21 w 1162"/>
                  <a:gd name="T1" fmla="*/ 515 h 2251"/>
                  <a:gd name="T2" fmla="*/ 11 w 1162"/>
                  <a:gd name="T3" fmla="*/ 661 h 2251"/>
                  <a:gd name="T4" fmla="*/ 66 w 1162"/>
                  <a:gd name="T5" fmla="*/ 649 h 2251"/>
                  <a:gd name="T6" fmla="*/ 120 w 1162"/>
                  <a:gd name="T7" fmla="*/ 548 h 2251"/>
                  <a:gd name="T8" fmla="*/ 130 w 1162"/>
                  <a:gd name="T9" fmla="*/ 611 h 2251"/>
                  <a:gd name="T10" fmla="*/ 75 w 1162"/>
                  <a:gd name="T11" fmla="*/ 758 h 2251"/>
                  <a:gd name="T12" fmla="*/ 99 w 1162"/>
                  <a:gd name="T13" fmla="*/ 911 h 2251"/>
                  <a:gd name="T14" fmla="*/ 130 w 1162"/>
                  <a:gd name="T15" fmla="*/ 796 h 2251"/>
                  <a:gd name="T16" fmla="*/ 208 w 1162"/>
                  <a:gd name="T17" fmla="*/ 796 h 2251"/>
                  <a:gd name="T18" fmla="*/ 233 w 1162"/>
                  <a:gd name="T19" fmla="*/ 895 h 2251"/>
                  <a:gd name="T20" fmla="*/ 179 w 1162"/>
                  <a:gd name="T21" fmla="*/ 992 h 2251"/>
                  <a:gd name="T22" fmla="*/ 196 w 1162"/>
                  <a:gd name="T23" fmla="*/ 1091 h 2251"/>
                  <a:gd name="T24" fmla="*/ 430 w 1162"/>
                  <a:gd name="T25" fmla="*/ 1046 h 2251"/>
                  <a:gd name="T26" fmla="*/ 439 w 1162"/>
                  <a:gd name="T27" fmla="*/ 1221 h 2251"/>
                  <a:gd name="T28" fmla="*/ 500 w 1162"/>
                  <a:gd name="T29" fmla="*/ 1297 h 2251"/>
                  <a:gd name="T30" fmla="*/ 479 w 1162"/>
                  <a:gd name="T31" fmla="*/ 1422 h 2251"/>
                  <a:gd name="T32" fmla="*/ 293 w 1162"/>
                  <a:gd name="T33" fmla="*/ 1481 h 2251"/>
                  <a:gd name="T34" fmla="*/ 309 w 1162"/>
                  <a:gd name="T35" fmla="*/ 1561 h 2251"/>
                  <a:gd name="T36" fmla="*/ 229 w 1162"/>
                  <a:gd name="T37" fmla="*/ 1757 h 2251"/>
                  <a:gd name="T38" fmla="*/ 158 w 1162"/>
                  <a:gd name="T39" fmla="*/ 1828 h 2251"/>
                  <a:gd name="T40" fmla="*/ 342 w 1162"/>
                  <a:gd name="T41" fmla="*/ 1866 h 2251"/>
                  <a:gd name="T42" fmla="*/ 451 w 1162"/>
                  <a:gd name="T43" fmla="*/ 1915 h 2251"/>
                  <a:gd name="T44" fmla="*/ 515 w 1162"/>
                  <a:gd name="T45" fmla="*/ 1899 h 2251"/>
                  <a:gd name="T46" fmla="*/ 425 w 1162"/>
                  <a:gd name="T47" fmla="*/ 1970 h 2251"/>
                  <a:gd name="T48" fmla="*/ 314 w 1162"/>
                  <a:gd name="T49" fmla="*/ 2045 h 2251"/>
                  <a:gd name="T50" fmla="*/ 229 w 1162"/>
                  <a:gd name="T51" fmla="*/ 2138 h 2251"/>
                  <a:gd name="T52" fmla="*/ 153 w 1162"/>
                  <a:gd name="T53" fmla="*/ 2251 h 2251"/>
                  <a:gd name="T54" fmla="*/ 255 w 1162"/>
                  <a:gd name="T55" fmla="*/ 2180 h 2251"/>
                  <a:gd name="T56" fmla="*/ 439 w 1162"/>
                  <a:gd name="T57" fmla="*/ 2126 h 2251"/>
                  <a:gd name="T58" fmla="*/ 581 w 1162"/>
                  <a:gd name="T59" fmla="*/ 2116 h 2251"/>
                  <a:gd name="T60" fmla="*/ 864 w 1162"/>
                  <a:gd name="T61" fmla="*/ 2071 h 2251"/>
                  <a:gd name="T62" fmla="*/ 1124 w 1162"/>
                  <a:gd name="T63" fmla="*/ 1975 h 2251"/>
                  <a:gd name="T64" fmla="*/ 1037 w 1162"/>
                  <a:gd name="T65" fmla="*/ 1925 h 2251"/>
                  <a:gd name="T66" fmla="*/ 987 w 1162"/>
                  <a:gd name="T67" fmla="*/ 1894 h 2251"/>
                  <a:gd name="T68" fmla="*/ 1129 w 1162"/>
                  <a:gd name="T69" fmla="*/ 1800 h 2251"/>
                  <a:gd name="T70" fmla="*/ 1150 w 1162"/>
                  <a:gd name="T71" fmla="*/ 1568 h 2251"/>
                  <a:gd name="T72" fmla="*/ 956 w 1162"/>
                  <a:gd name="T73" fmla="*/ 1547 h 2251"/>
                  <a:gd name="T74" fmla="*/ 911 w 1162"/>
                  <a:gd name="T75" fmla="*/ 1242 h 2251"/>
                  <a:gd name="T76" fmla="*/ 748 w 1162"/>
                  <a:gd name="T77" fmla="*/ 1084 h 2251"/>
                  <a:gd name="T78" fmla="*/ 656 w 1162"/>
                  <a:gd name="T79" fmla="*/ 770 h 2251"/>
                  <a:gd name="T80" fmla="*/ 489 w 1162"/>
                  <a:gd name="T81" fmla="*/ 770 h 2251"/>
                  <a:gd name="T82" fmla="*/ 538 w 1162"/>
                  <a:gd name="T83" fmla="*/ 678 h 2251"/>
                  <a:gd name="T84" fmla="*/ 652 w 1162"/>
                  <a:gd name="T85" fmla="*/ 342 h 2251"/>
                  <a:gd name="T86" fmla="*/ 493 w 1162"/>
                  <a:gd name="T87" fmla="*/ 248 h 2251"/>
                  <a:gd name="T88" fmla="*/ 375 w 1162"/>
                  <a:gd name="T89" fmla="*/ 146 h 2251"/>
                  <a:gd name="T90" fmla="*/ 484 w 1162"/>
                  <a:gd name="T91" fmla="*/ 0 h 2251"/>
                  <a:gd name="T92" fmla="*/ 212 w 1162"/>
                  <a:gd name="T93" fmla="*/ 26 h 2251"/>
                  <a:gd name="T94" fmla="*/ 137 w 1162"/>
                  <a:gd name="T95" fmla="*/ 200 h 2251"/>
                  <a:gd name="T96" fmla="*/ 61 w 1162"/>
                  <a:gd name="T97" fmla="*/ 335 h 2251"/>
                  <a:gd name="T98" fmla="*/ 92 w 1162"/>
                  <a:gd name="T99" fmla="*/ 448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2" h="2251">
                    <a:moveTo>
                      <a:pt x="92" y="448"/>
                    </a:moveTo>
                    <a:lnTo>
                      <a:pt x="21" y="515"/>
                    </a:lnTo>
                    <a:lnTo>
                      <a:pt x="0" y="586"/>
                    </a:lnTo>
                    <a:lnTo>
                      <a:pt x="11" y="661"/>
                    </a:lnTo>
                    <a:lnTo>
                      <a:pt x="21" y="694"/>
                    </a:lnTo>
                    <a:lnTo>
                      <a:pt x="66" y="649"/>
                    </a:lnTo>
                    <a:lnTo>
                      <a:pt x="70" y="590"/>
                    </a:lnTo>
                    <a:lnTo>
                      <a:pt x="120" y="548"/>
                    </a:lnTo>
                    <a:lnTo>
                      <a:pt x="137" y="574"/>
                    </a:lnTo>
                    <a:lnTo>
                      <a:pt x="130" y="611"/>
                    </a:lnTo>
                    <a:lnTo>
                      <a:pt x="87" y="694"/>
                    </a:lnTo>
                    <a:lnTo>
                      <a:pt x="75" y="758"/>
                    </a:lnTo>
                    <a:lnTo>
                      <a:pt x="75" y="857"/>
                    </a:lnTo>
                    <a:lnTo>
                      <a:pt x="99" y="911"/>
                    </a:lnTo>
                    <a:lnTo>
                      <a:pt x="120" y="874"/>
                    </a:lnTo>
                    <a:lnTo>
                      <a:pt x="130" y="796"/>
                    </a:lnTo>
                    <a:lnTo>
                      <a:pt x="191" y="765"/>
                    </a:lnTo>
                    <a:lnTo>
                      <a:pt x="208" y="796"/>
                    </a:lnTo>
                    <a:lnTo>
                      <a:pt x="212" y="850"/>
                    </a:lnTo>
                    <a:lnTo>
                      <a:pt x="233" y="895"/>
                    </a:lnTo>
                    <a:lnTo>
                      <a:pt x="229" y="949"/>
                    </a:lnTo>
                    <a:lnTo>
                      <a:pt x="179" y="992"/>
                    </a:lnTo>
                    <a:lnTo>
                      <a:pt x="167" y="1074"/>
                    </a:lnTo>
                    <a:lnTo>
                      <a:pt x="196" y="1091"/>
                    </a:lnTo>
                    <a:lnTo>
                      <a:pt x="359" y="1084"/>
                    </a:lnTo>
                    <a:lnTo>
                      <a:pt x="430" y="1046"/>
                    </a:lnTo>
                    <a:lnTo>
                      <a:pt x="418" y="1150"/>
                    </a:lnTo>
                    <a:lnTo>
                      <a:pt x="439" y="1221"/>
                    </a:lnTo>
                    <a:lnTo>
                      <a:pt x="467" y="1275"/>
                    </a:lnTo>
                    <a:lnTo>
                      <a:pt x="500" y="1297"/>
                    </a:lnTo>
                    <a:lnTo>
                      <a:pt x="510" y="1372"/>
                    </a:lnTo>
                    <a:lnTo>
                      <a:pt x="479" y="1422"/>
                    </a:lnTo>
                    <a:lnTo>
                      <a:pt x="396" y="1460"/>
                    </a:lnTo>
                    <a:lnTo>
                      <a:pt x="293" y="1481"/>
                    </a:lnTo>
                    <a:lnTo>
                      <a:pt x="271" y="1552"/>
                    </a:lnTo>
                    <a:lnTo>
                      <a:pt x="309" y="1561"/>
                    </a:lnTo>
                    <a:lnTo>
                      <a:pt x="288" y="1745"/>
                    </a:lnTo>
                    <a:lnTo>
                      <a:pt x="229" y="1757"/>
                    </a:lnTo>
                    <a:lnTo>
                      <a:pt x="174" y="1786"/>
                    </a:lnTo>
                    <a:lnTo>
                      <a:pt x="158" y="1828"/>
                    </a:lnTo>
                    <a:lnTo>
                      <a:pt x="179" y="1861"/>
                    </a:lnTo>
                    <a:lnTo>
                      <a:pt x="342" y="1866"/>
                    </a:lnTo>
                    <a:lnTo>
                      <a:pt x="387" y="1904"/>
                    </a:lnTo>
                    <a:lnTo>
                      <a:pt x="451" y="1915"/>
                    </a:lnTo>
                    <a:lnTo>
                      <a:pt x="472" y="1899"/>
                    </a:lnTo>
                    <a:lnTo>
                      <a:pt x="515" y="1899"/>
                    </a:lnTo>
                    <a:lnTo>
                      <a:pt x="493" y="1953"/>
                    </a:lnTo>
                    <a:lnTo>
                      <a:pt x="425" y="1970"/>
                    </a:lnTo>
                    <a:lnTo>
                      <a:pt x="326" y="1986"/>
                    </a:lnTo>
                    <a:lnTo>
                      <a:pt x="314" y="2045"/>
                    </a:lnTo>
                    <a:lnTo>
                      <a:pt x="255" y="2062"/>
                    </a:lnTo>
                    <a:lnTo>
                      <a:pt x="229" y="2138"/>
                    </a:lnTo>
                    <a:lnTo>
                      <a:pt x="146" y="2218"/>
                    </a:lnTo>
                    <a:lnTo>
                      <a:pt x="153" y="2251"/>
                    </a:lnTo>
                    <a:lnTo>
                      <a:pt x="212" y="2241"/>
                    </a:lnTo>
                    <a:lnTo>
                      <a:pt x="255" y="2180"/>
                    </a:lnTo>
                    <a:lnTo>
                      <a:pt x="430" y="2175"/>
                    </a:lnTo>
                    <a:lnTo>
                      <a:pt x="439" y="2126"/>
                    </a:lnTo>
                    <a:lnTo>
                      <a:pt x="548" y="2088"/>
                    </a:lnTo>
                    <a:lnTo>
                      <a:pt x="581" y="2116"/>
                    </a:lnTo>
                    <a:lnTo>
                      <a:pt x="793" y="2050"/>
                    </a:lnTo>
                    <a:lnTo>
                      <a:pt x="864" y="2071"/>
                    </a:lnTo>
                    <a:lnTo>
                      <a:pt x="987" y="2067"/>
                    </a:lnTo>
                    <a:lnTo>
                      <a:pt x="1124" y="1975"/>
                    </a:lnTo>
                    <a:lnTo>
                      <a:pt x="1119" y="1932"/>
                    </a:lnTo>
                    <a:lnTo>
                      <a:pt x="1037" y="1925"/>
                    </a:lnTo>
                    <a:lnTo>
                      <a:pt x="973" y="1920"/>
                    </a:lnTo>
                    <a:lnTo>
                      <a:pt x="987" y="1894"/>
                    </a:lnTo>
                    <a:lnTo>
                      <a:pt x="1053" y="1882"/>
                    </a:lnTo>
                    <a:lnTo>
                      <a:pt x="1129" y="1800"/>
                    </a:lnTo>
                    <a:lnTo>
                      <a:pt x="1162" y="1715"/>
                    </a:lnTo>
                    <a:lnTo>
                      <a:pt x="1150" y="1568"/>
                    </a:lnTo>
                    <a:lnTo>
                      <a:pt x="1015" y="1582"/>
                    </a:lnTo>
                    <a:lnTo>
                      <a:pt x="956" y="1547"/>
                    </a:lnTo>
                    <a:lnTo>
                      <a:pt x="940" y="1289"/>
                    </a:lnTo>
                    <a:lnTo>
                      <a:pt x="911" y="1242"/>
                    </a:lnTo>
                    <a:lnTo>
                      <a:pt x="803" y="1112"/>
                    </a:lnTo>
                    <a:lnTo>
                      <a:pt x="748" y="1084"/>
                    </a:lnTo>
                    <a:lnTo>
                      <a:pt x="727" y="904"/>
                    </a:lnTo>
                    <a:lnTo>
                      <a:pt x="656" y="770"/>
                    </a:lnTo>
                    <a:lnTo>
                      <a:pt x="581" y="732"/>
                    </a:lnTo>
                    <a:lnTo>
                      <a:pt x="489" y="770"/>
                    </a:lnTo>
                    <a:lnTo>
                      <a:pt x="479" y="727"/>
                    </a:lnTo>
                    <a:lnTo>
                      <a:pt x="538" y="678"/>
                    </a:lnTo>
                    <a:lnTo>
                      <a:pt x="531" y="552"/>
                    </a:lnTo>
                    <a:lnTo>
                      <a:pt x="652" y="342"/>
                    </a:lnTo>
                    <a:lnTo>
                      <a:pt x="640" y="260"/>
                    </a:lnTo>
                    <a:lnTo>
                      <a:pt x="493" y="248"/>
                    </a:lnTo>
                    <a:lnTo>
                      <a:pt x="347" y="260"/>
                    </a:lnTo>
                    <a:lnTo>
                      <a:pt x="375" y="146"/>
                    </a:lnTo>
                    <a:lnTo>
                      <a:pt x="467" y="63"/>
                    </a:lnTo>
                    <a:lnTo>
                      <a:pt x="484" y="0"/>
                    </a:lnTo>
                    <a:lnTo>
                      <a:pt x="408" y="26"/>
                    </a:lnTo>
                    <a:lnTo>
                      <a:pt x="212" y="26"/>
                    </a:lnTo>
                    <a:lnTo>
                      <a:pt x="163" y="85"/>
                    </a:lnTo>
                    <a:lnTo>
                      <a:pt x="137" y="200"/>
                    </a:lnTo>
                    <a:lnTo>
                      <a:pt x="61" y="264"/>
                    </a:lnTo>
                    <a:lnTo>
                      <a:pt x="61" y="335"/>
                    </a:lnTo>
                    <a:lnTo>
                      <a:pt x="92" y="368"/>
                    </a:lnTo>
                    <a:lnTo>
                      <a:pt x="92" y="44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9" name="Freeform 143"/>
              <p:cNvSpPr>
                <a:spLocks/>
              </p:cNvSpPr>
              <p:nvPr/>
            </p:nvSpPr>
            <p:spPr bwMode="auto">
              <a:xfrm>
                <a:off x="3784896" y="2474045"/>
                <a:ext cx="257898" cy="173433"/>
              </a:xfrm>
              <a:custGeom>
                <a:avLst/>
                <a:gdLst>
                  <a:gd name="T0" fmla="*/ 1183 w 1661"/>
                  <a:gd name="T1" fmla="*/ 966 h 1117"/>
                  <a:gd name="T2" fmla="*/ 1422 w 1661"/>
                  <a:gd name="T3" fmla="*/ 845 h 1117"/>
                  <a:gd name="T4" fmla="*/ 1585 w 1661"/>
                  <a:gd name="T5" fmla="*/ 649 h 1117"/>
                  <a:gd name="T6" fmla="*/ 1627 w 1661"/>
                  <a:gd name="T7" fmla="*/ 378 h 1117"/>
                  <a:gd name="T8" fmla="*/ 1531 w 1661"/>
                  <a:gd name="T9" fmla="*/ 314 h 1117"/>
                  <a:gd name="T10" fmla="*/ 1486 w 1661"/>
                  <a:gd name="T11" fmla="*/ 193 h 1117"/>
                  <a:gd name="T12" fmla="*/ 1519 w 1661"/>
                  <a:gd name="T13" fmla="*/ 85 h 1117"/>
                  <a:gd name="T14" fmla="*/ 1455 w 1661"/>
                  <a:gd name="T15" fmla="*/ 63 h 1117"/>
                  <a:gd name="T16" fmla="*/ 1335 w 1661"/>
                  <a:gd name="T17" fmla="*/ 0 h 1117"/>
                  <a:gd name="T18" fmla="*/ 1214 w 1661"/>
                  <a:gd name="T19" fmla="*/ 139 h 1117"/>
                  <a:gd name="T20" fmla="*/ 1009 w 1661"/>
                  <a:gd name="T21" fmla="*/ 139 h 1117"/>
                  <a:gd name="T22" fmla="*/ 945 w 1661"/>
                  <a:gd name="T23" fmla="*/ 226 h 1117"/>
                  <a:gd name="T24" fmla="*/ 857 w 1661"/>
                  <a:gd name="T25" fmla="*/ 163 h 1117"/>
                  <a:gd name="T26" fmla="*/ 727 w 1661"/>
                  <a:gd name="T27" fmla="*/ 293 h 1117"/>
                  <a:gd name="T28" fmla="*/ 607 w 1661"/>
                  <a:gd name="T29" fmla="*/ 205 h 1117"/>
                  <a:gd name="T30" fmla="*/ 628 w 1661"/>
                  <a:gd name="T31" fmla="*/ 281 h 1117"/>
                  <a:gd name="T32" fmla="*/ 510 w 1661"/>
                  <a:gd name="T33" fmla="*/ 356 h 1117"/>
                  <a:gd name="T34" fmla="*/ 498 w 1661"/>
                  <a:gd name="T35" fmla="*/ 432 h 1117"/>
                  <a:gd name="T36" fmla="*/ 402 w 1661"/>
                  <a:gd name="T37" fmla="*/ 259 h 1117"/>
                  <a:gd name="T38" fmla="*/ 281 w 1661"/>
                  <a:gd name="T39" fmla="*/ 30 h 1117"/>
                  <a:gd name="T40" fmla="*/ 217 w 1661"/>
                  <a:gd name="T41" fmla="*/ 130 h 1117"/>
                  <a:gd name="T42" fmla="*/ 194 w 1661"/>
                  <a:gd name="T43" fmla="*/ 226 h 1117"/>
                  <a:gd name="T44" fmla="*/ 139 w 1661"/>
                  <a:gd name="T45" fmla="*/ 163 h 1117"/>
                  <a:gd name="T46" fmla="*/ 9 w 1661"/>
                  <a:gd name="T47" fmla="*/ 389 h 1117"/>
                  <a:gd name="T48" fmla="*/ 314 w 1661"/>
                  <a:gd name="T49" fmla="*/ 378 h 1117"/>
                  <a:gd name="T50" fmla="*/ 281 w 1661"/>
                  <a:gd name="T51" fmla="*/ 477 h 1117"/>
                  <a:gd name="T52" fmla="*/ 390 w 1661"/>
                  <a:gd name="T53" fmla="*/ 574 h 1117"/>
                  <a:gd name="T54" fmla="*/ 184 w 1661"/>
                  <a:gd name="T55" fmla="*/ 574 h 1117"/>
                  <a:gd name="T56" fmla="*/ 76 w 1661"/>
                  <a:gd name="T57" fmla="*/ 661 h 1117"/>
                  <a:gd name="T58" fmla="*/ 314 w 1661"/>
                  <a:gd name="T59" fmla="*/ 661 h 1117"/>
                  <a:gd name="T60" fmla="*/ 378 w 1661"/>
                  <a:gd name="T61" fmla="*/ 803 h 1117"/>
                  <a:gd name="T62" fmla="*/ 260 w 1661"/>
                  <a:gd name="T63" fmla="*/ 888 h 1117"/>
                  <a:gd name="T64" fmla="*/ 335 w 1661"/>
                  <a:gd name="T65" fmla="*/ 975 h 1117"/>
                  <a:gd name="T66" fmla="*/ 673 w 1661"/>
                  <a:gd name="T67" fmla="*/ 1117 h 1117"/>
                  <a:gd name="T68" fmla="*/ 1063 w 1661"/>
                  <a:gd name="T69" fmla="*/ 98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1" h="1117">
                    <a:moveTo>
                      <a:pt x="1063" y="987"/>
                    </a:moveTo>
                    <a:lnTo>
                      <a:pt x="1183" y="966"/>
                    </a:lnTo>
                    <a:lnTo>
                      <a:pt x="1280" y="857"/>
                    </a:lnTo>
                    <a:lnTo>
                      <a:pt x="1422" y="845"/>
                    </a:lnTo>
                    <a:lnTo>
                      <a:pt x="1465" y="737"/>
                    </a:lnTo>
                    <a:lnTo>
                      <a:pt x="1585" y="649"/>
                    </a:lnTo>
                    <a:lnTo>
                      <a:pt x="1661" y="486"/>
                    </a:lnTo>
                    <a:lnTo>
                      <a:pt x="1627" y="378"/>
                    </a:lnTo>
                    <a:lnTo>
                      <a:pt x="1564" y="378"/>
                    </a:lnTo>
                    <a:lnTo>
                      <a:pt x="1531" y="314"/>
                    </a:lnTo>
                    <a:lnTo>
                      <a:pt x="1476" y="302"/>
                    </a:lnTo>
                    <a:lnTo>
                      <a:pt x="1486" y="193"/>
                    </a:lnTo>
                    <a:lnTo>
                      <a:pt x="1455" y="130"/>
                    </a:lnTo>
                    <a:lnTo>
                      <a:pt x="1519" y="85"/>
                    </a:lnTo>
                    <a:lnTo>
                      <a:pt x="1509" y="42"/>
                    </a:lnTo>
                    <a:lnTo>
                      <a:pt x="1455" y="63"/>
                    </a:lnTo>
                    <a:lnTo>
                      <a:pt x="1368" y="63"/>
                    </a:lnTo>
                    <a:lnTo>
                      <a:pt x="1335" y="0"/>
                    </a:lnTo>
                    <a:lnTo>
                      <a:pt x="1205" y="0"/>
                    </a:lnTo>
                    <a:lnTo>
                      <a:pt x="1214" y="139"/>
                    </a:lnTo>
                    <a:lnTo>
                      <a:pt x="1084" y="193"/>
                    </a:lnTo>
                    <a:lnTo>
                      <a:pt x="1009" y="139"/>
                    </a:lnTo>
                    <a:lnTo>
                      <a:pt x="921" y="163"/>
                    </a:lnTo>
                    <a:lnTo>
                      <a:pt x="945" y="226"/>
                    </a:lnTo>
                    <a:lnTo>
                      <a:pt x="900" y="248"/>
                    </a:lnTo>
                    <a:lnTo>
                      <a:pt x="857" y="163"/>
                    </a:lnTo>
                    <a:lnTo>
                      <a:pt x="727" y="193"/>
                    </a:lnTo>
                    <a:lnTo>
                      <a:pt x="727" y="293"/>
                    </a:lnTo>
                    <a:lnTo>
                      <a:pt x="661" y="217"/>
                    </a:lnTo>
                    <a:lnTo>
                      <a:pt x="607" y="205"/>
                    </a:lnTo>
                    <a:lnTo>
                      <a:pt x="565" y="238"/>
                    </a:lnTo>
                    <a:lnTo>
                      <a:pt x="628" y="281"/>
                    </a:lnTo>
                    <a:lnTo>
                      <a:pt x="595" y="335"/>
                    </a:lnTo>
                    <a:lnTo>
                      <a:pt x="510" y="356"/>
                    </a:lnTo>
                    <a:lnTo>
                      <a:pt x="531" y="401"/>
                    </a:lnTo>
                    <a:lnTo>
                      <a:pt x="498" y="432"/>
                    </a:lnTo>
                    <a:lnTo>
                      <a:pt x="444" y="401"/>
                    </a:lnTo>
                    <a:lnTo>
                      <a:pt x="402" y="259"/>
                    </a:lnTo>
                    <a:lnTo>
                      <a:pt x="423" y="151"/>
                    </a:lnTo>
                    <a:lnTo>
                      <a:pt x="281" y="30"/>
                    </a:lnTo>
                    <a:lnTo>
                      <a:pt x="172" y="30"/>
                    </a:lnTo>
                    <a:lnTo>
                      <a:pt x="217" y="130"/>
                    </a:lnTo>
                    <a:lnTo>
                      <a:pt x="272" y="205"/>
                    </a:lnTo>
                    <a:lnTo>
                      <a:pt x="194" y="226"/>
                    </a:lnTo>
                    <a:lnTo>
                      <a:pt x="172" y="184"/>
                    </a:lnTo>
                    <a:lnTo>
                      <a:pt x="139" y="163"/>
                    </a:lnTo>
                    <a:lnTo>
                      <a:pt x="0" y="335"/>
                    </a:lnTo>
                    <a:lnTo>
                      <a:pt x="9" y="389"/>
                    </a:lnTo>
                    <a:lnTo>
                      <a:pt x="106" y="378"/>
                    </a:lnTo>
                    <a:lnTo>
                      <a:pt x="314" y="378"/>
                    </a:lnTo>
                    <a:lnTo>
                      <a:pt x="347" y="432"/>
                    </a:lnTo>
                    <a:lnTo>
                      <a:pt x="281" y="477"/>
                    </a:lnTo>
                    <a:lnTo>
                      <a:pt x="423" y="541"/>
                    </a:lnTo>
                    <a:lnTo>
                      <a:pt x="390" y="574"/>
                    </a:lnTo>
                    <a:lnTo>
                      <a:pt x="302" y="562"/>
                    </a:lnTo>
                    <a:lnTo>
                      <a:pt x="184" y="574"/>
                    </a:lnTo>
                    <a:lnTo>
                      <a:pt x="85" y="595"/>
                    </a:lnTo>
                    <a:lnTo>
                      <a:pt x="76" y="661"/>
                    </a:lnTo>
                    <a:lnTo>
                      <a:pt x="248" y="640"/>
                    </a:lnTo>
                    <a:lnTo>
                      <a:pt x="314" y="661"/>
                    </a:lnTo>
                    <a:lnTo>
                      <a:pt x="314" y="715"/>
                    </a:lnTo>
                    <a:lnTo>
                      <a:pt x="378" y="803"/>
                    </a:lnTo>
                    <a:lnTo>
                      <a:pt x="368" y="888"/>
                    </a:lnTo>
                    <a:lnTo>
                      <a:pt x="260" y="888"/>
                    </a:lnTo>
                    <a:lnTo>
                      <a:pt x="248" y="942"/>
                    </a:lnTo>
                    <a:lnTo>
                      <a:pt x="335" y="975"/>
                    </a:lnTo>
                    <a:lnTo>
                      <a:pt x="498" y="996"/>
                    </a:lnTo>
                    <a:lnTo>
                      <a:pt x="673" y="1117"/>
                    </a:lnTo>
                    <a:lnTo>
                      <a:pt x="954" y="1105"/>
                    </a:lnTo>
                    <a:lnTo>
                      <a:pt x="1063" y="98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0" name="Freeform 144"/>
              <p:cNvSpPr>
                <a:spLocks/>
              </p:cNvSpPr>
              <p:nvPr/>
            </p:nvSpPr>
            <p:spPr bwMode="auto">
              <a:xfrm>
                <a:off x="4112819" y="3030675"/>
                <a:ext cx="119555" cy="152627"/>
              </a:xfrm>
              <a:custGeom>
                <a:avLst/>
                <a:gdLst>
                  <a:gd name="T0" fmla="*/ 0 w 770"/>
                  <a:gd name="T1" fmla="*/ 804 h 983"/>
                  <a:gd name="T2" fmla="*/ 16 w 770"/>
                  <a:gd name="T3" fmla="*/ 896 h 983"/>
                  <a:gd name="T4" fmla="*/ 64 w 770"/>
                  <a:gd name="T5" fmla="*/ 917 h 983"/>
                  <a:gd name="T6" fmla="*/ 80 w 770"/>
                  <a:gd name="T7" fmla="*/ 962 h 983"/>
                  <a:gd name="T8" fmla="*/ 146 w 770"/>
                  <a:gd name="T9" fmla="*/ 983 h 983"/>
                  <a:gd name="T10" fmla="*/ 227 w 770"/>
                  <a:gd name="T11" fmla="*/ 941 h 983"/>
                  <a:gd name="T12" fmla="*/ 352 w 770"/>
                  <a:gd name="T13" fmla="*/ 879 h 983"/>
                  <a:gd name="T14" fmla="*/ 498 w 770"/>
                  <a:gd name="T15" fmla="*/ 820 h 983"/>
                  <a:gd name="T16" fmla="*/ 597 w 770"/>
                  <a:gd name="T17" fmla="*/ 799 h 983"/>
                  <a:gd name="T18" fmla="*/ 635 w 770"/>
                  <a:gd name="T19" fmla="*/ 619 h 983"/>
                  <a:gd name="T20" fmla="*/ 656 w 770"/>
                  <a:gd name="T21" fmla="*/ 527 h 983"/>
                  <a:gd name="T22" fmla="*/ 645 w 770"/>
                  <a:gd name="T23" fmla="*/ 468 h 983"/>
                  <a:gd name="T24" fmla="*/ 645 w 770"/>
                  <a:gd name="T25" fmla="*/ 331 h 983"/>
                  <a:gd name="T26" fmla="*/ 732 w 770"/>
                  <a:gd name="T27" fmla="*/ 277 h 983"/>
                  <a:gd name="T28" fmla="*/ 770 w 770"/>
                  <a:gd name="T29" fmla="*/ 175 h 983"/>
                  <a:gd name="T30" fmla="*/ 727 w 770"/>
                  <a:gd name="T31" fmla="*/ 159 h 983"/>
                  <a:gd name="T32" fmla="*/ 656 w 770"/>
                  <a:gd name="T33" fmla="*/ 34 h 983"/>
                  <a:gd name="T34" fmla="*/ 553 w 770"/>
                  <a:gd name="T35" fmla="*/ 22 h 983"/>
                  <a:gd name="T36" fmla="*/ 536 w 770"/>
                  <a:gd name="T37" fmla="*/ 0 h 983"/>
                  <a:gd name="T38" fmla="*/ 449 w 770"/>
                  <a:gd name="T39" fmla="*/ 8 h 983"/>
                  <a:gd name="T40" fmla="*/ 326 w 770"/>
                  <a:gd name="T41" fmla="*/ 22 h 983"/>
                  <a:gd name="T42" fmla="*/ 293 w 770"/>
                  <a:gd name="T43" fmla="*/ 67 h 983"/>
                  <a:gd name="T44" fmla="*/ 260 w 770"/>
                  <a:gd name="T45" fmla="*/ 175 h 983"/>
                  <a:gd name="T46" fmla="*/ 293 w 770"/>
                  <a:gd name="T47" fmla="*/ 234 h 983"/>
                  <a:gd name="T48" fmla="*/ 217 w 770"/>
                  <a:gd name="T49" fmla="*/ 277 h 983"/>
                  <a:gd name="T50" fmla="*/ 141 w 770"/>
                  <a:gd name="T51" fmla="*/ 251 h 983"/>
                  <a:gd name="T52" fmla="*/ 75 w 770"/>
                  <a:gd name="T53" fmla="*/ 272 h 983"/>
                  <a:gd name="T54" fmla="*/ 38 w 770"/>
                  <a:gd name="T55" fmla="*/ 338 h 983"/>
                  <a:gd name="T56" fmla="*/ 97 w 770"/>
                  <a:gd name="T57" fmla="*/ 414 h 983"/>
                  <a:gd name="T58" fmla="*/ 92 w 770"/>
                  <a:gd name="T59" fmla="*/ 456 h 983"/>
                  <a:gd name="T60" fmla="*/ 47 w 770"/>
                  <a:gd name="T61" fmla="*/ 489 h 983"/>
                  <a:gd name="T62" fmla="*/ 80 w 770"/>
                  <a:gd name="T63" fmla="*/ 523 h 983"/>
                  <a:gd name="T64" fmla="*/ 141 w 770"/>
                  <a:gd name="T65" fmla="*/ 489 h 983"/>
                  <a:gd name="T66" fmla="*/ 184 w 770"/>
                  <a:gd name="T67" fmla="*/ 511 h 983"/>
                  <a:gd name="T68" fmla="*/ 141 w 770"/>
                  <a:gd name="T69" fmla="*/ 603 h 983"/>
                  <a:gd name="T70" fmla="*/ 134 w 770"/>
                  <a:gd name="T71" fmla="*/ 674 h 983"/>
                  <a:gd name="T72" fmla="*/ 179 w 770"/>
                  <a:gd name="T73" fmla="*/ 695 h 983"/>
                  <a:gd name="T74" fmla="*/ 184 w 770"/>
                  <a:gd name="T75" fmla="*/ 712 h 983"/>
                  <a:gd name="T76" fmla="*/ 47 w 770"/>
                  <a:gd name="T77" fmla="*/ 761 h 983"/>
                  <a:gd name="T78" fmla="*/ 0 w 770"/>
                  <a:gd name="T79" fmla="*/ 80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0" h="983">
                    <a:moveTo>
                      <a:pt x="0" y="804"/>
                    </a:moveTo>
                    <a:lnTo>
                      <a:pt x="16" y="896"/>
                    </a:lnTo>
                    <a:lnTo>
                      <a:pt x="64" y="917"/>
                    </a:lnTo>
                    <a:lnTo>
                      <a:pt x="80" y="962"/>
                    </a:lnTo>
                    <a:lnTo>
                      <a:pt x="146" y="983"/>
                    </a:lnTo>
                    <a:lnTo>
                      <a:pt x="227" y="941"/>
                    </a:lnTo>
                    <a:lnTo>
                      <a:pt x="352" y="879"/>
                    </a:lnTo>
                    <a:lnTo>
                      <a:pt x="498" y="820"/>
                    </a:lnTo>
                    <a:lnTo>
                      <a:pt x="597" y="799"/>
                    </a:lnTo>
                    <a:lnTo>
                      <a:pt x="635" y="619"/>
                    </a:lnTo>
                    <a:lnTo>
                      <a:pt x="656" y="527"/>
                    </a:lnTo>
                    <a:lnTo>
                      <a:pt x="645" y="468"/>
                    </a:lnTo>
                    <a:lnTo>
                      <a:pt x="645" y="331"/>
                    </a:lnTo>
                    <a:lnTo>
                      <a:pt x="732" y="277"/>
                    </a:lnTo>
                    <a:lnTo>
                      <a:pt x="770" y="175"/>
                    </a:lnTo>
                    <a:lnTo>
                      <a:pt x="727" y="159"/>
                    </a:lnTo>
                    <a:lnTo>
                      <a:pt x="656" y="34"/>
                    </a:lnTo>
                    <a:lnTo>
                      <a:pt x="553" y="22"/>
                    </a:lnTo>
                    <a:lnTo>
                      <a:pt x="536" y="0"/>
                    </a:lnTo>
                    <a:lnTo>
                      <a:pt x="449" y="8"/>
                    </a:lnTo>
                    <a:lnTo>
                      <a:pt x="326" y="22"/>
                    </a:lnTo>
                    <a:lnTo>
                      <a:pt x="293" y="67"/>
                    </a:lnTo>
                    <a:lnTo>
                      <a:pt x="260" y="175"/>
                    </a:lnTo>
                    <a:lnTo>
                      <a:pt x="293" y="234"/>
                    </a:lnTo>
                    <a:lnTo>
                      <a:pt x="217" y="277"/>
                    </a:lnTo>
                    <a:lnTo>
                      <a:pt x="141" y="251"/>
                    </a:lnTo>
                    <a:lnTo>
                      <a:pt x="75" y="272"/>
                    </a:lnTo>
                    <a:lnTo>
                      <a:pt x="38" y="338"/>
                    </a:lnTo>
                    <a:lnTo>
                      <a:pt x="97" y="414"/>
                    </a:lnTo>
                    <a:lnTo>
                      <a:pt x="92" y="456"/>
                    </a:lnTo>
                    <a:lnTo>
                      <a:pt x="47" y="489"/>
                    </a:lnTo>
                    <a:lnTo>
                      <a:pt x="80" y="523"/>
                    </a:lnTo>
                    <a:lnTo>
                      <a:pt x="141" y="489"/>
                    </a:lnTo>
                    <a:lnTo>
                      <a:pt x="184" y="511"/>
                    </a:lnTo>
                    <a:lnTo>
                      <a:pt x="141" y="603"/>
                    </a:lnTo>
                    <a:lnTo>
                      <a:pt x="134" y="674"/>
                    </a:lnTo>
                    <a:lnTo>
                      <a:pt x="179" y="695"/>
                    </a:lnTo>
                    <a:lnTo>
                      <a:pt x="184" y="712"/>
                    </a:lnTo>
                    <a:lnTo>
                      <a:pt x="47" y="761"/>
                    </a:lnTo>
                    <a:lnTo>
                      <a:pt x="0" y="80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1" name="Freeform 145"/>
              <p:cNvSpPr>
                <a:spLocks/>
              </p:cNvSpPr>
              <p:nvPr/>
            </p:nvSpPr>
            <p:spPr bwMode="auto">
              <a:xfrm>
                <a:off x="2619622" y="1591200"/>
                <a:ext cx="1448481" cy="1234834"/>
              </a:xfrm>
              <a:custGeom>
                <a:avLst/>
                <a:gdLst>
                  <a:gd name="T0" fmla="*/ 7025 w 9329"/>
                  <a:gd name="T1" fmla="*/ 4816 h 7953"/>
                  <a:gd name="T2" fmla="*/ 6884 w 9329"/>
                  <a:gd name="T3" fmla="*/ 4601 h 7953"/>
                  <a:gd name="T4" fmla="*/ 7233 w 9329"/>
                  <a:gd name="T5" fmla="*/ 4372 h 7953"/>
                  <a:gd name="T6" fmla="*/ 7795 w 9329"/>
                  <a:gd name="T7" fmla="*/ 4339 h 7953"/>
                  <a:gd name="T8" fmla="*/ 7233 w 9329"/>
                  <a:gd name="T9" fmla="*/ 3916 h 7953"/>
                  <a:gd name="T10" fmla="*/ 7318 w 9329"/>
                  <a:gd name="T11" fmla="*/ 3656 h 7953"/>
                  <a:gd name="T12" fmla="*/ 7895 w 9329"/>
                  <a:gd name="T13" fmla="*/ 3760 h 7953"/>
                  <a:gd name="T14" fmla="*/ 7982 w 9329"/>
                  <a:gd name="T15" fmla="*/ 3397 h 7953"/>
                  <a:gd name="T16" fmla="*/ 8178 w 9329"/>
                  <a:gd name="T17" fmla="*/ 3241 h 7953"/>
                  <a:gd name="T18" fmla="*/ 7852 w 9329"/>
                  <a:gd name="T19" fmla="*/ 2882 h 7953"/>
                  <a:gd name="T20" fmla="*/ 8275 w 9329"/>
                  <a:gd name="T21" fmla="*/ 2660 h 7953"/>
                  <a:gd name="T22" fmla="*/ 7970 w 9329"/>
                  <a:gd name="T23" fmla="*/ 2232 h 7953"/>
                  <a:gd name="T24" fmla="*/ 8318 w 9329"/>
                  <a:gd name="T25" fmla="*/ 1656 h 7953"/>
                  <a:gd name="T26" fmla="*/ 8752 w 9329"/>
                  <a:gd name="T27" fmla="*/ 1535 h 7953"/>
                  <a:gd name="T28" fmla="*/ 8372 w 9329"/>
                  <a:gd name="T29" fmla="*/ 1441 h 7953"/>
                  <a:gd name="T30" fmla="*/ 9317 w 9329"/>
                  <a:gd name="T31" fmla="*/ 1063 h 7953"/>
                  <a:gd name="T32" fmla="*/ 8124 w 9329"/>
                  <a:gd name="T33" fmla="*/ 1056 h 7953"/>
                  <a:gd name="T34" fmla="*/ 7614 w 9329"/>
                  <a:gd name="T35" fmla="*/ 1318 h 7953"/>
                  <a:gd name="T36" fmla="*/ 6950 w 9329"/>
                  <a:gd name="T37" fmla="*/ 1110 h 7953"/>
                  <a:gd name="T38" fmla="*/ 6158 w 9329"/>
                  <a:gd name="T39" fmla="*/ 1037 h 7953"/>
                  <a:gd name="T40" fmla="*/ 7493 w 9329"/>
                  <a:gd name="T41" fmla="*/ 725 h 7953"/>
                  <a:gd name="T42" fmla="*/ 7233 w 9329"/>
                  <a:gd name="T43" fmla="*/ 448 h 7953"/>
                  <a:gd name="T44" fmla="*/ 5908 w 9329"/>
                  <a:gd name="T45" fmla="*/ 477 h 7953"/>
                  <a:gd name="T46" fmla="*/ 6147 w 9329"/>
                  <a:gd name="T47" fmla="*/ 335 h 7953"/>
                  <a:gd name="T48" fmla="*/ 6657 w 9329"/>
                  <a:gd name="T49" fmla="*/ 47 h 7953"/>
                  <a:gd name="T50" fmla="*/ 5615 w 9329"/>
                  <a:gd name="T51" fmla="*/ 19 h 7953"/>
                  <a:gd name="T52" fmla="*/ 5159 w 9329"/>
                  <a:gd name="T53" fmla="*/ 193 h 7953"/>
                  <a:gd name="T54" fmla="*/ 5202 w 9329"/>
                  <a:gd name="T55" fmla="*/ 458 h 7953"/>
                  <a:gd name="T56" fmla="*/ 4474 w 9329"/>
                  <a:gd name="T57" fmla="*/ 293 h 7953"/>
                  <a:gd name="T58" fmla="*/ 4788 w 9329"/>
                  <a:gd name="T59" fmla="*/ 496 h 7953"/>
                  <a:gd name="T60" fmla="*/ 4625 w 9329"/>
                  <a:gd name="T61" fmla="*/ 519 h 7953"/>
                  <a:gd name="T62" fmla="*/ 4214 w 9329"/>
                  <a:gd name="T63" fmla="*/ 786 h 7953"/>
                  <a:gd name="T64" fmla="*/ 3508 w 9329"/>
                  <a:gd name="T65" fmla="*/ 630 h 7953"/>
                  <a:gd name="T66" fmla="*/ 2998 w 9329"/>
                  <a:gd name="T67" fmla="*/ 919 h 7953"/>
                  <a:gd name="T68" fmla="*/ 2292 w 9329"/>
                  <a:gd name="T69" fmla="*/ 810 h 7953"/>
                  <a:gd name="T70" fmla="*/ 1694 w 9329"/>
                  <a:gd name="T71" fmla="*/ 994 h 7953"/>
                  <a:gd name="T72" fmla="*/ 1422 w 9329"/>
                  <a:gd name="T73" fmla="*/ 1285 h 7953"/>
                  <a:gd name="T74" fmla="*/ 1226 w 9329"/>
                  <a:gd name="T75" fmla="*/ 1715 h 7953"/>
                  <a:gd name="T76" fmla="*/ 577 w 9329"/>
                  <a:gd name="T77" fmla="*/ 2119 h 7953"/>
                  <a:gd name="T78" fmla="*/ 0 w 9329"/>
                  <a:gd name="T79" fmla="*/ 2395 h 7953"/>
                  <a:gd name="T80" fmla="*/ 912 w 9329"/>
                  <a:gd name="T81" fmla="*/ 2532 h 7953"/>
                  <a:gd name="T82" fmla="*/ 803 w 9329"/>
                  <a:gd name="T83" fmla="*/ 2693 h 7953"/>
                  <a:gd name="T84" fmla="*/ 770 w 9329"/>
                  <a:gd name="T85" fmla="*/ 2879 h 7953"/>
                  <a:gd name="T86" fmla="*/ 1066 w 9329"/>
                  <a:gd name="T87" fmla="*/ 2964 h 7953"/>
                  <a:gd name="T88" fmla="*/ 1661 w 9329"/>
                  <a:gd name="T89" fmla="*/ 2964 h 7953"/>
                  <a:gd name="T90" fmla="*/ 2584 w 9329"/>
                  <a:gd name="T91" fmla="*/ 3501 h 7953"/>
                  <a:gd name="T92" fmla="*/ 2714 w 9329"/>
                  <a:gd name="T93" fmla="*/ 4275 h 7953"/>
                  <a:gd name="T94" fmla="*/ 3269 w 9329"/>
                  <a:gd name="T95" fmla="*/ 4516 h 7953"/>
                  <a:gd name="T96" fmla="*/ 2899 w 9329"/>
                  <a:gd name="T97" fmla="*/ 4724 h 7953"/>
                  <a:gd name="T98" fmla="*/ 3269 w 9329"/>
                  <a:gd name="T99" fmla="*/ 5213 h 7953"/>
                  <a:gd name="T100" fmla="*/ 3019 w 9329"/>
                  <a:gd name="T101" fmla="*/ 5454 h 7953"/>
                  <a:gd name="T102" fmla="*/ 3140 w 9329"/>
                  <a:gd name="T103" fmla="*/ 5629 h 7953"/>
                  <a:gd name="T104" fmla="*/ 3203 w 9329"/>
                  <a:gd name="T105" fmla="*/ 6510 h 7953"/>
                  <a:gd name="T106" fmla="*/ 3388 w 9329"/>
                  <a:gd name="T107" fmla="*/ 6857 h 7953"/>
                  <a:gd name="T108" fmla="*/ 3822 w 9329"/>
                  <a:gd name="T109" fmla="*/ 7682 h 7953"/>
                  <a:gd name="T110" fmla="*/ 4604 w 9329"/>
                  <a:gd name="T111" fmla="*/ 7724 h 7953"/>
                  <a:gd name="T112" fmla="*/ 4876 w 9329"/>
                  <a:gd name="T113" fmla="*/ 6857 h 7953"/>
                  <a:gd name="T114" fmla="*/ 5051 w 9329"/>
                  <a:gd name="T115" fmla="*/ 6163 h 7953"/>
                  <a:gd name="T116" fmla="*/ 5733 w 9329"/>
                  <a:gd name="T117" fmla="*/ 5761 h 7953"/>
                  <a:gd name="T118" fmla="*/ 6494 w 9329"/>
                  <a:gd name="T119" fmla="*/ 5258 h 7953"/>
                  <a:gd name="T120" fmla="*/ 7451 w 9329"/>
                  <a:gd name="T121" fmla="*/ 5012 h 7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29" h="7953">
                    <a:moveTo>
                      <a:pt x="7557" y="4932"/>
                    </a:moveTo>
                    <a:lnTo>
                      <a:pt x="7779" y="4819"/>
                    </a:lnTo>
                    <a:lnTo>
                      <a:pt x="7788" y="4786"/>
                    </a:lnTo>
                    <a:lnTo>
                      <a:pt x="7753" y="4764"/>
                    </a:lnTo>
                    <a:lnTo>
                      <a:pt x="7689" y="4790"/>
                    </a:lnTo>
                    <a:lnTo>
                      <a:pt x="7656" y="4769"/>
                    </a:lnTo>
                    <a:lnTo>
                      <a:pt x="7384" y="4769"/>
                    </a:lnTo>
                    <a:lnTo>
                      <a:pt x="7351" y="4712"/>
                    </a:lnTo>
                    <a:lnTo>
                      <a:pt x="7255" y="4717"/>
                    </a:lnTo>
                    <a:lnTo>
                      <a:pt x="7210" y="4790"/>
                    </a:lnTo>
                    <a:lnTo>
                      <a:pt x="7134" y="4790"/>
                    </a:lnTo>
                    <a:lnTo>
                      <a:pt x="7025" y="4816"/>
                    </a:lnTo>
                    <a:lnTo>
                      <a:pt x="6884" y="4816"/>
                    </a:lnTo>
                    <a:lnTo>
                      <a:pt x="6853" y="4776"/>
                    </a:lnTo>
                    <a:lnTo>
                      <a:pt x="6971" y="4764"/>
                    </a:lnTo>
                    <a:lnTo>
                      <a:pt x="7125" y="4757"/>
                    </a:lnTo>
                    <a:lnTo>
                      <a:pt x="7134" y="4691"/>
                    </a:lnTo>
                    <a:lnTo>
                      <a:pt x="7049" y="4691"/>
                    </a:lnTo>
                    <a:lnTo>
                      <a:pt x="6995" y="4717"/>
                    </a:lnTo>
                    <a:lnTo>
                      <a:pt x="6874" y="4724"/>
                    </a:lnTo>
                    <a:lnTo>
                      <a:pt x="6744" y="4698"/>
                    </a:lnTo>
                    <a:lnTo>
                      <a:pt x="6732" y="4672"/>
                    </a:lnTo>
                    <a:lnTo>
                      <a:pt x="6820" y="4665"/>
                    </a:lnTo>
                    <a:lnTo>
                      <a:pt x="6884" y="4601"/>
                    </a:lnTo>
                    <a:lnTo>
                      <a:pt x="6841" y="4556"/>
                    </a:lnTo>
                    <a:lnTo>
                      <a:pt x="7070" y="4556"/>
                    </a:lnTo>
                    <a:lnTo>
                      <a:pt x="7255" y="4509"/>
                    </a:lnTo>
                    <a:lnTo>
                      <a:pt x="7264" y="4431"/>
                    </a:lnTo>
                    <a:lnTo>
                      <a:pt x="7037" y="4412"/>
                    </a:lnTo>
                    <a:lnTo>
                      <a:pt x="6907" y="4379"/>
                    </a:lnTo>
                    <a:lnTo>
                      <a:pt x="6907" y="4315"/>
                    </a:lnTo>
                    <a:lnTo>
                      <a:pt x="6787" y="4264"/>
                    </a:lnTo>
                    <a:lnTo>
                      <a:pt x="6853" y="4230"/>
                    </a:lnTo>
                    <a:lnTo>
                      <a:pt x="6971" y="4256"/>
                    </a:lnTo>
                    <a:lnTo>
                      <a:pt x="7058" y="4360"/>
                    </a:lnTo>
                    <a:lnTo>
                      <a:pt x="7233" y="4372"/>
                    </a:lnTo>
                    <a:lnTo>
                      <a:pt x="7451" y="4438"/>
                    </a:lnTo>
                    <a:lnTo>
                      <a:pt x="7451" y="4497"/>
                    </a:lnTo>
                    <a:lnTo>
                      <a:pt x="7569" y="4660"/>
                    </a:lnTo>
                    <a:lnTo>
                      <a:pt x="7744" y="4698"/>
                    </a:lnTo>
                    <a:lnTo>
                      <a:pt x="7753" y="4653"/>
                    </a:lnTo>
                    <a:lnTo>
                      <a:pt x="7798" y="4627"/>
                    </a:lnTo>
                    <a:lnTo>
                      <a:pt x="7862" y="4679"/>
                    </a:lnTo>
                    <a:lnTo>
                      <a:pt x="7916" y="4679"/>
                    </a:lnTo>
                    <a:lnTo>
                      <a:pt x="7940" y="4450"/>
                    </a:lnTo>
                    <a:lnTo>
                      <a:pt x="7873" y="4405"/>
                    </a:lnTo>
                    <a:lnTo>
                      <a:pt x="7836" y="4431"/>
                    </a:lnTo>
                    <a:lnTo>
                      <a:pt x="7795" y="4339"/>
                    </a:lnTo>
                    <a:lnTo>
                      <a:pt x="7710" y="4268"/>
                    </a:lnTo>
                    <a:lnTo>
                      <a:pt x="7602" y="4235"/>
                    </a:lnTo>
                    <a:lnTo>
                      <a:pt x="7481" y="4157"/>
                    </a:lnTo>
                    <a:lnTo>
                      <a:pt x="7330" y="4190"/>
                    </a:lnTo>
                    <a:lnTo>
                      <a:pt x="7255" y="4131"/>
                    </a:lnTo>
                    <a:lnTo>
                      <a:pt x="7396" y="4105"/>
                    </a:lnTo>
                    <a:lnTo>
                      <a:pt x="7330" y="4034"/>
                    </a:lnTo>
                    <a:lnTo>
                      <a:pt x="7167" y="4079"/>
                    </a:lnTo>
                    <a:lnTo>
                      <a:pt x="7113" y="4015"/>
                    </a:lnTo>
                    <a:lnTo>
                      <a:pt x="7297" y="4001"/>
                    </a:lnTo>
                    <a:lnTo>
                      <a:pt x="7330" y="3949"/>
                    </a:lnTo>
                    <a:lnTo>
                      <a:pt x="7233" y="3916"/>
                    </a:lnTo>
                    <a:lnTo>
                      <a:pt x="7155" y="3964"/>
                    </a:lnTo>
                    <a:lnTo>
                      <a:pt x="7113" y="3942"/>
                    </a:lnTo>
                    <a:lnTo>
                      <a:pt x="7025" y="3975"/>
                    </a:lnTo>
                    <a:lnTo>
                      <a:pt x="6971" y="3916"/>
                    </a:lnTo>
                    <a:lnTo>
                      <a:pt x="7113" y="3897"/>
                    </a:lnTo>
                    <a:lnTo>
                      <a:pt x="7049" y="3852"/>
                    </a:lnTo>
                    <a:lnTo>
                      <a:pt x="7080" y="3827"/>
                    </a:lnTo>
                    <a:lnTo>
                      <a:pt x="7243" y="3871"/>
                    </a:lnTo>
                    <a:lnTo>
                      <a:pt x="7318" y="3852"/>
                    </a:lnTo>
                    <a:lnTo>
                      <a:pt x="7406" y="3767"/>
                    </a:lnTo>
                    <a:lnTo>
                      <a:pt x="7264" y="3671"/>
                    </a:lnTo>
                    <a:lnTo>
                      <a:pt x="7318" y="3656"/>
                    </a:lnTo>
                    <a:lnTo>
                      <a:pt x="7451" y="3723"/>
                    </a:lnTo>
                    <a:lnTo>
                      <a:pt x="7569" y="3715"/>
                    </a:lnTo>
                    <a:lnTo>
                      <a:pt x="7710" y="3775"/>
                    </a:lnTo>
                    <a:lnTo>
                      <a:pt x="7536" y="3767"/>
                    </a:lnTo>
                    <a:lnTo>
                      <a:pt x="7590" y="3786"/>
                    </a:lnTo>
                    <a:lnTo>
                      <a:pt x="7765" y="3871"/>
                    </a:lnTo>
                    <a:lnTo>
                      <a:pt x="7940" y="3827"/>
                    </a:lnTo>
                    <a:lnTo>
                      <a:pt x="8091" y="3801"/>
                    </a:lnTo>
                    <a:lnTo>
                      <a:pt x="8079" y="3689"/>
                    </a:lnTo>
                    <a:lnTo>
                      <a:pt x="7907" y="3682"/>
                    </a:lnTo>
                    <a:lnTo>
                      <a:pt x="7928" y="3741"/>
                    </a:lnTo>
                    <a:lnTo>
                      <a:pt x="7895" y="3760"/>
                    </a:lnTo>
                    <a:lnTo>
                      <a:pt x="7855" y="3623"/>
                    </a:lnTo>
                    <a:lnTo>
                      <a:pt x="7800" y="3527"/>
                    </a:lnTo>
                    <a:lnTo>
                      <a:pt x="7845" y="3467"/>
                    </a:lnTo>
                    <a:lnTo>
                      <a:pt x="7873" y="3456"/>
                    </a:lnTo>
                    <a:lnTo>
                      <a:pt x="8046" y="3467"/>
                    </a:lnTo>
                    <a:lnTo>
                      <a:pt x="8145" y="3567"/>
                    </a:lnTo>
                    <a:lnTo>
                      <a:pt x="8209" y="3552"/>
                    </a:lnTo>
                    <a:lnTo>
                      <a:pt x="8254" y="3467"/>
                    </a:lnTo>
                    <a:lnTo>
                      <a:pt x="8209" y="3434"/>
                    </a:lnTo>
                    <a:lnTo>
                      <a:pt x="8155" y="3456"/>
                    </a:lnTo>
                    <a:lnTo>
                      <a:pt x="7992" y="3434"/>
                    </a:lnTo>
                    <a:lnTo>
                      <a:pt x="7982" y="3397"/>
                    </a:lnTo>
                    <a:lnTo>
                      <a:pt x="8036" y="3338"/>
                    </a:lnTo>
                    <a:lnTo>
                      <a:pt x="7992" y="3304"/>
                    </a:lnTo>
                    <a:lnTo>
                      <a:pt x="7855" y="3319"/>
                    </a:lnTo>
                    <a:lnTo>
                      <a:pt x="7810" y="3286"/>
                    </a:lnTo>
                    <a:lnTo>
                      <a:pt x="7876" y="3252"/>
                    </a:lnTo>
                    <a:lnTo>
                      <a:pt x="8025" y="3245"/>
                    </a:lnTo>
                    <a:lnTo>
                      <a:pt x="8036" y="3219"/>
                    </a:lnTo>
                    <a:lnTo>
                      <a:pt x="7852" y="3139"/>
                    </a:lnTo>
                    <a:lnTo>
                      <a:pt x="7916" y="3125"/>
                    </a:lnTo>
                    <a:lnTo>
                      <a:pt x="7982" y="3163"/>
                    </a:lnTo>
                    <a:lnTo>
                      <a:pt x="8079" y="3182"/>
                    </a:lnTo>
                    <a:lnTo>
                      <a:pt x="8178" y="3241"/>
                    </a:lnTo>
                    <a:lnTo>
                      <a:pt x="8287" y="3172"/>
                    </a:lnTo>
                    <a:lnTo>
                      <a:pt x="8263" y="3101"/>
                    </a:lnTo>
                    <a:lnTo>
                      <a:pt x="8124" y="3040"/>
                    </a:lnTo>
                    <a:lnTo>
                      <a:pt x="7907" y="3026"/>
                    </a:lnTo>
                    <a:lnTo>
                      <a:pt x="7831" y="3007"/>
                    </a:lnTo>
                    <a:lnTo>
                      <a:pt x="8036" y="3007"/>
                    </a:lnTo>
                    <a:lnTo>
                      <a:pt x="8155" y="2997"/>
                    </a:lnTo>
                    <a:lnTo>
                      <a:pt x="8155" y="2945"/>
                    </a:lnTo>
                    <a:lnTo>
                      <a:pt x="8025" y="2931"/>
                    </a:lnTo>
                    <a:lnTo>
                      <a:pt x="7928" y="2950"/>
                    </a:lnTo>
                    <a:lnTo>
                      <a:pt x="7862" y="2931"/>
                    </a:lnTo>
                    <a:lnTo>
                      <a:pt x="7852" y="2882"/>
                    </a:lnTo>
                    <a:lnTo>
                      <a:pt x="7810" y="2818"/>
                    </a:lnTo>
                    <a:lnTo>
                      <a:pt x="7819" y="2789"/>
                    </a:lnTo>
                    <a:lnTo>
                      <a:pt x="7873" y="2787"/>
                    </a:lnTo>
                    <a:lnTo>
                      <a:pt x="8003" y="2782"/>
                    </a:lnTo>
                    <a:lnTo>
                      <a:pt x="7949" y="2740"/>
                    </a:lnTo>
                    <a:lnTo>
                      <a:pt x="8025" y="2735"/>
                    </a:lnTo>
                    <a:lnTo>
                      <a:pt x="8254" y="2773"/>
                    </a:lnTo>
                    <a:lnTo>
                      <a:pt x="8384" y="2768"/>
                    </a:lnTo>
                    <a:lnTo>
                      <a:pt x="8426" y="2688"/>
                    </a:lnTo>
                    <a:lnTo>
                      <a:pt x="8417" y="2641"/>
                    </a:lnTo>
                    <a:lnTo>
                      <a:pt x="8296" y="2622"/>
                    </a:lnTo>
                    <a:lnTo>
                      <a:pt x="8275" y="2660"/>
                    </a:lnTo>
                    <a:lnTo>
                      <a:pt x="8100" y="2584"/>
                    </a:lnTo>
                    <a:lnTo>
                      <a:pt x="8046" y="2527"/>
                    </a:lnTo>
                    <a:lnTo>
                      <a:pt x="8070" y="2504"/>
                    </a:lnTo>
                    <a:lnTo>
                      <a:pt x="8133" y="2527"/>
                    </a:lnTo>
                    <a:lnTo>
                      <a:pt x="8254" y="2551"/>
                    </a:lnTo>
                    <a:lnTo>
                      <a:pt x="8242" y="2499"/>
                    </a:lnTo>
                    <a:lnTo>
                      <a:pt x="8036" y="2428"/>
                    </a:lnTo>
                    <a:lnTo>
                      <a:pt x="7970" y="2442"/>
                    </a:lnTo>
                    <a:lnTo>
                      <a:pt x="7940" y="2508"/>
                    </a:lnTo>
                    <a:lnTo>
                      <a:pt x="7852" y="2508"/>
                    </a:lnTo>
                    <a:lnTo>
                      <a:pt x="7831" y="2456"/>
                    </a:lnTo>
                    <a:lnTo>
                      <a:pt x="7970" y="2232"/>
                    </a:lnTo>
                    <a:lnTo>
                      <a:pt x="7916" y="2227"/>
                    </a:lnTo>
                    <a:lnTo>
                      <a:pt x="8025" y="2123"/>
                    </a:lnTo>
                    <a:lnTo>
                      <a:pt x="8133" y="2123"/>
                    </a:lnTo>
                    <a:lnTo>
                      <a:pt x="8232" y="2019"/>
                    </a:lnTo>
                    <a:lnTo>
                      <a:pt x="8242" y="1982"/>
                    </a:lnTo>
                    <a:lnTo>
                      <a:pt x="8145" y="1982"/>
                    </a:lnTo>
                    <a:lnTo>
                      <a:pt x="8221" y="1807"/>
                    </a:lnTo>
                    <a:lnTo>
                      <a:pt x="8426" y="1807"/>
                    </a:lnTo>
                    <a:lnTo>
                      <a:pt x="8504" y="1689"/>
                    </a:lnTo>
                    <a:lnTo>
                      <a:pt x="8438" y="1656"/>
                    </a:lnTo>
                    <a:lnTo>
                      <a:pt x="8341" y="1689"/>
                    </a:lnTo>
                    <a:lnTo>
                      <a:pt x="8318" y="1656"/>
                    </a:lnTo>
                    <a:lnTo>
                      <a:pt x="8232" y="1644"/>
                    </a:lnTo>
                    <a:lnTo>
                      <a:pt x="8178" y="1677"/>
                    </a:lnTo>
                    <a:lnTo>
                      <a:pt x="8221" y="1708"/>
                    </a:lnTo>
                    <a:lnTo>
                      <a:pt x="8199" y="1731"/>
                    </a:lnTo>
                    <a:lnTo>
                      <a:pt x="8166" y="1783"/>
                    </a:lnTo>
                    <a:lnTo>
                      <a:pt x="8091" y="1778"/>
                    </a:lnTo>
                    <a:lnTo>
                      <a:pt x="8091" y="1682"/>
                    </a:lnTo>
                    <a:lnTo>
                      <a:pt x="8166" y="1611"/>
                    </a:lnTo>
                    <a:lnTo>
                      <a:pt x="8362" y="1611"/>
                    </a:lnTo>
                    <a:lnTo>
                      <a:pt x="8504" y="1634"/>
                    </a:lnTo>
                    <a:lnTo>
                      <a:pt x="8589" y="1625"/>
                    </a:lnTo>
                    <a:lnTo>
                      <a:pt x="8752" y="1535"/>
                    </a:lnTo>
                    <a:lnTo>
                      <a:pt x="8558" y="1474"/>
                    </a:lnTo>
                    <a:lnTo>
                      <a:pt x="8471" y="1521"/>
                    </a:lnTo>
                    <a:lnTo>
                      <a:pt x="8384" y="1530"/>
                    </a:lnTo>
                    <a:lnTo>
                      <a:pt x="8232" y="1464"/>
                    </a:lnTo>
                    <a:lnTo>
                      <a:pt x="8133" y="1474"/>
                    </a:lnTo>
                    <a:lnTo>
                      <a:pt x="8124" y="1516"/>
                    </a:lnTo>
                    <a:lnTo>
                      <a:pt x="7994" y="1521"/>
                    </a:lnTo>
                    <a:lnTo>
                      <a:pt x="7994" y="1469"/>
                    </a:lnTo>
                    <a:lnTo>
                      <a:pt x="8046" y="1464"/>
                    </a:lnTo>
                    <a:lnTo>
                      <a:pt x="8112" y="1431"/>
                    </a:lnTo>
                    <a:lnTo>
                      <a:pt x="8308" y="1426"/>
                    </a:lnTo>
                    <a:lnTo>
                      <a:pt x="8372" y="1441"/>
                    </a:lnTo>
                    <a:lnTo>
                      <a:pt x="8405" y="1403"/>
                    </a:lnTo>
                    <a:lnTo>
                      <a:pt x="8558" y="1436"/>
                    </a:lnTo>
                    <a:lnTo>
                      <a:pt x="8677" y="1441"/>
                    </a:lnTo>
                    <a:lnTo>
                      <a:pt x="8752" y="1422"/>
                    </a:lnTo>
                    <a:lnTo>
                      <a:pt x="8785" y="1374"/>
                    </a:lnTo>
                    <a:lnTo>
                      <a:pt x="8906" y="1370"/>
                    </a:lnTo>
                    <a:lnTo>
                      <a:pt x="8948" y="1341"/>
                    </a:lnTo>
                    <a:lnTo>
                      <a:pt x="8873" y="1289"/>
                    </a:lnTo>
                    <a:lnTo>
                      <a:pt x="8915" y="1256"/>
                    </a:lnTo>
                    <a:lnTo>
                      <a:pt x="9069" y="1271"/>
                    </a:lnTo>
                    <a:lnTo>
                      <a:pt x="9329" y="1089"/>
                    </a:lnTo>
                    <a:lnTo>
                      <a:pt x="9317" y="1063"/>
                    </a:lnTo>
                    <a:lnTo>
                      <a:pt x="9003" y="923"/>
                    </a:lnTo>
                    <a:lnTo>
                      <a:pt x="8698" y="895"/>
                    </a:lnTo>
                    <a:lnTo>
                      <a:pt x="8589" y="952"/>
                    </a:lnTo>
                    <a:lnTo>
                      <a:pt x="8525" y="933"/>
                    </a:lnTo>
                    <a:lnTo>
                      <a:pt x="8459" y="942"/>
                    </a:lnTo>
                    <a:lnTo>
                      <a:pt x="8492" y="999"/>
                    </a:lnTo>
                    <a:lnTo>
                      <a:pt x="8426" y="1023"/>
                    </a:lnTo>
                    <a:lnTo>
                      <a:pt x="8405" y="1098"/>
                    </a:lnTo>
                    <a:lnTo>
                      <a:pt x="8287" y="1105"/>
                    </a:lnTo>
                    <a:lnTo>
                      <a:pt x="8199" y="1093"/>
                    </a:lnTo>
                    <a:lnTo>
                      <a:pt x="8124" y="1098"/>
                    </a:lnTo>
                    <a:lnTo>
                      <a:pt x="8124" y="1056"/>
                    </a:lnTo>
                    <a:lnTo>
                      <a:pt x="8025" y="1063"/>
                    </a:lnTo>
                    <a:lnTo>
                      <a:pt x="8015" y="1098"/>
                    </a:lnTo>
                    <a:lnTo>
                      <a:pt x="7840" y="1186"/>
                    </a:lnTo>
                    <a:lnTo>
                      <a:pt x="7765" y="1308"/>
                    </a:lnTo>
                    <a:lnTo>
                      <a:pt x="7590" y="1393"/>
                    </a:lnTo>
                    <a:lnTo>
                      <a:pt x="7590" y="1474"/>
                    </a:lnTo>
                    <a:lnTo>
                      <a:pt x="7514" y="1507"/>
                    </a:lnTo>
                    <a:lnTo>
                      <a:pt x="7472" y="1493"/>
                    </a:lnTo>
                    <a:lnTo>
                      <a:pt x="7472" y="1450"/>
                    </a:lnTo>
                    <a:lnTo>
                      <a:pt x="7536" y="1417"/>
                    </a:lnTo>
                    <a:lnTo>
                      <a:pt x="7526" y="1379"/>
                    </a:lnTo>
                    <a:lnTo>
                      <a:pt x="7614" y="1318"/>
                    </a:lnTo>
                    <a:lnTo>
                      <a:pt x="7614" y="1237"/>
                    </a:lnTo>
                    <a:lnTo>
                      <a:pt x="7668" y="1181"/>
                    </a:lnTo>
                    <a:lnTo>
                      <a:pt x="7774" y="1119"/>
                    </a:lnTo>
                    <a:lnTo>
                      <a:pt x="7765" y="890"/>
                    </a:lnTo>
                    <a:lnTo>
                      <a:pt x="7744" y="867"/>
                    </a:lnTo>
                    <a:lnTo>
                      <a:pt x="7481" y="871"/>
                    </a:lnTo>
                    <a:lnTo>
                      <a:pt x="7451" y="895"/>
                    </a:lnTo>
                    <a:lnTo>
                      <a:pt x="7439" y="1004"/>
                    </a:lnTo>
                    <a:lnTo>
                      <a:pt x="7179" y="1079"/>
                    </a:lnTo>
                    <a:lnTo>
                      <a:pt x="7092" y="1110"/>
                    </a:lnTo>
                    <a:lnTo>
                      <a:pt x="6983" y="1141"/>
                    </a:lnTo>
                    <a:lnTo>
                      <a:pt x="6950" y="1110"/>
                    </a:lnTo>
                    <a:lnTo>
                      <a:pt x="6895" y="1110"/>
                    </a:lnTo>
                    <a:lnTo>
                      <a:pt x="7016" y="1060"/>
                    </a:lnTo>
                    <a:lnTo>
                      <a:pt x="7092" y="1013"/>
                    </a:lnTo>
                    <a:lnTo>
                      <a:pt x="7264" y="966"/>
                    </a:lnTo>
                    <a:lnTo>
                      <a:pt x="7264" y="904"/>
                    </a:lnTo>
                    <a:lnTo>
                      <a:pt x="7221" y="890"/>
                    </a:lnTo>
                    <a:lnTo>
                      <a:pt x="6862" y="881"/>
                    </a:lnTo>
                    <a:lnTo>
                      <a:pt x="6799" y="867"/>
                    </a:lnTo>
                    <a:lnTo>
                      <a:pt x="6527" y="937"/>
                    </a:lnTo>
                    <a:lnTo>
                      <a:pt x="6461" y="923"/>
                    </a:lnTo>
                    <a:lnTo>
                      <a:pt x="6158" y="999"/>
                    </a:lnTo>
                    <a:lnTo>
                      <a:pt x="6158" y="1037"/>
                    </a:lnTo>
                    <a:lnTo>
                      <a:pt x="6050" y="1056"/>
                    </a:lnTo>
                    <a:lnTo>
                      <a:pt x="6005" y="985"/>
                    </a:lnTo>
                    <a:lnTo>
                      <a:pt x="6092" y="919"/>
                    </a:lnTo>
                    <a:lnTo>
                      <a:pt x="6352" y="848"/>
                    </a:lnTo>
                    <a:lnTo>
                      <a:pt x="6364" y="824"/>
                    </a:lnTo>
                    <a:lnTo>
                      <a:pt x="6255" y="800"/>
                    </a:lnTo>
                    <a:lnTo>
                      <a:pt x="6440" y="800"/>
                    </a:lnTo>
                    <a:lnTo>
                      <a:pt x="6515" y="819"/>
                    </a:lnTo>
                    <a:lnTo>
                      <a:pt x="6841" y="796"/>
                    </a:lnTo>
                    <a:lnTo>
                      <a:pt x="7004" y="805"/>
                    </a:lnTo>
                    <a:lnTo>
                      <a:pt x="7351" y="796"/>
                    </a:lnTo>
                    <a:lnTo>
                      <a:pt x="7493" y="725"/>
                    </a:lnTo>
                    <a:lnTo>
                      <a:pt x="7602" y="739"/>
                    </a:lnTo>
                    <a:lnTo>
                      <a:pt x="7777" y="701"/>
                    </a:lnTo>
                    <a:lnTo>
                      <a:pt x="7795" y="640"/>
                    </a:lnTo>
                    <a:lnTo>
                      <a:pt x="7885" y="626"/>
                    </a:lnTo>
                    <a:lnTo>
                      <a:pt x="7895" y="569"/>
                    </a:lnTo>
                    <a:lnTo>
                      <a:pt x="7795" y="489"/>
                    </a:lnTo>
                    <a:lnTo>
                      <a:pt x="7602" y="448"/>
                    </a:lnTo>
                    <a:lnTo>
                      <a:pt x="7481" y="477"/>
                    </a:lnTo>
                    <a:lnTo>
                      <a:pt x="7493" y="425"/>
                    </a:lnTo>
                    <a:lnTo>
                      <a:pt x="7429" y="425"/>
                    </a:lnTo>
                    <a:lnTo>
                      <a:pt x="7243" y="498"/>
                    </a:lnTo>
                    <a:lnTo>
                      <a:pt x="7233" y="448"/>
                    </a:lnTo>
                    <a:lnTo>
                      <a:pt x="7297" y="411"/>
                    </a:lnTo>
                    <a:lnTo>
                      <a:pt x="7330" y="335"/>
                    </a:lnTo>
                    <a:lnTo>
                      <a:pt x="7255" y="274"/>
                    </a:lnTo>
                    <a:lnTo>
                      <a:pt x="7058" y="297"/>
                    </a:lnTo>
                    <a:lnTo>
                      <a:pt x="7016" y="326"/>
                    </a:lnTo>
                    <a:lnTo>
                      <a:pt x="6723" y="335"/>
                    </a:lnTo>
                    <a:lnTo>
                      <a:pt x="6570" y="307"/>
                    </a:lnTo>
                    <a:lnTo>
                      <a:pt x="6407" y="307"/>
                    </a:lnTo>
                    <a:lnTo>
                      <a:pt x="6201" y="363"/>
                    </a:lnTo>
                    <a:lnTo>
                      <a:pt x="6180" y="406"/>
                    </a:lnTo>
                    <a:lnTo>
                      <a:pt x="5920" y="411"/>
                    </a:lnTo>
                    <a:lnTo>
                      <a:pt x="5908" y="477"/>
                    </a:lnTo>
                    <a:lnTo>
                      <a:pt x="5842" y="498"/>
                    </a:lnTo>
                    <a:lnTo>
                      <a:pt x="5832" y="444"/>
                    </a:lnTo>
                    <a:lnTo>
                      <a:pt x="5755" y="439"/>
                    </a:lnTo>
                    <a:lnTo>
                      <a:pt x="5679" y="486"/>
                    </a:lnTo>
                    <a:lnTo>
                      <a:pt x="5615" y="486"/>
                    </a:lnTo>
                    <a:lnTo>
                      <a:pt x="5648" y="448"/>
                    </a:lnTo>
                    <a:lnTo>
                      <a:pt x="5603" y="430"/>
                    </a:lnTo>
                    <a:lnTo>
                      <a:pt x="5799" y="392"/>
                    </a:lnTo>
                    <a:lnTo>
                      <a:pt x="5984" y="345"/>
                    </a:lnTo>
                    <a:lnTo>
                      <a:pt x="5929" y="316"/>
                    </a:lnTo>
                    <a:lnTo>
                      <a:pt x="6038" y="311"/>
                    </a:lnTo>
                    <a:lnTo>
                      <a:pt x="6147" y="335"/>
                    </a:lnTo>
                    <a:lnTo>
                      <a:pt x="6298" y="293"/>
                    </a:lnTo>
                    <a:lnTo>
                      <a:pt x="6527" y="264"/>
                    </a:lnTo>
                    <a:lnTo>
                      <a:pt x="6777" y="283"/>
                    </a:lnTo>
                    <a:lnTo>
                      <a:pt x="7025" y="260"/>
                    </a:lnTo>
                    <a:lnTo>
                      <a:pt x="7210" y="212"/>
                    </a:lnTo>
                    <a:lnTo>
                      <a:pt x="7158" y="151"/>
                    </a:lnTo>
                    <a:lnTo>
                      <a:pt x="6808" y="80"/>
                    </a:lnTo>
                    <a:lnTo>
                      <a:pt x="6754" y="123"/>
                    </a:lnTo>
                    <a:lnTo>
                      <a:pt x="6669" y="127"/>
                    </a:lnTo>
                    <a:lnTo>
                      <a:pt x="6614" y="99"/>
                    </a:lnTo>
                    <a:lnTo>
                      <a:pt x="6699" y="71"/>
                    </a:lnTo>
                    <a:lnTo>
                      <a:pt x="6657" y="47"/>
                    </a:lnTo>
                    <a:lnTo>
                      <a:pt x="6548" y="52"/>
                    </a:lnTo>
                    <a:lnTo>
                      <a:pt x="6484" y="28"/>
                    </a:lnTo>
                    <a:lnTo>
                      <a:pt x="6397" y="28"/>
                    </a:lnTo>
                    <a:lnTo>
                      <a:pt x="6255" y="19"/>
                    </a:lnTo>
                    <a:lnTo>
                      <a:pt x="6158" y="14"/>
                    </a:lnTo>
                    <a:lnTo>
                      <a:pt x="6071" y="28"/>
                    </a:lnTo>
                    <a:lnTo>
                      <a:pt x="6017" y="0"/>
                    </a:lnTo>
                    <a:lnTo>
                      <a:pt x="5842" y="14"/>
                    </a:lnTo>
                    <a:lnTo>
                      <a:pt x="5799" y="42"/>
                    </a:lnTo>
                    <a:lnTo>
                      <a:pt x="5745" y="47"/>
                    </a:lnTo>
                    <a:lnTo>
                      <a:pt x="5670" y="23"/>
                    </a:lnTo>
                    <a:lnTo>
                      <a:pt x="5615" y="19"/>
                    </a:lnTo>
                    <a:lnTo>
                      <a:pt x="5528" y="56"/>
                    </a:lnTo>
                    <a:lnTo>
                      <a:pt x="5462" y="33"/>
                    </a:lnTo>
                    <a:lnTo>
                      <a:pt x="5386" y="52"/>
                    </a:lnTo>
                    <a:lnTo>
                      <a:pt x="5485" y="127"/>
                    </a:lnTo>
                    <a:lnTo>
                      <a:pt x="5419" y="151"/>
                    </a:lnTo>
                    <a:lnTo>
                      <a:pt x="5299" y="89"/>
                    </a:lnTo>
                    <a:lnTo>
                      <a:pt x="5223" y="89"/>
                    </a:lnTo>
                    <a:lnTo>
                      <a:pt x="5256" y="123"/>
                    </a:lnTo>
                    <a:lnTo>
                      <a:pt x="5214" y="137"/>
                    </a:lnTo>
                    <a:lnTo>
                      <a:pt x="5147" y="118"/>
                    </a:lnTo>
                    <a:lnTo>
                      <a:pt x="5114" y="132"/>
                    </a:lnTo>
                    <a:lnTo>
                      <a:pt x="5159" y="193"/>
                    </a:lnTo>
                    <a:lnTo>
                      <a:pt x="5105" y="236"/>
                    </a:lnTo>
                    <a:lnTo>
                      <a:pt x="5202" y="264"/>
                    </a:lnTo>
                    <a:lnTo>
                      <a:pt x="5386" y="269"/>
                    </a:lnTo>
                    <a:lnTo>
                      <a:pt x="5386" y="293"/>
                    </a:lnTo>
                    <a:lnTo>
                      <a:pt x="5256" y="302"/>
                    </a:lnTo>
                    <a:lnTo>
                      <a:pt x="5169" y="311"/>
                    </a:lnTo>
                    <a:lnTo>
                      <a:pt x="5169" y="345"/>
                    </a:lnTo>
                    <a:lnTo>
                      <a:pt x="5344" y="345"/>
                    </a:lnTo>
                    <a:lnTo>
                      <a:pt x="5289" y="373"/>
                    </a:lnTo>
                    <a:lnTo>
                      <a:pt x="5147" y="373"/>
                    </a:lnTo>
                    <a:lnTo>
                      <a:pt x="5093" y="401"/>
                    </a:lnTo>
                    <a:lnTo>
                      <a:pt x="5202" y="458"/>
                    </a:lnTo>
                    <a:lnTo>
                      <a:pt x="5192" y="496"/>
                    </a:lnTo>
                    <a:lnTo>
                      <a:pt x="5126" y="496"/>
                    </a:lnTo>
                    <a:lnTo>
                      <a:pt x="5072" y="430"/>
                    </a:lnTo>
                    <a:lnTo>
                      <a:pt x="4996" y="397"/>
                    </a:lnTo>
                    <a:lnTo>
                      <a:pt x="4855" y="401"/>
                    </a:lnTo>
                    <a:lnTo>
                      <a:pt x="4767" y="335"/>
                    </a:lnTo>
                    <a:lnTo>
                      <a:pt x="4670" y="326"/>
                    </a:lnTo>
                    <a:lnTo>
                      <a:pt x="4658" y="264"/>
                    </a:lnTo>
                    <a:lnTo>
                      <a:pt x="4507" y="231"/>
                    </a:lnTo>
                    <a:lnTo>
                      <a:pt x="4366" y="245"/>
                    </a:lnTo>
                    <a:lnTo>
                      <a:pt x="4332" y="269"/>
                    </a:lnTo>
                    <a:lnTo>
                      <a:pt x="4474" y="293"/>
                    </a:lnTo>
                    <a:lnTo>
                      <a:pt x="4495" y="321"/>
                    </a:lnTo>
                    <a:lnTo>
                      <a:pt x="4410" y="326"/>
                    </a:lnTo>
                    <a:lnTo>
                      <a:pt x="4311" y="302"/>
                    </a:lnTo>
                    <a:lnTo>
                      <a:pt x="4148" y="302"/>
                    </a:lnTo>
                    <a:lnTo>
                      <a:pt x="4094" y="326"/>
                    </a:lnTo>
                    <a:lnTo>
                      <a:pt x="4245" y="387"/>
                    </a:lnTo>
                    <a:lnTo>
                      <a:pt x="4332" y="397"/>
                    </a:lnTo>
                    <a:lnTo>
                      <a:pt x="4354" y="425"/>
                    </a:lnTo>
                    <a:lnTo>
                      <a:pt x="4236" y="430"/>
                    </a:lnTo>
                    <a:lnTo>
                      <a:pt x="4245" y="472"/>
                    </a:lnTo>
                    <a:lnTo>
                      <a:pt x="4507" y="439"/>
                    </a:lnTo>
                    <a:lnTo>
                      <a:pt x="4788" y="496"/>
                    </a:lnTo>
                    <a:lnTo>
                      <a:pt x="4888" y="536"/>
                    </a:lnTo>
                    <a:lnTo>
                      <a:pt x="4963" y="649"/>
                    </a:lnTo>
                    <a:lnTo>
                      <a:pt x="4963" y="697"/>
                    </a:lnTo>
                    <a:lnTo>
                      <a:pt x="4876" y="659"/>
                    </a:lnTo>
                    <a:lnTo>
                      <a:pt x="4876" y="621"/>
                    </a:lnTo>
                    <a:lnTo>
                      <a:pt x="4800" y="552"/>
                    </a:lnTo>
                    <a:lnTo>
                      <a:pt x="4725" y="519"/>
                    </a:lnTo>
                    <a:lnTo>
                      <a:pt x="4680" y="541"/>
                    </a:lnTo>
                    <a:lnTo>
                      <a:pt x="4713" y="611"/>
                    </a:lnTo>
                    <a:lnTo>
                      <a:pt x="4649" y="630"/>
                    </a:lnTo>
                    <a:lnTo>
                      <a:pt x="4616" y="597"/>
                    </a:lnTo>
                    <a:lnTo>
                      <a:pt x="4625" y="519"/>
                    </a:lnTo>
                    <a:lnTo>
                      <a:pt x="4583" y="498"/>
                    </a:lnTo>
                    <a:lnTo>
                      <a:pt x="4354" y="505"/>
                    </a:lnTo>
                    <a:lnTo>
                      <a:pt x="4139" y="489"/>
                    </a:lnTo>
                    <a:lnTo>
                      <a:pt x="4051" y="508"/>
                    </a:lnTo>
                    <a:lnTo>
                      <a:pt x="4148" y="536"/>
                    </a:lnTo>
                    <a:lnTo>
                      <a:pt x="4387" y="687"/>
                    </a:lnTo>
                    <a:lnTo>
                      <a:pt x="4332" y="711"/>
                    </a:lnTo>
                    <a:lnTo>
                      <a:pt x="4571" y="758"/>
                    </a:lnTo>
                    <a:lnTo>
                      <a:pt x="4517" y="777"/>
                    </a:lnTo>
                    <a:lnTo>
                      <a:pt x="4399" y="767"/>
                    </a:lnTo>
                    <a:lnTo>
                      <a:pt x="4257" y="758"/>
                    </a:lnTo>
                    <a:lnTo>
                      <a:pt x="4214" y="786"/>
                    </a:lnTo>
                    <a:lnTo>
                      <a:pt x="4245" y="895"/>
                    </a:lnTo>
                    <a:lnTo>
                      <a:pt x="4214" y="923"/>
                    </a:lnTo>
                    <a:lnTo>
                      <a:pt x="4323" y="971"/>
                    </a:lnTo>
                    <a:lnTo>
                      <a:pt x="4311" y="994"/>
                    </a:lnTo>
                    <a:lnTo>
                      <a:pt x="4203" y="994"/>
                    </a:lnTo>
                    <a:lnTo>
                      <a:pt x="4007" y="857"/>
                    </a:lnTo>
                    <a:lnTo>
                      <a:pt x="3898" y="805"/>
                    </a:lnTo>
                    <a:lnTo>
                      <a:pt x="3780" y="796"/>
                    </a:lnTo>
                    <a:lnTo>
                      <a:pt x="3768" y="753"/>
                    </a:lnTo>
                    <a:lnTo>
                      <a:pt x="3617" y="725"/>
                    </a:lnTo>
                    <a:lnTo>
                      <a:pt x="3605" y="682"/>
                    </a:lnTo>
                    <a:lnTo>
                      <a:pt x="3508" y="630"/>
                    </a:lnTo>
                    <a:lnTo>
                      <a:pt x="3324" y="635"/>
                    </a:lnTo>
                    <a:lnTo>
                      <a:pt x="3291" y="663"/>
                    </a:lnTo>
                    <a:lnTo>
                      <a:pt x="3333" y="701"/>
                    </a:lnTo>
                    <a:lnTo>
                      <a:pt x="3324" y="815"/>
                    </a:lnTo>
                    <a:lnTo>
                      <a:pt x="3454" y="890"/>
                    </a:lnTo>
                    <a:lnTo>
                      <a:pt x="3518" y="933"/>
                    </a:lnTo>
                    <a:lnTo>
                      <a:pt x="3303" y="933"/>
                    </a:lnTo>
                    <a:lnTo>
                      <a:pt x="3541" y="1041"/>
                    </a:lnTo>
                    <a:lnTo>
                      <a:pt x="3496" y="1070"/>
                    </a:lnTo>
                    <a:lnTo>
                      <a:pt x="3161" y="919"/>
                    </a:lnTo>
                    <a:lnTo>
                      <a:pt x="3040" y="895"/>
                    </a:lnTo>
                    <a:lnTo>
                      <a:pt x="2998" y="919"/>
                    </a:lnTo>
                    <a:lnTo>
                      <a:pt x="3040" y="937"/>
                    </a:lnTo>
                    <a:lnTo>
                      <a:pt x="2944" y="1072"/>
                    </a:lnTo>
                    <a:lnTo>
                      <a:pt x="2899" y="1089"/>
                    </a:lnTo>
                    <a:lnTo>
                      <a:pt x="2868" y="1070"/>
                    </a:lnTo>
                    <a:lnTo>
                      <a:pt x="2889" y="834"/>
                    </a:lnTo>
                    <a:lnTo>
                      <a:pt x="2844" y="734"/>
                    </a:lnTo>
                    <a:lnTo>
                      <a:pt x="2790" y="706"/>
                    </a:lnTo>
                    <a:lnTo>
                      <a:pt x="2639" y="734"/>
                    </a:lnTo>
                    <a:lnTo>
                      <a:pt x="2660" y="786"/>
                    </a:lnTo>
                    <a:lnTo>
                      <a:pt x="2530" y="777"/>
                    </a:lnTo>
                    <a:lnTo>
                      <a:pt x="2412" y="810"/>
                    </a:lnTo>
                    <a:lnTo>
                      <a:pt x="2292" y="810"/>
                    </a:lnTo>
                    <a:lnTo>
                      <a:pt x="2041" y="862"/>
                    </a:lnTo>
                    <a:lnTo>
                      <a:pt x="2020" y="881"/>
                    </a:lnTo>
                    <a:lnTo>
                      <a:pt x="2140" y="937"/>
                    </a:lnTo>
                    <a:lnTo>
                      <a:pt x="2171" y="980"/>
                    </a:lnTo>
                    <a:lnTo>
                      <a:pt x="2325" y="1063"/>
                    </a:lnTo>
                    <a:lnTo>
                      <a:pt x="2336" y="1124"/>
                    </a:lnTo>
                    <a:lnTo>
                      <a:pt x="2086" y="1027"/>
                    </a:lnTo>
                    <a:lnTo>
                      <a:pt x="2086" y="980"/>
                    </a:lnTo>
                    <a:lnTo>
                      <a:pt x="2020" y="947"/>
                    </a:lnTo>
                    <a:lnTo>
                      <a:pt x="1814" y="952"/>
                    </a:lnTo>
                    <a:lnTo>
                      <a:pt x="1715" y="971"/>
                    </a:lnTo>
                    <a:lnTo>
                      <a:pt x="1694" y="994"/>
                    </a:lnTo>
                    <a:lnTo>
                      <a:pt x="1727" y="1027"/>
                    </a:lnTo>
                    <a:lnTo>
                      <a:pt x="1739" y="1072"/>
                    </a:lnTo>
                    <a:lnTo>
                      <a:pt x="1824" y="1105"/>
                    </a:lnTo>
                    <a:lnTo>
                      <a:pt x="1748" y="1162"/>
                    </a:lnTo>
                    <a:lnTo>
                      <a:pt x="1793" y="1195"/>
                    </a:lnTo>
                    <a:lnTo>
                      <a:pt x="1793" y="1256"/>
                    </a:lnTo>
                    <a:lnTo>
                      <a:pt x="1640" y="1299"/>
                    </a:lnTo>
                    <a:lnTo>
                      <a:pt x="1597" y="1271"/>
                    </a:lnTo>
                    <a:lnTo>
                      <a:pt x="1498" y="1252"/>
                    </a:lnTo>
                    <a:lnTo>
                      <a:pt x="1510" y="1365"/>
                    </a:lnTo>
                    <a:lnTo>
                      <a:pt x="1455" y="1379"/>
                    </a:lnTo>
                    <a:lnTo>
                      <a:pt x="1422" y="1285"/>
                    </a:lnTo>
                    <a:lnTo>
                      <a:pt x="1380" y="1289"/>
                    </a:lnTo>
                    <a:lnTo>
                      <a:pt x="1151" y="1431"/>
                    </a:lnTo>
                    <a:lnTo>
                      <a:pt x="1151" y="1483"/>
                    </a:lnTo>
                    <a:lnTo>
                      <a:pt x="1075" y="1493"/>
                    </a:lnTo>
                    <a:lnTo>
                      <a:pt x="988" y="1545"/>
                    </a:lnTo>
                    <a:lnTo>
                      <a:pt x="848" y="1582"/>
                    </a:lnTo>
                    <a:lnTo>
                      <a:pt x="848" y="1656"/>
                    </a:lnTo>
                    <a:lnTo>
                      <a:pt x="891" y="1679"/>
                    </a:lnTo>
                    <a:lnTo>
                      <a:pt x="891" y="1717"/>
                    </a:lnTo>
                    <a:lnTo>
                      <a:pt x="1108" y="1741"/>
                    </a:lnTo>
                    <a:lnTo>
                      <a:pt x="1174" y="1708"/>
                    </a:lnTo>
                    <a:lnTo>
                      <a:pt x="1226" y="1715"/>
                    </a:lnTo>
                    <a:lnTo>
                      <a:pt x="1314" y="1677"/>
                    </a:lnTo>
                    <a:lnTo>
                      <a:pt x="1368" y="1715"/>
                    </a:lnTo>
                    <a:lnTo>
                      <a:pt x="1325" y="1736"/>
                    </a:lnTo>
                    <a:lnTo>
                      <a:pt x="1281" y="1764"/>
                    </a:lnTo>
                    <a:lnTo>
                      <a:pt x="1347" y="1797"/>
                    </a:lnTo>
                    <a:lnTo>
                      <a:pt x="1195" y="1826"/>
                    </a:lnTo>
                    <a:lnTo>
                      <a:pt x="1281" y="1911"/>
                    </a:lnTo>
                    <a:lnTo>
                      <a:pt x="1042" y="2076"/>
                    </a:lnTo>
                    <a:lnTo>
                      <a:pt x="978" y="2057"/>
                    </a:lnTo>
                    <a:lnTo>
                      <a:pt x="749" y="2067"/>
                    </a:lnTo>
                    <a:lnTo>
                      <a:pt x="685" y="2109"/>
                    </a:lnTo>
                    <a:lnTo>
                      <a:pt x="577" y="2119"/>
                    </a:lnTo>
                    <a:lnTo>
                      <a:pt x="640" y="2147"/>
                    </a:lnTo>
                    <a:lnTo>
                      <a:pt x="598" y="2171"/>
                    </a:lnTo>
                    <a:lnTo>
                      <a:pt x="477" y="2171"/>
                    </a:lnTo>
                    <a:lnTo>
                      <a:pt x="326" y="2246"/>
                    </a:lnTo>
                    <a:lnTo>
                      <a:pt x="260" y="2232"/>
                    </a:lnTo>
                    <a:lnTo>
                      <a:pt x="163" y="2237"/>
                    </a:lnTo>
                    <a:lnTo>
                      <a:pt x="109" y="2267"/>
                    </a:lnTo>
                    <a:lnTo>
                      <a:pt x="21" y="2305"/>
                    </a:lnTo>
                    <a:lnTo>
                      <a:pt x="12" y="2334"/>
                    </a:lnTo>
                    <a:lnTo>
                      <a:pt x="43" y="2352"/>
                    </a:lnTo>
                    <a:lnTo>
                      <a:pt x="12" y="2371"/>
                    </a:lnTo>
                    <a:lnTo>
                      <a:pt x="0" y="2395"/>
                    </a:lnTo>
                    <a:lnTo>
                      <a:pt x="130" y="2471"/>
                    </a:lnTo>
                    <a:lnTo>
                      <a:pt x="239" y="2480"/>
                    </a:lnTo>
                    <a:lnTo>
                      <a:pt x="239" y="2494"/>
                    </a:lnTo>
                    <a:lnTo>
                      <a:pt x="369" y="2499"/>
                    </a:lnTo>
                    <a:lnTo>
                      <a:pt x="390" y="2527"/>
                    </a:lnTo>
                    <a:lnTo>
                      <a:pt x="444" y="2537"/>
                    </a:lnTo>
                    <a:lnTo>
                      <a:pt x="444" y="2570"/>
                    </a:lnTo>
                    <a:lnTo>
                      <a:pt x="607" y="2603"/>
                    </a:lnTo>
                    <a:lnTo>
                      <a:pt x="685" y="2556"/>
                    </a:lnTo>
                    <a:lnTo>
                      <a:pt x="749" y="2575"/>
                    </a:lnTo>
                    <a:lnTo>
                      <a:pt x="848" y="2565"/>
                    </a:lnTo>
                    <a:lnTo>
                      <a:pt x="912" y="2532"/>
                    </a:lnTo>
                    <a:lnTo>
                      <a:pt x="1032" y="2546"/>
                    </a:lnTo>
                    <a:lnTo>
                      <a:pt x="1087" y="2584"/>
                    </a:lnTo>
                    <a:lnTo>
                      <a:pt x="978" y="2641"/>
                    </a:lnTo>
                    <a:lnTo>
                      <a:pt x="903" y="2622"/>
                    </a:lnTo>
                    <a:lnTo>
                      <a:pt x="836" y="2622"/>
                    </a:lnTo>
                    <a:lnTo>
                      <a:pt x="662" y="2650"/>
                    </a:lnTo>
                    <a:lnTo>
                      <a:pt x="652" y="2674"/>
                    </a:lnTo>
                    <a:lnTo>
                      <a:pt x="815" y="2660"/>
                    </a:lnTo>
                    <a:lnTo>
                      <a:pt x="999" y="2693"/>
                    </a:lnTo>
                    <a:lnTo>
                      <a:pt x="1011" y="2721"/>
                    </a:lnTo>
                    <a:lnTo>
                      <a:pt x="945" y="2730"/>
                    </a:lnTo>
                    <a:lnTo>
                      <a:pt x="803" y="2693"/>
                    </a:lnTo>
                    <a:lnTo>
                      <a:pt x="770" y="2702"/>
                    </a:lnTo>
                    <a:lnTo>
                      <a:pt x="631" y="2707"/>
                    </a:lnTo>
                    <a:lnTo>
                      <a:pt x="532" y="2678"/>
                    </a:lnTo>
                    <a:lnTo>
                      <a:pt x="402" y="2674"/>
                    </a:lnTo>
                    <a:lnTo>
                      <a:pt x="251" y="2721"/>
                    </a:lnTo>
                    <a:lnTo>
                      <a:pt x="326" y="2792"/>
                    </a:lnTo>
                    <a:lnTo>
                      <a:pt x="423" y="2787"/>
                    </a:lnTo>
                    <a:lnTo>
                      <a:pt x="456" y="2749"/>
                    </a:lnTo>
                    <a:lnTo>
                      <a:pt x="522" y="2749"/>
                    </a:lnTo>
                    <a:lnTo>
                      <a:pt x="501" y="2825"/>
                    </a:lnTo>
                    <a:lnTo>
                      <a:pt x="761" y="2834"/>
                    </a:lnTo>
                    <a:lnTo>
                      <a:pt x="770" y="2879"/>
                    </a:lnTo>
                    <a:lnTo>
                      <a:pt x="662" y="2875"/>
                    </a:lnTo>
                    <a:lnTo>
                      <a:pt x="510" y="2926"/>
                    </a:lnTo>
                    <a:lnTo>
                      <a:pt x="631" y="3002"/>
                    </a:lnTo>
                    <a:lnTo>
                      <a:pt x="825" y="3026"/>
                    </a:lnTo>
                    <a:lnTo>
                      <a:pt x="879" y="3049"/>
                    </a:lnTo>
                    <a:lnTo>
                      <a:pt x="978" y="3045"/>
                    </a:lnTo>
                    <a:lnTo>
                      <a:pt x="978" y="3016"/>
                    </a:lnTo>
                    <a:lnTo>
                      <a:pt x="903" y="3002"/>
                    </a:lnTo>
                    <a:lnTo>
                      <a:pt x="891" y="2960"/>
                    </a:lnTo>
                    <a:lnTo>
                      <a:pt x="966" y="2960"/>
                    </a:lnTo>
                    <a:lnTo>
                      <a:pt x="1021" y="2997"/>
                    </a:lnTo>
                    <a:lnTo>
                      <a:pt x="1066" y="2964"/>
                    </a:lnTo>
                    <a:lnTo>
                      <a:pt x="1129" y="2955"/>
                    </a:lnTo>
                    <a:lnTo>
                      <a:pt x="1151" y="3007"/>
                    </a:lnTo>
                    <a:lnTo>
                      <a:pt x="1195" y="3021"/>
                    </a:lnTo>
                    <a:lnTo>
                      <a:pt x="1292" y="2997"/>
                    </a:lnTo>
                    <a:lnTo>
                      <a:pt x="1314" y="2941"/>
                    </a:lnTo>
                    <a:lnTo>
                      <a:pt x="1368" y="2936"/>
                    </a:lnTo>
                    <a:lnTo>
                      <a:pt x="1368" y="2983"/>
                    </a:lnTo>
                    <a:lnTo>
                      <a:pt x="1455" y="2983"/>
                    </a:lnTo>
                    <a:lnTo>
                      <a:pt x="1488" y="2936"/>
                    </a:lnTo>
                    <a:lnTo>
                      <a:pt x="1543" y="2941"/>
                    </a:lnTo>
                    <a:lnTo>
                      <a:pt x="1576" y="2993"/>
                    </a:lnTo>
                    <a:lnTo>
                      <a:pt x="1661" y="2964"/>
                    </a:lnTo>
                    <a:lnTo>
                      <a:pt x="1814" y="2988"/>
                    </a:lnTo>
                    <a:lnTo>
                      <a:pt x="1803" y="3007"/>
                    </a:lnTo>
                    <a:lnTo>
                      <a:pt x="1869" y="3040"/>
                    </a:lnTo>
                    <a:lnTo>
                      <a:pt x="1954" y="3026"/>
                    </a:lnTo>
                    <a:lnTo>
                      <a:pt x="1999" y="3073"/>
                    </a:lnTo>
                    <a:lnTo>
                      <a:pt x="2074" y="3068"/>
                    </a:lnTo>
                    <a:lnTo>
                      <a:pt x="2204" y="3111"/>
                    </a:lnTo>
                    <a:lnTo>
                      <a:pt x="2183" y="3196"/>
                    </a:lnTo>
                    <a:lnTo>
                      <a:pt x="2258" y="3210"/>
                    </a:lnTo>
                    <a:lnTo>
                      <a:pt x="2443" y="3423"/>
                    </a:lnTo>
                    <a:lnTo>
                      <a:pt x="2521" y="3449"/>
                    </a:lnTo>
                    <a:lnTo>
                      <a:pt x="2584" y="3501"/>
                    </a:lnTo>
                    <a:lnTo>
                      <a:pt x="2530" y="3527"/>
                    </a:lnTo>
                    <a:lnTo>
                      <a:pt x="2563" y="3649"/>
                    </a:lnTo>
                    <a:lnTo>
                      <a:pt x="2639" y="3697"/>
                    </a:lnTo>
                    <a:lnTo>
                      <a:pt x="2606" y="3767"/>
                    </a:lnTo>
                    <a:lnTo>
                      <a:pt x="2726" y="3871"/>
                    </a:lnTo>
                    <a:lnTo>
                      <a:pt x="2681" y="3968"/>
                    </a:lnTo>
                    <a:lnTo>
                      <a:pt x="2814" y="3990"/>
                    </a:lnTo>
                    <a:lnTo>
                      <a:pt x="2835" y="4138"/>
                    </a:lnTo>
                    <a:lnTo>
                      <a:pt x="2726" y="4119"/>
                    </a:lnTo>
                    <a:lnTo>
                      <a:pt x="2705" y="4138"/>
                    </a:lnTo>
                    <a:lnTo>
                      <a:pt x="2747" y="4216"/>
                    </a:lnTo>
                    <a:lnTo>
                      <a:pt x="2714" y="4275"/>
                    </a:lnTo>
                    <a:lnTo>
                      <a:pt x="2781" y="4327"/>
                    </a:lnTo>
                    <a:lnTo>
                      <a:pt x="2651" y="4365"/>
                    </a:lnTo>
                    <a:lnTo>
                      <a:pt x="2759" y="4424"/>
                    </a:lnTo>
                    <a:lnTo>
                      <a:pt x="2889" y="4445"/>
                    </a:lnTo>
                    <a:lnTo>
                      <a:pt x="2899" y="4346"/>
                    </a:lnTo>
                    <a:lnTo>
                      <a:pt x="2953" y="4341"/>
                    </a:lnTo>
                    <a:lnTo>
                      <a:pt x="2953" y="4268"/>
                    </a:lnTo>
                    <a:lnTo>
                      <a:pt x="3031" y="4275"/>
                    </a:lnTo>
                    <a:lnTo>
                      <a:pt x="3052" y="4320"/>
                    </a:lnTo>
                    <a:lnTo>
                      <a:pt x="3182" y="4398"/>
                    </a:lnTo>
                    <a:lnTo>
                      <a:pt x="3128" y="4445"/>
                    </a:lnTo>
                    <a:lnTo>
                      <a:pt x="3269" y="4516"/>
                    </a:lnTo>
                    <a:lnTo>
                      <a:pt x="3355" y="4528"/>
                    </a:lnTo>
                    <a:lnTo>
                      <a:pt x="3291" y="4580"/>
                    </a:lnTo>
                    <a:lnTo>
                      <a:pt x="3345" y="4639"/>
                    </a:lnTo>
                    <a:lnTo>
                      <a:pt x="3333" y="4679"/>
                    </a:lnTo>
                    <a:lnTo>
                      <a:pt x="3442" y="4731"/>
                    </a:lnTo>
                    <a:lnTo>
                      <a:pt x="3388" y="4757"/>
                    </a:lnTo>
                    <a:lnTo>
                      <a:pt x="3203" y="4672"/>
                    </a:lnTo>
                    <a:lnTo>
                      <a:pt x="3128" y="4672"/>
                    </a:lnTo>
                    <a:lnTo>
                      <a:pt x="3007" y="4639"/>
                    </a:lnTo>
                    <a:lnTo>
                      <a:pt x="2868" y="4620"/>
                    </a:lnTo>
                    <a:lnTo>
                      <a:pt x="2823" y="4639"/>
                    </a:lnTo>
                    <a:lnTo>
                      <a:pt x="2899" y="4724"/>
                    </a:lnTo>
                    <a:lnTo>
                      <a:pt x="3031" y="4750"/>
                    </a:lnTo>
                    <a:lnTo>
                      <a:pt x="3149" y="4828"/>
                    </a:lnTo>
                    <a:lnTo>
                      <a:pt x="3345" y="4854"/>
                    </a:lnTo>
                    <a:lnTo>
                      <a:pt x="3475" y="4835"/>
                    </a:lnTo>
                    <a:lnTo>
                      <a:pt x="3487" y="4894"/>
                    </a:lnTo>
                    <a:lnTo>
                      <a:pt x="3432" y="4932"/>
                    </a:lnTo>
                    <a:lnTo>
                      <a:pt x="3487" y="4991"/>
                    </a:lnTo>
                    <a:lnTo>
                      <a:pt x="3378" y="5031"/>
                    </a:lnTo>
                    <a:lnTo>
                      <a:pt x="3345" y="5142"/>
                    </a:lnTo>
                    <a:lnTo>
                      <a:pt x="3409" y="5168"/>
                    </a:lnTo>
                    <a:lnTo>
                      <a:pt x="3409" y="5206"/>
                    </a:lnTo>
                    <a:lnTo>
                      <a:pt x="3269" y="5213"/>
                    </a:lnTo>
                    <a:lnTo>
                      <a:pt x="3140" y="5239"/>
                    </a:lnTo>
                    <a:lnTo>
                      <a:pt x="3128" y="5291"/>
                    </a:lnTo>
                    <a:lnTo>
                      <a:pt x="3203" y="5305"/>
                    </a:lnTo>
                    <a:lnTo>
                      <a:pt x="3333" y="5279"/>
                    </a:lnTo>
                    <a:lnTo>
                      <a:pt x="3378" y="5305"/>
                    </a:lnTo>
                    <a:lnTo>
                      <a:pt x="3454" y="5310"/>
                    </a:lnTo>
                    <a:lnTo>
                      <a:pt x="3421" y="5362"/>
                    </a:lnTo>
                    <a:lnTo>
                      <a:pt x="3269" y="5336"/>
                    </a:lnTo>
                    <a:lnTo>
                      <a:pt x="3116" y="5336"/>
                    </a:lnTo>
                    <a:lnTo>
                      <a:pt x="2965" y="5395"/>
                    </a:lnTo>
                    <a:lnTo>
                      <a:pt x="2977" y="5447"/>
                    </a:lnTo>
                    <a:lnTo>
                      <a:pt x="3019" y="5454"/>
                    </a:lnTo>
                    <a:lnTo>
                      <a:pt x="3149" y="5395"/>
                    </a:lnTo>
                    <a:lnTo>
                      <a:pt x="3225" y="5395"/>
                    </a:lnTo>
                    <a:lnTo>
                      <a:pt x="3409" y="5402"/>
                    </a:lnTo>
                    <a:lnTo>
                      <a:pt x="3442" y="5466"/>
                    </a:lnTo>
                    <a:lnTo>
                      <a:pt x="3388" y="5487"/>
                    </a:lnTo>
                    <a:lnTo>
                      <a:pt x="3279" y="5440"/>
                    </a:lnTo>
                    <a:lnTo>
                      <a:pt x="3182" y="5421"/>
                    </a:lnTo>
                    <a:lnTo>
                      <a:pt x="2986" y="5494"/>
                    </a:lnTo>
                    <a:lnTo>
                      <a:pt x="2944" y="5603"/>
                    </a:lnTo>
                    <a:lnTo>
                      <a:pt x="2965" y="5643"/>
                    </a:lnTo>
                    <a:lnTo>
                      <a:pt x="3040" y="5617"/>
                    </a:lnTo>
                    <a:lnTo>
                      <a:pt x="3140" y="5629"/>
                    </a:lnTo>
                    <a:lnTo>
                      <a:pt x="3085" y="5716"/>
                    </a:lnTo>
                    <a:lnTo>
                      <a:pt x="3019" y="5716"/>
                    </a:lnTo>
                    <a:lnTo>
                      <a:pt x="2986" y="5816"/>
                    </a:lnTo>
                    <a:lnTo>
                      <a:pt x="3052" y="5934"/>
                    </a:lnTo>
                    <a:lnTo>
                      <a:pt x="3140" y="5945"/>
                    </a:lnTo>
                    <a:lnTo>
                      <a:pt x="3170" y="6021"/>
                    </a:lnTo>
                    <a:lnTo>
                      <a:pt x="3085" y="6021"/>
                    </a:lnTo>
                    <a:lnTo>
                      <a:pt x="3062" y="6054"/>
                    </a:lnTo>
                    <a:lnTo>
                      <a:pt x="3215" y="6163"/>
                    </a:lnTo>
                    <a:lnTo>
                      <a:pt x="3194" y="6217"/>
                    </a:lnTo>
                    <a:lnTo>
                      <a:pt x="3225" y="6368"/>
                    </a:lnTo>
                    <a:lnTo>
                      <a:pt x="3203" y="6510"/>
                    </a:lnTo>
                    <a:lnTo>
                      <a:pt x="3269" y="6531"/>
                    </a:lnTo>
                    <a:lnTo>
                      <a:pt x="3345" y="6390"/>
                    </a:lnTo>
                    <a:lnTo>
                      <a:pt x="3409" y="6335"/>
                    </a:lnTo>
                    <a:lnTo>
                      <a:pt x="3541" y="6423"/>
                    </a:lnTo>
                    <a:lnTo>
                      <a:pt x="3518" y="6489"/>
                    </a:lnTo>
                    <a:lnTo>
                      <a:pt x="3466" y="6456"/>
                    </a:lnTo>
                    <a:lnTo>
                      <a:pt x="3421" y="6543"/>
                    </a:lnTo>
                    <a:lnTo>
                      <a:pt x="3421" y="6619"/>
                    </a:lnTo>
                    <a:lnTo>
                      <a:pt x="3300" y="6628"/>
                    </a:lnTo>
                    <a:lnTo>
                      <a:pt x="3300" y="6758"/>
                    </a:lnTo>
                    <a:lnTo>
                      <a:pt x="3378" y="6824"/>
                    </a:lnTo>
                    <a:lnTo>
                      <a:pt x="3388" y="6857"/>
                    </a:lnTo>
                    <a:lnTo>
                      <a:pt x="3466" y="6945"/>
                    </a:lnTo>
                    <a:lnTo>
                      <a:pt x="3466" y="7008"/>
                    </a:lnTo>
                    <a:lnTo>
                      <a:pt x="3487" y="7042"/>
                    </a:lnTo>
                    <a:lnTo>
                      <a:pt x="3442" y="7096"/>
                    </a:lnTo>
                    <a:lnTo>
                      <a:pt x="3466" y="7138"/>
                    </a:lnTo>
                    <a:lnTo>
                      <a:pt x="3584" y="7205"/>
                    </a:lnTo>
                    <a:lnTo>
                      <a:pt x="3595" y="7280"/>
                    </a:lnTo>
                    <a:lnTo>
                      <a:pt x="3638" y="7389"/>
                    </a:lnTo>
                    <a:lnTo>
                      <a:pt x="3714" y="7455"/>
                    </a:lnTo>
                    <a:lnTo>
                      <a:pt x="3725" y="7507"/>
                    </a:lnTo>
                    <a:lnTo>
                      <a:pt x="3813" y="7561"/>
                    </a:lnTo>
                    <a:lnTo>
                      <a:pt x="3822" y="7682"/>
                    </a:lnTo>
                    <a:lnTo>
                      <a:pt x="3867" y="7703"/>
                    </a:lnTo>
                    <a:lnTo>
                      <a:pt x="3910" y="7627"/>
                    </a:lnTo>
                    <a:lnTo>
                      <a:pt x="4127" y="7606"/>
                    </a:lnTo>
                    <a:lnTo>
                      <a:pt x="4181" y="7715"/>
                    </a:lnTo>
                    <a:lnTo>
                      <a:pt x="4332" y="7790"/>
                    </a:lnTo>
                    <a:lnTo>
                      <a:pt x="4323" y="7878"/>
                    </a:lnTo>
                    <a:lnTo>
                      <a:pt x="4354" y="7942"/>
                    </a:lnTo>
                    <a:lnTo>
                      <a:pt x="4453" y="7899"/>
                    </a:lnTo>
                    <a:lnTo>
                      <a:pt x="4517" y="7953"/>
                    </a:lnTo>
                    <a:lnTo>
                      <a:pt x="4571" y="7823"/>
                    </a:lnTo>
                    <a:lnTo>
                      <a:pt x="4495" y="7736"/>
                    </a:lnTo>
                    <a:lnTo>
                      <a:pt x="4604" y="7724"/>
                    </a:lnTo>
                    <a:lnTo>
                      <a:pt x="4595" y="7660"/>
                    </a:lnTo>
                    <a:lnTo>
                      <a:pt x="4649" y="7585"/>
                    </a:lnTo>
                    <a:lnTo>
                      <a:pt x="4637" y="7519"/>
                    </a:lnTo>
                    <a:lnTo>
                      <a:pt x="4703" y="7486"/>
                    </a:lnTo>
                    <a:lnTo>
                      <a:pt x="4746" y="7377"/>
                    </a:lnTo>
                    <a:lnTo>
                      <a:pt x="4670" y="7226"/>
                    </a:lnTo>
                    <a:lnTo>
                      <a:pt x="4713" y="7105"/>
                    </a:lnTo>
                    <a:lnTo>
                      <a:pt x="4670" y="7051"/>
                    </a:lnTo>
                    <a:lnTo>
                      <a:pt x="4725" y="6987"/>
                    </a:lnTo>
                    <a:lnTo>
                      <a:pt x="4788" y="6999"/>
                    </a:lnTo>
                    <a:lnTo>
                      <a:pt x="4821" y="6867"/>
                    </a:lnTo>
                    <a:lnTo>
                      <a:pt x="4876" y="6857"/>
                    </a:lnTo>
                    <a:lnTo>
                      <a:pt x="4888" y="6803"/>
                    </a:lnTo>
                    <a:lnTo>
                      <a:pt x="4833" y="6706"/>
                    </a:lnTo>
                    <a:lnTo>
                      <a:pt x="4963" y="6727"/>
                    </a:lnTo>
                    <a:lnTo>
                      <a:pt x="4951" y="6586"/>
                    </a:lnTo>
                    <a:lnTo>
                      <a:pt x="4833" y="6564"/>
                    </a:lnTo>
                    <a:lnTo>
                      <a:pt x="4810" y="6477"/>
                    </a:lnTo>
                    <a:lnTo>
                      <a:pt x="4930" y="6477"/>
                    </a:lnTo>
                    <a:lnTo>
                      <a:pt x="4951" y="6401"/>
                    </a:lnTo>
                    <a:lnTo>
                      <a:pt x="4897" y="6335"/>
                    </a:lnTo>
                    <a:lnTo>
                      <a:pt x="4909" y="6227"/>
                    </a:lnTo>
                    <a:lnTo>
                      <a:pt x="5051" y="6217"/>
                    </a:lnTo>
                    <a:lnTo>
                      <a:pt x="5051" y="6163"/>
                    </a:lnTo>
                    <a:lnTo>
                      <a:pt x="5006" y="6097"/>
                    </a:lnTo>
                    <a:lnTo>
                      <a:pt x="5018" y="6064"/>
                    </a:lnTo>
                    <a:lnTo>
                      <a:pt x="5310" y="6009"/>
                    </a:lnTo>
                    <a:lnTo>
                      <a:pt x="5332" y="5794"/>
                    </a:lnTo>
                    <a:lnTo>
                      <a:pt x="5353" y="5740"/>
                    </a:lnTo>
                    <a:lnTo>
                      <a:pt x="5440" y="5761"/>
                    </a:lnTo>
                    <a:lnTo>
                      <a:pt x="5419" y="5879"/>
                    </a:lnTo>
                    <a:lnTo>
                      <a:pt x="5452" y="5934"/>
                    </a:lnTo>
                    <a:lnTo>
                      <a:pt x="5540" y="5891"/>
                    </a:lnTo>
                    <a:lnTo>
                      <a:pt x="5603" y="5934"/>
                    </a:lnTo>
                    <a:lnTo>
                      <a:pt x="5724" y="5870"/>
                    </a:lnTo>
                    <a:lnTo>
                      <a:pt x="5733" y="5761"/>
                    </a:lnTo>
                    <a:lnTo>
                      <a:pt x="5863" y="5771"/>
                    </a:lnTo>
                    <a:lnTo>
                      <a:pt x="5984" y="5617"/>
                    </a:lnTo>
                    <a:lnTo>
                      <a:pt x="6050" y="5499"/>
                    </a:lnTo>
                    <a:lnTo>
                      <a:pt x="6114" y="5402"/>
                    </a:lnTo>
                    <a:lnTo>
                      <a:pt x="6265" y="5388"/>
                    </a:lnTo>
                    <a:lnTo>
                      <a:pt x="6288" y="5291"/>
                    </a:lnTo>
                    <a:lnTo>
                      <a:pt x="6201" y="5251"/>
                    </a:lnTo>
                    <a:lnTo>
                      <a:pt x="6158" y="5206"/>
                    </a:lnTo>
                    <a:lnTo>
                      <a:pt x="6244" y="5213"/>
                    </a:lnTo>
                    <a:lnTo>
                      <a:pt x="6373" y="5291"/>
                    </a:lnTo>
                    <a:lnTo>
                      <a:pt x="6440" y="5298"/>
                    </a:lnTo>
                    <a:lnTo>
                      <a:pt x="6494" y="5258"/>
                    </a:lnTo>
                    <a:lnTo>
                      <a:pt x="6560" y="5279"/>
                    </a:lnTo>
                    <a:lnTo>
                      <a:pt x="6624" y="5239"/>
                    </a:lnTo>
                    <a:lnTo>
                      <a:pt x="6678" y="5265"/>
                    </a:lnTo>
                    <a:lnTo>
                      <a:pt x="6744" y="5265"/>
                    </a:lnTo>
                    <a:lnTo>
                      <a:pt x="6895" y="5187"/>
                    </a:lnTo>
                    <a:lnTo>
                      <a:pt x="6962" y="5213"/>
                    </a:lnTo>
                    <a:lnTo>
                      <a:pt x="7070" y="5154"/>
                    </a:lnTo>
                    <a:lnTo>
                      <a:pt x="7200" y="5154"/>
                    </a:lnTo>
                    <a:lnTo>
                      <a:pt x="7276" y="5076"/>
                    </a:lnTo>
                    <a:lnTo>
                      <a:pt x="7330" y="5076"/>
                    </a:lnTo>
                    <a:lnTo>
                      <a:pt x="7396" y="4998"/>
                    </a:lnTo>
                    <a:lnTo>
                      <a:pt x="7451" y="5012"/>
                    </a:lnTo>
                    <a:lnTo>
                      <a:pt x="7493" y="4932"/>
                    </a:lnTo>
                    <a:lnTo>
                      <a:pt x="7557" y="493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2" name="Freeform 146"/>
              <p:cNvSpPr>
                <a:spLocks/>
              </p:cNvSpPr>
              <p:nvPr/>
            </p:nvSpPr>
            <p:spPr bwMode="auto">
              <a:xfrm>
                <a:off x="3049555" y="2327629"/>
                <a:ext cx="67386" cy="40680"/>
              </a:xfrm>
              <a:custGeom>
                <a:avLst/>
                <a:gdLst>
                  <a:gd name="T0" fmla="*/ 33 w 434"/>
                  <a:gd name="T1" fmla="*/ 203 h 262"/>
                  <a:gd name="T2" fmla="*/ 141 w 434"/>
                  <a:gd name="T3" fmla="*/ 196 h 262"/>
                  <a:gd name="T4" fmla="*/ 238 w 434"/>
                  <a:gd name="T5" fmla="*/ 262 h 262"/>
                  <a:gd name="T6" fmla="*/ 326 w 434"/>
                  <a:gd name="T7" fmla="*/ 255 h 262"/>
                  <a:gd name="T8" fmla="*/ 425 w 434"/>
                  <a:gd name="T9" fmla="*/ 203 h 262"/>
                  <a:gd name="T10" fmla="*/ 434 w 434"/>
                  <a:gd name="T11" fmla="*/ 170 h 262"/>
                  <a:gd name="T12" fmla="*/ 304 w 434"/>
                  <a:gd name="T13" fmla="*/ 80 h 262"/>
                  <a:gd name="T14" fmla="*/ 229 w 434"/>
                  <a:gd name="T15" fmla="*/ 40 h 262"/>
                  <a:gd name="T16" fmla="*/ 108 w 434"/>
                  <a:gd name="T17" fmla="*/ 21 h 262"/>
                  <a:gd name="T18" fmla="*/ 54 w 434"/>
                  <a:gd name="T19" fmla="*/ 0 h 262"/>
                  <a:gd name="T20" fmla="*/ 12 w 434"/>
                  <a:gd name="T21" fmla="*/ 73 h 262"/>
                  <a:gd name="T22" fmla="*/ 45 w 434"/>
                  <a:gd name="T23" fmla="*/ 104 h 262"/>
                  <a:gd name="T24" fmla="*/ 0 w 434"/>
                  <a:gd name="T25" fmla="*/ 144 h 262"/>
                  <a:gd name="T26" fmla="*/ 33 w 434"/>
                  <a:gd name="T27" fmla="*/ 20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4" h="262">
                    <a:moveTo>
                      <a:pt x="33" y="203"/>
                    </a:moveTo>
                    <a:lnTo>
                      <a:pt x="141" y="196"/>
                    </a:lnTo>
                    <a:lnTo>
                      <a:pt x="238" y="262"/>
                    </a:lnTo>
                    <a:lnTo>
                      <a:pt x="326" y="255"/>
                    </a:lnTo>
                    <a:lnTo>
                      <a:pt x="425" y="203"/>
                    </a:lnTo>
                    <a:lnTo>
                      <a:pt x="434" y="170"/>
                    </a:lnTo>
                    <a:lnTo>
                      <a:pt x="304" y="80"/>
                    </a:lnTo>
                    <a:lnTo>
                      <a:pt x="229" y="40"/>
                    </a:lnTo>
                    <a:lnTo>
                      <a:pt x="108" y="21"/>
                    </a:lnTo>
                    <a:lnTo>
                      <a:pt x="54" y="0"/>
                    </a:lnTo>
                    <a:lnTo>
                      <a:pt x="12" y="73"/>
                    </a:lnTo>
                    <a:lnTo>
                      <a:pt x="45" y="104"/>
                    </a:lnTo>
                    <a:lnTo>
                      <a:pt x="0" y="144"/>
                    </a:lnTo>
                    <a:lnTo>
                      <a:pt x="33" y="20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3" name="Freeform 147"/>
              <p:cNvSpPr>
                <a:spLocks/>
              </p:cNvSpPr>
              <p:nvPr/>
            </p:nvSpPr>
            <p:spPr bwMode="auto">
              <a:xfrm>
                <a:off x="3206529" y="1676597"/>
                <a:ext cx="74062" cy="44717"/>
              </a:xfrm>
              <a:custGeom>
                <a:avLst/>
                <a:gdLst>
                  <a:gd name="T0" fmla="*/ 205 w 477"/>
                  <a:gd name="T1" fmla="*/ 0 h 288"/>
                  <a:gd name="T2" fmla="*/ 0 w 477"/>
                  <a:gd name="T3" fmla="*/ 24 h 288"/>
                  <a:gd name="T4" fmla="*/ 87 w 477"/>
                  <a:gd name="T5" fmla="*/ 118 h 288"/>
                  <a:gd name="T6" fmla="*/ 281 w 477"/>
                  <a:gd name="T7" fmla="*/ 222 h 288"/>
                  <a:gd name="T8" fmla="*/ 326 w 477"/>
                  <a:gd name="T9" fmla="*/ 255 h 288"/>
                  <a:gd name="T10" fmla="*/ 326 w 477"/>
                  <a:gd name="T11" fmla="*/ 288 h 288"/>
                  <a:gd name="T12" fmla="*/ 389 w 477"/>
                  <a:gd name="T13" fmla="*/ 284 h 288"/>
                  <a:gd name="T14" fmla="*/ 368 w 477"/>
                  <a:gd name="T15" fmla="*/ 213 h 288"/>
                  <a:gd name="T16" fmla="*/ 477 w 477"/>
                  <a:gd name="T17" fmla="*/ 161 h 288"/>
                  <a:gd name="T18" fmla="*/ 205 w 477"/>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7" h="288">
                    <a:moveTo>
                      <a:pt x="205" y="0"/>
                    </a:moveTo>
                    <a:lnTo>
                      <a:pt x="0" y="24"/>
                    </a:lnTo>
                    <a:lnTo>
                      <a:pt x="87" y="118"/>
                    </a:lnTo>
                    <a:lnTo>
                      <a:pt x="281" y="222"/>
                    </a:lnTo>
                    <a:lnTo>
                      <a:pt x="326" y="255"/>
                    </a:lnTo>
                    <a:lnTo>
                      <a:pt x="326" y="288"/>
                    </a:lnTo>
                    <a:lnTo>
                      <a:pt x="389" y="284"/>
                    </a:lnTo>
                    <a:lnTo>
                      <a:pt x="368" y="213"/>
                    </a:lnTo>
                    <a:lnTo>
                      <a:pt x="477" y="161"/>
                    </a:lnTo>
                    <a:lnTo>
                      <a:pt x="205"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4" name="Freeform 148"/>
              <p:cNvSpPr>
                <a:spLocks/>
              </p:cNvSpPr>
              <p:nvPr/>
            </p:nvSpPr>
            <p:spPr bwMode="auto">
              <a:xfrm>
                <a:off x="3783033" y="2217545"/>
                <a:ext cx="59001" cy="31209"/>
              </a:xfrm>
              <a:custGeom>
                <a:avLst/>
                <a:gdLst>
                  <a:gd name="T0" fmla="*/ 380 w 380"/>
                  <a:gd name="T1" fmla="*/ 78 h 201"/>
                  <a:gd name="T2" fmla="*/ 281 w 380"/>
                  <a:gd name="T3" fmla="*/ 67 h 201"/>
                  <a:gd name="T4" fmla="*/ 184 w 380"/>
                  <a:gd name="T5" fmla="*/ 0 h 201"/>
                  <a:gd name="T6" fmla="*/ 33 w 380"/>
                  <a:gd name="T7" fmla="*/ 0 h 201"/>
                  <a:gd name="T8" fmla="*/ 0 w 380"/>
                  <a:gd name="T9" fmla="*/ 26 h 201"/>
                  <a:gd name="T10" fmla="*/ 130 w 380"/>
                  <a:gd name="T11" fmla="*/ 130 h 201"/>
                  <a:gd name="T12" fmla="*/ 314 w 380"/>
                  <a:gd name="T13" fmla="*/ 201 h 201"/>
                  <a:gd name="T14" fmla="*/ 338 w 380"/>
                  <a:gd name="T15" fmla="*/ 170 h 201"/>
                  <a:gd name="T16" fmla="*/ 336 w 380"/>
                  <a:gd name="T17" fmla="*/ 137 h 201"/>
                  <a:gd name="T18" fmla="*/ 380 w 380"/>
                  <a:gd name="T19" fmla="*/ 104 h 201"/>
                  <a:gd name="T20" fmla="*/ 380 w 380"/>
                  <a:gd name="T21" fmla="*/ 7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0" h="201">
                    <a:moveTo>
                      <a:pt x="380" y="78"/>
                    </a:moveTo>
                    <a:lnTo>
                      <a:pt x="281" y="67"/>
                    </a:lnTo>
                    <a:lnTo>
                      <a:pt x="184" y="0"/>
                    </a:lnTo>
                    <a:lnTo>
                      <a:pt x="33" y="0"/>
                    </a:lnTo>
                    <a:lnTo>
                      <a:pt x="0" y="26"/>
                    </a:lnTo>
                    <a:lnTo>
                      <a:pt x="130" y="130"/>
                    </a:lnTo>
                    <a:lnTo>
                      <a:pt x="314" y="201"/>
                    </a:lnTo>
                    <a:lnTo>
                      <a:pt x="338" y="170"/>
                    </a:lnTo>
                    <a:lnTo>
                      <a:pt x="336" y="137"/>
                    </a:lnTo>
                    <a:lnTo>
                      <a:pt x="380" y="104"/>
                    </a:lnTo>
                    <a:lnTo>
                      <a:pt x="380" y="7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5" name="Freeform 149"/>
              <p:cNvSpPr>
                <a:spLocks/>
              </p:cNvSpPr>
              <p:nvPr/>
            </p:nvSpPr>
            <p:spPr bwMode="auto">
              <a:xfrm>
                <a:off x="4212966" y="2885190"/>
                <a:ext cx="101234" cy="169396"/>
              </a:xfrm>
              <a:custGeom>
                <a:avLst/>
                <a:gdLst>
                  <a:gd name="T0" fmla="*/ 489 w 652"/>
                  <a:gd name="T1" fmla="*/ 770 h 1091"/>
                  <a:gd name="T2" fmla="*/ 477 w 652"/>
                  <a:gd name="T3" fmla="*/ 727 h 1091"/>
                  <a:gd name="T4" fmla="*/ 538 w 652"/>
                  <a:gd name="T5" fmla="*/ 678 h 1091"/>
                  <a:gd name="T6" fmla="*/ 533 w 652"/>
                  <a:gd name="T7" fmla="*/ 552 h 1091"/>
                  <a:gd name="T8" fmla="*/ 652 w 652"/>
                  <a:gd name="T9" fmla="*/ 340 h 1091"/>
                  <a:gd name="T10" fmla="*/ 642 w 652"/>
                  <a:gd name="T11" fmla="*/ 260 h 1091"/>
                  <a:gd name="T12" fmla="*/ 493 w 652"/>
                  <a:gd name="T13" fmla="*/ 250 h 1091"/>
                  <a:gd name="T14" fmla="*/ 347 w 652"/>
                  <a:gd name="T15" fmla="*/ 260 h 1091"/>
                  <a:gd name="T16" fmla="*/ 375 w 652"/>
                  <a:gd name="T17" fmla="*/ 146 h 1091"/>
                  <a:gd name="T18" fmla="*/ 467 w 652"/>
                  <a:gd name="T19" fmla="*/ 63 h 1091"/>
                  <a:gd name="T20" fmla="*/ 484 w 652"/>
                  <a:gd name="T21" fmla="*/ 0 h 1091"/>
                  <a:gd name="T22" fmla="*/ 408 w 652"/>
                  <a:gd name="T23" fmla="*/ 26 h 1091"/>
                  <a:gd name="T24" fmla="*/ 212 w 652"/>
                  <a:gd name="T25" fmla="*/ 26 h 1091"/>
                  <a:gd name="T26" fmla="*/ 163 w 652"/>
                  <a:gd name="T27" fmla="*/ 87 h 1091"/>
                  <a:gd name="T28" fmla="*/ 137 w 652"/>
                  <a:gd name="T29" fmla="*/ 200 h 1091"/>
                  <a:gd name="T30" fmla="*/ 59 w 652"/>
                  <a:gd name="T31" fmla="*/ 264 h 1091"/>
                  <a:gd name="T32" fmla="*/ 59 w 652"/>
                  <a:gd name="T33" fmla="*/ 335 h 1091"/>
                  <a:gd name="T34" fmla="*/ 92 w 652"/>
                  <a:gd name="T35" fmla="*/ 368 h 1091"/>
                  <a:gd name="T36" fmla="*/ 92 w 652"/>
                  <a:gd name="T37" fmla="*/ 448 h 1091"/>
                  <a:gd name="T38" fmla="*/ 21 w 652"/>
                  <a:gd name="T39" fmla="*/ 515 h 1091"/>
                  <a:gd name="T40" fmla="*/ 0 w 652"/>
                  <a:gd name="T41" fmla="*/ 586 h 1091"/>
                  <a:gd name="T42" fmla="*/ 11 w 652"/>
                  <a:gd name="T43" fmla="*/ 661 h 1091"/>
                  <a:gd name="T44" fmla="*/ 21 w 652"/>
                  <a:gd name="T45" fmla="*/ 694 h 1091"/>
                  <a:gd name="T46" fmla="*/ 66 w 652"/>
                  <a:gd name="T47" fmla="*/ 649 h 1091"/>
                  <a:gd name="T48" fmla="*/ 70 w 652"/>
                  <a:gd name="T49" fmla="*/ 590 h 1091"/>
                  <a:gd name="T50" fmla="*/ 120 w 652"/>
                  <a:gd name="T51" fmla="*/ 548 h 1091"/>
                  <a:gd name="T52" fmla="*/ 137 w 652"/>
                  <a:gd name="T53" fmla="*/ 574 h 1091"/>
                  <a:gd name="T54" fmla="*/ 130 w 652"/>
                  <a:gd name="T55" fmla="*/ 611 h 1091"/>
                  <a:gd name="T56" fmla="*/ 87 w 652"/>
                  <a:gd name="T57" fmla="*/ 694 h 1091"/>
                  <a:gd name="T58" fmla="*/ 75 w 652"/>
                  <a:gd name="T59" fmla="*/ 758 h 1091"/>
                  <a:gd name="T60" fmla="*/ 75 w 652"/>
                  <a:gd name="T61" fmla="*/ 857 h 1091"/>
                  <a:gd name="T62" fmla="*/ 99 w 652"/>
                  <a:gd name="T63" fmla="*/ 911 h 1091"/>
                  <a:gd name="T64" fmla="*/ 120 w 652"/>
                  <a:gd name="T65" fmla="*/ 874 h 1091"/>
                  <a:gd name="T66" fmla="*/ 130 w 652"/>
                  <a:gd name="T67" fmla="*/ 796 h 1091"/>
                  <a:gd name="T68" fmla="*/ 191 w 652"/>
                  <a:gd name="T69" fmla="*/ 765 h 1091"/>
                  <a:gd name="T70" fmla="*/ 208 w 652"/>
                  <a:gd name="T71" fmla="*/ 796 h 1091"/>
                  <a:gd name="T72" fmla="*/ 212 w 652"/>
                  <a:gd name="T73" fmla="*/ 850 h 1091"/>
                  <a:gd name="T74" fmla="*/ 233 w 652"/>
                  <a:gd name="T75" fmla="*/ 895 h 1091"/>
                  <a:gd name="T76" fmla="*/ 229 w 652"/>
                  <a:gd name="T77" fmla="*/ 949 h 1091"/>
                  <a:gd name="T78" fmla="*/ 179 w 652"/>
                  <a:gd name="T79" fmla="*/ 992 h 1091"/>
                  <a:gd name="T80" fmla="*/ 167 w 652"/>
                  <a:gd name="T81" fmla="*/ 1074 h 1091"/>
                  <a:gd name="T82" fmla="*/ 196 w 652"/>
                  <a:gd name="T83" fmla="*/ 1091 h 1091"/>
                  <a:gd name="T84" fmla="*/ 359 w 652"/>
                  <a:gd name="T85" fmla="*/ 1084 h 1091"/>
                  <a:gd name="T86" fmla="*/ 430 w 652"/>
                  <a:gd name="T87" fmla="*/ 1046 h 1091"/>
                  <a:gd name="T88" fmla="*/ 489 w 652"/>
                  <a:gd name="T89" fmla="*/ 77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2" h="1091">
                    <a:moveTo>
                      <a:pt x="489" y="770"/>
                    </a:moveTo>
                    <a:lnTo>
                      <a:pt x="477" y="727"/>
                    </a:lnTo>
                    <a:lnTo>
                      <a:pt x="538" y="678"/>
                    </a:lnTo>
                    <a:lnTo>
                      <a:pt x="533" y="552"/>
                    </a:lnTo>
                    <a:lnTo>
                      <a:pt x="652" y="340"/>
                    </a:lnTo>
                    <a:lnTo>
                      <a:pt x="642" y="260"/>
                    </a:lnTo>
                    <a:lnTo>
                      <a:pt x="493" y="250"/>
                    </a:lnTo>
                    <a:lnTo>
                      <a:pt x="347" y="260"/>
                    </a:lnTo>
                    <a:lnTo>
                      <a:pt x="375" y="146"/>
                    </a:lnTo>
                    <a:lnTo>
                      <a:pt x="467" y="63"/>
                    </a:lnTo>
                    <a:lnTo>
                      <a:pt x="484" y="0"/>
                    </a:lnTo>
                    <a:lnTo>
                      <a:pt x="408" y="26"/>
                    </a:lnTo>
                    <a:lnTo>
                      <a:pt x="212" y="26"/>
                    </a:lnTo>
                    <a:lnTo>
                      <a:pt x="163" y="87"/>
                    </a:lnTo>
                    <a:lnTo>
                      <a:pt x="137" y="200"/>
                    </a:lnTo>
                    <a:lnTo>
                      <a:pt x="59" y="264"/>
                    </a:lnTo>
                    <a:lnTo>
                      <a:pt x="59" y="335"/>
                    </a:lnTo>
                    <a:lnTo>
                      <a:pt x="92" y="368"/>
                    </a:lnTo>
                    <a:lnTo>
                      <a:pt x="92" y="448"/>
                    </a:lnTo>
                    <a:lnTo>
                      <a:pt x="21" y="515"/>
                    </a:lnTo>
                    <a:lnTo>
                      <a:pt x="0" y="586"/>
                    </a:lnTo>
                    <a:lnTo>
                      <a:pt x="11" y="661"/>
                    </a:lnTo>
                    <a:lnTo>
                      <a:pt x="21" y="694"/>
                    </a:lnTo>
                    <a:lnTo>
                      <a:pt x="66" y="649"/>
                    </a:lnTo>
                    <a:lnTo>
                      <a:pt x="70" y="590"/>
                    </a:lnTo>
                    <a:lnTo>
                      <a:pt x="120" y="548"/>
                    </a:lnTo>
                    <a:lnTo>
                      <a:pt x="137" y="574"/>
                    </a:lnTo>
                    <a:lnTo>
                      <a:pt x="130" y="611"/>
                    </a:lnTo>
                    <a:lnTo>
                      <a:pt x="87" y="694"/>
                    </a:lnTo>
                    <a:lnTo>
                      <a:pt x="75" y="758"/>
                    </a:lnTo>
                    <a:lnTo>
                      <a:pt x="75" y="857"/>
                    </a:lnTo>
                    <a:lnTo>
                      <a:pt x="99" y="911"/>
                    </a:lnTo>
                    <a:lnTo>
                      <a:pt x="120" y="874"/>
                    </a:lnTo>
                    <a:lnTo>
                      <a:pt x="130" y="796"/>
                    </a:lnTo>
                    <a:lnTo>
                      <a:pt x="191" y="765"/>
                    </a:lnTo>
                    <a:lnTo>
                      <a:pt x="208" y="796"/>
                    </a:lnTo>
                    <a:lnTo>
                      <a:pt x="212" y="850"/>
                    </a:lnTo>
                    <a:lnTo>
                      <a:pt x="233" y="895"/>
                    </a:lnTo>
                    <a:lnTo>
                      <a:pt x="229" y="949"/>
                    </a:lnTo>
                    <a:lnTo>
                      <a:pt x="179" y="992"/>
                    </a:lnTo>
                    <a:lnTo>
                      <a:pt x="167" y="1074"/>
                    </a:lnTo>
                    <a:lnTo>
                      <a:pt x="196" y="1091"/>
                    </a:lnTo>
                    <a:lnTo>
                      <a:pt x="359" y="1084"/>
                    </a:lnTo>
                    <a:lnTo>
                      <a:pt x="430" y="1046"/>
                    </a:lnTo>
                    <a:lnTo>
                      <a:pt x="489" y="770"/>
                    </a:lnTo>
                    <a:close/>
                  </a:path>
                </a:pathLst>
              </a:custGeom>
              <a:grpFill/>
              <a:ln w="3175">
                <a:solidFill>
                  <a:srgbClr val="C6D55E"/>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46" name="Freeform 150"/>
              <p:cNvSpPr>
                <a:spLocks/>
              </p:cNvSpPr>
              <p:nvPr/>
            </p:nvSpPr>
            <p:spPr bwMode="auto">
              <a:xfrm>
                <a:off x="4212966" y="2885190"/>
                <a:ext cx="101234" cy="169396"/>
              </a:xfrm>
              <a:custGeom>
                <a:avLst/>
                <a:gdLst>
                  <a:gd name="T0" fmla="*/ 489 w 652"/>
                  <a:gd name="T1" fmla="*/ 770 h 1091"/>
                  <a:gd name="T2" fmla="*/ 477 w 652"/>
                  <a:gd name="T3" fmla="*/ 727 h 1091"/>
                  <a:gd name="T4" fmla="*/ 538 w 652"/>
                  <a:gd name="T5" fmla="*/ 678 h 1091"/>
                  <a:gd name="T6" fmla="*/ 533 w 652"/>
                  <a:gd name="T7" fmla="*/ 552 h 1091"/>
                  <a:gd name="T8" fmla="*/ 652 w 652"/>
                  <a:gd name="T9" fmla="*/ 340 h 1091"/>
                  <a:gd name="T10" fmla="*/ 642 w 652"/>
                  <a:gd name="T11" fmla="*/ 260 h 1091"/>
                  <a:gd name="T12" fmla="*/ 493 w 652"/>
                  <a:gd name="T13" fmla="*/ 250 h 1091"/>
                  <a:gd name="T14" fmla="*/ 347 w 652"/>
                  <a:gd name="T15" fmla="*/ 260 h 1091"/>
                  <a:gd name="T16" fmla="*/ 375 w 652"/>
                  <a:gd name="T17" fmla="*/ 146 h 1091"/>
                  <a:gd name="T18" fmla="*/ 467 w 652"/>
                  <a:gd name="T19" fmla="*/ 63 h 1091"/>
                  <a:gd name="T20" fmla="*/ 484 w 652"/>
                  <a:gd name="T21" fmla="*/ 0 h 1091"/>
                  <a:gd name="T22" fmla="*/ 408 w 652"/>
                  <a:gd name="T23" fmla="*/ 26 h 1091"/>
                  <a:gd name="T24" fmla="*/ 212 w 652"/>
                  <a:gd name="T25" fmla="*/ 26 h 1091"/>
                  <a:gd name="T26" fmla="*/ 163 w 652"/>
                  <a:gd name="T27" fmla="*/ 87 h 1091"/>
                  <a:gd name="T28" fmla="*/ 137 w 652"/>
                  <a:gd name="T29" fmla="*/ 200 h 1091"/>
                  <a:gd name="T30" fmla="*/ 59 w 652"/>
                  <a:gd name="T31" fmla="*/ 264 h 1091"/>
                  <a:gd name="T32" fmla="*/ 59 w 652"/>
                  <a:gd name="T33" fmla="*/ 335 h 1091"/>
                  <a:gd name="T34" fmla="*/ 92 w 652"/>
                  <a:gd name="T35" fmla="*/ 368 h 1091"/>
                  <a:gd name="T36" fmla="*/ 92 w 652"/>
                  <a:gd name="T37" fmla="*/ 448 h 1091"/>
                  <a:gd name="T38" fmla="*/ 21 w 652"/>
                  <a:gd name="T39" fmla="*/ 515 h 1091"/>
                  <a:gd name="T40" fmla="*/ 0 w 652"/>
                  <a:gd name="T41" fmla="*/ 586 h 1091"/>
                  <a:gd name="T42" fmla="*/ 11 w 652"/>
                  <a:gd name="T43" fmla="*/ 661 h 1091"/>
                  <a:gd name="T44" fmla="*/ 21 w 652"/>
                  <a:gd name="T45" fmla="*/ 694 h 1091"/>
                  <a:gd name="T46" fmla="*/ 66 w 652"/>
                  <a:gd name="T47" fmla="*/ 649 h 1091"/>
                  <a:gd name="T48" fmla="*/ 70 w 652"/>
                  <a:gd name="T49" fmla="*/ 590 h 1091"/>
                  <a:gd name="T50" fmla="*/ 120 w 652"/>
                  <a:gd name="T51" fmla="*/ 548 h 1091"/>
                  <a:gd name="T52" fmla="*/ 137 w 652"/>
                  <a:gd name="T53" fmla="*/ 574 h 1091"/>
                  <a:gd name="T54" fmla="*/ 130 w 652"/>
                  <a:gd name="T55" fmla="*/ 611 h 1091"/>
                  <a:gd name="T56" fmla="*/ 87 w 652"/>
                  <a:gd name="T57" fmla="*/ 694 h 1091"/>
                  <a:gd name="T58" fmla="*/ 75 w 652"/>
                  <a:gd name="T59" fmla="*/ 758 h 1091"/>
                  <a:gd name="T60" fmla="*/ 75 w 652"/>
                  <a:gd name="T61" fmla="*/ 857 h 1091"/>
                  <a:gd name="T62" fmla="*/ 99 w 652"/>
                  <a:gd name="T63" fmla="*/ 911 h 1091"/>
                  <a:gd name="T64" fmla="*/ 120 w 652"/>
                  <a:gd name="T65" fmla="*/ 874 h 1091"/>
                  <a:gd name="T66" fmla="*/ 130 w 652"/>
                  <a:gd name="T67" fmla="*/ 796 h 1091"/>
                  <a:gd name="T68" fmla="*/ 191 w 652"/>
                  <a:gd name="T69" fmla="*/ 765 h 1091"/>
                  <a:gd name="T70" fmla="*/ 208 w 652"/>
                  <a:gd name="T71" fmla="*/ 796 h 1091"/>
                  <a:gd name="T72" fmla="*/ 212 w 652"/>
                  <a:gd name="T73" fmla="*/ 850 h 1091"/>
                  <a:gd name="T74" fmla="*/ 233 w 652"/>
                  <a:gd name="T75" fmla="*/ 895 h 1091"/>
                  <a:gd name="T76" fmla="*/ 229 w 652"/>
                  <a:gd name="T77" fmla="*/ 949 h 1091"/>
                  <a:gd name="T78" fmla="*/ 179 w 652"/>
                  <a:gd name="T79" fmla="*/ 992 h 1091"/>
                  <a:gd name="T80" fmla="*/ 167 w 652"/>
                  <a:gd name="T81" fmla="*/ 1074 h 1091"/>
                  <a:gd name="T82" fmla="*/ 196 w 652"/>
                  <a:gd name="T83" fmla="*/ 1091 h 1091"/>
                  <a:gd name="T84" fmla="*/ 359 w 652"/>
                  <a:gd name="T85" fmla="*/ 1084 h 1091"/>
                  <a:gd name="T86" fmla="*/ 430 w 652"/>
                  <a:gd name="T87" fmla="*/ 1046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2" h="1091">
                    <a:moveTo>
                      <a:pt x="489" y="770"/>
                    </a:moveTo>
                    <a:lnTo>
                      <a:pt x="477" y="727"/>
                    </a:lnTo>
                    <a:lnTo>
                      <a:pt x="538" y="678"/>
                    </a:lnTo>
                    <a:lnTo>
                      <a:pt x="533" y="552"/>
                    </a:lnTo>
                    <a:lnTo>
                      <a:pt x="652" y="340"/>
                    </a:lnTo>
                    <a:lnTo>
                      <a:pt x="642" y="260"/>
                    </a:lnTo>
                    <a:lnTo>
                      <a:pt x="493" y="250"/>
                    </a:lnTo>
                    <a:lnTo>
                      <a:pt x="347" y="260"/>
                    </a:lnTo>
                    <a:lnTo>
                      <a:pt x="375" y="146"/>
                    </a:lnTo>
                    <a:lnTo>
                      <a:pt x="467" y="63"/>
                    </a:lnTo>
                    <a:lnTo>
                      <a:pt x="484" y="0"/>
                    </a:lnTo>
                    <a:lnTo>
                      <a:pt x="408" y="26"/>
                    </a:lnTo>
                    <a:lnTo>
                      <a:pt x="212" y="26"/>
                    </a:lnTo>
                    <a:lnTo>
                      <a:pt x="163" y="87"/>
                    </a:lnTo>
                    <a:lnTo>
                      <a:pt x="137" y="200"/>
                    </a:lnTo>
                    <a:lnTo>
                      <a:pt x="59" y="264"/>
                    </a:lnTo>
                    <a:lnTo>
                      <a:pt x="59" y="335"/>
                    </a:lnTo>
                    <a:lnTo>
                      <a:pt x="92" y="368"/>
                    </a:lnTo>
                    <a:lnTo>
                      <a:pt x="92" y="448"/>
                    </a:lnTo>
                    <a:lnTo>
                      <a:pt x="21" y="515"/>
                    </a:lnTo>
                    <a:lnTo>
                      <a:pt x="0" y="586"/>
                    </a:lnTo>
                    <a:lnTo>
                      <a:pt x="11" y="661"/>
                    </a:lnTo>
                    <a:lnTo>
                      <a:pt x="21" y="694"/>
                    </a:lnTo>
                    <a:lnTo>
                      <a:pt x="66" y="649"/>
                    </a:lnTo>
                    <a:lnTo>
                      <a:pt x="70" y="590"/>
                    </a:lnTo>
                    <a:lnTo>
                      <a:pt x="120" y="548"/>
                    </a:lnTo>
                    <a:lnTo>
                      <a:pt x="137" y="574"/>
                    </a:lnTo>
                    <a:lnTo>
                      <a:pt x="130" y="611"/>
                    </a:lnTo>
                    <a:lnTo>
                      <a:pt x="87" y="694"/>
                    </a:lnTo>
                    <a:lnTo>
                      <a:pt x="75" y="758"/>
                    </a:lnTo>
                    <a:lnTo>
                      <a:pt x="75" y="857"/>
                    </a:lnTo>
                    <a:lnTo>
                      <a:pt x="99" y="911"/>
                    </a:lnTo>
                    <a:lnTo>
                      <a:pt x="120" y="874"/>
                    </a:lnTo>
                    <a:lnTo>
                      <a:pt x="130" y="796"/>
                    </a:lnTo>
                    <a:lnTo>
                      <a:pt x="191" y="765"/>
                    </a:lnTo>
                    <a:lnTo>
                      <a:pt x="208" y="796"/>
                    </a:lnTo>
                    <a:lnTo>
                      <a:pt x="212" y="850"/>
                    </a:lnTo>
                    <a:lnTo>
                      <a:pt x="233" y="895"/>
                    </a:lnTo>
                    <a:lnTo>
                      <a:pt x="229" y="949"/>
                    </a:lnTo>
                    <a:lnTo>
                      <a:pt x="179" y="992"/>
                    </a:lnTo>
                    <a:lnTo>
                      <a:pt x="167" y="1074"/>
                    </a:lnTo>
                    <a:lnTo>
                      <a:pt x="196" y="1091"/>
                    </a:lnTo>
                    <a:lnTo>
                      <a:pt x="359" y="1084"/>
                    </a:lnTo>
                    <a:lnTo>
                      <a:pt x="430" y="1046"/>
                    </a:ln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147" name="Freeform 151"/>
              <p:cNvSpPr>
                <a:spLocks/>
              </p:cNvSpPr>
              <p:nvPr/>
            </p:nvSpPr>
            <p:spPr bwMode="auto">
              <a:xfrm>
                <a:off x="7615475" y="3019806"/>
                <a:ext cx="19098" cy="16769"/>
              </a:xfrm>
              <a:custGeom>
                <a:avLst/>
                <a:gdLst>
                  <a:gd name="T0" fmla="*/ 0 w 123"/>
                  <a:gd name="T1" fmla="*/ 80 h 108"/>
                  <a:gd name="T2" fmla="*/ 0 w 123"/>
                  <a:gd name="T3" fmla="*/ 37 h 108"/>
                  <a:gd name="T4" fmla="*/ 28 w 123"/>
                  <a:gd name="T5" fmla="*/ 0 h 108"/>
                  <a:gd name="T6" fmla="*/ 87 w 123"/>
                  <a:gd name="T7" fmla="*/ 7 h 108"/>
                  <a:gd name="T8" fmla="*/ 123 w 123"/>
                  <a:gd name="T9" fmla="*/ 44 h 108"/>
                  <a:gd name="T10" fmla="*/ 73 w 123"/>
                  <a:gd name="T11" fmla="*/ 108 h 108"/>
                  <a:gd name="T12" fmla="*/ 0 w 123"/>
                  <a:gd name="T13" fmla="*/ 80 h 108"/>
                </a:gdLst>
                <a:ahLst/>
                <a:cxnLst>
                  <a:cxn ang="0">
                    <a:pos x="T0" y="T1"/>
                  </a:cxn>
                  <a:cxn ang="0">
                    <a:pos x="T2" y="T3"/>
                  </a:cxn>
                  <a:cxn ang="0">
                    <a:pos x="T4" y="T5"/>
                  </a:cxn>
                  <a:cxn ang="0">
                    <a:pos x="T6" y="T7"/>
                  </a:cxn>
                  <a:cxn ang="0">
                    <a:pos x="T8" y="T9"/>
                  </a:cxn>
                  <a:cxn ang="0">
                    <a:pos x="T10" y="T11"/>
                  </a:cxn>
                  <a:cxn ang="0">
                    <a:pos x="T12" y="T13"/>
                  </a:cxn>
                </a:cxnLst>
                <a:rect l="0" t="0" r="r" b="b"/>
                <a:pathLst>
                  <a:path w="123" h="108">
                    <a:moveTo>
                      <a:pt x="0" y="80"/>
                    </a:moveTo>
                    <a:lnTo>
                      <a:pt x="0" y="37"/>
                    </a:lnTo>
                    <a:lnTo>
                      <a:pt x="28" y="0"/>
                    </a:lnTo>
                    <a:lnTo>
                      <a:pt x="87" y="7"/>
                    </a:lnTo>
                    <a:lnTo>
                      <a:pt x="123" y="44"/>
                    </a:lnTo>
                    <a:lnTo>
                      <a:pt x="73" y="108"/>
                    </a:lnTo>
                    <a:lnTo>
                      <a:pt x="0" y="8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8" name="Freeform 152"/>
              <p:cNvSpPr>
                <a:spLocks/>
              </p:cNvSpPr>
              <p:nvPr/>
            </p:nvSpPr>
            <p:spPr bwMode="auto">
              <a:xfrm>
                <a:off x="7594203" y="3023378"/>
                <a:ext cx="14595" cy="5590"/>
              </a:xfrm>
              <a:custGeom>
                <a:avLst/>
                <a:gdLst>
                  <a:gd name="T0" fmla="*/ 94 w 94"/>
                  <a:gd name="T1" fmla="*/ 7 h 36"/>
                  <a:gd name="T2" fmla="*/ 49 w 94"/>
                  <a:gd name="T3" fmla="*/ 0 h 36"/>
                  <a:gd name="T4" fmla="*/ 0 w 94"/>
                  <a:gd name="T5" fmla="*/ 21 h 36"/>
                  <a:gd name="T6" fmla="*/ 35 w 94"/>
                  <a:gd name="T7" fmla="*/ 36 h 36"/>
                  <a:gd name="T8" fmla="*/ 64 w 94"/>
                  <a:gd name="T9" fmla="*/ 29 h 36"/>
                  <a:gd name="T10" fmla="*/ 94 w 94"/>
                  <a:gd name="T11" fmla="*/ 7 h 36"/>
                </a:gdLst>
                <a:ahLst/>
                <a:cxnLst>
                  <a:cxn ang="0">
                    <a:pos x="T0" y="T1"/>
                  </a:cxn>
                  <a:cxn ang="0">
                    <a:pos x="T2" y="T3"/>
                  </a:cxn>
                  <a:cxn ang="0">
                    <a:pos x="T4" y="T5"/>
                  </a:cxn>
                  <a:cxn ang="0">
                    <a:pos x="T6" y="T7"/>
                  </a:cxn>
                  <a:cxn ang="0">
                    <a:pos x="T8" y="T9"/>
                  </a:cxn>
                  <a:cxn ang="0">
                    <a:pos x="T10" y="T11"/>
                  </a:cxn>
                </a:cxnLst>
                <a:rect l="0" t="0" r="r" b="b"/>
                <a:pathLst>
                  <a:path w="94" h="36">
                    <a:moveTo>
                      <a:pt x="94" y="7"/>
                    </a:moveTo>
                    <a:lnTo>
                      <a:pt x="49" y="0"/>
                    </a:lnTo>
                    <a:lnTo>
                      <a:pt x="0" y="21"/>
                    </a:lnTo>
                    <a:lnTo>
                      <a:pt x="35" y="36"/>
                    </a:lnTo>
                    <a:lnTo>
                      <a:pt x="64" y="29"/>
                    </a:lnTo>
                    <a:lnTo>
                      <a:pt x="94" y="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49" name="Freeform 153"/>
              <p:cNvSpPr>
                <a:spLocks/>
              </p:cNvSpPr>
              <p:nvPr/>
            </p:nvSpPr>
            <p:spPr bwMode="auto">
              <a:xfrm>
                <a:off x="7716708" y="3052412"/>
                <a:ext cx="70801" cy="304477"/>
              </a:xfrm>
              <a:custGeom>
                <a:avLst/>
                <a:gdLst>
                  <a:gd name="T0" fmla="*/ 196 w 456"/>
                  <a:gd name="T1" fmla="*/ 45 h 1961"/>
                  <a:gd name="T2" fmla="*/ 165 w 456"/>
                  <a:gd name="T3" fmla="*/ 0 h 1961"/>
                  <a:gd name="T4" fmla="*/ 108 w 456"/>
                  <a:gd name="T5" fmla="*/ 0 h 1961"/>
                  <a:gd name="T6" fmla="*/ 101 w 456"/>
                  <a:gd name="T7" fmla="*/ 38 h 1961"/>
                  <a:gd name="T8" fmla="*/ 137 w 456"/>
                  <a:gd name="T9" fmla="*/ 189 h 1961"/>
                  <a:gd name="T10" fmla="*/ 116 w 456"/>
                  <a:gd name="T11" fmla="*/ 224 h 1961"/>
                  <a:gd name="T12" fmla="*/ 73 w 456"/>
                  <a:gd name="T13" fmla="*/ 210 h 1961"/>
                  <a:gd name="T14" fmla="*/ 0 w 456"/>
                  <a:gd name="T15" fmla="*/ 238 h 1961"/>
                  <a:gd name="T16" fmla="*/ 28 w 456"/>
                  <a:gd name="T17" fmla="*/ 319 h 1961"/>
                  <a:gd name="T18" fmla="*/ 0 w 456"/>
                  <a:gd name="T19" fmla="*/ 470 h 1961"/>
                  <a:gd name="T20" fmla="*/ 35 w 456"/>
                  <a:gd name="T21" fmla="*/ 508 h 1961"/>
                  <a:gd name="T22" fmla="*/ 0 w 456"/>
                  <a:gd name="T23" fmla="*/ 557 h 1961"/>
                  <a:gd name="T24" fmla="*/ 28 w 456"/>
                  <a:gd name="T25" fmla="*/ 725 h 1961"/>
                  <a:gd name="T26" fmla="*/ 73 w 456"/>
                  <a:gd name="T27" fmla="*/ 775 h 1961"/>
                  <a:gd name="T28" fmla="*/ 73 w 456"/>
                  <a:gd name="T29" fmla="*/ 1058 h 1961"/>
                  <a:gd name="T30" fmla="*/ 94 w 456"/>
                  <a:gd name="T31" fmla="*/ 1143 h 1961"/>
                  <a:gd name="T32" fmla="*/ 64 w 456"/>
                  <a:gd name="T33" fmla="*/ 1252 h 1961"/>
                  <a:gd name="T34" fmla="*/ 35 w 456"/>
                  <a:gd name="T35" fmla="*/ 1412 h 1961"/>
                  <a:gd name="T36" fmla="*/ 64 w 456"/>
                  <a:gd name="T37" fmla="*/ 1490 h 1961"/>
                  <a:gd name="T38" fmla="*/ 57 w 456"/>
                  <a:gd name="T39" fmla="*/ 1627 h 1961"/>
                  <a:gd name="T40" fmla="*/ 42 w 456"/>
                  <a:gd name="T41" fmla="*/ 1729 h 1961"/>
                  <a:gd name="T42" fmla="*/ 35 w 456"/>
                  <a:gd name="T43" fmla="*/ 1961 h 1961"/>
                  <a:gd name="T44" fmla="*/ 73 w 456"/>
                  <a:gd name="T45" fmla="*/ 1953 h 1961"/>
                  <a:gd name="T46" fmla="*/ 101 w 456"/>
                  <a:gd name="T47" fmla="*/ 1883 h 1961"/>
                  <a:gd name="T48" fmla="*/ 151 w 456"/>
                  <a:gd name="T49" fmla="*/ 1845 h 1961"/>
                  <a:gd name="T50" fmla="*/ 196 w 456"/>
                  <a:gd name="T51" fmla="*/ 1875 h 1961"/>
                  <a:gd name="T52" fmla="*/ 245 w 456"/>
                  <a:gd name="T53" fmla="*/ 1946 h 1961"/>
                  <a:gd name="T54" fmla="*/ 281 w 456"/>
                  <a:gd name="T55" fmla="*/ 1904 h 1961"/>
                  <a:gd name="T56" fmla="*/ 281 w 456"/>
                  <a:gd name="T57" fmla="*/ 1816 h 1961"/>
                  <a:gd name="T58" fmla="*/ 210 w 456"/>
                  <a:gd name="T59" fmla="*/ 1746 h 1961"/>
                  <a:gd name="T60" fmla="*/ 151 w 456"/>
                  <a:gd name="T61" fmla="*/ 1672 h 1961"/>
                  <a:gd name="T62" fmla="*/ 151 w 456"/>
                  <a:gd name="T63" fmla="*/ 1535 h 1961"/>
                  <a:gd name="T64" fmla="*/ 182 w 456"/>
                  <a:gd name="T65" fmla="*/ 1476 h 1961"/>
                  <a:gd name="T66" fmla="*/ 182 w 456"/>
                  <a:gd name="T67" fmla="*/ 1427 h 1961"/>
                  <a:gd name="T68" fmla="*/ 203 w 456"/>
                  <a:gd name="T69" fmla="*/ 1389 h 1961"/>
                  <a:gd name="T70" fmla="*/ 217 w 456"/>
                  <a:gd name="T71" fmla="*/ 1231 h 1961"/>
                  <a:gd name="T72" fmla="*/ 253 w 456"/>
                  <a:gd name="T73" fmla="*/ 1202 h 1961"/>
                  <a:gd name="T74" fmla="*/ 319 w 456"/>
                  <a:gd name="T75" fmla="*/ 1223 h 1961"/>
                  <a:gd name="T76" fmla="*/ 397 w 456"/>
                  <a:gd name="T77" fmla="*/ 1304 h 1961"/>
                  <a:gd name="T78" fmla="*/ 413 w 456"/>
                  <a:gd name="T79" fmla="*/ 1332 h 1961"/>
                  <a:gd name="T80" fmla="*/ 441 w 456"/>
                  <a:gd name="T81" fmla="*/ 1339 h 1961"/>
                  <a:gd name="T82" fmla="*/ 456 w 456"/>
                  <a:gd name="T83" fmla="*/ 1304 h 1961"/>
                  <a:gd name="T84" fmla="*/ 441 w 456"/>
                  <a:gd name="T85" fmla="*/ 1238 h 1961"/>
                  <a:gd name="T86" fmla="*/ 375 w 456"/>
                  <a:gd name="T87" fmla="*/ 1150 h 1961"/>
                  <a:gd name="T88" fmla="*/ 340 w 456"/>
                  <a:gd name="T89" fmla="*/ 957 h 1961"/>
                  <a:gd name="T90" fmla="*/ 297 w 456"/>
                  <a:gd name="T91" fmla="*/ 796 h 1961"/>
                  <a:gd name="T92" fmla="*/ 253 w 456"/>
                  <a:gd name="T93" fmla="*/ 529 h 1961"/>
                  <a:gd name="T94" fmla="*/ 245 w 456"/>
                  <a:gd name="T95" fmla="*/ 399 h 1961"/>
                  <a:gd name="T96" fmla="*/ 245 w 456"/>
                  <a:gd name="T97" fmla="*/ 238 h 1961"/>
                  <a:gd name="T98" fmla="*/ 217 w 456"/>
                  <a:gd name="T99" fmla="*/ 94 h 1961"/>
                  <a:gd name="T100" fmla="*/ 196 w 456"/>
                  <a:gd name="T101" fmla="*/ 45 h 1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6" h="1961">
                    <a:moveTo>
                      <a:pt x="196" y="45"/>
                    </a:moveTo>
                    <a:lnTo>
                      <a:pt x="165" y="0"/>
                    </a:lnTo>
                    <a:lnTo>
                      <a:pt x="108" y="0"/>
                    </a:lnTo>
                    <a:lnTo>
                      <a:pt x="101" y="38"/>
                    </a:lnTo>
                    <a:lnTo>
                      <a:pt x="137" y="189"/>
                    </a:lnTo>
                    <a:lnTo>
                      <a:pt x="116" y="224"/>
                    </a:lnTo>
                    <a:lnTo>
                      <a:pt x="73" y="210"/>
                    </a:lnTo>
                    <a:lnTo>
                      <a:pt x="0" y="238"/>
                    </a:lnTo>
                    <a:lnTo>
                      <a:pt x="28" y="319"/>
                    </a:lnTo>
                    <a:lnTo>
                      <a:pt x="0" y="470"/>
                    </a:lnTo>
                    <a:lnTo>
                      <a:pt x="35" y="508"/>
                    </a:lnTo>
                    <a:lnTo>
                      <a:pt x="0" y="557"/>
                    </a:lnTo>
                    <a:lnTo>
                      <a:pt x="28" y="725"/>
                    </a:lnTo>
                    <a:lnTo>
                      <a:pt x="73" y="775"/>
                    </a:lnTo>
                    <a:lnTo>
                      <a:pt x="73" y="1058"/>
                    </a:lnTo>
                    <a:lnTo>
                      <a:pt x="94" y="1143"/>
                    </a:lnTo>
                    <a:lnTo>
                      <a:pt x="64" y="1252"/>
                    </a:lnTo>
                    <a:lnTo>
                      <a:pt x="35" y="1412"/>
                    </a:lnTo>
                    <a:lnTo>
                      <a:pt x="64" y="1490"/>
                    </a:lnTo>
                    <a:lnTo>
                      <a:pt x="57" y="1627"/>
                    </a:lnTo>
                    <a:lnTo>
                      <a:pt x="42" y="1729"/>
                    </a:lnTo>
                    <a:lnTo>
                      <a:pt x="35" y="1961"/>
                    </a:lnTo>
                    <a:lnTo>
                      <a:pt x="73" y="1953"/>
                    </a:lnTo>
                    <a:lnTo>
                      <a:pt x="101" y="1883"/>
                    </a:lnTo>
                    <a:lnTo>
                      <a:pt x="151" y="1845"/>
                    </a:lnTo>
                    <a:lnTo>
                      <a:pt x="196" y="1875"/>
                    </a:lnTo>
                    <a:lnTo>
                      <a:pt x="245" y="1946"/>
                    </a:lnTo>
                    <a:lnTo>
                      <a:pt x="281" y="1904"/>
                    </a:lnTo>
                    <a:lnTo>
                      <a:pt x="281" y="1816"/>
                    </a:lnTo>
                    <a:lnTo>
                      <a:pt x="210" y="1746"/>
                    </a:lnTo>
                    <a:lnTo>
                      <a:pt x="151" y="1672"/>
                    </a:lnTo>
                    <a:lnTo>
                      <a:pt x="151" y="1535"/>
                    </a:lnTo>
                    <a:lnTo>
                      <a:pt x="182" y="1476"/>
                    </a:lnTo>
                    <a:lnTo>
                      <a:pt x="182" y="1427"/>
                    </a:lnTo>
                    <a:lnTo>
                      <a:pt x="203" y="1389"/>
                    </a:lnTo>
                    <a:lnTo>
                      <a:pt x="217" y="1231"/>
                    </a:lnTo>
                    <a:lnTo>
                      <a:pt x="253" y="1202"/>
                    </a:lnTo>
                    <a:lnTo>
                      <a:pt x="319" y="1223"/>
                    </a:lnTo>
                    <a:lnTo>
                      <a:pt x="397" y="1304"/>
                    </a:lnTo>
                    <a:lnTo>
                      <a:pt x="413" y="1332"/>
                    </a:lnTo>
                    <a:lnTo>
                      <a:pt x="441" y="1339"/>
                    </a:lnTo>
                    <a:lnTo>
                      <a:pt x="456" y="1304"/>
                    </a:lnTo>
                    <a:lnTo>
                      <a:pt x="441" y="1238"/>
                    </a:lnTo>
                    <a:lnTo>
                      <a:pt x="375" y="1150"/>
                    </a:lnTo>
                    <a:lnTo>
                      <a:pt x="340" y="957"/>
                    </a:lnTo>
                    <a:lnTo>
                      <a:pt x="297" y="796"/>
                    </a:lnTo>
                    <a:lnTo>
                      <a:pt x="253" y="529"/>
                    </a:lnTo>
                    <a:lnTo>
                      <a:pt x="245" y="399"/>
                    </a:lnTo>
                    <a:lnTo>
                      <a:pt x="245" y="238"/>
                    </a:lnTo>
                    <a:lnTo>
                      <a:pt x="217" y="94"/>
                    </a:lnTo>
                    <a:lnTo>
                      <a:pt x="196" y="4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0" name="Freeform 154"/>
              <p:cNvSpPr>
                <a:spLocks/>
              </p:cNvSpPr>
              <p:nvPr/>
            </p:nvSpPr>
            <p:spPr bwMode="auto">
              <a:xfrm>
                <a:off x="7663918" y="3381733"/>
                <a:ext cx="147037" cy="122505"/>
              </a:xfrm>
              <a:custGeom>
                <a:avLst/>
                <a:gdLst>
                  <a:gd name="T0" fmla="*/ 311 w 947"/>
                  <a:gd name="T1" fmla="*/ 64 h 789"/>
                  <a:gd name="T2" fmla="*/ 326 w 947"/>
                  <a:gd name="T3" fmla="*/ 0 h 789"/>
                  <a:gd name="T4" fmla="*/ 420 w 947"/>
                  <a:gd name="T5" fmla="*/ 0 h 789"/>
                  <a:gd name="T6" fmla="*/ 456 w 947"/>
                  <a:gd name="T7" fmla="*/ 50 h 789"/>
                  <a:gd name="T8" fmla="*/ 498 w 947"/>
                  <a:gd name="T9" fmla="*/ 166 h 789"/>
                  <a:gd name="T10" fmla="*/ 557 w 947"/>
                  <a:gd name="T11" fmla="*/ 210 h 789"/>
                  <a:gd name="T12" fmla="*/ 614 w 947"/>
                  <a:gd name="T13" fmla="*/ 225 h 789"/>
                  <a:gd name="T14" fmla="*/ 680 w 947"/>
                  <a:gd name="T15" fmla="*/ 274 h 789"/>
                  <a:gd name="T16" fmla="*/ 746 w 947"/>
                  <a:gd name="T17" fmla="*/ 312 h 789"/>
                  <a:gd name="T18" fmla="*/ 817 w 947"/>
                  <a:gd name="T19" fmla="*/ 288 h 789"/>
                  <a:gd name="T20" fmla="*/ 883 w 947"/>
                  <a:gd name="T21" fmla="*/ 232 h 789"/>
                  <a:gd name="T22" fmla="*/ 883 w 947"/>
                  <a:gd name="T23" fmla="*/ 274 h 789"/>
                  <a:gd name="T24" fmla="*/ 883 w 947"/>
                  <a:gd name="T25" fmla="*/ 354 h 789"/>
                  <a:gd name="T26" fmla="*/ 933 w 947"/>
                  <a:gd name="T27" fmla="*/ 369 h 789"/>
                  <a:gd name="T28" fmla="*/ 947 w 947"/>
                  <a:gd name="T29" fmla="*/ 425 h 789"/>
                  <a:gd name="T30" fmla="*/ 883 w 947"/>
                  <a:gd name="T31" fmla="*/ 499 h 789"/>
                  <a:gd name="T32" fmla="*/ 781 w 947"/>
                  <a:gd name="T33" fmla="*/ 506 h 789"/>
                  <a:gd name="T34" fmla="*/ 701 w 947"/>
                  <a:gd name="T35" fmla="*/ 520 h 789"/>
                  <a:gd name="T36" fmla="*/ 614 w 947"/>
                  <a:gd name="T37" fmla="*/ 621 h 789"/>
                  <a:gd name="T38" fmla="*/ 614 w 947"/>
                  <a:gd name="T39" fmla="*/ 680 h 789"/>
                  <a:gd name="T40" fmla="*/ 557 w 947"/>
                  <a:gd name="T41" fmla="*/ 695 h 789"/>
                  <a:gd name="T42" fmla="*/ 491 w 947"/>
                  <a:gd name="T43" fmla="*/ 621 h 789"/>
                  <a:gd name="T44" fmla="*/ 399 w 947"/>
                  <a:gd name="T45" fmla="*/ 607 h 789"/>
                  <a:gd name="T46" fmla="*/ 361 w 947"/>
                  <a:gd name="T47" fmla="*/ 586 h 789"/>
                  <a:gd name="T48" fmla="*/ 311 w 947"/>
                  <a:gd name="T49" fmla="*/ 621 h 789"/>
                  <a:gd name="T50" fmla="*/ 210 w 947"/>
                  <a:gd name="T51" fmla="*/ 600 h 789"/>
                  <a:gd name="T52" fmla="*/ 151 w 947"/>
                  <a:gd name="T53" fmla="*/ 600 h 789"/>
                  <a:gd name="T54" fmla="*/ 108 w 947"/>
                  <a:gd name="T55" fmla="*/ 629 h 789"/>
                  <a:gd name="T56" fmla="*/ 182 w 947"/>
                  <a:gd name="T57" fmla="*/ 695 h 789"/>
                  <a:gd name="T58" fmla="*/ 182 w 947"/>
                  <a:gd name="T59" fmla="*/ 744 h 789"/>
                  <a:gd name="T60" fmla="*/ 87 w 947"/>
                  <a:gd name="T61" fmla="*/ 789 h 789"/>
                  <a:gd name="T62" fmla="*/ 56 w 947"/>
                  <a:gd name="T63" fmla="*/ 680 h 789"/>
                  <a:gd name="T64" fmla="*/ 0 w 947"/>
                  <a:gd name="T65" fmla="*/ 666 h 789"/>
                  <a:gd name="T66" fmla="*/ 49 w 947"/>
                  <a:gd name="T67" fmla="*/ 600 h 789"/>
                  <a:gd name="T68" fmla="*/ 137 w 947"/>
                  <a:gd name="T69" fmla="*/ 534 h 789"/>
                  <a:gd name="T70" fmla="*/ 137 w 947"/>
                  <a:gd name="T71" fmla="*/ 470 h 789"/>
                  <a:gd name="T72" fmla="*/ 182 w 947"/>
                  <a:gd name="T73" fmla="*/ 425 h 789"/>
                  <a:gd name="T74" fmla="*/ 238 w 947"/>
                  <a:gd name="T75" fmla="*/ 463 h 789"/>
                  <a:gd name="T76" fmla="*/ 290 w 947"/>
                  <a:gd name="T77" fmla="*/ 442 h 789"/>
                  <a:gd name="T78" fmla="*/ 297 w 947"/>
                  <a:gd name="T79" fmla="*/ 390 h 789"/>
                  <a:gd name="T80" fmla="*/ 340 w 947"/>
                  <a:gd name="T81" fmla="*/ 281 h 789"/>
                  <a:gd name="T82" fmla="*/ 347 w 947"/>
                  <a:gd name="T83" fmla="*/ 88 h 789"/>
                  <a:gd name="T84" fmla="*/ 311 w 947"/>
                  <a:gd name="T85" fmla="*/ 64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7" h="789">
                    <a:moveTo>
                      <a:pt x="311" y="64"/>
                    </a:moveTo>
                    <a:lnTo>
                      <a:pt x="326" y="0"/>
                    </a:lnTo>
                    <a:lnTo>
                      <a:pt x="420" y="0"/>
                    </a:lnTo>
                    <a:lnTo>
                      <a:pt x="456" y="50"/>
                    </a:lnTo>
                    <a:lnTo>
                      <a:pt x="498" y="166"/>
                    </a:lnTo>
                    <a:lnTo>
                      <a:pt x="557" y="210"/>
                    </a:lnTo>
                    <a:lnTo>
                      <a:pt x="614" y="225"/>
                    </a:lnTo>
                    <a:lnTo>
                      <a:pt x="680" y="274"/>
                    </a:lnTo>
                    <a:lnTo>
                      <a:pt x="746" y="312"/>
                    </a:lnTo>
                    <a:lnTo>
                      <a:pt x="817" y="288"/>
                    </a:lnTo>
                    <a:lnTo>
                      <a:pt x="883" y="232"/>
                    </a:lnTo>
                    <a:lnTo>
                      <a:pt x="883" y="274"/>
                    </a:lnTo>
                    <a:lnTo>
                      <a:pt x="883" y="354"/>
                    </a:lnTo>
                    <a:lnTo>
                      <a:pt x="933" y="369"/>
                    </a:lnTo>
                    <a:lnTo>
                      <a:pt x="947" y="425"/>
                    </a:lnTo>
                    <a:lnTo>
                      <a:pt x="883" y="499"/>
                    </a:lnTo>
                    <a:lnTo>
                      <a:pt x="781" y="506"/>
                    </a:lnTo>
                    <a:lnTo>
                      <a:pt x="701" y="520"/>
                    </a:lnTo>
                    <a:lnTo>
                      <a:pt x="614" y="621"/>
                    </a:lnTo>
                    <a:lnTo>
                      <a:pt x="614" y="680"/>
                    </a:lnTo>
                    <a:lnTo>
                      <a:pt x="557" y="695"/>
                    </a:lnTo>
                    <a:lnTo>
                      <a:pt x="491" y="621"/>
                    </a:lnTo>
                    <a:lnTo>
                      <a:pt x="399" y="607"/>
                    </a:lnTo>
                    <a:lnTo>
                      <a:pt x="361" y="586"/>
                    </a:lnTo>
                    <a:lnTo>
                      <a:pt x="311" y="621"/>
                    </a:lnTo>
                    <a:lnTo>
                      <a:pt x="210" y="600"/>
                    </a:lnTo>
                    <a:lnTo>
                      <a:pt x="151" y="600"/>
                    </a:lnTo>
                    <a:lnTo>
                      <a:pt x="108" y="629"/>
                    </a:lnTo>
                    <a:lnTo>
                      <a:pt x="182" y="695"/>
                    </a:lnTo>
                    <a:lnTo>
                      <a:pt x="182" y="744"/>
                    </a:lnTo>
                    <a:lnTo>
                      <a:pt x="87" y="789"/>
                    </a:lnTo>
                    <a:lnTo>
                      <a:pt x="56" y="680"/>
                    </a:lnTo>
                    <a:lnTo>
                      <a:pt x="0" y="666"/>
                    </a:lnTo>
                    <a:lnTo>
                      <a:pt x="49" y="600"/>
                    </a:lnTo>
                    <a:lnTo>
                      <a:pt x="137" y="534"/>
                    </a:lnTo>
                    <a:lnTo>
                      <a:pt x="137" y="470"/>
                    </a:lnTo>
                    <a:lnTo>
                      <a:pt x="182" y="425"/>
                    </a:lnTo>
                    <a:lnTo>
                      <a:pt x="238" y="463"/>
                    </a:lnTo>
                    <a:lnTo>
                      <a:pt x="290" y="442"/>
                    </a:lnTo>
                    <a:lnTo>
                      <a:pt x="297" y="390"/>
                    </a:lnTo>
                    <a:lnTo>
                      <a:pt x="340" y="281"/>
                    </a:lnTo>
                    <a:lnTo>
                      <a:pt x="347" y="88"/>
                    </a:lnTo>
                    <a:lnTo>
                      <a:pt x="311" y="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1" name="Freeform 155"/>
              <p:cNvSpPr>
                <a:spLocks/>
              </p:cNvSpPr>
              <p:nvPr/>
            </p:nvSpPr>
            <p:spPr bwMode="auto">
              <a:xfrm>
                <a:off x="7460985" y="3504238"/>
                <a:ext cx="262245" cy="242837"/>
              </a:xfrm>
              <a:custGeom>
                <a:avLst/>
                <a:gdLst>
                  <a:gd name="T0" fmla="*/ 1592 w 1689"/>
                  <a:gd name="T1" fmla="*/ 33 h 1564"/>
                  <a:gd name="T2" fmla="*/ 1500 w 1689"/>
                  <a:gd name="T3" fmla="*/ 45 h 1564"/>
                  <a:gd name="T4" fmla="*/ 1550 w 1689"/>
                  <a:gd name="T5" fmla="*/ 158 h 1564"/>
                  <a:gd name="T6" fmla="*/ 1463 w 1689"/>
                  <a:gd name="T7" fmla="*/ 104 h 1564"/>
                  <a:gd name="T8" fmla="*/ 1363 w 1689"/>
                  <a:gd name="T9" fmla="*/ 208 h 1564"/>
                  <a:gd name="T10" fmla="*/ 1300 w 1689"/>
                  <a:gd name="T11" fmla="*/ 643 h 1564"/>
                  <a:gd name="T12" fmla="*/ 1115 w 1689"/>
                  <a:gd name="T13" fmla="*/ 843 h 1564"/>
                  <a:gd name="T14" fmla="*/ 995 w 1689"/>
                  <a:gd name="T15" fmla="*/ 945 h 1564"/>
                  <a:gd name="T16" fmla="*/ 978 w 1689"/>
                  <a:gd name="T17" fmla="*/ 832 h 1564"/>
                  <a:gd name="T18" fmla="*/ 898 w 1689"/>
                  <a:gd name="T19" fmla="*/ 848 h 1564"/>
                  <a:gd name="T20" fmla="*/ 714 w 1689"/>
                  <a:gd name="T21" fmla="*/ 1158 h 1564"/>
                  <a:gd name="T22" fmla="*/ 522 w 1689"/>
                  <a:gd name="T23" fmla="*/ 1191 h 1564"/>
                  <a:gd name="T24" fmla="*/ 343 w 1689"/>
                  <a:gd name="T25" fmla="*/ 1167 h 1564"/>
                  <a:gd name="T26" fmla="*/ 241 w 1689"/>
                  <a:gd name="T27" fmla="*/ 1245 h 1564"/>
                  <a:gd name="T28" fmla="*/ 55 w 1689"/>
                  <a:gd name="T29" fmla="*/ 1358 h 1564"/>
                  <a:gd name="T30" fmla="*/ 12 w 1689"/>
                  <a:gd name="T31" fmla="*/ 1455 h 1564"/>
                  <a:gd name="T32" fmla="*/ 121 w 1689"/>
                  <a:gd name="T33" fmla="*/ 1488 h 1564"/>
                  <a:gd name="T34" fmla="*/ 355 w 1689"/>
                  <a:gd name="T35" fmla="*/ 1406 h 1564"/>
                  <a:gd name="T36" fmla="*/ 572 w 1689"/>
                  <a:gd name="T37" fmla="*/ 1304 h 1564"/>
                  <a:gd name="T38" fmla="*/ 681 w 1689"/>
                  <a:gd name="T39" fmla="*/ 1417 h 1564"/>
                  <a:gd name="T40" fmla="*/ 681 w 1689"/>
                  <a:gd name="T41" fmla="*/ 1531 h 1564"/>
                  <a:gd name="T42" fmla="*/ 799 w 1689"/>
                  <a:gd name="T43" fmla="*/ 1531 h 1564"/>
                  <a:gd name="T44" fmla="*/ 891 w 1689"/>
                  <a:gd name="T45" fmla="*/ 1443 h 1564"/>
                  <a:gd name="T46" fmla="*/ 886 w 1689"/>
                  <a:gd name="T47" fmla="*/ 1363 h 1564"/>
                  <a:gd name="T48" fmla="*/ 886 w 1689"/>
                  <a:gd name="T49" fmla="*/ 1266 h 1564"/>
                  <a:gd name="T50" fmla="*/ 952 w 1689"/>
                  <a:gd name="T51" fmla="*/ 1337 h 1564"/>
                  <a:gd name="T52" fmla="*/ 1137 w 1689"/>
                  <a:gd name="T53" fmla="*/ 1271 h 1564"/>
                  <a:gd name="T54" fmla="*/ 1186 w 1689"/>
                  <a:gd name="T55" fmla="*/ 1337 h 1564"/>
                  <a:gd name="T56" fmla="*/ 1255 w 1689"/>
                  <a:gd name="T57" fmla="*/ 1221 h 1564"/>
                  <a:gd name="T58" fmla="*/ 1375 w 1689"/>
                  <a:gd name="T59" fmla="*/ 1184 h 1564"/>
                  <a:gd name="T60" fmla="*/ 1342 w 1689"/>
                  <a:gd name="T61" fmla="*/ 1266 h 1564"/>
                  <a:gd name="T62" fmla="*/ 1489 w 1689"/>
                  <a:gd name="T63" fmla="*/ 1146 h 1564"/>
                  <a:gd name="T64" fmla="*/ 1479 w 1689"/>
                  <a:gd name="T65" fmla="*/ 1021 h 1564"/>
                  <a:gd name="T66" fmla="*/ 1505 w 1689"/>
                  <a:gd name="T67" fmla="*/ 782 h 1564"/>
                  <a:gd name="T68" fmla="*/ 1576 w 1689"/>
                  <a:gd name="T69" fmla="*/ 669 h 1564"/>
                  <a:gd name="T70" fmla="*/ 1618 w 1689"/>
                  <a:gd name="T71" fmla="*/ 560 h 1564"/>
                  <a:gd name="T72" fmla="*/ 1689 w 1689"/>
                  <a:gd name="T73" fmla="*/ 305 h 1564"/>
                  <a:gd name="T74" fmla="*/ 1642 w 1689"/>
                  <a:gd name="T75" fmla="*/ 225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9" h="1564">
                    <a:moveTo>
                      <a:pt x="1588" y="175"/>
                    </a:moveTo>
                    <a:lnTo>
                      <a:pt x="1592" y="33"/>
                    </a:lnTo>
                    <a:lnTo>
                      <a:pt x="1555" y="0"/>
                    </a:lnTo>
                    <a:lnTo>
                      <a:pt x="1500" y="45"/>
                    </a:lnTo>
                    <a:lnTo>
                      <a:pt x="1522" y="99"/>
                    </a:lnTo>
                    <a:lnTo>
                      <a:pt x="1550" y="158"/>
                    </a:lnTo>
                    <a:lnTo>
                      <a:pt x="1505" y="163"/>
                    </a:lnTo>
                    <a:lnTo>
                      <a:pt x="1463" y="104"/>
                    </a:lnTo>
                    <a:lnTo>
                      <a:pt x="1418" y="116"/>
                    </a:lnTo>
                    <a:lnTo>
                      <a:pt x="1363" y="208"/>
                    </a:lnTo>
                    <a:lnTo>
                      <a:pt x="1363" y="489"/>
                    </a:lnTo>
                    <a:lnTo>
                      <a:pt x="1300" y="643"/>
                    </a:lnTo>
                    <a:lnTo>
                      <a:pt x="1186" y="799"/>
                    </a:lnTo>
                    <a:lnTo>
                      <a:pt x="1115" y="843"/>
                    </a:lnTo>
                    <a:lnTo>
                      <a:pt x="1082" y="903"/>
                    </a:lnTo>
                    <a:lnTo>
                      <a:pt x="995" y="945"/>
                    </a:lnTo>
                    <a:lnTo>
                      <a:pt x="948" y="919"/>
                    </a:lnTo>
                    <a:lnTo>
                      <a:pt x="978" y="832"/>
                    </a:lnTo>
                    <a:lnTo>
                      <a:pt x="936" y="820"/>
                    </a:lnTo>
                    <a:lnTo>
                      <a:pt x="898" y="848"/>
                    </a:lnTo>
                    <a:lnTo>
                      <a:pt x="891" y="924"/>
                    </a:lnTo>
                    <a:lnTo>
                      <a:pt x="714" y="1158"/>
                    </a:lnTo>
                    <a:lnTo>
                      <a:pt x="605" y="1146"/>
                    </a:lnTo>
                    <a:lnTo>
                      <a:pt x="522" y="1191"/>
                    </a:lnTo>
                    <a:lnTo>
                      <a:pt x="418" y="1195"/>
                    </a:lnTo>
                    <a:lnTo>
                      <a:pt x="343" y="1167"/>
                    </a:lnTo>
                    <a:lnTo>
                      <a:pt x="272" y="1174"/>
                    </a:lnTo>
                    <a:lnTo>
                      <a:pt x="241" y="1245"/>
                    </a:lnTo>
                    <a:lnTo>
                      <a:pt x="109" y="1342"/>
                    </a:lnTo>
                    <a:lnTo>
                      <a:pt x="55" y="1358"/>
                    </a:lnTo>
                    <a:lnTo>
                      <a:pt x="0" y="1396"/>
                    </a:lnTo>
                    <a:lnTo>
                      <a:pt x="12" y="1455"/>
                    </a:lnTo>
                    <a:lnTo>
                      <a:pt x="109" y="1451"/>
                    </a:lnTo>
                    <a:lnTo>
                      <a:pt x="121" y="1488"/>
                    </a:lnTo>
                    <a:lnTo>
                      <a:pt x="196" y="1439"/>
                    </a:lnTo>
                    <a:lnTo>
                      <a:pt x="355" y="1406"/>
                    </a:lnTo>
                    <a:lnTo>
                      <a:pt x="404" y="1347"/>
                    </a:lnTo>
                    <a:lnTo>
                      <a:pt x="572" y="1304"/>
                    </a:lnTo>
                    <a:lnTo>
                      <a:pt x="669" y="1347"/>
                    </a:lnTo>
                    <a:lnTo>
                      <a:pt x="681" y="1417"/>
                    </a:lnTo>
                    <a:lnTo>
                      <a:pt x="659" y="1460"/>
                    </a:lnTo>
                    <a:lnTo>
                      <a:pt x="681" y="1531"/>
                    </a:lnTo>
                    <a:lnTo>
                      <a:pt x="740" y="1564"/>
                    </a:lnTo>
                    <a:lnTo>
                      <a:pt x="799" y="1531"/>
                    </a:lnTo>
                    <a:lnTo>
                      <a:pt x="815" y="1451"/>
                    </a:lnTo>
                    <a:lnTo>
                      <a:pt x="891" y="1443"/>
                    </a:lnTo>
                    <a:lnTo>
                      <a:pt x="886" y="1401"/>
                    </a:lnTo>
                    <a:lnTo>
                      <a:pt x="886" y="1363"/>
                    </a:lnTo>
                    <a:lnTo>
                      <a:pt x="860" y="1314"/>
                    </a:lnTo>
                    <a:lnTo>
                      <a:pt x="886" y="1266"/>
                    </a:lnTo>
                    <a:lnTo>
                      <a:pt x="957" y="1266"/>
                    </a:lnTo>
                    <a:lnTo>
                      <a:pt x="952" y="1337"/>
                    </a:lnTo>
                    <a:lnTo>
                      <a:pt x="1094" y="1330"/>
                    </a:lnTo>
                    <a:lnTo>
                      <a:pt x="1137" y="1271"/>
                    </a:lnTo>
                    <a:lnTo>
                      <a:pt x="1179" y="1259"/>
                    </a:lnTo>
                    <a:lnTo>
                      <a:pt x="1186" y="1337"/>
                    </a:lnTo>
                    <a:lnTo>
                      <a:pt x="1241" y="1325"/>
                    </a:lnTo>
                    <a:lnTo>
                      <a:pt x="1255" y="1221"/>
                    </a:lnTo>
                    <a:lnTo>
                      <a:pt x="1333" y="1151"/>
                    </a:lnTo>
                    <a:lnTo>
                      <a:pt x="1375" y="1184"/>
                    </a:lnTo>
                    <a:lnTo>
                      <a:pt x="1370" y="1238"/>
                    </a:lnTo>
                    <a:lnTo>
                      <a:pt x="1342" y="1266"/>
                    </a:lnTo>
                    <a:lnTo>
                      <a:pt x="1392" y="1288"/>
                    </a:lnTo>
                    <a:lnTo>
                      <a:pt x="1489" y="1146"/>
                    </a:lnTo>
                    <a:lnTo>
                      <a:pt x="1467" y="1082"/>
                    </a:lnTo>
                    <a:lnTo>
                      <a:pt x="1479" y="1021"/>
                    </a:lnTo>
                    <a:lnTo>
                      <a:pt x="1555" y="853"/>
                    </a:lnTo>
                    <a:lnTo>
                      <a:pt x="1505" y="782"/>
                    </a:lnTo>
                    <a:lnTo>
                      <a:pt x="1526" y="706"/>
                    </a:lnTo>
                    <a:lnTo>
                      <a:pt x="1576" y="669"/>
                    </a:lnTo>
                    <a:lnTo>
                      <a:pt x="1614" y="678"/>
                    </a:lnTo>
                    <a:lnTo>
                      <a:pt x="1618" y="560"/>
                    </a:lnTo>
                    <a:lnTo>
                      <a:pt x="1685" y="425"/>
                    </a:lnTo>
                    <a:lnTo>
                      <a:pt x="1689" y="305"/>
                    </a:lnTo>
                    <a:lnTo>
                      <a:pt x="1673" y="293"/>
                    </a:lnTo>
                    <a:lnTo>
                      <a:pt x="1642" y="225"/>
                    </a:lnTo>
                    <a:lnTo>
                      <a:pt x="1588" y="17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2" name="Freeform 156"/>
              <p:cNvSpPr>
                <a:spLocks/>
              </p:cNvSpPr>
              <p:nvPr/>
            </p:nvSpPr>
            <p:spPr bwMode="auto">
              <a:xfrm>
                <a:off x="7492504" y="3722542"/>
                <a:ext cx="54654" cy="43164"/>
              </a:xfrm>
              <a:custGeom>
                <a:avLst/>
                <a:gdLst>
                  <a:gd name="T0" fmla="*/ 352 w 352"/>
                  <a:gd name="T1" fmla="*/ 33 h 278"/>
                  <a:gd name="T2" fmla="*/ 293 w 352"/>
                  <a:gd name="T3" fmla="*/ 0 h 278"/>
                  <a:gd name="T4" fmla="*/ 232 w 352"/>
                  <a:gd name="T5" fmla="*/ 11 h 278"/>
                  <a:gd name="T6" fmla="*/ 161 w 352"/>
                  <a:gd name="T7" fmla="*/ 87 h 278"/>
                  <a:gd name="T8" fmla="*/ 55 w 352"/>
                  <a:gd name="T9" fmla="*/ 104 h 278"/>
                  <a:gd name="T10" fmla="*/ 0 w 352"/>
                  <a:gd name="T11" fmla="*/ 158 h 278"/>
                  <a:gd name="T12" fmla="*/ 38 w 352"/>
                  <a:gd name="T13" fmla="*/ 278 h 278"/>
                  <a:gd name="T14" fmla="*/ 114 w 352"/>
                  <a:gd name="T15" fmla="*/ 271 h 278"/>
                  <a:gd name="T16" fmla="*/ 147 w 352"/>
                  <a:gd name="T17" fmla="*/ 196 h 278"/>
                  <a:gd name="T18" fmla="*/ 206 w 352"/>
                  <a:gd name="T19" fmla="*/ 141 h 278"/>
                  <a:gd name="T20" fmla="*/ 260 w 352"/>
                  <a:gd name="T21" fmla="*/ 163 h 278"/>
                  <a:gd name="T22" fmla="*/ 319 w 352"/>
                  <a:gd name="T23" fmla="*/ 153 h 278"/>
                  <a:gd name="T24" fmla="*/ 352 w 352"/>
                  <a:gd name="T25" fmla="*/ 3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78">
                    <a:moveTo>
                      <a:pt x="352" y="33"/>
                    </a:moveTo>
                    <a:lnTo>
                      <a:pt x="293" y="0"/>
                    </a:lnTo>
                    <a:lnTo>
                      <a:pt x="232" y="11"/>
                    </a:lnTo>
                    <a:lnTo>
                      <a:pt x="161" y="87"/>
                    </a:lnTo>
                    <a:lnTo>
                      <a:pt x="55" y="104"/>
                    </a:lnTo>
                    <a:lnTo>
                      <a:pt x="0" y="158"/>
                    </a:lnTo>
                    <a:lnTo>
                      <a:pt x="38" y="278"/>
                    </a:lnTo>
                    <a:lnTo>
                      <a:pt x="114" y="271"/>
                    </a:lnTo>
                    <a:lnTo>
                      <a:pt x="147" y="196"/>
                    </a:lnTo>
                    <a:lnTo>
                      <a:pt x="206" y="141"/>
                    </a:lnTo>
                    <a:lnTo>
                      <a:pt x="260" y="163"/>
                    </a:lnTo>
                    <a:lnTo>
                      <a:pt x="319" y="153"/>
                    </a:lnTo>
                    <a:lnTo>
                      <a:pt x="352" y="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3" name="Freeform 157"/>
              <p:cNvSpPr>
                <a:spLocks/>
              </p:cNvSpPr>
              <p:nvPr/>
            </p:nvSpPr>
            <p:spPr bwMode="auto">
              <a:xfrm>
                <a:off x="7428379" y="3735274"/>
                <a:ext cx="59001" cy="78254"/>
              </a:xfrm>
              <a:custGeom>
                <a:avLst/>
                <a:gdLst>
                  <a:gd name="T0" fmla="*/ 71 w 161"/>
                  <a:gd name="T1" fmla="*/ 0 h 213"/>
                  <a:gd name="T2" fmla="*/ 126 w 161"/>
                  <a:gd name="T3" fmla="*/ 27 h 213"/>
                  <a:gd name="T4" fmla="*/ 135 w 161"/>
                  <a:gd name="T5" fmla="*/ 50 h 213"/>
                  <a:gd name="T6" fmla="*/ 161 w 161"/>
                  <a:gd name="T7" fmla="*/ 89 h 213"/>
                  <a:gd name="T8" fmla="*/ 119 w 161"/>
                  <a:gd name="T9" fmla="*/ 133 h 213"/>
                  <a:gd name="T10" fmla="*/ 115 w 161"/>
                  <a:gd name="T11" fmla="*/ 200 h 213"/>
                  <a:gd name="T12" fmla="*/ 71 w 161"/>
                  <a:gd name="T13" fmla="*/ 213 h 213"/>
                  <a:gd name="T14" fmla="*/ 73 w 161"/>
                  <a:gd name="T15" fmla="*/ 174 h 213"/>
                  <a:gd name="T16" fmla="*/ 62 w 161"/>
                  <a:gd name="T17" fmla="*/ 172 h 213"/>
                  <a:gd name="T18" fmla="*/ 46 w 161"/>
                  <a:gd name="T19" fmla="*/ 197 h 213"/>
                  <a:gd name="T20" fmla="*/ 32 w 161"/>
                  <a:gd name="T21" fmla="*/ 191 h 213"/>
                  <a:gd name="T22" fmla="*/ 39 w 161"/>
                  <a:gd name="T23" fmla="*/ 129 h 213"/>
                  <a:gd name="T24" fmla="*/ 64 w 161"/>
                  <a:gd name="T25" fmla="*/ 99 h 213"/>
                  <a:gd name="T26" fmla="*/ 57 w 161"/>
                  <a:gd name="T27" fmla="*/ 67 h 213"/>
                  <a:gd name="T28" fmla="*/ 30 w 161"/>
                  <a:gd name="T29" fmla="*/ 89 h 213"/>
                  <a:gd name="T30" fmla="*/ 2 w 161"/>
                  <a:gd name="T31" fmla="*/ 67 h 213"/>
                  <a:gd name="T32" fmla="*/ 0 w 161"/>
                  <a:gd name="T33" fmla="*/ 37 h 213"/>
                  <a:gd name="T34" fmla="*/ 37 w 161"/>
                  <a:gd name="T35" fmla="*/ 23 h 213"/>
                  <a:gd name="T36" fmla="*/ 71 w 161"/>
                  <a:gd name="T3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 h="213">
                    <a:moveTo>
                      <a:pt x="71" y="0"/>
                    </a:moveTo>
                    <a:cubicBezTo>
                      <a:pt x="126" y="27"/>
                      <a:pt x="126" y="27"/>
                      <a:pt x="126" y="27"/>
                    </a:cubicBezTo>
                    <a:cubicBezTo>
                      <a:pt x="135" y="50"/>
                      <a:pt x="135" y="50"/>
                      <a:pt x="135" y="50"/>
                    </a:cubicBezTo>
                    <a:cubicBezTo>
                      <a:pt x="161" y="89"/>
                      <a:pt x="161" y="89"/>
                      <a:pt x="161" y="89"/>
                    </a:cubicBezTo>
                    <a:cubicBezTo>
                      <a:pt x="119" y="133"/>
                      <a:pt x="119" y="133"/>
                      <a:pt x="119" y="133"/>
                    </a:cubicBezTo>
                    <a:cubicBezTo>
                      <a:pt x="115" y="200"/>
                      <a:pt x="115" y="200"/>
                      <a:pt x="115" y="200"/>
                    </a:cubicBezTo>
                    <a:cubicBezTo>
                      <a:pt x="71" y="213"/>
                      <a:pt x="71" y="213"/>
                      <a:pt x="71" y="213"/>
                    </a:cubicBezTo>
                    <a:cubicBezTo>
                      <a:pt x="73" y="174"/>
                      <a:pt x="73" y="174"/>
                      <a:pt x="73" y="174"/>
                    </a:cubicBezTo>
                    <a:cubicBezTo>
                      <a:pt x="62" y="172"/>
                      <a:pt x="62" y="172"/>
                      <a:pt x="62" y="172"/>
                    </a:cubicBezTo>
                    <a:cubicBezTo>
                      <a:pt x="46" y="197"/>
                      <a:pt x="46" y="197"/>
                      <a:pt x="46" y="197"/>
                    </a:cubicBezTo>
                    <a:cubicBezTo>
                      <a:pt x="32" y="191"/>
                      <a:pt x="32" y="191"/>
                      <a:pt x="32" y="191"/>
                    </a:cubicBezTo>
                    <a:cubicBezTo>
                      <a:pt x="39" y="129"/>
                      <a:pt x="39" y="129"/>
                      <a:pt x="39" y="129"/>
                    </a:cubicBezTo>
                    <a:cubicBezTo>
                      <a:pt x="39" y="129"/>
                      <a:pt x="64" y="126"/>
                      <a:pt x="64" y="99"/>
                    </a:cubicBezTo>
                    <a:cubicBezTo>
                      <a:pt x="64" y="71"/>
                      <a:pt x="57" y="67"/>
                      <a:pt x="57" y="67"/>
                    </a:cubicBezTo>
                    <a:cubicBezTo>
                      <a:pt x="30" y="89"/>
                      <a:pt x="30" y="89"/>
                      <a:pt x="30" y="89"/>
                    </a:cubicBezTo>
                    <a:cubicBezTo>
                      <a:pt x="2" y="67"/>
                      <a:pt x="2" y="67"/>
                      <a:pt x="2" y="67"/>
                    </a:cubicBezTo>
                    <a:cubicBezTo>
                      <a:pt x="0" y="37"/>
                      <a:pt x="0" y="37"/>
                      <a:pt x="0" y="37"/>
                    </a:cubicBezTo>
                    <a:cubicBezTo>
                      <a:pt x="37" y="23"/>
                      <a:pt x="37" y="23"/>
                      <a:pt x="37" y="23"/>
                    </a:cubicBezTo>
                    <a:lnTo>
                      <a:pt x="71"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4" name="Freeform 158"/>
              <p:cNvSpPr>
                <a:spLocks/>
              </p:cNvSpPr>
              <p:nvPr/>
            </p:nvSpPr>
            <p:spPr bwMode="auto">
              <a:xfrm>
                <a:off x="7207590" y="3970503"/>
                <a:ext cx="36022" cy="76236"/>
              </a:xfrm>
              <a:custGeom>
                <a:avLst/>
                <a:gdLst>
                  <a:gd name="T0" fmla="*/ 99 w 232"/>
                  <a:gd name="T1" fmla="*/ 28 h 491"/>
                  <a:gd name="T2" fmla="*/ 137 w 232"/>
                  <a:gd name="T3" fmla="*/ 0 h 491"/>
                  <a:gd name="T4" fmla="*/ 232 w 232"/>
                  <a:gd name="T5" fmla="*/ 21 h 491"/>
                  <a:gd name="T6" fmla="*/ 232 w 232"/>
                  <a:gd name="T7" fmla="*/ 224 h 491"/>
                  <a:gd name="T8" fmla="*/ 151 w 232"/>
                  <a:gd name="T9" fmla="*/ 311 h 491"/>
                  <a:gd name="T10" fmla="*/ 109 w 232"/>
                  <a:gd name="T11" fmla="*/ 477 h 491"/>
                  <a:gd name="T12" fmla="*/ 50 w 232"/>
                  <a:gd name="T13" fmla="*/ 491 h 491"/>
                  <a:gd name="T14" fmla="*/ 7 w 232"/>
                  <a:gd name="T15" fmla="*/ 420 h 491"/>
                  <a:gd name="T16" fmla="*/ 0 w 232"/>
                  <a:gd name="T17" fmla="*/ 252 h 491"/>
                  <a:gd name="T18" fmla="*/ 99 w 232"/>
                  <a:gd name="T19" fmla="*/ 101 h 491"/>
                  <a:gd name="T20" fmla="*/ 99 w 232"/>
                  <a:gd name="T21" fmla="*/ 28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91">
                    <a:moveTo>
                      <a:pt x="99" y="28"/>
                    </a:moveTo>
                    <a:lnTo>
                      <a:pt x="137" y="0"/>
                    </a:lnTo>
                    <a:lnTo>
                      <a:pt x="232" y="21"/>
                    </a:lnTo>
                    <a:lnTo>
                      <a:pt x="232" y="224"/>
                    </a:lnTo>
                    <a:lnTo>
                      <a:pt x="151" y="311"/>
                    </a:lnTo>
                    <a:lnTo>
                      <a:pt x="109" y="477"/>
                    </a:lnTo>
                    <a:lnTo>
                      <a:pt x="50" y="491"/>
                    </a:lnTo>
                    <a:lnTo>
                      <a:pt x="7" y="420"/>
                    </a:lnTo>
                    <a:lnTo>
                      <a:pt x="0" y="252"/>
                    </a:lnTo>
                    <a:lnTo>
                      <a:pt x="99" y="101"/>
                    </a:lnTo>
                    <a:lnTo>
                      <a:pt x="99" y="2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5" name="Freeform 159"/>
              <p:cNvSpPr>
                <a:spLocks/>
              </p:cNvSpPr>
              <p:nvPr/>
            </p:nvSpPr>
            <p:spPr bwMode="auto">
              <a:xfrm>
                <a:off x="6934321" y="4098442"/>
                <a:ext cx="56517" cy="47356"/>
              </a:xfrm>
              <a:custGeom>
                <a:avLst/>
                <a:gdLst>
                  <a:gd name="T0" fmla="*/ 364 w 364"/>
                  <a:gd name="T1" fmla="*/ 38 h 305"/>
                  <a:gd name="T2" fmla="*/ 277 w 364"/>
                  <a:gd name="T3" fmla="*/ 0 h 305"/>
                  <a:gd name="T4" fmla="*/ 222 w 364"/>
                  <a:gd name="T5" fmla="*/ 5 h 305"/>
                  <a:gd name="T6" fmla="*/ 125 w 364"/>
                  <a:gd name="T7" fmla="*/ 42 h 305"/>
                  <a:gd name="T8" fmla="*/ 92 w 364"/>
                  <a:gd name="T9" fmla="*/ 26 h 305"/>
                  <a:gd name="T10" fmla="*/ 0 w 364"/>
                  <a:gd name="T11" fmla="*/ 125 h 305"/>
                  <a:gd name="T12" fmla="*/ 0 w 364"/>
                  <a:gd name="T13" fmla="*/ 250 h 305"/>
                  <a:gd name="T14" fmla="*/ 92 w 364"/>
                  <a:gd name="T15" fmla="*/ 305 h 305"/>
                  <a:gd name="T16" fmla="*/ 189 w 364"/>
                  <a:gd name="T17" fmla="*/ 293 h 305"/>
                  <a:gd name="T18" fmla="*/ 272 w 364"/>
                  <a:gd name="T19" fmla="*/ 217 h 305"/>
                  <a:gd name="T20" fmla="*/ 314 w 364"/>
                  <a:gd name="T21" fmla="*/ 92 h 305"/>
                  <a:gd name="T22" fmla="*/ 364 w 364"/>
                  <a:gd name="T23" fmla="*/ 3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05">
                    <a:moveTo>
                      <a:pt x="364" y="38"/>
                    </a:moveTo>
                    <a:lnTo>
                      <a:pt x="277" y="0"/>
                    </a:lnTo>
                    <a:lnTo>
                      <a:pt x="222" y="5"/>
                    </a:lnTo>
                    <a:lnTo>
                      <a:pt x="125" y="42"/>
                    </a:lnTo>
                    <a:lnTo>
                      <a:pt x="92" y="26"/>
                    </a:lnTo>
                    <a:lnTo>
                      <a:pt x="0" y="125"/>
                    </a:lnTo>
                    <a:lnTo>
                      <a:pt x="0" y="250"/>
                    </a:lnTo>
                    <a:lnTo>
                      <a:pt x="92" y="305"/>
                    </a:lnTo>
                    <a:lnTo>
                      <a:pt x="189" y="293"/>
                    </a:lnTo>
                    <a:lnTo>
                      <a:pt x="272" y="217"/>
                    </a:lnTo>
                    <a:lnTo>
                      <a:pt x="314" y="92"/>
                    </a:lnTo>
                    <a:lnTo>
                      <a:pt x="364" y="3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6" name="Freeform 160"/>
              <p:cNvSpPr>
                <a:spLocks/>
              </p:cNvSpPr>
              <p:nvPr/>
            </p:nvSpPr>
            <p:spPr bwMode="auto">
              <a:xfrm>
                <a:off x="6612764" y="4453537"/>
                <a:ext cx="250755" cy="261779"/>
              </a:xfrm>
              <a:custGeom>
                <a:avLst/>
                <a:gdLst>
                  <a:gd name="T0" fmla="*/ 7 w 1615"/>
                  <a:gd name="T1" fmla="*/ 0 h 1686"/>
                  <a:gd name="T2" fmla="*/ 115 w 1615"/>
                  <a:gd name="T3" fmla="*/ 35 h 1686"/>
                  <a:gd name="T4" fmla="*/ 318 w 1615"/>
                  <a:gd name="T5" fmla="*/ 42 h 1686"/>
                  <a:gd name="T6" fmla="*/ 370 w 1615"/>
                  <a:gd name="T7" fmla="*/ 59 h 1686"/>
                  <a:gd name="T8" fmla="*/ 434 w 1615"/>
                  <a:gd name="T9" fmla="*/ 151 h 1686"/>
                  <a:gd name="T10" fmla="*/ 465 w 1615"/>
                  <a:gd name="T11" fmla="*/ 210 h 1686"/>
                  <a:gd name="T12" fmla="*/ 500 w 1615"/>
                  <a:gd name="T13" fmla="*/ 231 h 1686"/>
                  <a:gd name="T14" fmla="*/ 602 w 1615"/>
                  <a:gd name="T15" fmla="*/ 326 h 1686"/>
                  <a:gd name="T16" fmla="*/ 696 w 1615"/>
                  <a:gd name="T17" fmla="*/ 368 h 1686"/>
                  <a:gd name="T18" fmla="*/ 819 w 1615"/>
                  <a:gd name="T19" fmla="*/ 505 h 1686"/>
                  <a:gd name="T20" fmla="*/ 869 w 1615"/>
                  <a:gd name="T21" fmla="*/ 505 h 1686"/>
                  <a:gd name="T22" fmla="*/ 1013 w 1615"/>
                  <a:gd name="T23" fmla="*/ 637 h 1686"/>
                  <a:gd name="T24" fmla="*/ 1051 w 1615"/>
                  <a:gd name="T25" fmla="*/ 708 h 1686"/>
                  <a:gd name="T26" fmla="*/ 1159 w 1615"/>
                  <a:gd name="T27" fmla="*/ 796 h 1686"/>
                  <a:gd name="T28" fmla="*/ 1275 w 1615"/>
                  <a:gd name="T29" fmla="*/ 803 h 1686"/>
                  <a:gd name="T30" fmla="*/ 1289 w 1615"/>
                  <a:gd name="T31" fmla="*/ 855 h 1686"/>
                  <a:gd name="T32" fmla="*/ 1289 w 1615"/>
                  <a:gd name="T33" fmla="*/ 933 h 1686"/>
                  <a:gd name="T34" fmla="*/ 1384 w 1615"/>
                  <a:gd name="T35" fmla="*/ 1013 h 1686"/>
                  <a:gd name="T36" fmla="*/ 1433 w 1615"/>
                  <a:gd name="T37" fmla="*/ 1171 h 1686"/>
                  <a:gd name="T38" fmla="*/ 1500 w 1615"/>
                  <a:gd name="T39" fmla="*/ 1178 h 1686"/>
                  <a:gd name="T40" fmla="*/ 1615 w 1615"/>
                  <a:gd name="T41" fmla="*/ 1318 h 1686"/>
                  <a:gd name="T42" fmla="*/ 1615 w 1615"/>
                  <a:gd name="T43" fmla="*/ 1672 h 1686"/>
                  <a:gd name="T44" fmla="*/ 1556 w 1615"/>
                  <a:gd name="T45" fmla="*/ 1686 h 1686"/>
                  <a:gd name="T46" fmla="*/ 1412 w 1615"/>
                  <a:gd name="T47" fmla="*/ 1599 h 1686"/>
                  <a:gd name="T48" fmla="*/ 1275 w 1615"/>
                  <a:gd name="T49" fmla="*/ 1563 h 1686"/>
                  <a:gd name="T50" fmla="*/ 1013 w 1615"/>
                  <a:gd name="T51" fmla="*/ 1353 h 1686"/>
                  <a:gd name="T52" fmla="*/ 855 w 1615"/>
                  <a:gd name="T53" fmla="*/ 1115 h 1686"/>
                  <a:gd name="T54" fmla="*/ 826 w 1615"/>
                  <a:gd name="T55" fmla="*/ 1013 h 1686"/>
                  <a:gd name="T56" fmla="*/ 644 w 1615"/>
                  <a:gd name="T57" fmla="*/ 817 h 1686"/>
                  <a:gd name="T58" fmla="*/ 578 w 1615"/>
                  <a:gd name="T59" fmla="*/ 810 h 1686"/>
                  <a:gd name="T60" fmla="*/ 522 w 1615"/>
                  <a:gd name="T61" fmla="*/ 585 h 1686"/>
                  <a:gd name="T62" fmla="*/ 448 w 1615"/>
                  <a:gd name="T63" fmla="*/ 491 h 1686"/>
                  <a:gd name="T64" fmla="*/ 349 w 1615"/>
                  <a:gd name="T65" fmla="*/ 448 h 1686"/>
                  <a:gd name="T66" fmla="*/ 326 w 1615"/>
                  <a:gd name="T67" fmla="*/ 354 h 1686"/>
                  <a:gd name="T68" fmla="*/ 231 w 1615"/>
                  <a:gd name="T69" fmla="*/ 281 h 1686"/>
                  <a:gd name="T70" fmla="*/ 160 w 1615"/>
                  <a:gd name="T71" fmla="*/ 274 h 1686"/>
                  <a:gd name="T72" fmla="*/ 0 w 1615"/>
                  <a:gd name="T73" fmla="*/ 73 h 1686"/>
                  <a:gd name="T74" fmla="*/ 7 w 1615"/>
                  <a:gd name="T75" fmla="*/ 0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5" h="1686">
                    <a:moveTo>
                      <a:pt x="7" y="0"/>
                    </a:moveTo>
                    <a:lnTo>
                      <a:pt x="115" y="35"/>
                    </a:lnTo>
                    <a:lnTo>
                      <a:pt x="318" y="42"/>
                    </a:lnTo>
                    <a:lnTo>
                      <a:pt x="370" y="59"/>
                    </a:lnTo>
                    <a:lnTo>
                      <a:pt x="434" y="151"/>
                    </a:lnTo>
                    <a:lnTo>
                      <a:pt x="465" y="210"/>
                    </a:lnTo>
                    <a:lnTo>
                      <a:pt x="500" y="231"/>
                    </a:lnTo>
                    <a:lnTo>
                      <a:pt x="602" y="326"/>
                    </a:lnTo>
                    <a:lnTo>
                      <a:pt x="696" y="368"/>
                    </a:lnTo>
                    <a:lnTo>
                      <a:pt x="819" y="505"/>
                    </a:lnTo>
                    <a:lnTo>
                      <a:pt x="869" y="505"/>
                    </a:lnTo>
                    <a:lnTo>
                      <a:pt x="1013" y="637"/>
                    </a:lnTo>
                    <a:lnTo>
                      <a:pt x="1051" y="708"/>
                    </a:lnTo>
                    <a:lnTo>
                      <a:pt x="1159" y="796"/>
                    </a:lnTo>
                    <a:lnTo>
                      <a:pt x="1275" y="803"/>
                    </a:lnTo>
                    <a:lnTo>
                      <a:pt x="1289" y="855"/>
                    </a:lnTo>
                    <a:lnTo>
                      <a:pt x="1289" y="933"/>
                    </a:lnTo>
                    <a:lnTo>
                      <a:pt x="1384" y="1013"/>
                    </a:lnTo>
                    <a:lnTo>
                      <a:pt x="1433" y="1171"/>
                    </a:lnTo>
                    <a:lnTo>
                      <a:pt x="1500" y="1178"/>
                    </a:lnTo>
                    <a:lnTo>
                      <a:pt x="1615" y="1318"/>
                    </a:lnTo>
                    <a:lnTo>
                      <a:pt x="1615" y="1672"/>
                    </a:lnTo>
                    <a:lnTo>
                      <a:pt x="1556" y="1686"/>
                    </a:lnTo>
                    <a:lnTo>
                      <a:pt x="1412" y="1599"/>
                    </a:lnTo>
                    <a:lnTo>
                      <a:pt x="1275" y="1563"/>
                    </a:lnTo>
                    <a:lnTo>
                      <a:pt x="1013" y="1353"/>
                    </a:lnTo>
                    <a:lnTo>
                      <a:pt x="855" y="1115"/>
                    </a:lnTo>
                    <a:lnTo>
                      <a:pt x="826" y="1013"/>
                    </a:lnTo>
                    <a:lnTo>
                      <a:pt x="644" y="817"/>
                    </a:lnTo>
                    <a:lnTo>
                      <a:pt x="578" y="810"/>
                    </a:lnTo>
                    <a:lnTo>
                      <a:pt x="522" y="585"/>
                    </a:lnTo>
                    <a:lnTo>
                      <a:pt x="448" y="491"/>
                    </a:lnTo>
                    <a:lnTo>
                      <a:pt x="349" y="448"/>
                    </a:lnTo>
                    <a:lnTo>
                      <a:pt x="326" y="354"/>
                    </a:lnTo>
                    <a:lnTo>
                      <a:pt x="231" y="281"/>
                    </a:lnTo>
                    <a:lnTo>
                      <a:pt x="160" y="274"/>
                    </a:lnTo>
                    <a:lnTo>
                      <a:pt x="0" y="73"/>
                    </a:lnTo>
                    <a:lnTo>
                      <a:pt x="7"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7" name="Freeform 161"/>
              <p:cNvSpPr>
                <a:spLocks/>
              </p:cNvSpPr>
              <p:nvPr/>
            </p:nvSpPr>
            <p:spPr bwMode="auto">
              <a:xfrm>
                <a:off x="6851098" y="4616256"/>
                <a:ext cx="37109" cy="34935"/>
              </a:xfrm>
              <a:custGeom>
                <a:avLst/>
                <a:gdLst>
                  <a:gd name="T0" fmla="*/ 0 w 239"/>
                  <a:gd name="T1" fmla="*/ 60 h 225"/>
                  <a:gd name="T2" fmla="*/ 43 w 239"/>
                  <a:gd name="T3" fmla="*/ 74 h 225"/>
                  <a:gd name="T4" fmla="*/ 168 w 239"/>
                  <a:gd name="T5" fmla="*/ 225 h 225"/>
                  <a:gd name="T6" fmla="*/ 239 w 239"/>
                  <a:gd name="T7" fmla="*/ 197 h 225"/>
                  <a:gd name="T8" fmla="*/ 102 w 239"/>
                  <a:gd name="T9" fmla="*/ 0 h 225"/>
                  <a:gd name="T10" fmla="*/ 7 w 239"/>
                  <a:gd name="T11" fmla="*/ 8 h 225"/>
                  <a:gd name="T12" fmla="*/ 0 w 239"/>
                  <a:gd name="T13" fmla="*/ 60 h 225"/>
                </a:gdLst>
                <a:ahLst/>
                <a:cxnLst>
                  <a:cxn ang="0">
                    <a:pos x="T0" y="T1"/>
                  </a:cxn>
                  <a:cxn ang="0">
                    <a:pos x="T2" y="T3"/>
                  </a:cxn>
                  <a:cxn ang="0">
                    <a:pos x="T4" y="T5"/>
                  </a:cxn>
                  <a:cxn ang="0">
                    <a:pos x="T6" y="T7"/>
                  </a:cxn>
                  <a:cxn ang="0">
                    <a:pos x="T8" y="T9"/>
                  </a:cxn>
                  <a:cxn ang="0">
                    <a:pos x="T10" y="T11"/>
                  </a:cxn>
                  <a:cxn ang="0">
                    <a:pos x="T12" y="T13"/>
                  </a:cxn>
                </a:cxnLst>
                <a:rect l="0" t="0" r="r" b="b"/>
                <a:pathLst>
                  <a:path w="239" h="225">
                    <a:moveTo>
                      <a:pt x="0" y="60"/>
                    </a:moveTo>
                    <a:lnTo>
                      <a:pt x="43" y="74"/>
                    </a:lnTo>
                    <a:lnTo>
                      <a:pt x="168" y="225"/>
                    </a:lnTo>
                    <a:lnTo>
                      <a:pt x="239" y="197"/>
                    </a:lnTo>
                    <a:lnTo>
                      <a:pt x="102" y="0"/>
                    </a:lnTo>
                    <a:lnTo>
                      <a:pt x="7" y="8"/>
                    </a:lnTo>
                    <a:lnTo>
                      <a:pt x="0" y="6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8" name="Freeform 162"/>
              <p:cNvSpPr>
                <a:spLocks/>
              </p:cNvSpPr>
              <p:nvPr/>
            </p:nvSpPr>
            <p:spPr bwMode="auto">
              <a:xfrm>
                <a:off x="6863519" y="4719819"/>
                <a:ext cx="202157" cy="63038"/>
              </a:xfrm>
              <a:custGeom>
                <a:avLst/>
                <a:gdLst>
                  <a:gd name="T0" fmla="*/ 1295 w 1302"/>
                  <a:gd name="T1" fmla="*/ 319 h 406"/>
                  <a:gd name="T2" fmla="*/ 1259 w 1302"/>
                  <a:gd name="T3" fmla="*/ 274 h 406"/>
                  <a:gd name="T4" fmla="*/ 1193 w 1302"/>
                  <a:gd name="T5" fmla="*/ 290 h 406"/>
                  <a:gd name="T6" fmla="*/ 1021 w 1302"/>
                  <a:gd name="T7" fmla="*/ 245 h 406"/>
                  <a:gd name="T8" fmla="*/ 1014 w 1302"/>
                  <a:gd name="T9" fmla="*/ 151 h 406"/>
                  <a:gd name="T10" fmla="*/ 761 w 1302"/>
                  <a:gd name="T11" fmla="*/ 87 h 406"/>
                  <a:gd name="T12" fmla="*/ 730 w 1302"/>
                  <a:gd name="T13" fmla="*/ 115 h 406"/>
                  <a:gd name="T14" fmla="*/ 709 w 1302"/>
                  <a:gd name="T15" fmla="*/ 165 h 406"/>
                  <a:gd name="T16" fmla="*/ 428 w 1302"/>
                  <a:gd name="T17" fmla="*/ 122 h 406"/>
                  <a:gd name="T18" fmla="*/ 397 w 1302"/>
                  <a:gd name="T19" fmla="*/ 42 h 406"/>
                  <a:gd name="T20" fmla="*/ 253 w 1302"/>
                  <a:gd name="T21" fmla="*/ 42 h 406"/>
                  <a:gd name="T22" fmla="*/ 211 w 1302"/>
                  <a:gd name="T23" fmla="*/ 66 h 406"/>
                  <a:gd name="T24" fmla="*/ 88 w 1302"/>
                  <a:gd name="T25" fmla="*/ 0 h 406"/>
                  <a:gd name="T26" fmla="*/ 0 w 1302"/>
                  <a:gd name="T27" fmla="*/ 115 h 406"/>
                  <a:gd name="T28" fmla="*/ 78 w 1302"/>
                  <a:gd name="T29" fmla="*/ 231 h 406"/>
                  <a:gd name="T30" fmla="*/ 333 w 1302"/>
                  <a:gd name="T31" fmla="*/ 252 h 406"/>
                  <a:gd name="T32" fmla="*/ 383 w 1302"/>
                  <a:gd name="T33" fmla="*/ 274 h 406"/>
                  <a:gd name="T34" fmla="*/ 586 w 1302"/>
                  <a:gd name="T35" fmla="*/ 274 h 406"/>
                  <a:gd name="T36" fmla="*/ 744 w 1302"/>
                  <a:gd name="T37" fmla="*/ 347 h 406"/>
                  <a:gd name="T38" fmla="*/ 1028 w 1302"/>
                  <a:gd name="T39" fmla="*/ 347 h 406"/>
                  <a:gd name="T40" fmla="*/ 1193 w 1302"/>
                  <a:gd name="T41" fmla="*/ 406 h 406"/>
                  <a:gd name="T42" fmla="*/ 1302 w 1302"/>
                  <a:gd name="T43" fmla="*/ 406 h 406"/>
                  <a:gd name="T44" fmla="*/ 1295 w 1302"/>
                  <a:gd name="T45" fmla="*/ 319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2" h="406">
                    <a:moveTo>
                      <a:pt x="1295" y="319"/>
                    </a:moveTo>
                    <a:lnTo>
                      <a:pt x="1259" y="274"/>
                    </a:lnTo>
                    <a:lnTo>
                      <a:pt x="1193" y="290"/>
                    </a:lnTo>
                    <a:lnTo>
                      <a:pt x="1021" y="245"/>
                    </a:lnTo>
                    <a:lnTo>
                      <a:pt x="1014" y="151"/>
                    </a:lnTo>
                    <a:lnTo>
                      <a:pt x="761" y="87"/>
                    </a:lnTo>
                    <a:lnTo>
                      <a:pt x="730" y="115"/>
                    </a:lnTo>
                    <a:lnTo>
                      <a:pt x="709" y="165"/>
                    </a:lnTo>
                    <a:lnTo>
                      <a:pt x="428" y="122"/>
                    </a:lnTo>
                    <a:lnTo>
                      <a:pt x="397" y="42"/>
                    </a:lnTo>
                    <a:lnTo>
                      <a:pt x="253" y="42"/>
                    </a:lnTo>
                    <a:lnTo>
                      <a:pt x="211" y="66"/>
                    </a:lnTo>
                    <a:lnTo>
                      <a:pt x="88" y="0"/>
                    </a:lnTo>
                    <a:lnTo>
                      <a:pt x="0" y="115"/>
                    </a:lnTo>
                    <a:lnTo>
                      <a:pt x="78" y="231"/>
                    </a:lnTo>
                    <a:lnTo>
                      <a:pt x="333" y="252"/>
                    </a:lnTo>
                    <a:lnTo>
                      <a:pt x="383" y="274"/>
                    </a:lnTo>
                    <a:lnTo>
                      <a:pt x="586" y="274"/>
                    </a:lnTo>
                    <a:lnTo>
                      <a:pt x="744" y="347"/>
                    </a:lnTo>
                    <a:lnTo>
                      <a:pt x="1028" y="347"/>
                    </a:lnTo>
                    <a:lnTo>
                      <a:pt x="1193" y="406"/>
                    </a:lnTo>
                    <a:lnTo>
                      <a:pt x="1302" y="406"/>
                    </a:lnTo>
                    <a:lnTo>
                      <a:pt x="1295" y="31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59" name="Freeform 163"/>
              <p:cNvSpPr>
                <a:spLocks/>
              </p:cNvSpPr>
              <p:nvPr/>
            </p:nvSpPr>
            <p:spPr bwMode="auto">
              <a:xfrm>
                <a:off x="7073750" y="4770436"/>
                <a:ext cx="21272" cy="15682"/>
              </a:xfrm>
              <a:custGeom>
                <a:avLst/>
                <a:gdLst>
                  <a:gd name="T0" fmla="*/ 0 w 137"/>
                  <a:gd name="T1" fmla="*/ 0 h 101"/>
                  <a:gd name="T2" fmla="*/ 7 w 137"/>
                  <a:gd name="T3" fmla="*/ 70 h 101"/>
                  <a:gd name="T4" fmla="*/ 73 w 137"/>
                  <a:gd name="T5" fmla="*/ 101 h 101"/>
                  <a:gd name="T6" fmla="*/ 137 w 137"/>
                  <a:gd name="T7" fmla="*/ 87 h 101"/>
                  <a:gd name="T8" fmla="*/ 123 w 137"/>
                  <a:gd name="T9" fmla="*/ 7 h 101"/>
                  <a:gd name="T10" fmla="*/ 0 w 137"/>
                  <a:gd name="T11" fmla="*/ 0 h 101"/>
                </a:gdLst>
                <a:ahLst/>
                <a:cxnLst>
                  <a:cxn ang="0">
                    <a:pos x="T0" y="T1"/>
                  </a:cxn>
                  <a:cxn ang="0">
                    <a:pos x="T2" y="T3"/>
                  </a:cxn>
                  <a:cxn ang="0">
                    <a:pos x="T4" y="T5"/>
                  </a:cxn>
                  <a:cxn ang="0">
                    <a:pos x="T6" y="T7"/>
                  </a:cxn>
                  <a:cxn ang="0">
                    <a:pos x="T8" y="T9"/>
                  </a:cxn>
                  <a:cxn ang="0">
                    <a:pos x="T10" y="T11"/>
                  </a:cxn>
                </a:cxnLst>
                <a:rect l="0" t="0" r="r" b="b"/>
                <a:pathLst>
                  <a:path w="137" h="101">
                    <a:moveTo>
                      <a:pt x="0" y="0"/>
                    </a:moveTo>
                    <a:lnTo>
                      <a:pt x="7" y="70"/>
                    </a:lnTo>
                    <a:lnTo>
                      <a:pt x="73" y="101"/>
                    </a:lnTo>
                    <a:lnTo>
                      <a:pt x="137" y="87"/>
                    </a:lnTo>
                    <a:lnTo>
                      <a:pt x="123" y="7"/>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0" name="Freeform 164"/>
              <p:cNvSpPr>
                <a:spLocks/>
              </p:cNvSpPr>
              <p:nvPr/>
            </p:nvSpPr>
            <p:spPr bwMode="auto">
              <a:xfrm>
                <a:off x="7106356" y="4774783"/>
                <a:ext cx="78565" cy="20185"/>
              </a:xfrm>
              <a:custGeom>
                <a:avLst/>
                <a:gdLst>
                  <a:gd name="T0" fmla="*/ 0 w 506"/>
                  <a:gd name="T1" fmla="*/ 50 h 130"/>
                  <a:gd name="T2" fmla="*/ 43 w 506"/>
                  <a:gd name="T3" fmla="*/ 0 h 130"/>
                  <a:gd name="T4" fmla="*/ 109 w 506"/>
                  <a:gd name="T5" fmla="*/ 45 h 130"/>
                  <a:gd name="T6" fmla="*/ 217 w 506"/>
                  <a:gd name="T7" fmla="*/ 21 h 130"/>
                  <a:gd name="T8" fmla="*/ 274 w 506"/>
                  <a:gd name="T9" fmla="*/ 38 h 130"/>
                  <a:gd name="T10" fmla="*/ 295 w 506"/>
                  <a:gd name="T11" fmla="*/ 14 h 130"/>
                  <a:gd name="T12" fmla="*/ 477 w 506"/>
                  <a:gd name="T13" fmla="*/ 0 h 130"/>
                  <a:gd name="T14" fmla="*/ 506 w 506"/>
                  <a:gd name="T15" fmla="*/ 45 h 130"/>
                  <a:gd name="T16" fmla="*/ 456 w 506"/>
                  <a:gd name="T17" fmla="*/ 87 h 130"/>
                  <a:gd name="T18" fmla="*/ 180 w 506"/>
                  <a:gd name="T19" fmla="*/ 130 h 130"/>
                  <a:gd name="T20" fmla="*/ 21 w 506"/>
                  <a:gd name="T21" fmla="*/ 94 h 130"/>
                  <a:gd name="T22" fmla="*/ 0 w 506"/>
                  <a:gd name="T23" fmla="*/ 5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6" h="130">
                    <a:moveTo>
                      <a:pt x="0" y="50"/>
                    </a:moveTo>
                    <a:lnTo>
                      <a:pt x="43" y="0"/>
                    </a:lnTo>
                    <a:lnTo>
                      <a:pt x="109" y="45"/>
                    </a:lnTo>
                    <a:lnTo>
                      <a:pt x="217" y="21"/>
                    </a:lnTo>
                    <a:lnTo>
                      <a:pt x="274" y="38"/>
                    </a:lnTo>
                    <a:lnTo>
                      <a:pt x="295" y="14"/>
                    </a:lnTo>
                    <a:lnTo>
                      <a:pt x="477" y="0"/>
                    </a:lnTo>
                    <a:lnTo>
                      <a:pt x="506" y="45"/>
                    </a:lnTo>
                    <a:lnTo>
                      <a:pt x="456" y="87"/>
                    </a:lnTo>
                    <a:lnTo>
                      <a:pt x="180" y="130"/>
                    </a:lnTo>
                    <a:lnTo>
                      <a:pt x="21" y="94"/>
                    </a:lnTo>
                    <a:lnTo>
                      <a:pt x="0" y="5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1" name="Freeform 165"/>
              <p:cNvSpPr>
                <a:spLocks/>
              </p:cNvSpPr>
              <p:nvPr/>
            </p:nvSpPr>
            <p:spPr bwMode="auto">
              <a:xfrm>
                <a:off x="7194082" y="4776957"/>
                <a:ext cx="58225" cy="13663"/>
              </a:xfrm>
              <a:custGeom>
                <a:avLst/>
                <a:gdLst>
                  <a:gd name="T0" fmla="*/ 0 w 375"/>
                  <a:gd name="T1" fmla="*/ 52 h 88"/>
                  <a:gd name="T2" fmla="*/ 144 w 375"/>
                  <a:gd name="T3" fmla="*/ 0 h 88"/>
                  <a:gd name="T4" fmla="*/ 354 w 375"/>
                  <a:gd name="T5" fmla="*/ 7 h 88"/>
                  <a:gd name="T6" fmla="*/ 375 w 375"/>
                  <a:gd name="T7" fmla="*/ 52 h 88"/>
                  <a:gd name="T8" fmla="*/ 347 w 375"/>
                  <a:gd name="T9" fmla="*/ 80 h 88"/>
                  <a:gd name="T10" fmla="*/ 28 w 375"/>
                  <a:gd name="T11" fmla="*/ 88 h 88"/>
                  <a:gd name="T12" fmla="*/ 0 w 375"/>
                  <a:gd name="T13" fmla="*/ 52 h 88"/>
                </a:gdLst>
                <a:ahLst/>
                <a:cxnLst>
                  <a:cxn ang="0">
                    <a:pos x="T0" y="T1"/>
                  </a:cxn>
                  <a:cxn ang="0">
                    <a:pos x="T2" y="T3"/>
                  </a:cxn>
                  <a:cxn ang="0">
                    <a:pos x="T4" y="T5"/>
                  </a:cxn>
                  <a:cxn ang="0">
                    <a:pos x="T6" y="T7"/>
                  </a:cxn>
                  <a:cxn ang="0">
                    <a:pos x="T8" y="T9"/>
                  </a:cxn>
                  <a:cxn ang="0">
                    <a:pos x="T10" y="T11"/>
                  </a:cxn>
                  <a:cxn ang="0">
                    <a:pos x="T12" y="T13"/>
                  </a:cxn>
                </a:cxnLst>
                <a:rect l="0" t="0" r="r" b="b"/>
                <a:pathLst>
                  <a:path w="375" h="88">
                    <a:moveTo>
                      <a:pt x="0" y="52"/>
                    </a:moveTo>
                    <a:lnTo>
                      <a:pt x="144" y="0"/>
                    </a:lnTo>
                    <a:lnTo>
                      <a:pt x="354" y="7"/>
                    </a:lnTo>
                    <a:lnTo>
                      <a:pt x="375" y="52"/>
                    </a:lnTo>
                    <a:lnTo>
                      <a:pt x="347" y="80"/>
                    </a:lnTo>
                    <a:lnTo>
                      <a:pt x="28" y="88"/>
                    </a:lnTo>
                    <a:lnTo>
                      <a:pt x="0" y="5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2" name="Freeform 166"/>
              <p:cNvSpPr>
                <a:spLocks/>
              </p:cNvSpPr>
              <p:nvPr/>
            </p:nvSpPr>
            <p:spPr bwMode="auto">
              <a:xfrm>
                <a:off x="7286155" y="4776957"/>
                <a:ext cx="84310" cy="45183"/>
              </a:xfrm>
              <a:custGeom>
                <a:avLst/>
                <a:gdLst>
                  <a:gd name="T0" fmla="*/ 529 w 543"/>
                  <a:gd name="T1" fmla="*/ 0 h 291"/>
                  <a:gd name="T2" fmla="*/ 543 w 543"/>
                  <a:gd name="T3" fmla="*/ 45 h 291"/>
                  <a:gd name="T4" fmla="*/ 507 w 543"/>
                  <a:gd name="T5" fmla="*/ 88 h 291"/>
                  <a:gd name="T6" fmla="*/ 370 w 543"/>
                  <a:gd name="T7" fmla="*/ 130 h 291"/>
                  <a:gd name="T8" fmla="*/ 276 w 543"/>
                  <a:gd name="T9" fmla="*/ 154 h 291"/>
                  <a:gd name="T10" fmla="*/ 217 w 543"/>
                  <a:gd name="T11" fmla="*/ 232 h 291"/>
                  <a:gd name="T12" fmla="*/ 87 w 543"/>
                  <a:gd name="T13" fmla="*/ 291 h 291"/>
                  <a:gd name="T14" fmla="*/ 7 w 543"/>
                  <a:gd name="T15" fmla="*/ 284 h 291"/>
                  <a:gd name="T16" fmla="*/ 0 w 543"/>
                  <a:gd name="T17" fmla="*/ 232 h 291"/>
                  <a:gd name="T18" fmla="*/ 73 w 543"/>
                  <a:gd name="T19" fmla="*/ 161 h 291"/>
                  <a:gd name="T20" fmla="*/ 129 w 543"/>
                  <a:gd name="T21" fmla="*/ 130 h 291"/>
                  <a:gd name="T22" fmla="*/ 252 w 543"/>
                  <a:gd name="T23" fmla="*/ 45 h 291"/>
                  <a:gd name="T24" fmla="*/ 529 w 543"/>
                  <a:gd name="T2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3" h="291">
                    <a:moveTo>
                      <a:pt x="529" y="0"/>
                    </a:moveTo>
                    <a:lnTo>
                      <a:pt x="543" y="45"/>
                    </a:lnTo>
                    <a:lnTo>
                      <a:pt x="507" y="88"/>
                    </a:lnTo>
                    <a:lnTo>
                      <a:pt x="370" y="130"/>
                    </a:lnTo>
                    <a:lnTo>
                      <a:pt x="276" y="154"/>
                    </a:lnTo>
                    <a:lnTo>
                      <a:pt x="217" y="232"/>
                    </a:lnTo>
                    <a:lnTo>
                      <a:pt x="87" y="291"/>
                    </a:lnTo>
                    <a:lnTo>
                      <a:pt x="7" y="284"/>
                    </a:lnTo>
                    <a:lnTo>
                      <a:pt x="0" y="232"/>
                    </a:lnTo>
                    <a:lnTo>
                      <a:pt x="73" y="161"/>
                    </a:lnTo>
                    <a:lnTo>
                      <a:pt x="129" y="130"/>
                    </a:lnTo>
                    <a:lnTo>
                      <a:pt x="252" y="45"/>
                    </a:lnTo>
                    <a:lnTo>
                      <a:pt x="529"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3" name="Freeform 167"/>
              <p:cNvSpPr>
                <a:spLocks/>
              </p:cNvSpPr>
              <p:nvPr/>
            </p:nvSpPr>
            <p:spPr bwMode="auto">
              <a:xfrm>
                <a:off x="7174984" y="4541107"/>
                <a:ext cx="145950" cy="173122"/>
              </a:xfrm>
              <a:custGeom>
                <a:avLst/>
                <a:gdLst>
                  <a:gd name="T0" fmla="*/ 867 w 940"/>
                  <a:gd name="T1" fmla="*/ 0 h 1115"/>
                  <a:gd name="T2" fmla="*/ 824 w 940"/>
                  <a:gd name="T3" fmla="*/ 88 h 1115"/>
                  <a:gd name="T4" fmla="*/ 716 w 940"/>
                  <a:gd name="T5" fmla="*/ 116 h 1115"/>
                  <a:gd name="T6" fmla="*/ 527 w 940"/>
                  <a:gd name="T7" fmla="*/ 123 h 1115"/>
                  <a:gd name="T8" fmla="*/ 361 w 940"/>
                  <a:gd name="T9" fmla="*/ 50 h 1115"/>
                  <a:gd name="T10" fmla="*/ 319 w 940"/>
                  <a:gd name="T11" fmla="*/ 50 h 1115"/>
                  <a:gd name="T12" fmla="*/ 267 w 940"/>
                  <a:gd name="T13" fmla="*/ 130 h 1115"/>
                  <a:gd name="T14" fmla="*/ 224 w 940"/>
                  <a:gd name="T15" fmla="*/ 123 h 1115"/>
                  <a:gd name="T16" fmla="*/ 172 w 940"/>
                  <a:gd name="T17" fmla="*/ 144 h 1115"/>
                  <a:gd name="T18" fmla="*/ 137 w 940"/>
                  <a:gd name="T19" fmla="*/ 274 h 1115"/>
                  <a:gd name="T20" fmla="*/ 92 w 940"/>
                  <a:gd name="T21" fmla="*/ 355 h 1115"/>
                  <a:gd name="T22" fmla="*/ 71 w 940"/>
                  <a:gd name="T23" fmla="*/ 435 h 1115"/>
                  <a:gd name="T24" fmla="*/ 85 w 940"/>
                  <a:gd name="T25" fmla="*/ 558 h 1115"/>
                  <a:gd name="T26" fmla="*/ 49 w 940"/>
                  <a:gd name="T27" fmla="*/ 638 h 1115"/>
                  <a:gd name="T28" fmla="*/ 21 w 940"/>
                  <a:gd name="T29" fmla="*/ 645 h 1115"/>
                  <a:gd name="T30" fmla="*/ 0 w 940"/>
                  <a:gd name="T31" fmla="*/ 775 h 1115"/>
                  <a:gd name="T32" fmla="*/ 85 w 940"/>
                  <a:gd name="T33" fmla="*/ 782 h 1115"/>
                  <a:gd name="T34" fmla="*/ 123 w 940"/>
                  <a:gd name="T35" fmla="*/ 832 h 1115"/>
                  <a:gd name="T36" fmla="*/ 137 w 940"/>
                  <a:gd name="T37" fmla="*/ 969 h 1115"/>
                  <a:gd name="T38" fmla="*/ 85 w 940"/>
                  <a:gd name="T39" fmla="*/ 1070 h 1115"/>
                  <a:gd name="T40" fmla="*/ 85 w 940"/>
                  <a:gd name="T41" fmla="*/ 1115 h 1115"/>
                  <a:gd name="T42" fmla="*/ 158 w 940"/>
                  <a:gd name="T43" fmla="*/ 1108 h 1115"/>
                  <a:gd name="T44" fmla="*/ 203 w 940"/>
                  <a:gd name="T45" fmla="*/ 985 h 1115"/>
                  <a:gd name="T46" fmla="*/ 217 w 940"/>
                  <a:gd name="T47" fmla="*/ 744 h 1115"/>
                  <a:gd name="T48" fmla="*/ 179 w 940"/>
                  <a:gd name="T49" fmla="*/ 702 h 1115"/>
                  <a:gd name="T50" fmla="*/ 208 w 940"/>
                  <a:gd name="T51" fmla="*/ 673 h 1115"/>
                  <a:gd name="T52" fmla="*/ 260 w 940"/>
                  <a:gd name="T53" fmla="*/ 681 h 1115"/>
                  <a:gd name="T54" fmla="*/ 274 w 940"/>
                  <a:gd name="T55" fmla="*/ 631 h 1115"/>
                  <a:gd name="T56" fmla="*/ 340 w 940"/>
                  <a:gd name="T57" fmla="*/ 666 h 1115"/>
                  <a:gd name="T58" fmla="*/ 333 w 940"/>
                  <a:gd name="T59" fmla="*/ 810 h 1115"/>
                  <a:gd name="T60" fmla="*/ 411 w 940"/>
                  <a:gd name="T61" fmla="*/ 898 h 1115"/>
                  <a:gd name="T62" fmla="*/ 397 w 940"/>
                  <a:gd name="T63" fmla="*/ 999 h 1115"/>
                  <a:gd name="T64" fmla="*/ 463 w 940"/>
                  <a:gd name="T65" fmla="*/ 1014 h 1115"/>
                  <a:gd name="T66" fmla="*/ 498 w 940"/>
                  <a:gd name="T67" fmla="*/ 905 h 1115"/>
                  <a:gd name="T68" fmla="*/ 557 w 940"/>
                  <a:gd name="T69" fmla="*/ 898 h 1115"/>
                  <a:gd name="T70" fmla="*/ 550 w 940"/>
                  <a:gd name="T71" fmla="*/ 853 h 1115"/>
                  <a:gd name="T72" fmla="*/ 505 w 940"/>
                  <a:gd name="T73" fmla="*/ 761 h 1115"/>
                  <a:gd name="T74" fmla="*/ 505 w 940"/>
                  <a:gd name="T75" fmla="*/ 631 h 1115"/>
                  <a:gd name="T76" fmla="*/ 383 w 940"/>
                  <a:gd name="T77" fmla="*/ 586 h 1115"/>
                  <a:gd name="T78" fmla="*/ 361 w 940"/>
                  <a:gd name="T79" fmla="*/ 536 h 1115"/>
                  <a:gd name="T80" fmla="*/ 390 w 940"/>
                  <a:gd name="T81" fmla="*/ 513 h 1115"/>
                  <a:gd name="T82" fmla="*/ 477 w 940"/>
                  <a:gd name="T83" fmla="*/ 529 h 1115"/>
                  <a:gd name="T84" fmla="*/ 586 w 940"/>
                  <a:gd name="T85" fmla="*/ 421 h 1115"/>
                  <a:gd name="T86" fmla="*/ 680 w 940"/>
                  <a:gd name="T87" fmla="*/ 414 h 1115"/>
                  <a:gd name="T88" fmla="*/ 723 w 940"/>
                  <a:gd name="T89" fmla="*/ 376 h 1115"/>
                  <a:gd name="T90" fmla="*/ 645 w 940"/>
                  <a:gd name="T91" fmla="*/ 333 h 1115"/>
                  <a:gd name="T92" fmla="*/ 505 w 940"/>
                  <a:gd name="T93" fmla="*/ 347 h 1115"/>
                  <a:gd name="T94" fmla="*/ 368 w 940"/>
                  <a:gd name="T95" fmla="*/ 399 h 1115"/>
                  <a:gd name="T96" fmla="*/ 309 w 940"/>
                  <a:gd name="T97" fmla="*/ 470 h 1115"/>
                  <a:gd name="T98" fmla="*/ 172 w 940"/>
                  <a:gd name="T99" fmla="*/ 347 h 1115"/>
                  <a:gd name="T100" fmla="*/ 186 w 940"/>
                  <a:gd name="T101" fmla="*/ 260 h 1115"/>
                  <a:gd name="T102" fmla="*/ 245 w 940"/>
                  <a:gd name="T103" fmla="*/ 196 h 1115"/>
                  <a:gd name="T104" fmla="*/ 645 w 940"/>
                  <a:gd name="T105" fmla="*/ 196 h 1115"/>
                  <a:gd name="T106" fmla="*/ 737 w 940"/>
                  <a:gd name="T107" fmla="*/ 225 h 1115"/>
                  <a:gd name="T108" fmla="*/ 876 w 940"/>
                  <a:gd name="T109" fmla="*/ 166 h 1115"/>
                  <a:gd name="T110" fmla="*/ 940 w 940"/>
                  <a:gd name="T111" fmla="*/ 0 h 1115"/>
                  <a:gd name="T112" fmla="*/ 867 w 940"/>
                  <a:gd name="T113" fmla="*/ 0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0" h="1115">
                    <a:moveTo>
                      <a:pt x="867" y="0"/>
                    </a:moveTo>
                    <a:lnTo>
                      <a:pt x="824" y="88"/>
                    </a:lnTo>
                    <a:lnTo>
                      <a:pt x="716" y="116"/>
                    </a:lnTo>
                    <a:lnTo>
                      <a:pt x="527" y="123"/>
                    </a:lnTo>
                    <a:lnTo>
                      <a:pt x="361" y="50"/>
                    </a:lnTo>
                    <a:lnTo>
                      <a:pt x="319" y="50"/>
                    </a:lnTo>
                    <a:lnTo>
                      <a:pt x="267" y="130"/>
                    </a:lnTo>
                    <a:lnTo>
                      <a:pt x="224" y="123"/>
                    </a:lnTo>
                    <a:lnTo>
                      <a:pt x="172" y="144"/>
                    </a:lnTo>
                    <a:lnTo>
                      <a:pt x="137" y="274"/>
                    </a:lnTo>
                    <a:lnTo>
                      <a:pt x="92" y="355"/>
                    </a:lnTo>
                    <a:lnTo>
                      <a:pt x="71" y="435"/>
                    </a:lnTo>
                    <a:lnTo>
                      <a:pt x="85" y="558"/>
                    </a:lnTo>
                    <a:lnTo>
                      <a:pt x="49" y="638"/>
                    </a:lnTo>
                    <a:lnTo>
                      <a:pt x="21" y="645"/>
                    </a:lnTo>
                    <a:lnTo>
                      <a:pt x="0" y="775"/>
                    </a:lnTo>
                    <a:lnTo>
                      <a:pt x="85" y="782"/>
                    </a:lnTo>
                    <a:lnTo>
                      <a:pt x="123" y="832"/>
                    </a:lnTo>
                    <a:lnTo>
                      <a:pt x="137" y="969"/>
                    </a:lnTo>
                    <a:lnTo>
                      <a:pt x="85" y="1070"/>
                    </a:lnTo>
                    <a:lnTo>
                      <a:pt x="85" y="1115"/>
                    </a:lnTo>
                    <a:lnTo>
                      <a:pt x="158" y="1108"/>
                    </a:lnTo>
                    <a:lnTo>
                      <a:pt x="203" y="985"/>
                    </a:lnTo>
                    <a:lnTo>
                      <a:pt x="217" y="744"/>
                    </a:lnTo>
                    <a:lnTo>
                      <a:pt x="179" y="702"/>
                    </a:lnTo>
                    <a:lnTo>
                      <a:pt x="208" y="673"/>
                    </a:lnTo>
                    <a:lnTo>
                      <a:pt x="260" y="681"/>
                    </a:lnTo>
                    <a:lnTo>
                      <a:pt x="274" y="631"/>
                    </a:lnTo>
                    <a:lnTo>
                      <a:pt x="340" y="666"/>
                    </a:lnTo>
                    <a:lnTo>
                      <a:pt x="333" y="810"/>
                    </a:lnTo>
                    <a:lnTo>
                      <a:pt x="411" y="898"/>
                    </a:lnTo>
                    <a:lnTo>
                      <a:pt x="397" y="999"/>
                    </a:lnTo>
                    <a:lnTo>
                      <a:pt x="463" y="1014"/>
                    </a:lnTo>
                    <a:lnTo>
                      <a:pt x="498" y="905"/>
                    </a:lnTo>
                    <a:lnTo>
                      <a:pt x="557" y="898"/>
                    </a:lnTo>
                    <a:lnTo>
                      <a:pt x="550" y="853"/>
                    </a:lnTo>
                    <a:lnTo>
                      <a:pt x="505" y="761"/>
                    </a:lnTo>
                    <a:lnTo>
                      <a:pt x="505" y="631"/>
                    </a:lnTo>
                    <a:lnTo>
                      <a:pt x="383" y="586"/>
                    </a:lnTo>
                    <a:lnTo>
                      <a:pt x="361" y="536"/>
                    </a:lnTo>
                    <a:lnTo>
                      <a:pt x="390" y="513"/>
                    </a:lnTo>
                    <a:lnTo>
                      <a:pt x="477" y="529"/>
                    </a:lnTo>
                    <a:lnTo>
                      <a:pt x="586" y="421"/>
                    </a:lnTo>
                    <a:lnTo>
                      <a:pt x="680" y="414"/>
                    </a:lnTo>
                    <a:lnTo>
                      <a:pt x="723" y="376"/>
                    </a:lnTo>
                    <a:lnTo>
                      <a:pt x="645" y="333"/>
                    </a:lnTo>
                    <a:lnTo>
                      <a:pt x="505" y="347"/>
                    </a:lnTo>
                    <a:lnTo>
                      <a:pt x="368" y="399"/>
                    </a:lnTo>
                    <a:lnTo>
                      <a:pt x="309" y="470"/>
                    </a:lnTo>
                    <a:lnTo>
                      <a:pt x="172" y="347"/>
                    </a:lnTo>
                    <a:lnTo>
                      <a:pt x="186" y="260"/>
                    </a:lnTo>
                    <a:lnTo>
                      <a:pt x="245" y="196"/>
                    </a:lnTo>
                    <a:lnTo>
                      <a:pt x="645" y="196"/>
                    </a:lnTo>
                    <a:lnTo>
                      <a:pt x="737" y="225"/>
                    </a:lnTo>
                    <a:lnTo>
                      <a:pt x="876" y="166"/>
                    </a:lnTo>
                    <a:lnTo>
                      <a:pt x="940" y="0"/>
                    </a:lnTo>
                    <a:lnTo>
                      <a:pt x="867"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4" name="Freeform 168"/>
              <p:cNvSpPr>
                <a:spLocks/>
              </p:cNvSpPr>
              <p:nvPr/>
            </p:nvSpPr>
            <p:spPr bwMode="auto">
              <a:xfrm>
                <a:off x="7196255" y="4135551"/>
                <a:ext cx="66299" cy="123592"/>
              </a:xfrm>
              <a:custGeom>
                <a:avLst/>
                <a:gdLst>
                  <a:gd name="T0" fmla="*/ 196 w 427"/>
                  <a:gd name="T1" fmla="*/ 21 h 796"/>
                  <a:gd name="T2" fmla="*/ 267 w 427"/>
                  <a:gd name="T3" fmla="*/ 59 h 796"/>
                  <a:gd name="T4" fmla="*/ 354 w 427"/>
                  <a:gd name="T5" fmla="*/ 0 h 796"/>
                  <a:gd name="T6" fmla="*/ 397 w 427"/>
                  <a:gd name="T7" fmla="*/ 28 h 796"/>
                  <a:gd name="T8" fmla="*/ 375 w 427"/>
                  <a:gd name="T9" fmla="*/ 181 h 796"/>
                  <a:gd name="T10" fmla="*/ 427 w 427"/>
                  <a:gd name="T11" fmla="*/ 238 h 796"/>
                  <a:gd name="T12" fmla="*/ 420 w 427"/>
                  <a:gd name="T13" fmla="*/ 333 h 796"/>
                  <a:gd name="T14" fmla="*/ 274 w 427"/>
                  <a:gd name="T15" fmla="*/ 448 h 796"/>
                  <a:gd name="T16" fmla="*/ 253 w 427"/>
                  <a:gd name="T17" fmla="*/ 515 h 796"/>
                  <a:gd name="T18" fmla="*/ 297 w 427"/>
                  <a:gd name="T19" fmla="*/ 644 h 796"/>
                  <a:gd name="T20" fmla="*/ 319 w 427"/>
                  <a:gd name="T21" fmla="*/ 687 h 796"/>
                  <a:gd name="T22" fmla="*/ 290 w 427"/>
                  <a:gd name="T23" fmla="*/ 760 h 796"/>
                  <a:gd name="T24" fmla="*/ 260 w 427"/>
                  <a:gd name="T25" fmla="*/ 796 h 796"/>
                  <a:gd name="T26" fmla="*/ 165 w 427"/>
                  <a:gd name="T27" fmla="*/ 739 h 796"/>
                  <a:gd name="T28" fmla="*/ 158 w 427"/>
                  <a:gd name="T29" fmla="*/ 616 h 796"/>
                  <a:gd name="T30" fmla="*/ 66 w 427"/>
                  <a:gd name="T31" fmla="*/ 571 h 796"/>
                  <a:gd name="T32" fmla="*/ 0 w 427"/>
                  <a:gd name="T33" fmla="*/ 413 h 796"/>
                  <a:gd name="T34" fmla="*/ 21 w 427"/>
                  <a:gd name="T35" fmla="*/ 361 h 796"/>
                  <a:gd name="T36" fmla="*/ 73 w 427"/>
                  <a:gd name="T37" fmla="*/ 354 h 796"/>
                  <a:gd name="T38" fmla="*/ 108 w 427"/>
                  <a:gd name="T39" fmla="*/ 129 h 796"/>
                  <a:gd name="T40" fmla="*/ 144 w 427"/>
                  <a:gd name="T41" fmla="*/ 87 h 796"/>
                  <a:gd name="T42" fmla="*/ 144 w 427"/>
                  <a:gd name="T43" fmla="*/ 28 h 796"/>
                  <a:gd name="T44" fmla="*/ 196 w 427"/>
                  <a:gd name="T45" fmla="*/ 2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7" h="796">
                    <a:moveTo>
                      <a:pt x="196" y="21"/>
                    </a:moveTo>
                    <a:lnTo>
                      <a:pt x="267" y="59"/>
                    </a:lnTo>
                    <a:lnTo>
                      <a:pt x="354" y="0"/>
                    </a:lnTo>
                    <a:lnTo>
                      <a:pt x="397" y="28"/>
                    </a:lnTo>
                    <a:lnTo>
                      <a:pt x="375" y="181"/>
                    </a:lnTo>
                    <a:lnTo>
                      <a:pt x="427" y="238"/>
                    </a:lnTo>
                    <a:lnTo>
                      <a:pt x="420" y="333"/>
                    </a:lnTo>
                    <a:lnTo>
                      <a:pt x="274" y="448"/>
                    </a:lnTo>
                    <a:lnTo>
                      <a:pt x="253" y="515"/>
                    </a:lnTo>
                    <a:lnTo>
                      <a:pt x="297" y="644"/>
                    </a:lnTo>
                    <a:lnTo>
                      <a:pt x="319" y="687"/>
                    </a:lnTo>
                    <a:lnTo>
                      <a:pt x="290" y="760"/>
                    </a:lnTo>
                    <a:lnTo>
                      <a:pt x="260" y="796"/>
                    </a:lnTo>
                    <a:lnTo>
                      <a:pt x="165" y="739"/>
                    </a:lnTo>
                    <a:lnTo>
                      <a:pt x="158" y="616"/>
                    </a:lnTo>
                    <a:lnTo>
                      <a:pt x="66" y="571"/>
                    </a:lnTo>
                    <a:lnTo>
                      <a:pt x="0" y="413"/>
                    </a:lnTo>
                    <a:lnTo>
                      <a:pt x="21" y="361"/>
                    </a:lnTo>
                    <a:lnTo>
                      <a:pt x="73" y="354"/>
                    </a:lnTo>
                    <a:lnTo>
                      <a:pt x="108" y="129"/>
                    </a:lnTo>
                    <a:lnTo>
                      <a:pt x="144" y="87"/>
                    </a:lnTo>
                    <a:lnTo>
                      <a:pt x="144" y="28"/>
                    </a:lnTo>
                    <a:lnTo>
                      <a:pt x="196" y="2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5" name="Freeform 169"/>
              <p:cNvSpPr>
                <a:spLocks/>
              </p:cNvSpPr>
              <p:nvPr/>
            </p:nvSpPr>
            <p:spPr bwMode="auto">
              <a:xfrm>
                <a:off x="7208677" y="4258056"/>
                <a:ext cx="29035" cy="30432"/>
              </a:xfrm>
              <a:custGeom>
                <a:avLst/>
                <a:gdLst>
                  <a:gd name="T0" fmla="*/ 92 w 187"/>
                  <a:gd name="T1" fmla="*/ 7 h 196"/>
                  <a:gd name="T2" fmla="*/ 173 w 187"/>
                  <a:gd name="T3" fmla="*/ 73 h 196"/>
                  <a:gd name="T4" fmla="*/ 187 w 187"/>
                  <a:gd name="T5" fmla="*/ 158 h 196"/>
                  <a:gd name="T6" fmla="*/ 158 w 187"/>
                  <a:gd name="T7" fmla="*/ 196 h 196"/>
                  <a:gd name="T8" fmla="*/ 92 w 187"/>
                  <a:gd name="T9" fmla="*/ 181 h 196"/>
                  <a:gd name="T10" fmla="*/ 64 w 187"/>
                  <a:gd name="T11" fmla="*/ 80 h 196"/>
                  <a:gd name="T12" fmla="*/ 0 w 187"/>
                  <a:gd name="T13" fmla="*/ 28 h 196"/>
                  <a:gd name="T14" fmla="*/ 21 w 187"/>
                  <a:gd name="T15" fmla="*/ 0 h 196"/>
                  <a:gd name="T16" fmla="*/ 92 w 187"/>
                  <a:gd name="T17" fmla="*/ 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7" h="196">
                    <a:moveTo>
                      <a:pt x="92" y="7"/>
                    </a:moveTo>
                    <a:lnTo>
                      <a:pt x="173" y="73"/>
                    </a:lnTo>
                    <a:lnTo>
                      <a:pt x="187" y="158"/>
                    </a:lnTo>
                    <a:lnTo>
                      <a:pt x="158" y="196"/>
                    </a:lnTo>
                    <a:lnTo>
                      <a:pt x="92" y="181"/>
                    </a:lnTo>
                    <a:lnTo>
                      <a:pt x="64" y="80"/>
                    </a:lnTo>
                    <a:lnTo>
                      <a:pt x="0" y="28"/>
                    </a:lnTo>
                    <a:lnTo>
                      <a:pt x="21" y="0"/>
                    </a:lnTo>
                    <a:lnTo>
                      <a:pt x="92" y="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6" name="Freeform 170"/>
              <p:cNvSpPr>
                <a:spLocks/>
              </p:cNvSpPr>
              <p:nvPr/>
            </p:nvSpPr>
            <p:spPr bwMode="auto">
              <a:xfrm>
                <a:off x="7247959" y="4242219"/>
                <a:ext cx="53877" cy="38196"/>
              </a:xfrm>
              <a:custGeom>
                <a:avLst/>
                <a:gdLst>
                  <a:gd name="T0" fmla="*/ 0 w 347"/>
                  <a:gd name="T1" fmla="*/ 52 h 246"/>
                  <a:gd name="T2" fmla="*/ 57 w 347"/>
                  <a:gd name="T3" fmla="*/ 0 h 246"/>
                  <a:gd name="T4" fmla="*/ 116 w 347"/>
                  <a:gd name="T5" fmla="*/ 0 h 246"/>
                  <a:gd name="T6" fmla="*/ 165 w 347"/>
                  <a:gd name="T7" fmla="*/ 59 h 246"/>
                  <a:gd name="T8" fmla="*/ 224 w 347"/>
                  <a:gd name="T9" fmla="*/ 21 h 246"/>
                  <a:gd name="T10" fmla="*/ 274 w 347"/>
                  <a:gd name="T11" fmla="*/ 87 h 246"/>
                  <a:gd name="T12" fmla="*/ 298 w 347"/>
                  <a:gd name="T13" fmla="*/ 182 h 246"/>
                  <a:gd name="T14" fmla="*/ 347 w 347"/>
                  <a:gd name="T15" fmla="*/ 203 h 246"/>
                  <a:gd name="T16" fmla="*/ 326 w 347"/>
                  <a:gd name="T17" fmla="*/ 246 h 246"/>
                  <a:gd name="T18" fmla="*/ 189 w 347"/>
                  <a:gd name="T19" fmla="*/ 175 h 246"/>
                  <a:gd name="T20" fmla="*/ 109 w 347"/>
                  <a:gd name="T21" fmla="*/ 102 h 246"/>
                  <a:gd name="T22" fmla="*/ 80 w 347"/>
                  <a:gd name="T23" fmla="*/ 144 h 246"/>
                  <a:gd name="T24" fmla="*/ 0 w 347"/>
                  <a:gd name="T25" fmla="*/ 5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7" h="246">
                    <a:moveTo>
                      <a:pt x="0" y="52"/>
                    </a:moveTo>
                    <a:lnTo>
                      <a:pt x="57" y="0"/>
                    </a:lnTo>
                    <a:lnTo>
                      <a:pt x="116" y="0"/>
                    </a:lnTo>
                    <a:lnTo>
                      <a:pt x="165" y="59"/>
                    </a:lnTo>
                    <a:lnTo>
                      <a:pt x="224" y="21"/>
                    </a:lnTo>
                    <a:lnTo>
                      <a:pt x="274" y="87"/>
                    </a:lnTo>
                    <a:lnTo>
                      <a:pt x="298" y="182"/>
                    </a:lnTo>
                    <a:lnTo>
                      <a:pt x="347" y="203"/>
                    </a:lnTo>
                    <a:lnTo>
                      <a:pt x="326" y="246"/>
                    </a:lnTo>
                    <a:lnTo>
                      <a:pt x="189" y="175"/>
                    </a:lnTo>
                    <a:lnTo>
                      <a:pt x="109" y="102"/>
                    </a:lnTo>
                    <a:lnTo>
                      <a:pt x="80" y="144"/>
                    </a:lnTo>
                    <a:lnTo>
                      <a:pt x="0" y="5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7" name="Freeform 171"/>
              <p:cNvSpPr>
                <a:spLocks/>
              </p:cNvSpPr>
              <p:nvPr/>
            </p:nvSpPr>
            <p:spPr bwMode="auto">
              <a:xfrm>
                <a:off x="7307426" y="4285073"/>
                <a:ext cx="25929" cy="31209"/>
              </a:xfrm>
              <a:custGeom>
                <a:avLst/>
                <a:gdLst>
                  <a:gd name="T0" fmla="*/ 0 w 167"/>
                  <a:gd name="T1" fmla="*/ 15 h 201"/>
                  <a:gd name="T2" fmla="*/ 52 w 167"/>
                  <a:gd name="T3" fmla="*/ 0 h 201"/>
                  <a:gd name="T4" fmla="*/ 122 w 167"/>
                  <a:gd name="T5" fmla="*/ 22 h 201"/>
                  <a:gd name="T6" fmla="*/ 167 w 167"/>
                  <a:gd name="T7" fmla="*/ 85 h 201"/>
                  <a:gd name="T8" fmla="*/ 153 w 167"/>
                  <a:gd name="T9" fmla="*/ 201 h 201"/>
                  <a:gd name="T10" fmla="*/ 87 w 167"/>
                  <a:gd name="T11" fmla="*/ 166 h 201"/>
                  <a:gd name="T12" fmla="*/ 59 w 167"/>
                  <a:gd name="T13" fmla="*/ 92 h 201"/>
                  <a:gd name="T14" fmla="*/ 0 w 167"/>
                  <a:gd name="T15" fmla="*/ 43 h 201"/>
                  <a:gd name="T16" fmla="*/ 0 w 167"/>
                  <a:gd name="T17" fmla="*/ 1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201">
                    <a:moveTo>
                      <a:pt x="0" y="15"/>
                    </a:moveTo>
                    <a:lnTo>
                      <a:pt x="52" y="0"/>
                    </a:lnTo>
                    <a:lnTo>
                      <a:pt x="122" y="22"/>
                    </a:lnTo>
                    <a:lnTo>
                      <a:pt x="167" y="85"/>
                    </a:lnTo>
                    <a:lnTo>
                      <a:pt x="153" y="201"/>
                    </a:lnTo>
                    <a:lnTo>
                      <a:pt x="87" y="166"/>
                    </a:lnTo>
                    <a:lnTo>
                      <a:pt x="59" y="92"/>
                    </a:lnTo>
                    <a:lnTo>
                      <a:pt x="0" y="43"/>
                    </a:lnTo>
                    <a:lnTo>
                      <a:pt x="0" y="1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8" name="Freeform 172"/>
              <p:cNvSpPr>
                <a:spLocks/>
              </p:cNvSpPr>
              <p:nvPr/>
            </p:nvSpPr>
            <p:spPr bwMode="auto">
              <a:xfrm>
                <a:off x="7252306" y="4308673"/>
                <a:ext cx="20185" cy="24532"/>
              </a:xfrm>
              <a:custGeom>
                <a:avLst/>
                <a:gdLst>
                  <a:gd name="T0" fmla="*/ 14 w 130"/>
                  <a:gd name="T1" fmla="*/ 0 h 158"/>
                  <a:gd name="T2" fmla="*/ 0 w 130"/>
                  <a:gd name="T3" fmla="*/ 158 h 158"/>
                  <a:gd name="T4" fmla="*/ 109 w 130"/>
                  <a:gd name="T5" fmla="*/ 94 h 158"/>
                  <a:gd name="T6" fmla="*/ 130 w 130"/>
                  <a:gd name="T7" fmla="*/ 21 h 158"/>
                  <a:gd name="T8" fmla="*/ 81 w 130"/>
                  <a:gd name="T9" fmla="*/ 0 h 158"/>
                  <a:gd name="T10" fmla="*/ 14 w 130"/>
                  <a:gd name="T11" fmla="*/ 0 h 158"/>
                </a:gdLst>
                <a:ahLst/>
                <a:cxnLst>
                  <a:cxn ang="0">
                    <a:pos x="T0" y="T1"/>
                  </a:cxn>
                  <a:cxn ang="0">
                    <a:pos x="T2" y="T3"/>
                  </a:cxn>
                  <a:cxn ang="0">
                    <a:pos x="T4" y="T5"/>
                  </a:cxn>
                  <a:cxn ang="0">
                    <a:pos x="T6" y="T7"/>
                  </a:cxn>
                  <a:cxn ang="0">
                    <a:pos x="T8" y="T9"/>
                  </a:cxn>
                  <a:cxn ang="0">
                    <a:pos x="T10" y="T11"/>
                  </a:cxn>
                </a:cxnLst>
                <a:rect l="0" t="0" r="r" b="b"/>
                <a:pathLst>
                  <a:path w="130" h="158">
                    <a:moveTo>
                      <a:pt x="14" y="0"/>
                    </a:moveTo>
                    <a:lnTo>
                      <a:pt x="0" y="158"/>
                    </a:lnTo>
                    <a:lnTo>
                      <a:pt x="109" y="94"/>
                    </a:lnTo>
                    <a:lnTo>
                      <a:pt x="130" y="21"/>
                    </a:lnTo>
                    <a:lnTo>
                      <a:pt x="81" y="0"/>
                    </a:lnTo>
                    <a:lnTo>
                      <a:pt x="14"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69" name="Freeform 173"/>
              <p:cNvSpPr>
                <a:spLocks/>
              </p:cNvSpPr>
              <p:nvPr/>
            </p:nvSpPr>
            <p:spPr bwMode="auto">
              <a:xfrm>
                <a:off x="7257896" y="4324355"/>
                <a:ext cx="29345" cy="38196"/>
              </a:xfrm>
              <a:custGeom>
                <a:avLst/>
                <a:gdLst>
                  <a:gd name="T0" fmla="*/ 189 w 189"/>
                  <a:gd name="T1" fmla="*/ 21 h 246"/>
                  <a:gd name="T2" fmla="*/ 174 w 189"/>
                  <a:gd name="T3" fmla="*/ 144 h 246"/>
                  <a:gd name="T4" fmla="*/ 132 w 189"/>
                  <a:gd name="T5" fmla="*/ 217 h 246"/>
                  <a:gd name="T6" fmla="*/ 80 w 189"/>
                  <a:gd name="T7" fmla="*/ 246 h 246"/>
                  <a:gd name="T8" fmla="*/ 0 w 189"/>
                  <a:gd name="T9" fmla="*/ 196 h 246"/>
                  <a:gd name="T10" fmla="*/ 16 w 189"/>
                  <a:gd name="T11" fmla="*/ 137 h 246"/>
                  <a:gd name="T12" fmla="*/ 125 w 189"/>
                  <a:gd name="T13" fmla="*/ 109 h 246"/>
                  <a:gd name="T14" fmla="*/ 87 w 189"/>
                  <a:gd name="T15" fmla="*/ 71 h 246"/>
                  <a:gd name="T16" fmla="*/ 108 w 189"/>
                  <a:gd name="T17" fmla="*/ 0 h 246"/>
                  <a:gd name="T18" fmla="*/ 189 w 189"/>
                  <a:gd name="T19" fmla="*/ 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246">
                    <a:moveTo>
                      <a:pt x="189" y="21"/>
                    </a:moveTo>
                    <a:lnTo>
                      <a:pt x="174" y="144"/>
                    </a:lnTo>
                    <a:lnTo>
                      <a:pt x="132" y="217"/>
                    </a:lnTo>
                    <a:lnTo>
                      <a:pt x="80" y="246"/>
                    </a:lnTo>
                    <a:lnTo>
                      <a:pt x="0" y="196"/>
                    </a:lnTo>
                    <a:lnTo>
                      <a:pt x="16" y="137"/>
                    </a:lnTo>
                    <a:lnTo>
                      <a:pt x="125" y="109"/>
                    </a:lnTo>
                    <a:lnTo>
                      <a:pt x="87" y="71"/>
                    </a:lnTo>
                    <a:lnTo>
                      <a:pt x="108" y="0"/>
                    </a:lnTo>
                    <a:lnTo>
                      <a:pt x="189" y="2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0" name="Freeform 174"/>
              <p:cNvSpPr>
                <a:spLocks/>
              </p:cNvSpPr>
              <p:nvPr/>
            </p:nvSpPr>
            <p:spPr bwMode="auto">
              <a:xfrm>
                <a:off x="7301836" y="4316281"/>
                <a:ext cx="23445" cy="22824"/>
              </a:xfrm>
              <a:custGeom>
                <a:avLst/>
                <a:gdLst>
                  <a:gd name="T0" fmla="*/ 0 w 151"/>
                  <a:gd name="T1" fmla="*/ 0 h 147"/>
                  <a:gd name="T2" fmla="*/ 80 w 151"/>
                  <a:gd name="T3" fmla="*/ 0 h 147"/>
                  <a:gd name="T4" fmla="*/ 130 w 151"/>
                  <a:gd name="T5" fmla="*/ 73 h 147"/>
                  <a:gd name="T6" fmla="*/ 151 w 151"/>
                  <a:gd name="T7" fmla="*/ 140 h 147"/>
                  <a:gd name="T8" fmla="*/ 80 w 151"/>
                  <a:gd name="T9" fmla="*/ 147 h 147"/>
                  <a:gd name="T10" fmla="*/ 73 w 151"/>
                  <a:gd name="T11" fmla="*/ 73 h 147"/>
                  <a:gd name="T12" fmla="*/ 0 w 151"/>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151" h="147">
                    <a:moveTo>
                      <a:pt x="0" y="0"/>
                    </a:moveTo>
                    <a:lnTo>
                      <a:pt x="80" y="0"/>
                    </a:lnTo>
                    <a:lnTo>
                      <a:pt x="130" y="73"/>
                    </a:lnTo>
                    <a:lnTo>
                      <a:pt x="151" y="140"/>
                    </a:lnTo>
                    <a:lnTo>
                      <a:pt x="80" y="147"/>
                    </a:lnTo>
                    <a:lnTo>
                      <a:pt x="73" y="73"/>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1" name="Freeform 175"/>
              <p:cNvSpPr>
                <a:spLocks/>
              </p:cNvSpPr>
              <p:nvPr/>
            </p:nvSpPr>
            <p:spPr bwMode="auto">
              <a:xfrm>
                <a:off x="7250133" y="4355874"/>
                <a:ext cx="106668" cy="94247"/>
              </a:xfrm>
              <a:custGeom>
                <a:avLst/>
                <a:gdLst>
                  <a:gd name="T0" fmla="*/ 291 w 687"/>
                  <a:gd name="T1" fmla="*/ 303 h 607"/>
                  <a:gd name="T2" fmla="*/ 347 w 687"/>
                  <a:gd name="T3" fmla="*/ 348 h 607"/>
                  <a:gd name="T4" fmla="*/ 312 w 687"/>
                  <a:gd name="T5" fmla="*/ 425 h 607"/>
                  <a:gd name="T6" fmla="*/ 312 w 687"/>
                  <a:gd name="T7" fmla="*/ 470 h 607"/>
                  <a:gd name="T8" fmla="*/ 428 w 687"/>
                  <a:gd name="T9" fmla="*/ 570 h 607"/>
                  <a:gd name="T10" fmla="*/ 470 w 687"/>
                  <a:gd name="T11" fmla="*/ 541 h 607"/>
                  <a:gd name="T12" fmla="*/ 501 w 687"/>
                  <a:gd name="T13" fmla="*/ 527 h 607"/>
                  <a:gd name="T14" fmla="*/ 491 w 687"/>
                  <a:gd name="T15" fmla="*/ 579 h 607"/>
                  <a:gd name="T16" fmla="*/ 529 w 687"/>
                  <a:gd name="T17" fmla="*/ 607 h 607"/>
                  <a:gd name="T18" fmla="*/ 550 w 687"/>
                  <a:gd name="T19" fmla="*/ 586 h 607"/>
                  <a:gd name="T20" fmla="*/ 550 w 687"/>
                  <a:gd name="T21" fmla="*/ 492 h 607"/>
                  <a:gd name="T22" fmla="*/ 515 w 687"/>
                  <a:gd name="T23" fmla="*/ 447 h 607"/>
                  <a:gd name="T24" fmla="*/ 522 w 687"/>
                  <a:gd name="T25" fmla="*/ 397 h 607"/>
                  <a:gd name="T26" fmla="*/ 558 w 687"/>
                  <a:gd name="T27" fmla="*/ 383 h 607"/>
                  <a:gd name="T28" fmla="*/ 631 w 687"/>
                  <a:gd name="T29" fmla="*/ 433 h 607"/>
                  <a:gd name="T30" fmla="*/ 673 w 687"/>
                  <a:gd name="T31" fmla="*/ 383 h 607"/>
                  <a:gd name="T32" fmla="*/ 687 w 687"/>
                  <a:gd name="T33" fmla="*/ 288 h 607"/>
                  <a:gd name="T34" fmla="*/ 645 w 687"/>
                  <a:gd name="T35" fmla="*/ 222 h 607"/>
                  <a:gd name="T36" fmla="*/ 652 w 687"/>
                  <a:gd name="T37" fmla="*/ 151 h 607"/>
                  <a:gd name="T38" fmla="*/ 624 w 687"/>
                  <a:gd name="T39" fmla="*/ 64 h 607"/>
                  <a:gd name="T40" fmla="*/ 515 w 687"/>
                  <a:gd name="T41" fmla="*/ 0 h 607"/>
                  <a:gd name="T42" fmla="*/ 543 w 687"/>
                  <a:gd name="T43" fmla="*/ 64 h 607"/>
                  <a:gd name="T44" fmla="*/ 515 w 687"/>
                  <a:gd name="T45" fmla="*/ 109 h 607"/>
                  <a:gd name="T46" fmla="*/ 491 w 687"/>
                  <a:gd name="T47" fmla="*/ 85 h 607"/>
                  <a:gd name="T48" fmla="*/ 449 w 687"/>
                  <a:gd name="T49" fmla="*/ 85 h 607"/>
                  <a:gd name="T50" fmla="*/ 428 w 687"/>
                  <a:gd name="T51" fmla="*/ 144 h 607"/>
                  <a:gd name="T52" fmla="*/ 376 w 687"/>
                  <a:gd name="T53" fmla="*/ 151 h 607"/>
                  <a:gd name="T54" fmla="*/ 361 w 687"/>
                  <a:gd name="T55" fmla="*/ 222 h 607"/>
                  <a:gd name="T56" fmla="*/ 312 w 687"/>
                  <a:gd name="T57" fmla="*/ 239 h 607"/>
                  <a:gd name="T58" fmla="*/ 291 w 687"/>
                  <a:gd name="T59" fmla="*/ 173 h 607"/>
                  <a:gd name="T60" fmla="*/ 210 w 687"/>
                  <a:gd name="T61" fmla="*/ 123 h 607"/>
                  <a:gd name="T62" fmla="*/ 95 w 687"/>
                  <a:gd name="T63" fmla="*/ 246 h 607"/>
                  <a:gd name="T64" fmla="*/ 43 w 687"/>
                  <a:gd name="T65" fmla="*/ 260 h 607"/>
                  <a:gd name="T66" fmla="*/ 0 w 687"/>
                  <a:gd name="T67" fmla="*/ 333 h 607"/>
                  <a:gd name="T68" fmla="*/ 0 w 687"/>
                  <a:gd name="T69" fmla="*/ 383 h 607"/>
                  <a:gd name="T70" fmla="*/ 36 w 687"/>
                  <a:gd name="T71" fmla="*/ 369 h 607"/>
                  <a:gd name="T72" fmla="*/ 66 w 687"/>
                  <a:gd name="T73" fmla="*/ 348 h 607"/>
                  <a:gd name="T74" fmla="*/ 66 w 687"/>
                  <a:gd name="T75" fmla="*/ 310 h 607"/>
                  <a:gd name="T76" fmla="*/ 116 w 687"/>
                  <a:gd name="T77" fmla="*/ 274 h 607"/>
                  <a:gd name="T78" fmla="*/ 158 w 687"/>
                  <a:gd name="T79" fmla="*/ 333 h 607"/>
                  <a:gd name="T80" fmla="*/ 203 w 687"/>
                  <a:gd name="T81" fmla="*/ 303 h 607"/>
                  <a:gd name="T82" fmla="*/ 239 w 687"/>
                  <a:gd name="T83" fmla="*/ 303 h 607"/>
                  <a:gd name="T84" fmla="*/ 291 w 687"/>
                  <a:gd name="T85" fmla="*/ 303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 h="607">
                    <a:moveTo>
                      <a:pt x="291" y="303"/>
                    </a:moveTo>
                    <a:lnTo>
                      <a:pt x="347" y="348"/>
                    </a:lnTo>
                    <a:lnTo>
                      <a:pt x="312" y="425"/>
                    </a:lnTo>
                    <a:lnTo>
                      <a:pt x="312" y="470"/>
                    </a:lnTo>
                    <a:lnTo>
                      <a:pt x="428" y="570"/>
                    </a:lnTo>
                    <a:lnTo>
                      <a:pt x="470" y="541"/>
                    </a:lnTo>
                    <a:lnTo>
                      <a:pt x="501" y="527"/>
                    </a:lnTo>
                    <a:lnTo>
                      <a:pt x="491" y="579"/>
                    </a:lnTo>
                    <a:lnTo>
                      <a:pt x="529" y="607"/>
                    </a:lnTo>
                    <a:lnTo>
                      <a:pt x="550" y="586"/>
                    </a:lnTo>
                    <a:lnTo>
                      <a:pt x="550" y="492"/>
                    </a:lnTo>
                    <a:lnTo>
                      <a:pt x="515" y="447"/>
                    </a:lnTo>
                    <a:lnTo>
                      <a:pt x="522" y="397"/>
                    </a:lnTo>
                    <a:lnTo>
                      <a:pt x="558" y="383"/>
                    </a:lnTo>
                    <a:lnTo>
                      <a:pt x="631" y="433"/>
                    </a:lnTo>
                    <a:lnTo>
                      <a:pt x="673" y="383"/>
                    </a:lnTo>
                    <a:lnTo>
                      <a:pt x="687" y="288"/>
                    </a:lnTo>
                    <a:lnTo>
                      <a:pt x="645" y="222"/>
                    </a:lnTo>
                    <a:lnTo>
                      <a:pt x="652" y="151"/>
                    </a:lnTo>
                    <a:lnTo>
                      <a:pt x="624" y="64"/>
                    </a:lnTo>
                    <a:lnTo>
                      <a:pt x="515" y="0"/>
                    </a:lnTo>
                    <a:lnTo>
                      <a:pt x="543" y="64"/>
                    </a:lnTo>
                    <a:lnTo>
                      <a:pt x="515" y="109"/>
                    </a:lnTo>
                    <a:lnTo>
                      <a:pt x="491" y="85"/>
                    </a:lnTo>
                    <a:lnTo>
                      <a:pt x="449" y="85"/>
                    </a:lnTo>
                    <a:lnTo>
                      <a:pt x="428" y="144"/>
                    </a:lnTo>
                    <a:lnTo>
                      <a:pt x="376" y="151"/>
                    </a:lnTo>
                    <a:lnTo>
                      <a:pt x="361" y="222"/>
                    </a:lnTo>
                    <a:lnTo>
                      <a:pt x="312" y="239"/>
                    </a:lnTo>
                    <a:lnTo>
                      <a:pt x="291" y="173"/>
                    </a:lnTo>
                    <a:lnTo>
                      <a:pt x="210" y="123"/>
                    </a:lnTo>
                    <a:lnTo>
                      <a:pt x="95" y="246"/>
                    </a:lnTo>
                    <a:lnTo>
                      <a:pt x="43" y="260"/>
                    </a:lnTo>
                    <a:lnTo>
                      <a:pt x="0" y="333"/>
                    </a:lnTo>
                    <a:lnTo>
                      <a:pt x="0" y="383"/>
                    </a:lnTo>
                    <a:lnTo>
                      <a:pt x="36" y="369"/>
                    </a:lnTo>
                    <a:lnTo>
                      <a:pt x="66" y="348"/>
                    </a:lnTo>
                    <a:lnTo>
                      <a:pt x="66" y="310"/>
                    </a:lnTo>
                    <a:lnTo>
                      <a:pt x="116" y="274"/>
                    </a:lnTo>
                    <a:lnTo>
                      <a:pt x="158" y="333"/>
                    </a:lnTo>
                    <a:lnTo>
                      <a:pt x="203" y="303"/>
                    </a:lnTo>
                    <a:lnTo>
                      <a:pt x="239" y="303"/>
                    </a:lnTo>
                    <a:lnTo>
                      <a:pt x="291" y="30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2" name="Freeform 176"/>
              <p:cNvSpPr>
                <a:spLocks/>
              </p:cNvSpPr>
              <p:nvPr/>
            </p:nvSpPr>
            <p:spPr bwMode="auto">
              <a:xfrm>
                <a:off x="7351366" y="4646843"/>
                <a:ext cx="23445" cy="15682"/>
              </a:xfrm>
              <a:custGeom>
                <a:avLst/>
                <a:gdLst>
                  <a:gd name="T0" fmla="*/ 0 w 151"/>
                  <a:gd name="T1" fmla="*/ 49 h 101"/>
                  <a:gd name="T2" fmla="*/ 21 w 151"/>
                  <a:gd name="T3" fmla="*/ 0 h 101"/>
                  <a:gd name="T4" fmla="*/ 116 w 151"/>
                  <a:gd name="T5" fmla="*/ 7 h 101"/>
                  <a:gd name="T6" fmla="*/ 151 w 151"/>
                  <a:gd name="T7" fmla="*/ 56 h 101"/>
                  <a:gd name="T8" fmla="*/ 130 w 151"/>
                  <a:gd name="T9" fmla="*/ 101 h 101"/>
                  <a:gd name="T10" fmla="*/ 50 w 151"/>
                  <a:gd name="T11" fmla="*/ 94 h 101"/>
                  <a:gd name="T12" fmla="*/ 0 w 151"/>
                  <a:gd name="T13" fmla="*/ 49 h 101"/>
                </a:gdLst>
                <a:ahLst/>
                <a:cxnLst>
                  <a:cxn ang="0">
                    <a:pos x="T0" y="T1"/>
                  </a:cxn>
                  <a:cxn ang="0">
                    <a:pos x="T2" y="T3"/>
                  </a:cxn>
                  <a:cxn ang="0">
                    <a:pos x="T4" y="T5"/>
                  </a:cxn>
                  <a:cxn ang="0">
                    <a:pos x="T6" y="T7"/>
                  </a:cxn>
                  <a:cxn ang="0">
                    <a:pos x="T8" y="T9"/>
                  </a:cxn>
                  <a:cxn ang="0">
                    <a:pos x="T10" y="T11"/>
                  </a:cxn>
                  <a:cxn ang="0">
                    <a:pos x="T12" y="T13"/>
                  </a:cxn>
                </a:cxnLst>
                <a:rect l="0" t="0" r="r" b="b"/>
                <a:pathLst>
                  <a:path w="151" h="101">
                    <a:moveTo>
                      <a:pt x="0" y="49"/>
                    </a:moveTo>
                    <a:lnTo>
                      <a:pt x="21" y="0"/>
                    </a:lnTo>
                    <a:lnTo>
                      <a:pt x="116" y="7"/>
                    </a:lnTo>
                    <a:lnTo>
                      <a:pt x="151" y="56"/>
                    </a:lnTo>
                    <a:lnTo>
                      <a:pt x="130" y="101"/>
                    </a:lnTo>
                    <a:lnTo>
                      <a:pt x="50" y="94"/>
                    </a:lnTo>
                    <a:lnTo>
                      <a:pt x="0" y="4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3" name="Freeform 177"/>
              <p:cNvSpPr>
                <a:spLocks/>
              </p:cNvSpPr>
              <p:nvPr/>
            </p:nvSpPr>
            <p:spPr bwMode="auto">
              <a:xfrm>
                <a:off x="7391736" y="4644514"/>
                <a:ext cx="72975" cy="26861"/>
              </a:xfrm>
              <a:custGeom>
                <a:avLst/>
                <a:gdLst>
                  <a:gd name="T0" fmla="*/ 0 w 470"/>
                  <a:gd name="T1" fmla="*/ 57 h 173"/>
                  <a:gd name="T2" fmla="*/ 123 w 470"/>
                  <a:gd name="T3" fmla="*/ 7 h 173"/>
                  <a:gd name="T4" fmla="*/ 290 w 470"/>
                  <a:gd name="T5" fmla="*/ 0 h 173"/>
                  <a:gd name="T6" fmla="*/ 354 w 470"/>
                  <a:gd name="T7" fmla="*/ 43 h 173"/>
                  <a:gd name="T8" fmla="*/ 427 w 470"/>
                  <a:gd name="T9" fmla="*/ 50 h 173"/>
                  <a:gd name="T10" fmla="*/ 470 w 470"/>
                  <a:gd name="T11" fmla="*/ 88 h 173"/>
                  <a:gd name="T12" fmla="*/ 470 w 470"/>
                  <a:gd name="T13" fmla="*/ 159 h 173"/>
                  <a:gd name="T14" fmla="*/ 442 w 470"/>
                  <a:gd name="T15" fmla="*/ 173 h 173"/>
                  <a:gd name="T16" fmla="*/ 312 w 470"/>
                  <a:gd name="T17" fmla="*/ 88 h 173"/>
                  <a:gd name="T18" fmla="*/ 196 w 470"/>
                  <a:gd name="T19" fmla="*/ 71 h 173"/>
                  <a:gd name="T20" fmla="*/ 94 w 470"/>
                  <a:gd name="T21" fmla="*/ 78 h 173"/>
                  <a:gd name="T22" fmla="*/ 38 w 470"/>
                  <a:gd name="T23" fmla="*/ 116 h 173"/>
                  <a:gd name="T24" fmla="*/ 0 w 470"/>
                  <a:gd name="T25" fmla="*/ 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173">
                    <a:moveTo>
                      <a:pt x="0" y="57"/>
                    </a:moveTo>
                    <a:lnTo>
                      <a:pt x="123" y="7"/>
                    </a:lnTo>
                    <a:lnTo>
                      <a:pt x="290" y="0"/>
                    </a:lnTo>
                    <a:lnTo>
                      <a:pt x="354" y="43"/>
                    </a:lnTo>
                    <a:lnTo>
                      <a:pt x="427" y="50"/>
                    </a:lnTo>
                    <a:lnTo>
                      <a:pt x="470" y="88"/>
                    </a:lnTo>
                    <a:lnTo>
                      <a:pt x="470" y="159"/>
                    </a:lnTo>
                    <a:lnTo>
                      <a:pt x="442" y="173"/>
                    </a:lnTo>
                    <a:lnTo>
                      <a:pt x="312" y="88"/>
                    </a:lnTo>
                    <a:lnTo>
                      <a:pt x="196" y="71"/>
                    </a:lnTo>
                    <a:lnTo>
                      <a:pt x="94" y="78"/>
                    </a:lnTo>
                    <a:lnTo>
                      <a:pt x="38" y="116"/>
                    </a:lnTo>
                    <a:lnTo>
                      <a:pt x="0" y="5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4" name="Freeform 178"/>
              <p:cNvSpPr>
                <a:spLocks/>
              </p:cNvSpPr>
              <p:nvPr/>
            </p:nvSpPr>
            <p:spPr bwMode="auto">
              <a:xfrm>
                <a:off x="7304010" y="4615169"/>
                <a:ext cx="39593" cy="11490"/>
              </a:xfrm>
              <a:custGeom>
                <a:avLst/>
                <a:gdLst>
                  <a:gd name="T0" fmla="*/ 52 w 255"/>
                  <a:gd name="T1" fmla="*/ 74 h 74"/>
                  <a:gd name="T2" fmla="*/ 0 w 255"/>
                  <a:gd name="T3" fmla="*/ 45 h 74"/>
                  <a:gd name="T4" fmla="*/ 0 w 255"/>
                  <a:gd name="T5" fmla="*/ 15 h 74"/>
                  <a:gd name="T6" fmla="*/ 59 w 255"/>
                  <a:gd name="T7" fmla="*/ 0 h 74"/>
                  <a:gd name="T8" fmla="*/ 102 w 255"/>
                  <a:gd name="T9" fmla="*/ 22 h 74"/>
                  <a:gd name="T10" fmla="*/ 144 w 255"/>
                  <a:gd name="T11" fmla="*/ 36 h 74"/>
                  <a:gd name="T12" fmla="*/ 255 w 255"/>
                  <a:gd name="T13" fmla="*/ 36 h 74"/>
                  <a:gd name="T14" fmla="*/ 246 w 255"/>
                  <a:gd name="T15" fmla="*/ 67 h 74"/>
                  <a:gd name="T16" fmla="*/ 52 w 255"/>
                  <a:gd name="T1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74">
                    <a:moveTo>
                      <a:pt x="52" y="74"/>
                    </a:moveTo>
                    <a:lnTo>
                      <a:pt x="0" y="45"/>
                    </a:lnTo>
                    <a:lnTo>
                      <a:pt x="0" y="15"/>
                    </a:lnTo>
                    <a:lnTo>
                      <a:pt x="59" y="0"/>
                    </a:lnTo>
                    <a:lnTo>
                      <a:pt x="102" y="22"/>
                    </a:lnTo>
                    <a:lnTo>
                      <a:pt x="144" y="36"/>
                    </a:lnTo>
                    <a:lnTo>
                      <a:pt x="255" y="36"/>
                    </a:lnTo>
                    <a:lnTo>
                      <a:pt x="246" y="67"/>
                    </a:lnTo>
                    <a:lnTo>
                      <a:pt x="52" y="7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5" name="Freeform 179"/>
              <p:cNvSpPr>
                <a:spLocks/>
              </p:cNvSpPr>
              <p:nvPr/>
            </p:nvSpPr>
            <p:spPr bwMode="auto">
              <a:xfrm>
                <a:off x="7695437" y="4639391"/>
                <a:ext cx="234763" cy="191444"/>
              </a:xfrm>
              <a:custGeom>
                <a:avLst/>
                <a:gdLst>
                  <a:gd name="T0" fmla="*/ 23 w 1512"/>
                  <a:gd name="T1" fmla="*/ 0 h 1233"/>
                  <a:gd name="T2" fmla="*/ 172 w 1512"/>
                  <a:gd name="T3" fmla="*/ 69 h 1233"/>
                  <a:gd name="T4" fmla="*/ 411 w 1512"/>
                  <a:gd name="T5" fmla="*/ 142 h 1233"/>
                  <a:gd name="T6" fmla="*/ 505 w 1512"/>
                  <a:gd name="T7" fmla="*/ 177 h 1233"/>
                  <a:gd name="T8" fmla="*/ 635 w 1512"/>
                  <a:gd name="T9" fmla="*/ 279 h 1233"/>
                  <a:gd name="T10" fmla="*/ 737 w 1512"/>
                  <a:gd name="T11" fmla="*/ 322 h 1233"/>
                  <a:gd name="T12" fmla="*/ 758 w 1512"/>
                  <a:gd name="T13" fmla="*/ 451 h 1233"/>
                  <a:gd name="T14" fmla="*/ 1006 w 1512"/>
                  <a:gd name="T15" fmla="*/ 546 h 1233"/>
                  <a:gd name="T16" fmla="*/ 1056 w 1512"/>
                  <a:gd name="T17" fmla="*/ 584 h 1233"/>
                  <a:gd name="T18" fmla="*/ 1041 w 1512"/>
                  <a:gd name="T19" fmla="*/ 640 h 1233"/>
                  <a:gd name="T20" fmla="*/ 947 w 1512"/>
                  <a:gd name="T21" fmla="*/ 662 h 1233"/>
                  <a:gd name="T22" fmla="*/ 947 w 1512"/>
                  <a:gd name="T23" fmla="*/ 700 h 1233"/>
                  <a:gd name="T24" fmla="*/ 1027 w 1512"/>
                  <a:gd name="T25" fmla="*/ 808 h 1233"/>
                  <a:gd name="T26" fmla="*/ 1122 w 1512"/>
                  <a:gd name="T27" fmla="*/ 815 h 1233"/>
                  <a:gd name="T28" fmla="*/ 1115 w 1512"/>
                  <a:gd name="T29" fmla="*/ 893 h 1233"/>
                  <a:gd name="T30" fmla="*/ 1186 w 1512"/>
                  <a:gd name="T31" fmla="*/ 1002 h 1233"/>
                  <a:gd name="T32" fmla="*/ 1301 w 1512"/>
                  <a:gd name="T33" fmla="*/ 1047 h 1233"/>
                  <a:gd name="T34" fmla="*/ 1490 w 1512"/>
                  <a:gd name="T35" fmla="*/ 1155 h 1233"/>
                  <a:gd name="T36" fmla="*/ 1512 w 1512"/>
                  <a:gd name="T37" fmla="*/ 1226 h 1233"/>
                  <a:gd name="T38" fmla="*/ 1469 w 1512"/>
                  <a:gd name="T39" fmla="*/ 1233 h 1233"/>
                  <a:gd name="T40" fmla="*/ 1346 w 1512"/>
                  <a:gd name="T41" fmla="*/ 1198 h 1233"/>
                  <a:gd name="T42" fmla="*/ 1214 w 1512"/>
                  <a:gd name="T43" fmla="*/ 1155 h 1233"/>
                  <a:gd name="T44" fmla="*/ 1077 w 1512"/>
                  <a:gd name="T45" fmla="*/ 1155 h 1233"/>
                  <a:gd name="T46" fmla="*/ 982 w 1512"/>
                  <a:gd name="T47" fmla="*/ 1103 h 1233"/>
                  <a:gd name="T48" fmla="*/ 947 w 1512"/>
                  <a:gd name="T49" fmla="*/ 1002 h 1233"/>
                  <a:gd name="T50" fmla="*/ 876 w 1512"/>
                  <a:gd name="T51" fmla="*/ 966 h 1233"/>
                  <a:gd name="T52" fmla="*/ 817 w 1512"/>
                  <a:gd name="T53" fmla="*/ 858 h 1233"/>
                  <a:gd name="T54" fmla="*/ 737 w 1512"/>
                  <a:gd name="T55" fmla="*/ 844 h 1233"/>
                  <a:gd name="T56" fmla="*/ 578 w 1512"/>
                  <a:gd name="T57" fmla="*/ 770 h 1233"/>
                  <a:gd name="T58" fmla="*/ 477 w 1512"/>
                  <a:gd name="T59" fmla="*/ 785 h 1233"/>
                  <a:gd name="T60" fmla="*/ 498 w 1512"/>
                  <a:gd name="T61" fmla="*/ 865 h 1233"/>
                  <a:gd name="T62" fmla="*/ 361 w 1512"/>
                  <a:gd name="T63" fmla="*/ 865 h 1233"/>
                  <a:gd name="T64" fmla="*/ 340 w 1512"/>
                  <a:gd name="T65" fmla="*/ 907 h 1233"/>
                  <a:gd name="T66" fmla="*/ 418 w 1512"/>
                  <a:gd name="T67" fmla="*/ 974 h 1233"/>
                  <a:gd name="T68" fmla="*/ 354 w 1512"/>
                  <a:gd name="T69" fmla="*/ 1016 h 1233"/>
                  <a:gd name="T70" fmla="*/ 71 w 1512"/>
                  <a:gd name="T71" fmla="*/ 1016 h 1233"/>
                  <a:gd name="T72" fmla="*/ 49 w 1512"/>
                  <a:gd name="T73" fmla="*/ 707 h 1233"/>
                  <a:gd name="T74" fmla="*/ 7 w 1512"/>
                  <a:gd name="T75" fmla="*/ 640 h 1233"/>
                  <a:gd name="T76" fmla="*/ 0 w 1512"/>
                  <a:gd name="T77" fmla="*/ 584 h 1233"/>
                  <a:gd name="T78" fmla="*/ 49 w 1512"/>
                  <a:gd name="T79" fmla="*/ 518 h 1233"/>
                  <a:gd name="T80" fmla="*/ 23 w 1512"/>
                  <a:gd name="T81" fmla="*/ 0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12" h="1233">
                    <a:moveTo>
                      <a:pt x="23" y="0"/>
                    </a:moveTo>
                    <a:lnTo>
                      <a:pt x="172" y="69"/>
                    </a:lnTo>
                    <a:lnTo>
                      <a:pt x="411" y="142"/>
                    </a:lnTo>
                    <a:lnTo>
                      <a:pt x="505" y="177"/>
                    </a:lnTo>
                    <a:lnTo>
                      <a:pt x="635" y="279"/>
                    </a:lnTo>
                    <a:lnTo>
                      <a:pt x="737" y="322"/>
                    </a:lnTo>
                    <a:lnTo>
                      <a:pt x="758" y="451"/>
                    </a:lnTo>
                    <a:lnTo>
                      <a:pt x="1006" y="546"/>
                    </a:lnTo>
                    <a:lnTo>
                      <a:pt x="1056" y="584"/>
                    </a:lnTo>
                    <a:lnTo>
                      <a:pt x="1041" y="640"/>
                    </a:lnTo>
                    <a:lnTo>
                      <a:pt x="947" y="662"/>
                    </a:lnTo>
                    <a:lnTo>
                      <a:pt x="947" y="700"/>
                    </a:lnTo>
                    <a:lnTo>
                      <a:pt x="1027" y="808"/>
                    </a:lnTo>
                    <a:lnTo>
                      <a:pt x="1122" y="815"/>
                    </a:lnTo>
                    <a:lnTo>
                      <a:pt x="1115" y="893"/>
                    </a:lnTo>
                    <a:lnTo>
                      <a:pt x="1186" y="1002"/>
                    </a:lnTo>
                    <a:lnTo>
                      <a:pt x="1301" y="1047"/>
                    </a:lnTo>
                    <a:lnTo>
                      <a:pt x="1490" y="1155"/>
                    </a:lnTo>
                    <a:lnTo>
                      <a:pt x="1512" y="1226"/>
                    </a:lnTo>
                    <a:lnTo>
                      <a:pt x="1469" y="1233"/>
                    </a:lnTo>
                    <a:lnTo>
                      <a:pt x="1346" y="1198"/>
                    </a:lnTo>
                    <a:lnTo>
                      <a:pt x="1214" y="1155"/>
                    </a:lnTo>
                    <a:lnTo>
                      <a:pt x="1077" y="1155"/>
                    </a:lnTo>
                    <a:lnTo>
                      <a:pt x="982" y="1103"/>
                    </a:lnTo>
                    <a:lnTo>
                      <a:pt x="947" y="1002"/>
                    </a:lnTo>
                    <a:lnTo>
                      <a:pt x="876" y="966"/>
                    </a:lnTo>
                    <a:lnTo>
                      <a:pt x="817" y="858"/>
                    </a:lnTo>
                    <a:lnTo>
                      <a:pt x="737" y="844"/>
                    </a:lnTo>
                    <a:lnTo>
                      <a:pt x="578" y="770"/>
                    </a:lnTo>
                    <a:lnTo>
                      <a:pt x="477" y="785"/>
                    </a:lnTo>
                    <a:lnTo>
                      <a:pt x="498" y="865"/>
                    </a:lnTo>
                    <a:lnTo>
                      <a:pt x="361" y="865"/>
                    </a:lnTo>
                    <a:lnTo>
                      <a:pt x="340" y="907"/>
                    </a:lnTo>
                    <a:lnTo>
                      <a:pt x="418" y="974"/>
                    </a:lnTo>
                    <a:lnTo>
                      <a:pt x="354" y="1016"/>
                    </a:lnTo>
                    <a:lnTo>
                      <a:pt x="71" y="1016"/>
                    </a:lnTo>
                    <a:lnTo>
                      <a:pt x="49" y="707"/>
                    </a:lnTo>
                    <a:lnTo>
                      <a:pt x="7" y="640"/>
                    </a:lnTo>
                    <a:lnTo>
                      <a:pt x="0" y="584"/>
                    </a:lnTo>
                    <a:lnTo>
                      <a:pt x="49" y="518"/>
                    </a:lnTo>
                    <a:lnTo>
                      <a:pt x="23"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6" name="Freeform 180"/>
              <p:cNvSpPr>
                <a:spLocks/>
              </p:cNvSpPr>
              <p:nvPr/>
            </p:nvSpPr>
            <p:spPr bwMode="auto">
              <a:xfrm>
                <a:off x="7621996" y="4750251"/>
                <a:ext cx="28258" cy="26706"/>
              </a:xfrm>
              <a:custGeom>
                <a:avLst/>
                <a:gdLst>
                  <a:gd name="T0" fmla="*/ 147 w 182"/>
                  <a:gd name="T1" fmla="*/ 0 h 172"/>
                  <a:gd name="T2" fmla="*/ 175 w 182"/>
                  <a:gd name="T3" fmla="*/ 56 h 172"/>
                  <a:gd name="T4" fmla="*/ 182 w 182"/>
                  <a:gd name="T5" fmla="*/ 158 h 172"/>
                  <a:gd name="T6" fmla="*/ 7 w 182"/>
                  <a:gd name="T7" fmla="*/ 172 h 172"/>
                  <a:gd name="T8" fmla="*/ 0 w 182"/>
                  <a:gd name="T9" fmla="*/ 130 h 172"/>
                  <a:gd name="T10" fmla="*/ 67 w 182"/>
                  <a:gd name="T11" fmla="*/ 14 h 172"/>
                  <a:gd name="T12" fmla="*/ 147 w 182"/>
                  <a:gd name="T13" fmla="*/ 0 h 172"/>
                </a:gdLst>
                <a:ahLst/>
                <a:cxnLst>
                  <a:cxn ang="0">
                    <a:pos x="T0" y="T1"/>
                  </a:cxn>
                  <a:cxn ang="0">
                    <a:pos x="T2" y="T3"/>
                  </a:cxn>
                  <a:cxn ang="0">
                    <a:pos x="T4" y="T5"/>
                  </a:cxn>
                  <a:cxn ang="0">
                    <a:pos x="T6" y="T7"/>
                  </a:cxn>
                  <a:cxn ang="0">
                    <a:pos x="T8" y="T9"/>
                  </a:cxn>
                  <a:cxn ang="0">
                    <a:pos x="T10" y="T11"/>
                  </a:cxn>
                  <a:cxn ang="0">
                    <a:pos x="T12" y="T13"/>
                  </a:cxn>
                </a:cxnLst>
                <a:rect l="0" t="0" r="r" b="b"/>
                <a:pathLst>
                  <a:path w="182" h="172">
                    <a:moveTo>
                      <a:pt x="147" y="0"/>
                    </a:moveTo>
                    <a:lnTo>
                      <a:pt x="175" y="56"/>
                    </a:lnTo>
                    <a:lnTo>
                      <a:pt x="182" y="158"/>
                    </a:lnTo>
                    <a:lnTo>
                      <a:pt x="7" y="172"/>
                    </a:lnTo>
                    <a:lnTo>
                      <a:pt x="0" y="130"/>
                    </a:lnTo>
                    <a:lnTo>
                      <a:pt x="67" y="14"/>
                    </a:lnTo>
                    <a:lnTo>
                      <a:pt x="147"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7" name="Freeform 181"/>
              <p:cNvSpPr>
                <a:spLocks/>
              </p:cNvSpPr>
              <p:nvPr/>
            </p:nvSpPr>
            <p:spPr bwMode="auto">
              <a:xfrm>
                <a:off x="7564858" y="4591724"/>
                <a:ext cx="29345" cy="18011"/>
              </a:xfrm>
              <a:custGeom>
                <a:avLst/>
                <a:gdLst>
                  <a:gd name="T0" fmla="*/ 0 w 189"/>
                  <a:gd name="T1" fmla="*/ 0 h 116"/>
                  <a:gd name="T2" fmla="*/ 123 w 189"/>
                  <a:gd name="T3" fmla="*/ 116 h 116"/>
                  <a:gd name="T4" fmla="*/ 189 w 189"/>
                  <a:gd name="T5" fmla="*/ 88 h 116"/>
                  <a:gd name="T6" fmla="*/ 94 w 189"/>
                  <a:gd name="T7" fmla="*/ 7 h 116"/>
                  <a:gd name="T8" fmla="*/ 0 w 189"/>
                  <a:gd name="T9" fmla="*/ 0 h 116"/>
                </a:gdLst>
                <a:ahLst/>
                <a:cxnLst>
                  <a:cxn ang="0">
                    <a:pos x="T0" y="T1"/>
                  </a:cxn>
                  <a:cxn ang="0">
                    <a:pos x="T2" y="T3"/>
                  </a:cxn>
                  <a:cxn ang="0">
                    <a:pos x="T4" y="T5"/>
                  </a:cxn>
                  <a:cxn ang="0">
                    <a:pos x="T6" y="T7"/>
                  </a:cxn>
                  <a:cxn ang="0">
                    <a:pos x="T8" y="T9"/>
                  </a:cxn>
                </a:cxnLst>
                <a:rect l="0" t="0" r="r" b="b"/>
                <a:pathLst>
                  <a:path w="189" h="116">
                    <a:moveTo>
                      <a:pt x="0" y="0"/>
                    </a:moveTo>
                    <a:lnTo>
                      <a:pt x="123" y="116"/>
                    </a:lnTo>
                    <a:lnTo>
                      <a:pt x="189" y="88"/>
                    </a:lnTo>
                    <a:lnTo>
                      <a:pt x="94" y="7"/>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8" name="Freeform 182"/>
              <p:cNvSpPr>
                <a:spLocks/>
              </p:cNvSpPr>
              <p:nvPr/>
            </p:nvSpPr>
            <p:spPr bwMode="auto">
              <a:xfrm>
                <a:off x="7870733" y="4672462"/>
                <a:ext cx="96420" cy="51704"/>
              </a:xfrm>
              <a:custGeom>
                <a:avLst/>
                <a:gdLst>
                  <a:gd name="T0" fmla="*/ 224 w 263"/>
                  <a:gd name="T1" fmla="*/ 16 h 141"/>
                  <a:gd name="T2" fmla="*/ 217 w 263"/>
                  <a:gd name="T3" fmla="*/ 46 h 141"/>
                  <a:gd name="T4" fmla="*/ 156 w 263"/>
                  <a:gd name="T5" fmla="*/ 98 h 141"/>
                  <a:gd name="T6" fmla="*/ 95 w 263"/>
                  <a:gd name="T7" fmla="*/ 98 h 141"/>
                  <a:gd name="T8" fmla="*/ 46 w 263"/>
                  <a:gd name="T9" fmla="*/ 89 h 141"/>
                  <a:gd name="T10" fmla="*/ 0 w 263"/>
                  <a:gd name="T11" fmla="*/ 86 h 141"/>
                  <a:gd name="T12" fmla="*/ 12 w 263"/>
                  <a:gd name="T13" fmla="*/ 114 h 141"/>
                  <a:gd name="T14" fmla="*/ 58 w 263"/>
                  <a:gd name="T15" fmla="*/ 141 h 141"/>
                  <a:gd name="T16" fmla="*/ 129 w 263"/>
                  <a:gd name="T17" fmla="*/ 138 h 141"/>
                  <a:gd name="T18" fmla="*/ 242 w 263"/>
                  <a:gd name="T19" fmla="*/ 95 h 141"/>
                  <a:gd name="T20" fmla="*/ 257 w 263"/>
                  <a:gd name="T21" fmla="*/ 98 h 141"/>
                  <a:gd name="T22" fmla="*/ 254 w 263"/>
                  <a:gd name="T23" fmla="*/ 43 h 141"/>
                  <a:gd name="T24" fmla="*/ 263 w 263"/>
                  <a:gd name="T25" fmla="*/ 25 h 141"/>
                  <a:gd name="T26" fmla="*/ 239 w 263"/>
                  <a:gd name="T27" fmla="*/ 0 h 141"/>
                  <a:gd name="T28" fmla="*/ 224 w 263"/>
                  <a:gd name="T29" fmla="*/ 1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141">
                    <a:moveTo>
                      <a:pt x="224" y="16"/>
                    </a:moveTo>
                    <a:cubicBezTo>
                      <a:pt x="217" y="46"/>
                      <a:pt x="217" y="46"/>
                      <a:pt x="217" y="46"/>
                    </a:cubicBezTo>
                    <a:cubicBezTo>
                      <a:pt x="156" y="98"/>
                      <a:pt x="156" y="98"/>
                      <a:pt x="156" y="98"/>
                    </a:cubicBezTo>
                    <a:cubicBezTo>
                      <a:pt x="95" y="98"/>
                      <a:pt x="95" y="98"/>
                      <a:pt x="95" y="98"/>
                    </a:cubicBezTo>
                    <a:cubicBezTo>
                      <a:pt x="95" y="98"/>
                      <a:pt x="64" y="95"/>
                      <a:pt x="46" y="89"/>
                    </a:cubicBezTo>
                    <a:cubicBezTo>
                      <a:pt x="27" y="83"/>
                      <a:pt x="0" y="86"/>
                      <a:pt x="0" y="86"/>
                    </a:cubicBezTo>
                    <a:cubicBezTo>
                      <a:pt x="12" y="114"/>
                      <a:pt x="12" y="114"/>
                      <a:pt x="12" y="114"/>
                    </a:cubicBezTo>
                    <a:cubicBezTo>
                      <a:pt x="58" y="141"/>
                      <a:pt x="58" y="141"/>
                      <a:pt x="58" y="141"/>
                    </a:cubicBezTo>
                    <a:cubicBezTo>
                      <a:pt x="129" y="138"/>
                      <a:pt x="129" y="138"/>
                      <a:pt x="129" y="138"/>
                    </a:cubicBezTo>
                    <a:cubicBezTo>
                      <a:pt x="242" y="95"/>
                      <a:pt x="242" y="95"/>
                      <a:pt x="242" y="95"/>
                    </a:cubicBezTo>
                    <a:cubicBezTo>
                      <a:pt x="257" y="98"/>
                      <a:pt x="257" y="98"/>
                      <a:pt x="257" y="98"/>
                    </a:cubicBezTo>
                    <a:cubicBezTo>
                      <a:pt x="254" y="43"/>
                      <a:pt x="254" y="43"/>
                      <a:pt x="254" y="43"/>
                    </a:cubicBezTo>
                    <a:cubicBezTo>
                      <a:pt x="263" y="25"/>
                      <a:pt x="263" y="25"/>
                      <a:pt x="263" y="25"/>
                    </a:cubicBezTo>
                    <a:cubicBezTo>
                      <a:pt x="239" y="0"/>
                      <a:pt x="239" y="0"/>
                      <a:pt x="239" y="0"/>
                    </a:cubicBezTo>
                    <a:lnTo>
                      <a:pt x="224" y="1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79" name="Freeform 183"/>
              <p:cNvSpPr>
                <a:spLocks/>
              </p:cNvSpPr>
              <p:nvPr/>
            </p:nvSpPr>
            <p:spPr bwMode="auto">
              <a:xfrm>
                <a:off x="7912189" y="4633180"/>
                <a:ext cx="72975" cy="54964"/>
              </a:xfrm>
              <a:custGeom>
                <a:avLst/>
                <a:gdLst>
                  <a:gd name="T0" fmla="*/ 59 w 470"/>
                  <a:gd name="T1" fmla="*/ 0 h 354"/>
                  <a:gd name="T2" fmla="*/ 123 w 470"/>
                  <a:gd name="T3" fmla="*/ 28 h 354"/>
                  <a:gd name="T4" fmla="*/ 210 w 470"/>
                  <a:gd name="T5" fmla="*/ 45 h 354"/>
                  <a:gd name="T6" fmla="*/ 305 w 470"/>
                  <a:gd name="T7" fmla="*/ 102 h 354"/>
                  <a:gd name="T8" fmla="*/ 382 w 470"/>
                  <a:gd name="T9" fmla="*/ 189 h 354"/>
                  <a:gd name="T10" fmla="*/ 456 w 470"/>
                  <a:gd name="T11" fmla="*/ 232 h 354"/>
                  <a:gd name="T12" fmla="*/ 470 w 470"/>
                  <a:gd name="T13" fmla="*/ 326 h 354"/>
                  <a:gd name="T14" fmla="*/ 420 w 470"/>
                  <a:gd name="T15" fmla="*/ 354 h 354"/>
                  <a:gd name="T16" fmla="*/ 354 w 470"/>
                  <a:gd name="T17" fmla="*/ 210 h 354"/>
                  <a:gd name="T18" fmla="*/ 305 w 470"/>
                  <a:gd name="T19" fmla="*/ 196 h 354"/>
                  <a:gd name="T20" fmla="*/ 245 w 470"/>
                  <a:gd name="T21" fmla="*/ 116 h 354"/>
                  <a:gd name="T22" fmla="*/ 123 w 470"/>
                  <a:gd name="T23" fmla="*/ 80 h 354"/>
                  <a:gd name="T24" fmla="*/ 7 w 470"/>
                  <a:gd name="T25" fmla="*/ 45 h 354"/>
                  <a:gd name="T26" fmla="*/ 0 w 470"/>
                  <a:gd name="T27" fmla="*/ 0 h 354"/>
                  <a:gd name="T28" fmla="*/ 59 w 470"/>
                  <a:gd name="T29"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0" h="354">
                    <a:moveTo>
                      <a:pt x="59" y="0"/>
                    </a:moveTo>
                    <a:lnTo>
                      <a:pt x="123" y="28"/>
                    </a:lnTo>
                    <a:lnTo>
                      <a:pt x="210" y="45"/>
                    </a:lnTo>
                    <a:lnTo>
                      <a:pt x="305" y="102"/>
                    </a:lnTo>
                    <a:lnTo>
                      <a:pt x="382" y="189"/>
                    </a:lnTo>
                    <a:lnTo>
                      <a:pt x="456" y="232"/>
                    </a:lnTo>
                    <a:lnTo>
                      <a:pt x="470" y="326"/>
                    </a:lnTo>
                    <a:lnTo>
                      <a:pt x="420" y="354"/>
                    </a:lnTo>
                    <a:lnTo>
                      <a:pt x="354" y="210"/>
                    </a:lnTo>
                    <a:lnTo>
                      <a:pt x="305" y="196"/>
                    </a:lnTo>
                    <a:lnTo>
                      <a:pt x="245" y="116"/>
                    </a:lnTo>
                    <a:lnTo>
                      <a:pt x="123" y="80"/>
                    </a:lnTo>
                    <a:lnTo>
                      <a:pt x="7" y="45"/>
                    </a:lnTo>
                    <a:lnTo>
                      <a:pt x="0" y="0"/>
                    </a:lnTo>
                    <a:lnTo>
                      <a:pt x="59"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0" name="Freeform 184"/>
              <p:cNvSpPr>
                <a:spLocks/>
              </p:cNvSpPr>
              <p:nvPr/>
            </p:nvSpPr>
            <p:spPr bwMode="auto">
              <a:xfrm>
                <a:off x="8024757" y="4706155"/>
                <a:ext cx="23445" cy="34935"/>
              </a:xfrm>
              <a:custGeom>
                <a:avLst/>
                <a:gdLst>
                  <a:gd name="T0" fmla="*/ 0 w 64"/>
                  <a:gd name="T1" fmla="*/ 19 h 95"/>
                  <a:gd name="T2" fmla="*/ 3 w 64"/>
                  <a:gd name="T3" fmla="*/ 0 h 95"/>
                  <a:gd name="T4" fmla="*/ 58 w 64"/>
                  <a:gd name="T5" fmla="*/ 49 h 95"/>
                  <a:gd name="T6" fmla="*/ 64 w 64"/>
                  <a:gd name="T7" fmla="*/ 65 h 95"/>
                  <a:gd name="T8" fmla="*/ 64 w 64"/>
                  <a:gd name="T9" fmla="*/ 95 h 95"/>
                  <a:gd name="T10" fmla="*/ 30 w 64"/>
                  <a:gd name="T11" fmla="*/ 68 h 95"/>
                  <a:gd name="T12" fmla="*/ 0 w 64"/>
                  <a:gd name="T13" fmla="*/ 19 h 95"/>
                </a:gdLst>
                <a:ahLst/>
                <a:cxnLst>
                  <a:cxn ang="0">
                    <a:pos x="T0" y="T1"/>
                  </a:cxn>
                  <a:cxn ang="0">
                    <a:pos x="T2" y="T3"/>
                  </a:cxn>
                  <a:cxn ang="0">
                    <a:pos x="T4" y="T5"/>
                  </a:cxn>
                  <a:cxn ang="0">
                    <a:pos x="T6" y="T7"/>
                  </a:cxn>
                  <a:cxn ang="0">
                    <a:pos x="T8" y="T9"/>
                  </a:cxn>
                  <a:cxn ang="0">
                    <a:pos x="T10" y="T11"/>
                  </a:cxn>
                  <a:cxn ang="0">
                    <a:pos x="T12" y="T13"/>
                  </a:cxn>
                </a:cxnLst>
                <a:rect l="0" t="0" r="r" b="b"/>
                <a:pathLst>
                  <a:path w="64" h="95">
                    <a:moveTo>
                      <a:pt x="0" y="19"/>
                    </a:moveTo>
                    <a:cubicBezTo>
                      <a:pt x="3" y="0"/>
                      <a:pt x="3" y="0"/>
                      <a:pt x="3" y="0"/>
                    </a:cubicBezTo>
                    <a:cubicBezTo>
                      <a:pt x="58" y="49"/>
                      <a:pt x="58" y="49"/>
                      <a:pt x="58" y="49"/>
                    </a:cubicBezTo>
                    <a:cubicBezTo>
                      <a:pt x="64" y="65"/>
                      <a:pt x="64" y="65"/>
                      <a:pt x="64" y="65"/>
                    </a:cubicBezTo>
                    <a:cubicBezTo>
                      <a:pt x="64" y="95"/>
                      <a:pt x="64" y="95"/>
                      <a:pt x="64" y="95"/>
                    </a:cubicBezTo>
                    <a:cubicBezTo>
                      <a:pt x="64" y="95"/>
                      <a:pt x="39" y="71"/>
                      <a:pt x="30" y="68"/>
                    </a:cubicBezTo>
                    <a:cubicBezTo>
                      <a:pt x="21" y="65"/>
                      <a:pt x="0" y="19"/>
                      <a:pt x="0" y="19"/>
                    </a:cubicBez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1" name="Freeform 185"/>
              <p:cNvSpPr>
                <a:spLocks/>
              </p:cNvSpPr>
              <p:nvPr/>
            </p:nvSpPr>
            <p:spPr bwMode="auto">
              <a:xfrm>
                <a:off x="8065126" y="4731153"/>
                <a:ext cx="22358" cy="19098"/>
              </a:xfrm>
              <a:custGeom>
                <a:avLst/>
                <a:gdLst>
                  <a:gd name="T0" fmla="*/ 0 w 144"/>
                  <a:gd name="T1" fmla="*/ 49 h 123"/>
                  <a:gd name="T2" fmla="*/ 14 w 144"/>
                  <a:gd name="T3" fmla="*/ 0 h 123"/>
                  <a:gd name="T4" fmla="*/ 87 w 144"/>
                  <a:gd name="T5" fmla="*/ 21 h 123"/>
                  <a:gd name="T6" fmla="*/ 144 w 144"/>
                  <a:gd name="T7" fmla="*/ 92 h 123"/>
                  <a:gd name="T8" fmla="*/ 101 w 144"/>
                  <a:gd name="T9" fmla="*/ 123 h 123"/>
                  <a:gd name="T10" fmla="*/ 0 w 144"/>
                  <a:gd name="T11" fmla="*/ 49 h 123"/>
                </a:gdLst>
                <a:ahLst/>
                <a:cxnLst>
                  <a:cxn ang="0">
                    <a:pos x="T0" y="T1"/>
                  </a:cxn>
                  <a:cxn ang="0">
                    <a:pos x="T2" y="T3"/>
                  </a:cxn>
                  <a:cxn ang="0">
                    <a:pos x="T4" y="T5"/>
                  </a:cxn>
                  <a:cxn ang="0">
                    <a:pos x="T6" y="T7"/>
                  </a:cxn>
                  <a:cxn ang="0">
                    <a:pos x="T8" y="T9"/>
                  </a:cxn>
                  <a:cxn ang="0">
                    <a:pos x="T10" y="T11"/>
                  </a:cxn>
                </a:cxnLst>
                <a:rect l="0" t="0" r="r" b="b"/>
                <a:pathLst>
                  <a:path w="144" h="123">
                    <a:moveTo>
                      <a:pt x="0" y="49"/>
                    </a:moveTo>
                    <a:lnTo>
                      <a:pt x="14" y="0"/>
                    </a:lnTo>
                    <a:lnTo>
                      <a:pt x="87" y="21"/>
                    </a:lnTo>
                    <a:lnTo>
                      <a:pt x="144" y="92"/>
                    </a:lnTo>
                    <a:lnTo>
                      <a:pt x="101" y="123"/>
                    </a:lnTo>
                    <a:lnTo>
                      <a:pt x="0" y="4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2" name="Freeform 186"/>
              <p:cNvSpPr>
                <a:spLocks/>
              </p:cNvSpPr>
              <p:nvPr/>
            </p:nvSpPr>
            <p:spPr bwMode="auto">
              <a:xfrm>
                <a:off x="8110154" y="4752425"/>
                <a:ext cx="38196" cy="23445"/>
              </a:xfrm>
              <a:custGeom>
                <a:avLst/>
                <a:gdLst>
                  <a:gd name="T0" fmla="*/ 15 w 246"/>
                  <a:gd name="T1" fmla="*/ 73 h 151"/>
                  <a:gd name="T2" fmla="*/ 0 w 246"/>
                  <a:gd name="T3" fmla="*/ 21 h 151"/>
                  <a:gd name="T4" fmla="*/ 43 w 246"/>
                  <a:gd name="T5" fmla="*/ 0 h 151"/>
                  <a:gd name="T6" fmla="*/ 180 w 246"/>
                  <a:gd name="T7" fmla="*/ 64 h 151"/>
                  <a:gd name="T8" fmla="*/ 246 w 246"/>
                  <a:gd name="T9" fmla="*/ 151 h 151"/>
                  <a:gd name="T10" fmla="*/ 194 w 246"/>
                  <a:gd name="T11" fmla="*/ 151 h 151"/>
                  <a:gd name="T12" fmla="*/ 15 w 246"/>
                  <a:gd name="T13" fmla="*/ 73 h 151"/>
                </a:gdLst>
                <a:ahLst/>
                <a:cxnLst>
                  <a:cxn ang="0">
                    <a:pos x="T0" y="T1"/>
                  </a:cxn>
                  <a:cxn ang="0">
                    <a:pos x="T2" y="T3"/>
                  </a:cxn>
                  <a:cxn ang="0">
                    <a:pos x="T4" y="T5"/>
                  </a:cxn>
                  <a:cxn ang="0">
                    <a:pos x="T6" y="T7"/>
                  </a:cxn>
                  <a:cxn ang="0">
                    <a:pos x="T8" y="T9"/>
                  </a:cxn>
                  <a:cxn ang="0">
                    <a:pos x="T10" y="T11"/>
                  </a:cxn>
                  <a:cxn ang="0">
                    <a:pos x="T12" y="T13"/>
                  </a:cxn>
                </a:cxnLst>
                <a:rect l="0" t="0" r="r" b="b"/>
                <a:pathLst>
                  <a:path w="246" h="151">
                    <a:moveTo>
                      <a:pt x="15" y="73"/>
                    </a:moveTo>
                    <a:lnTo>
                      <a:pt x="0" y="21"/>
                    </a:lnTo>
                    <a:lnTo>
                      <a:pt x="43" y="0"/>
                    </a:lnTo>
                    <a:lnTo>
                      <a:pt x="180" y="64"/>
                    </a:lnTo>
                    <a:lnTo>
                      <a:pt x="246" y="151"/>
                    </a:lnTo>
                    <a:lnTo>
                      <a:pt x="194" y="151"/>
                    </a:lnTo>
                    <a:lnTo>
                      <a:pt x="15" y="7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3" name="Freeform 187"/>
              <p:cNvSpPr>
                <a:spLocks/>
              </p:cNvSpPr>
              <p:nvPr/>
            </p:nvSpPr>
            <p:spPr bwMode="auto">
              <a:xfrm>
                <a:off x="8161857" y="4776957"/>
                <a:ext cx="27948" cy="30432"/>
              </a:xfrm>
              <a:custGeom>
                <a:avLst/>
                <a:gdLst>
                  <a:gd name="T0" fmla="*/ 29 w 180"/>
                  <a:gd name="T1" fmla="*/ 88 h 196"/>
                  <a:gd name="T2" fmla="*/ 0 w 180"/>
                  <a:gd name="T3" fmla="*/ 36 h 196"/>
                  <a:gd name="T4" fmla="*/ 29 w 180"/>
                  <a:gd name="T5" fmla="*/ 0 h 196"/>
                  <a:gd name="T6" fmla="*/ 78 w 180"/>
                  <a:gd name="T7" fmla="*/ 14 h 196"/>
                  <a:gd name="T8" fmla="*/ 180 w 180"/>
                  <a:gd name="T9" fmla="*/ 161 h 196"/>
                  <a:gd name="T10" fmla="*/ 173 w 180"/>
                  <a:gd name="T11" fmla="*/ 196 h 196"/>
                  <a:gd name="T12" fmla="*/ 123 w 180"/>
                  <a:gd name="T13" fmla="*/ 182 h 196"/>
                  <a:gd name="T14" fmla="*/ 29 w 180"/>
                  <a:gd name="T15" fmla="*/ 88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96">
                    <a:moveTo>
                      <a:pt x="29" y="88"/>
                    </a:moveTo>
                    <a:lnTo>
                      <a:pt x="0" y="36"/>
                    </a:lnTo>
                    <a:lnTo>
                      <a:pt x="29" y="0"/>
                    </a:lnTo>
                    <a:lnTo>
                      <a:pt x="78" y="14"/>
                    </a:lnTo>
                    <a:lnTo>
                      <a:pt x="180" y="161"/>
                    </a:lnTo>
                    <a:lnTo>
                      <a:pt x="173" y="196"/>
                    </a:lnTo>
                    <a:lnTo>
                      <a:pt x="123" y="182"/>
                    </a:lnTo>
                    <a:lnTo>
                      <a:pt x="29" y="8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4" name="Freeform 188"/>
              <p:cNvSpPr>
                <a:spLocks/>
              </p:cNvSpPr>
              <p:nvPr/>
            </p:nvSpPr>
            <p:spPr bwMode="auto">
              <a:xfrm>
                <a:off x="8307963" y="4932068"/>
                <a:ext cx="12421" cy="22358"/>
              </a:xfrm>
              <a:custGeom>
                <a:avLst/>
                <a:gdLst>
                  <a:gd name="T0" fmla="*/ 35 w 80"/>
                  <a:gd name="T1" fmla="*/ 144 h 144"/>
                  <a:gd name="T2" fmla="*/ 80 w 80"/>
                  <a:gd name="T3" fmla="*/ 102 h 144"/>
                  <a:gd name="T4" fmla="*/ 80 w 80"/>
                  <a:gd name="T5" fmla="*/ 29 h 144"/>
                  <a:gd name="T6" fmla="*/ 14 w 80"/>
                  <a:gd name="T7" fmla="*/ 0 h 144"/>
                  <a:gd name="T8" fmla="*/ 0 w 80"/>
                  <a:gd name="T9" fmla="*/ 50 h 144"/>
                  <a:gd name="T10" fmla="*/ 0 w 80"/>
                  <a:gd name="T11" fmla="*/ 109 h 144"/>
                  <a:gd name="T12" fmla="*/ 35 w 80"/>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80" h="144">
                    <a:moveTo>
                      <a:pt x="35" y="144"/>
                    </a:moveTo>
                    <a:lnTo>
                      <a:pt x="80" y="102"/>
                    </a:lnTo>
                    <a:lnTo>
                      <a:pt x="80" y="29"/>
                    </a:lnTo>
                    <a:lnTo>
                      <a:pt x="14" y="0"/>
                    </a:lnTo>
                    <a:lnTo>
                      <a:pt x="0" y="50"/>
                    </a:lnTo>
                    <a:lnTo>
                      <a:pt x="0" y="109"/>
                    </a:lnTo>
                    <a:lnTo>
                      <a:pt x="35" y="14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5" name="Freeform 189"/>
              <p:cNvSpPr>
                <a:spLocks/>
              </p:cNvSpPr>
              <p:nvPr/>
            </p:nvSpPr>
            <p:spPr bwMode="auto">
              <a:xfrm>
                <a:off x="8319297" y="4956755"/>
                <a:ext cx="14285" cy="12421"/>
              </a:xfrm>
              <a:custGeom>
                <a:avLst/>
                <a:gdLst>
                  <a:gd name="T0" fmla="*/ 0 w 92"/>
                  <a:gd name="T1" fmla="*/ 23 h 80"/>
                  <a:gd name="T2" fmla="*/ 14 w 92"/>
                  <a:gd name="T3" fmla="*/ 0 h 80"/>
                  <a:gd name="T4" fmla="*/ 92 w 92"/>
                  <a:gd name="T5" fmla="*/ 52 h 80"/>
                  <a:gd name="T6" fmla="*/ 85 w 92"/>
                  <a:gd name="T7" fmla="*/ 80 h 80"/>
                  <a:gd name="T8" fmla="*/ 0 w 92"/>
                  <a:gd name="T9" fmla="*/ 23 h 80"/>
                </a:gdLst>
                <a:ahLst/>
                <a:cxnLst>
                  <a:cxn ang="0">
                    <a:pos x="T0" y="T1"/>
                  </a:cxn>
                  <a:cxn ang="0">
                    <a:pos x="T2" y="T3"/>
                  </a:cxn>
                  <a:cxn ang="0">
                    <a:pos x="T4" y="T5"/>
                  </a:cxn>
                  <a:cxn ang="0">
                    <a:pos x="T6" y="T7"/>
                  </a:cxn>
                  <a:cxn ang="0">
                    <a:pos x="T8" y="T9"/>
                  </a:cxn>
                </a:cxnLst>
                <a:rect l="0" t="0" r="r" b="b"/>
                <a:pathLst>
                  <a:path w="92" h="80">
                    <a:moveTo>
                      <a:pt x="0" y="23"/>
                    </a:moveTo>
                    <a:lnTo>
                      <a:pt x="14" y="0"/>
                    </a:lnTo>
                    <a:lnTo>
                      <a:pt x="92" y="52"/>
                    </a:lnTo>
                    <a:lnTo>
                      <a:pt x="85" y="80"/>
                    </a:lnTo>
                    <a:lnTo>
                      <a:pt x="0" y="2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6" name="Freeform 190"/>
              <p:cNvSpPr>
                <a:spLocks/>
              </p:cNvSpPr>
              <p:nvPr/>
            </p:nvSpPr>
            <p:spPr bwMode="auto">
              <a:xfrm>
                <a:off x="8248185" y="5063423"/>
                <a:ext cx="64125" cy="49530"/>
              </a:xfrm>
              <a:custGeom>
                <a:avLst/>
                <a:gdLst>
                  <a:gd name="T0" fmla="*/ 37 w 413"/>
                  <a:gd name="T1" fmla="*/ 17 h 319"/>
                  <a:gd name="T2" fmla="*/ 80 w 413"/>
                  <a:gd name="T3" fmla="*/ 52 h 319"/>
                  <a:gd name="T4" fmla="*/ 125 w 413"/>
                  <a:gd name="T5" fmla="*/ 59 h 319"/>
                  <a:gd name="T6" fmla="*/ 226 w 413"/>
                  <a:gd name="T7" fmla="*/ 139 h 319"/>
                  <a:gd name="T8" fmla="*/ 269 w 413"/>
                  <a:gd name="T9" fmla="*/ 168 h 319"/>
                  <a:gd name="T10" fmla="*/ 399 w 413"/>
                  <a:gd name="T11" fmla="*/ 255 h 319"/>
                  <a:gd name="T12" fmla="*/ 413 w 413"/>
                  <a:gd name="T13" fmla="*/ 298 h 319"/>
                  <a:gd name="T14" fmla="*/ 385 w 413"/>
                  <a:gd name="T15" fmla="*/ 319 h 319"/>
                  <a:gd name="T16" fmla="*/ 297 w 413"/>
                  <a:gd name="T17" fmla="*/ 291 h 319"/>
                  <a:gd name="T18" fmla="*/ 132 w 413"/>
                  <a:gd name="T19" fmla="*/ 196 h 319"/>
                  <a:gd name="T20" fmla="*/ 87 w 413"/>
                  <a:gd name="T21" fmla="*/ 175 h 319"/>
                  <a:gd name="T22" fmla="*/ 7 w 413"/>
                  <a:gd name="T23" fmla="*/ 95 h 319"/>
                  <a:gd name="T24" fmla="*/ 0 w 413"/>
                  <a:gd name="T25" fmla="*/ 59 h 319"/>
                  <a:gd name="T26" fmla="*/ 0 w 413"/>
                  <a:gd name="T27" fmla="*/ 0 h 319"/>
                  <a:gd name="T28" fmla="*/ 37 w 413"/>
                  <a:gd name="T29" fmla="*/ 1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19">
                    <a:moveTo>
                      <a:pt x="37" y="17"/>
                    </a:moveTo>
                    <a:lnTo>
                      <a:pt x="80" y="52"/>
                    </a:lnTo>
                    <a:lnTo>
                      <a:pt x="125" y="59"/>
                    </a:lnTo>
                    <a:lnTo>
                      <a:pt x="226" y="139"/>
                    </a:lnTo>
                    <a:lnTo>
                      <a:pt x="269" y="168"/>
                    </a:lnTo>
                    <a:lnTo>
                      <a:pt x="399" y="255"/>
                    </a:lnTo>
                    <a:lnTo>
                      <a:pt x="413" y="298"/>
                    </a:lnTo>
                    <a:lnTo>
                      <a:pt x="385" y="319"/>
                    </a:lnTo>
                    <a:lnTo>
                      <a:pt x="297" y="291"/>
                    </a:lnTo>
                    <a:lnTo>
                      <a:pt x="132" y="196"/>
                    </a:lnTo>
                    <a:lnTo>
                      <a:pt x="87" y="175"/>
                    </a:lnTo>
                    <a:lnTo>
                      <a:pt x="7" y="95"/>
                    </a:lnTo>
                    <a:lnTo>
                      <a:pt x="0" y="59"/>
                    </a:lnTo>
                    <a:lnTo>
                      <a:pt x="0" y="0"/>
                    </a:lnTo>
                    <a:lnTo>
                      <a:pt x="37" y="1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7" name="Freeform 191"/>
              <p:cNvSpPr>
                <a:spLocks/>
              </p:cNvSpPr>
              <p:nvPr/>
            </p:nvSpPr>
            <p:spPr bwMode="auto">
              <a:xfrm>
                <a:off x="8559495" y="4993398"/>
                <a:ext cx="27172" cy="20185"/>
              </a:xfrm>
              <a:custGeom>
                <a:avLst/>
                <a:gdLst>
                  <a:gd name="T0" fmla="*/ 66 w 175"/>
                  <a:gd name="T1" fmla="*/ 130 h 130"/>
                  <a:gd name="T2" fmla="*/ 175 w 175"/>
                  <a:gd name="T3" fmla="*/ 118 h 130"/>
                  <a:gd name="T4" fmla="*/ 175 w 175"/>
                  <a:gd name="T5" fmla="*/ 54 h 130"/>
                  <a:gd name="T6" fmla="*/ 142 w 175"/>
                  <a:gd name="T7" fmla="*/ 0 h 130"/>
                  <a:gd name="T8" fmla="*/ 12 w 175"/>
                  <a:gd name="T9" fmla="*/ 12 h 130"/>
                  <a:gd name="T10" fmla="*/ 0 w 175"/>
                  <a:gd name="T11" fmla="*/ 87 h 130"/>
                  <a:gd name="T12" fmla="*/ 66 w 175"/>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175" h="130">
                    <a:moveTo>
                      <a:pt x="66" y="130"/>
                    </a:moveTo>
                    <a:lnTo>
                      <a:pt x="175" y="118"/>
                    </a:lnTo>
                    <a:lnTo>
                      <a:pt x="175" y="54"/>
                    </a:lnTo>
                    <a:lnTo>
                      <a:pt x="142" y="0"/>
                    </a:lnTo>
                    <a:lnTo>
                      <a:pt x="12" y="12"/>
                    </a:lnTo>
                    <a:lnTo>
                      <a:pt x="0" y="87"/>
                    </a:lnTo>
                    <a:lnTo>
                      <a:pt x="66" y="13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8" name="Freeform 192"/>
              <p:cNvSpPr>
                <a:spLocks/>
              </p:cNvSpPr>
              <p:nvPr/>
            </p:nvSpPr>
            <p:spPr bwMode="auto">
              <a:xfrm>
                <a:off x="8584803" y="4959705"/>
                <a:ext cx="35556" cy="18632"/>
              </a:xfrm>
              <a:custGeom>
                <a:avLst/>
                <a:gdLst>
                  <a:gd name="T0" fmla="*/ 66 w 229"/>
                  <a:gd name="T1" fmla="*/ 120 h 120"/>
                  <a:gd name="T2" fmla="*/ 229 w 229"/>
                  <a:gd name="T3" fmla="*/ 33 h 120"/>
                  <a:gd name="T4" fmla="*/ 187 w 229"/>
                  <a:gd name="T5" fmla="*/ 0 h 120"/>
                  <a:gd name="T6" fmla="*/ 132 w 229"/>
                  <a:gd name="T7" fmla="*/ 21 h 120"/>
                  <a:gd name="T8" fmla="*/ 0 w 229"/>
                  <a:gd name="T9" fmla="*/ 96 h 120"/>
                  <a:gd name="T10" fmla="*/ 66 w 229"/>
                  <a:gd name="T11" fmla="*/ 120 h 120"/>
                </a:gdLst>
                <a:ahLst/>
                <a:cxnLst>
                  <a:cxn ang="0">
                    <a:pos x="T0" y="T1"/>
                  </a:cxn>
                  <a:cxn ang="0">
                    <a:pos x="T2" y="T3"/>
                  </a:cxn>
                  <a:cxn ang="0">
                    <a:pos x="T4" y="T5"/>
                  </a:cxn>
                  <a:cxn ang="0">
                    <a:pos x="T6" y="T7"/>
                  </a:cxn>
                  <a:cxn ang="0">
                    <a:pos x="T8" y="T9"/>
                  </a:cxn>
                  <a:cxn ang="0">
                    <a:pos x="T10" y="T11"/>
                  </a:cxn>
                </a:cxnLst>
                <a:rect l="0" t="0" r="r" b="b"/>
                <a:pathLst>
                  <a:path w="229" h="120">
                    <a:moveTo>
                      <a:pt x="66" y="120"/>
                    </a:moveTo>
                    <a:lnTo>
                      <a:pt x="229" y="33"/>
                    </a:lnTo>
                    <a:lnTo>
                      <a:pt x="187" y="0"/>
                    </a:lnTo>
                    <a:lnTo>
                      <a:pt x="132" y="21"/>
                    </a:lnTo>
                    <a:lnTo>
                      <a:pt x="0" y="96"/>
                    </a:lnTo>
                    <a:lnTo>
                      <a:pt x="66" y="12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89" name="Freeform 193"/>
              <p:cNvSpPr>
                <a:spLocks/>
              </p:cNvSpPr>
              <p:nvPr/>
            </p:nvSpPr>
            <p:spPr bwMode="auto">
              <a:xfrm>
                <a:off x="8453448" y="5434976"/>
                <a:ext cx="135082" cy="208989"/>
              </a:xfrm>
              <a:custGeom>
                <a:avLst/>
                <a:gdLst>
                  <a:gd name="T0" fmla="*/ 55 w 870"/>
                  <a:gd name="T1" fmla="*/ 139 h 1346"/>
                  <a:gd name="T2" fmla="*/ 0 w 870"/>
                  <a:gd name="T3" fmla="*/ 76 h 1346"/>
                  <a:gd name="T4" fmla="*/ 0 w 870"/>
                  <a:gd name="T5" fmla="*/ 0 h 1346"/>
                  <a:gd name="T6" fmla="*/ 163 w 870"/>
                  <a:gd name="T7" fmla="*/ 139 h 1346"/>
                  <a:gd name="T8" fmla="*/ 206 w 870"/>
                  <a:gd name="T9" fmla="*/ 139 h 1346"/>
                  <a:gd name="T10" fmla="*/ 282 w 870"/>
                  <a:gd name="T11" fmla="*/ 217 h 1346"/>
                  <a:gd name="T12" fmla="*/ 282 w 870"/>
                  <a:gd name="T13" fmla="*/ 293 h 1346"/>
                  <a:gd name="T14" fmla="*/ 348 w 870"/>
                  <a:gd name="T15" fmla="*/ 432 h 1346"/>
                  <a:gd name="T16" fmla="*/ 402 w 870"/>
                  <a:gd name="T17" fmla="*/ 489 h 1346"/>
                  <a:gd name="T18" fmla="*/ 423 w 870"/>
                  <a:gd name="T19" fmla="*/ 456 h 1346"/>
                  <a:gd name="T20" fmla="*/ 414 w 870"/>
                  <a:gd name="T21" fmla="*/ 380 h 1346"/>
                  <a:gd name="T22" fmla="*/ 478 w 870"/>
                  <a:gd name="T23" fmla="*/ 456 h 1346"/>
                  <a:gd name="T24" fmla="*/ 511 w 870"/>
                  <a:gd name="T25" fmla="*/ 586 h 1346"/>
                  <a:gd name="T26" fmla="*/ 619 w 870"/>
                  <a:gd name="T27" fmla="*/ 650 h 1346"/>
                  <a:gd name="T28" fmla="*/ 737 w 870"/>
                  <a:gd name="T29" fmla="*/ 628 h 1346"/>
                  <a:gd name="T30" fmla="*/ 782 w 870"/>
                  <a:gd name="T31" fmla="*/ 553 h 1346"/>
                  <a:gd name="T32" fmla="*/ 870 w 870"/>
                  <a:gd name="T33" fmla="*/ 531 h 1346"/>
                  <a:gd name="T34" fmla="*/ 870 w 870"/>
                  <a:gd name="T35" fmla="*/ 650 h 1346"/>
                  <a:gd name="T36" fmla="*/ 825 w 870"/>
                  <a:gd name="T37" fmla="*/ 716 h 1346"/>
                  <a:gd name="T38" fmla="*/ 804 w 870"/>
                  <a:gd name="T39" fmla="*/ 900 h 1346"/>
                  <a:gd name="T40" fmla="*/ 728 w 870"/>
                  <a:gd name="T41" fmla="*/ 867 h 1346"/>
                  <a:gd name="T42" fmla="*/ 629 w 870"/>
                  <a:gd name="T43" fmla="*/ 867 h 1346"/>
                  <a:gd name="T44" fmla="*/ 619 w 870"/>
                  <a:gd name="T45" fmla="*/ 912 h 1346"/>
                  <a:gd name="T46" fmla="*/ 652 w 870"/>
                  <a:gd name="T47" fmla="*/ 976 h 1346"/>
                  <a:gd name="T48" fmla="*/ 598 w 870"/>
                  <a:gd name="T49" fmla="*/ 1042 h 1346"/>
                  <a:gd name="T50" fmla="*/ 466 w 870"/>
                  <a:gd name="T51" fmla="*/ 1313 h 1346"/>
                  <a:gd name="T52" fmla="*/ 369 w 870"/>
                  <a:gd name="T53" fmla="*/ 1346 h 1346"/>
                  <a:gd name="T54" fmla="*/ 272 w 870"/>
                  <a:gd name="T55" fmla="*/ 1302 h 1346"/>
                  <a:gd name="T56" fmla="*/ 359 w 870"/>
                  <a:gd name="T57" fmla="*/ 1214 h 1346"/>
                  <a:gd name="T58" fmla="*/ 369 w 870"/>
                  <a:gd name="T59" fmla="*/ 1096 h 1346"/>
                  <a:gd name="T60" fmla="*/ 272 w 870"/>
                  <a:gd name="T61" fmla="*/ 987 h 1346"/>
                  <a:gd name="T62" fmla="*/ 163 w 870"/>
                  <a:gd name="T63" fmla="*/ 954 h 1346"/>
                  <a:gd name="T64" fmla="*/ 163 w 870"/>
                  <a:gd name="T65" fmla="*/ 879 h 1346"/>
                  <a:gd name="T66" fmla="*/ 293 w 870"/>
                  <a:gd name="T67" fmla="*/ 846 h 1346"/>
                  <a:gd name="T68" fmla="*/ 326 w 870"/>
                  <a:gd name="T69" fmla="*/ 716 h 1346"/>
                  <a:gd name="T70" fmla="*/ 272 w 870"/>
                  <a:gd name="T71" fmla="*/ 498 h 1346"/>
                  <a:gd name="T72" fmla="*/ 206 w 870"/>
                  <a:gd name="T73" fmla="*/ 369 h 1346"/>
                  <a:gd name="T74" fmla="*/ 55 w 870"/>
                  <a:gd name="T75" fmla="*/ 139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0" h="1346">
                    <a:moveTo>
                      <a:pt x="55" y="139"/>
                    </a:moveTo>
                    <a:lnTo>
                      <a:pt x="0" y="76"/>
                    </a:lnTo>
                    <a:lnTo>
                      <a:pt x="0" y="0"/>
                    </a:lnTo>
                    <a:lnTo>
                      <a:pt x="163" y="139"/>
                    </a:lnTo>
                    <a:lnTo>
                      <a:pt x="206" y="139"/>
                    </a:lnTo>
                    <a:lnTo>
                      <a:pt x="282" y="217"/>
                    </a:lnTo>
                    <a:lnTo>
                      <a:pt x="282" y="293"/>
                    </a:lnTo>
                    <a:lnTo>
                      <a:pt x="348" y="432"/>
                    </a:lnTo>
                    <a:lnTo>
                      <a:pt x="402" y="489"/>
                    </a:lnTo>
                    <a:lnTo>
                      <a:pt x="423" y="456"/>
                    </a:lnTo>
                    <a:lnTo>
                      <a:pt x="414" y="380"/>
                    </a:lnTo>
                    <a:lnTo>
                      <a:pt x="478" y="456"/>
                    </a:lnTo>
                    <a:lnTo>
                      <a:pt x="511" y="586"/>
                    </a:lnTo>
                    <a:lnTo>
                      <a:pt x="619" y="650"/>
                    </a:lnTo>
                    <a:lnTo>
                      <a:pt x="737" y="628"/>
                    </a:lnTo>
                    <a:lnTo>
                      <a:pt x="782" y="553"/>
                    </a:lnTo>
                    <a:lnTo>
                      <a:pt x="870" y="531"/>
                    </a:lnTo>
                    <a:lnTo>
                      <a:pt x="870" y="650"/>
                    </a:lnTo>
                    <a:lnTo>
                      <a:pt x="825" y="716"/>
                    </a:lnTo>
                    <a:lnTo>
                      <a:pt x="804" y="900"/>
                    </a:lnTo>
                    <a:lnTo>
                      <a:pt x="728" y="867"/>
                    </a:lnTo>
                    <a:lnTo>
                      <a:pt x="629" y="867"/>
                    </a:lnTo>
                    <a:lnTo>
                      <a:pt x="619" y="912"/>
                    </a:lnTo>
                    <a:lnTo>
                      <a:pt x="652" y="976"/>
                    </a:lnTo>
                    <a:lnTo>
                      <a:pt x="598" y="1042"/>
                    </a:lnTo>
                    <a:lnTo>
                      <a:pt x="466" y="1313"/>
                    </a:lnTo>
                    <a:lnTo>
                      <a:pt x="369" y="1346"/>
                    </a:lnTo>
                    <a:lnTo>
                      <a:pt x="272" y="1302"/>
                    </a:lnTo>
                    <a:lnTo>
                      <a:pt x="359" y="1214"/>
                    </a:lnTo>
                    <a:lnTo>
                      <a:pt x="369" y="1096"/>
                    </a:lnTo>
                    <a:lnTo>
                      <a:pt x="272" y="987"/>
                    </a:lnTo>
                    <a:lnTo>
                      <a:pt x="163" y="954"/>
                    </a:lnTo>
                    <a:lnTo>
                      <a:pt x="163" y="879"/>
                    </a:lnTo>
                    <a:lnTo>
                      <a:pt x="293" y="846"/>
                    </a:lnTo>
                    <a:lnTo>
                      <a:pt x="326" y="716"/>
                    </a:lnTo>
                    <a:lnTo>
                      <a:pt x="272" y="498"/>
                    </a:lnTo>
                    <a:lnTo>
                      <a:pt x="206" y="369"/>
                    </a:lnTo>
                    <a:lnTo>
                      <a:pt x="55" y="13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0" name="Freeform 194"/>
              <p:cNvSpPr>
                <a:spLocks/>
              </p:cNvSpPr>
              <p:nvPr/>
            </p:nvSpPr>
            <p:spPr bwMode="auto">
              <a:xfrm>
                <a:off x="8308273" y="5616948"/>
                <a:ext cx="175296" cy="191444"/>
              </a:xfrm>
              <a:custGeom>
                <a:avLst/>
                <a:gdLst>
                  <a:gd name="T0" fmla="*/ 968 w 1129"/>
                  <a:gd name="T1" fmla="*/ 54 h 1233"/>
                  <a:gd name="T2" fmla="*/ 968 w 1129"/>
                  <a:gd name="T3" fmla="*/ 141 h 1233"/>
                  <a:gd name="T4" fmla="*/ 1023 w 1129"/>
                  <a:gd name="T5" fmla="*/ 141 h 1233"/>
                  <a:gd name="T6" fmla="*/ 1054 w 1129"/>
                  <a:gd name="T7" fmla="*/ 87 h 1233"/>
                  <a:gd name="T8" fmla="*/ 1129 w 1129"/>
                  <a:gd name="T9" fmla="*/ 97 h 1233"/>
                  <a:gd name="T10" fmla="*/ 1108 w 1129"/>
                  <a:gd name="T11" fmla="*/ 326 h 1233"/>
                  <a:gd name="T12" fmla="*/ 1023 w 1129"/>
                  <a:gd name="T13" fmla="*/ 456 h 1233"/>
                  <a:gd name="T14" fmla="*/ 968 w 1129"/>
                  <a:gd name="T15" fmla="*/ 531 h 1233"/>
                  <a:gd name="T16" fmla="*/ 935 w 1129"/>
                  <a:gd name="T17" fmla="*/ 640 h 1233"/>
                  <a:gd name="T18" fmla="*/ 794 w 1129"/>
                  <a:gd name="T19" fmla="*/ 682 h 1233"/>
                  <a:gd name="T20" fmla="*/ 718 w 1129"/>
                  <a:gd name="T21" fmla="*/ 782 h 1233"/>
                  <a:gd name="T22" fmla="*/ 598 w 1129"/>
                  <a:gd name="T23" fmla="*/ 1039 h 1233"/>
                  <a:gd name="T24" fmla="*/ 392 w 1129"/>
                  <a:gd name="T25" fmla="*/ 1233 h 1233"/>
                  <a:gd name="T26" fmla="*/ 142 w 1129"/>
                  <a:gd name="T27" fmla="*/ 1150 h 1233"/>
                  <a:gd name="T28" fmla="*/ 24 w 1129"/>
                  <a:gd name="T29" fmla="*/ 1150 h 1233"/>
                  <a:gd name="T30" fmla="*/ 0 w 1129"/>
                  <a:gd name="T31" fmla="*/ 1067 h 1233"/>
                  <a:gd name="T32" fmla="*/ 87 w 1129"/>
                  <a:gd name="T33" fmla="*/ 878 h 1233"/>
                  <a:gd name="T34" fmla="*/ 187 w 1129"/>
                  <a:gd name="T35" fmla="*/ 770 h 1233"/>
                  <a:gd name="T36" fmla="*/ 359 w 1129"/>
                  <a:gd name="T37" fmla="*/ 673 h 1233"/>
                  <a:gd name="T38" fmla="*/ 489 w 1129"/>
                  <a:gd name="T39" fmla="*/ 543 h 1233"/>
                  <a:gd name="T40" fmla="*/ 673 w 1129"/>
                  <a:gd name="T41" fmla="*/ 434 h 1233"/>
                  <a:gd name="T42" fmla="*/ 728 w 1129"/>
                  <a:gd name="T43" fmla="*/ 337 h 1233"/>
                  <a:gd name="T44" fmla="*/ 728 w 1129"/>
                  <a:gd name="T45" fmla="*/ 260 h 1233"/>
                  <a:gd name="T46" fmla="*/ 827 w 1129"/>
                  <a:gd name="T47" fmla="*/ 130 h 1233"/>
                  <a:gd name="T48" fmla="*/ 836 w 1129"/>
                  <a:gd name="T49" fmla="*/ 33 h 1233"/>
                  <a:gd name="T50" fmla="*/ 924 w 1129"/>
                  <a:gd name="T51" fmla="*/ 0 h 1233"/>
                  <a:gd name="T52" fmla="*/ 968 w 1129"/>
                  <a:gd name="T53" fmla="*/ 54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29" h="1233">
                    <a:moveTo>
                      <a:pt x="968" y="54"/>
                    </a:moveTo>
                    <a:lnTo>
                      <a:pt x="968" y="141"/>
                    </a:lnTo>
                    <a:lnTo>
                      <a:pt x="1023" y="141"/>
                    </a:lnTo>
                    <a:lnTo>
                      <a:pt x="1054" y="87"/>
                    </a:lnTo>
                    <a:lnTo>
                      <a:pt x="1129" y="97"/>
                    </a:lnTo>
                    <a:lnTo>
                      <a:pt x="1108" y="326"/>
                    </a:lnTo>
                    <a:lnTo>
                      <a:pt x="1023" y="456"/>
                    </a:lnTo>
                    <a:lnTo>
                      <a:pt x="968" y="531"/>
                    </a:lnTo>
                    <a:lnTo>
                      <a:pt x="935" y="640"/>
                    </a:lnTo>
                    <a:lnTo>
                      <a:pt x="794" y="682"/>
                    </a:lnTo>
                    <a:lnTo>
                      <a:pt x="718" y="782"/>
                    </a:lnTo>
                    <a:lnTo>
                      <a:pt x="598" y="1039"/>
                    </a:lnTo>
                    <a:lnTo>
                      <a:pt x="392" y="1233"/>
                    </a:lnTo>
                    <a:lnTo>
                      <a:pt x="142" y="1150"/>
                    </a:lnTo>
                    <a:lnTo>
                      <a:pt x="24" y="1150"/>
                    </a:lnTo>
                    <a:lnTo>
                      <a:pt x="0" y="1067"/>
                    </a:lnTo>
                    <a:lnTo>
                      <a:pt x="87" y="878"/>
                    </a:lnTo>
                    <a:lnTo>
                      <a:pt x="187" y="770"/>
                    </a:lnTo>
                    <a:lnTo>
                      <a:pt x="359" y="673"/>
                    </a:lnTo>
                    <a:lnTo>
                      <a:pt x="489" y="543"/>
                    </a:lnTo>
                    <a:lnTo>
                      <a:pt x="673" y="434"/>
                    </a:lnTo>
                    <a:lnTo>
                      <a:pt x="728" y="337"/>
                    </a:lnTo>
                    <a:lnTo>
                      <a:pt x="728" y="260"/>
                    </a:lnTo>
                    <a:lnTo>
                      <a:pt x="827" y="130"/>
                    </a:lnTo>
                    <a:lnTo>
                      <a:pt x="836" y="33"/>
                    </a:lnTo>
                    <a:lnTo>
                      <a:pt x="924" y="0"/>
                    </a:lnTo>
                    <a:lnTo>
                      <a:pt x="968" y="5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1" name="Freeform 195"/>
              <p:cNvSpPr>
                <a:spLocks/>
              </p:cNvSpPr>
              <p:nvPr/>
            </p:nvSpPr>
            <p:spPr bwMode="auto">
              <a:xfrm>
                <a:off x="7031983" y="4830834"/>
                <a:ext cx="967776" cy="749316"/>
              </a:xfrm>
              <a:custGeom>
                <a:avLst/>
                <a:gdLst>
                  <a:gd name="T0" fmla="*/ 2403 w 2639"/>
                  <a:gd name="T1" fmla="*/ 1905 h 2043"/>
                  <a:gd name="T2" fmla="*/ 2449 w 2639"/>
                  <a:gd name="T3" fmla="*/ 1685 h 2043"/>
                  <a:gd name="T4" fmla="*/ 2584 w 2639"/>
                  <a:gd name="T5" fmla="*/ 1474 h 2043"/>
                  <a:gd name="T6" fmla="*/ 2606 w 2639"/>
                  <a:gd name="T7" fmla="*/ 1348 h 2043"/>
                  <a:gd name="T8" fmla="*/ 2609 w 2639"/>
                  <a:gd name="T9" fmla="*/ 1131 h 2043"/>
                  <a:gd name="T10" fmla="*/ 2587 w 2639"/>
                  <a:gd name="T11" fmla="*/ 1005 h 2043"/>
                  <a:gd name="T12" fmla="*/ 2449 w 2639"/>
                  <a:gd name="T13" fmla="*/ 840 h 2043"/>
                  <a:gd name="T14" fmla="*/ 2354 w 2639"/>
                  <a:gd name="T15" fmla="*/ 769 h 2043"/>
                  <a:gd name="T16" fmla="*/ 2308 w 2639"/>
                  <a:gd name="T17" fmla="*/ 616 h 2043"/>
                  <a:gd name="T18" fmla="*/ 2173 w 2639"/>
                  <a:gd name="T19" fmla="*/ 518 h 2043"/>
                  <a:gd name="T20" fmla="*/ 2103 w 2639"/>
                  <a:gd name="T21" fmla="*/ 261 h 2043"/>
                  <a:gd name="T22" fmla="*/ 2017 w 2639"/>
                  <a:gd name="T23" fmla="*/ 248 h 2043"/>
                  <a:gd name="T24" fmla="*/ 1947 w 2639"/>
                  <a:gd name="T25" fmla="*/ 61 h 2043"/>
                  <a:gd name="T26" fmla="*/ 1901 w 2639"/>
                  <a:gd name="T27" fmla="*/ 52 h 2043"/>
                  <a:gd name="T28" fmla="*/ 1882 w 2639"/>
                  <a:gd name="T29" fmla="*/ 141 h 2043"/>
                  <a:gd name="T30" fmla="*/ 1873 w 2639"/>
                  <a:gd name="T31" fmla="*/ 233 h 2043"/>
                  <a:gd name="T32" fmla="*/ 1793 w 2639"/>
                  <a:gd name="T33" fmla="*/ 463 h 2043"/>
                  <a:gd name="T34" fmla="*/ 1628 w 2639"/>
                  <a:gd name="T35" fmla="*/ 392 h 2043"/>
                  <a:gd name="T36" fmla="*/ 1524 w 2639"/>
                  <a:gd name="T37" fmla="*/ 319 h 2043"/>
                  <a:gd name="T38" fmla="*/ 1496 w 2639"/>
                  <a:gd name="T39" fmla="*/ 245 h 2043"/>
                  <a:gd name="T40" fmla="*/ 1551 w 2639"/>
                  <a:gd name="T41" fmla="*/ 129 h 2043"/>
                  <a:gd name="T42" fmla="*/ 1493 w 2639"/>
                  <a:gd name="T43" fmla="*/ 92 h 2043"/>
                  <a:gd name="T44" fmla="*/ 1297 w 2639"/>
                  <a:gd name="T45" fmla="*/ 46 h 2043"/>
                  <a:gd name="T46" fmla="*/ 1275 w 2639"/>
                  <a:gd name="T47" fmla="*/ 114 h 2043"/>
                  <a:gd name="T48" fmla="*/ 1122 w 2639"/>
                  <a:gd name="T49" fmla="*/ 175 h 2043"/>
                  <a:gd name="T50" fmla="*/ 1113 w 2639"/>
                  <a:gd name="T51" fmla="*/ 313 h 2043"/>
                  <a:gd name="T52" fmla="*/ 1046 w 2639"/>
                  <a:gd name="T53" fmla="*/ 304 h 2043"/>
                  <a:gd name="T54" fmla="*/ 960 w 2639"/>
                  <a:gd name="T55" fmla="*/ 206 h 2043"/>
                  <a:gd name="T56" fmla="*/ 862 w 2639"/>
                  <a:gd name="T57" fmla="*/ 254 h 2043"/>
                  <a:gd name="T58" fmla="*/ 763 w 2639"/>
                  <a:gd name="T59" fmla="*/ 313 h 2043"/>
                  <a:gd name="T60" fmla="*/ 699 w 2639"/>
                  <a:gd name="T61" fmla="*/ 402 h 2043"/>
                  <a:gd name="T62" fmla="*/ 623 w 2639"/>
                  <a:gd name="T63" fmla="*/ 414 h 2043"/>
                  <a:gd name="T64" fmla="*/ 580 w 2639"/>
                  <a:gd name="T65" fmla="*/ 552 h 2043"/>
                  <a:gd name="T66" fmla="*/ 417 w 2639"/>
                  <a:gd name="T67" fmla="*/ 625 h 2043"/>
                  <a:gd name="T68" fmla="*/ 292 w 2639"/>
                  <a:gd name="T69" fmla="*/ 689 h 2043"/>
                  <a:gd name="T70" fmla="*/ 178 w 2639"/>
                  <a:gd name="T71" fmla="*/ 735 h 2043"/>
                  <a:gd name="T72" fmla="*/ 86 w 2639"/>
                  <a:gd name="T73" fmla="*/ 760 h 2043"/>
                  <a:gd name="T74" fmla="*/ 92 w 2639"/>
                  <a:gd name="T75" fmla="*/ 1048 h 2043"/>
                  <a:gd name="T76" fmla="*/ 46 w 2639"/>
                  <a:gd name="T77" fmla="*/ 1039 h 2043"/>
                  <a:gd name="T78" fmla="*/ 13 w 2639"/>
                  <a:gd name="T79" fmla="*/ 1030 h 2043"/>
                  <a:gd name="T80" fmla="*/ 65 w 2639"/>
                  <a:gd name="T81" fmla="*/ 1158 h 2043"/>
                  <a:gd name="T82" fmla="*/ 132 w 2639"/>
                  <a:gd name="T83" fmla="*/ 1284 h 2043"/>
                  <a:gd name="T84" fmla="*/ 190 w 2639"/>
                  <a:gd name="T85" fmla="*/ 1520 h 2043"/>
                  <a:gd name="T86" fmla="*/ 135 w 2639"/>
                  <a:gd name="T87" fmla="*/ 1654 h 2043"/>
                  <a:gd name="T88" fmla="*/ 292 w 2639"/>
                  <a:gd name="T89" fmla="*/ 1740 h 2043"/>
                  <a:gd name="T90" fmla="*/ 420 w 2639"/>
                  <a:gd name="T91" fmla="*/ 1691 h 2043"/>
                  <a:gd name="T92" fmla="*/ 623 w 2639"/>
                  <a:gd name="T93" fmla="*/ 1639 h 2043"/>
                  <a:gd name="T94" fmla="*/ 718 w 2639"/>
                  <a:gd name="T95" fmla="*/ 1602 h 2043"/>
                  <a:gd name="T96" fmla="*/ 954 w 2639"/>
                  <a:gd name="T97" fmla="*/ 1517 h 2043"/>
                  <a:gd name="T98" fmla="*/ 1297 w 2639"/>
                  <a:gd name="T99" fmla="*/ 1507 h 2043"/>
                  <a:gd name="T100" fmla="*/ 1438 w 2639"/>
                  <a:gd name="T101" fmla="*/ 1670 h 2043"/>
                  <a:gd name="T102" fmla="*/ 1520 w 2639"/>
                  <a:gd name="T103" fmla="*/ 1703 h 2043"/>
                  <a:gd name="T104" fmla="*/ 1594 w 2639"/>
                  <a:gd name="T105" fmla="*/ 1569 h 2043"/>
                  <a:gd name="T106" fmla="*/ 1591 w 2639"/>
                  <a:gd name="T107" fmla="*/ 1700 h 2043"/>
                  <a:gd name="T108" fmla="*/ 1591 w 2639"/>
                  <a:gd name="T109" fmla="*/ 1759 h 2043"/>
                  <a:gd name="T110" fmla="*/ 1674 w 2639"/>
                  <a:gd name="T111" fmla="*/ 1734 h 2043"/>
                  <a:gd name="T112" fmla="*/ 1717 w 2639"/>
                  <a:gd name="T113" fmla="*/ 1823 h 2043"/>
                  <a:gd name="T114" fmla="*/ 1772 w 2639"/>
                  <a:gd name="T115" fmla="*/ 1955 h 2043"/>
                  <a:gd name="T116" fmla="*/ 1882 w 2639"/>
                  <a:gd name="T117" fmla="*/ 1997 h 2043"/>
                  <a:gd name="T118" fmla="*/ 2054 w 2639"/>
                  <a:gd name="T119" fmla="*/ 1945 h 2043"/>
                  <a:gd name="T120" fmla="*/ 2186 w 2639"/>
                  <a:gd name="T121" fmla="*/ 2019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39" h="2043">
                    <a:moveTo>
                      <a:pt x="2235" y="1973"/>
                    </a:moveTo>
                    <a:cubicBezTo>
                      <a:pt x="2259" y="1942"/>
                      <a:pt x="2259" y="1942"/>
                      <a:pt x="2259" y="1942"/>
                    </a:cubicBezTo>
                    <a:cubicBezTo>
                      <a:pt x="2299" y="1933"/>
                      <a:pt x="2299" y="1933"/>
                      <a:pt x="2299" y="1933"/>
                    </a:cubicBezTo>
                    <a:cubicBezTo>
                      <a:pt x="2403" y="1905"/>
                      <a:pt x="2403" y="1905"/>
                      <a:pt x="2403" y="1905"/>
                    </a:cubicBezTo>
                    <a:cubicBezTo>
                      <a:pt x="2406" y="1872"/>
                      <a:pt x="2406" y="1872"/>
                      <a:pt x="2406" y="1872"/>
                    </a:cubicBezTo>
                    <a:cubicBezTo>
                      <a:pt x="2403" y="1811"/>
                      <a:pt x="2403" y="1811"/>
                      <a:pt x="2403" y="1811"/>
                    </a:cubicBezTo>
                    <a:cubicBezTo>
                      <a:pt x="2455" y="1709"/>
                      <a:pt x="2455" y="1709"/>
                      <a:pt x="2455" y="1709"/>
                    </a:cubicBezTo>
                    <a:cubicBezTo>
                      <a:pt x="2449" y="1685"/>
                      <a:pt x="2449" y="1685"/>
                      <a:pt x="2449" y="1685"/>
                    </a:cubicBezTo>
                    <a:cubicBezTo>
                      <a:pt x="2495" y="1615"/>
                      <a:pt x="2495" y="1615"/>
                      <a:pt x="2495" y="1615"/>
                    </a:cubicBezTo>
                    <a:cubicBezTo>
                      <a:pt x="2495" y="1587"/>
                      <a:pt x="2495" y="1587"/>
                      <a:pt x="2495" y="1587"/>
                    </a:cubicBezTo>
                    <a:cubicBezTo>
                      <a:pt x="2562" y="1504"/>
                      <a:pt x="2562" y="1504"/>
                      <a:pt x="2562" y="1504"/>
                    </a:cubicBezTo>
                    <a:cubicBezTo>
                      <a:pt x="2584" y="1474"/>
                      <a:pt x="2584" y="1474"/>
                      <a:pt x="2584" y="1474"/>
                    </a:cubicBezTo>
                    <a:cubicBezTo>
                      <a:pt x="2584" y="1449"/>
                      <a:pt x="2584" y="1449"/>
                      <a:pt x="2584" y="1449"/>
                    </a:cubicBezTo>
                    <a:cubicBezTo>
                      <a:pt x="2612" y="1412"/>
                      <a:pt x="2612" y="1412"/>
                      <a:pt x="2612" y="1412"/>
                    </a:cubicBezTo>
                    <a:cubicBezTo>
                      <a:pt x="2612" y="1394"/>
                      <a:pt x="2612" y="1394"/>
                      <a:pt x="2612" y="1394"/>
                    </a:cubicBezTo>
                    <a:cubicBezTo>
                      <a:pt x="2606" y="1348"/>
                      <a:pt x="2606" y="1348"/>
                      <a:pt x="2606" y="1348"/>
                    </a:cubicBezTo>
                    <a:cubicBezTo>
                      <a:pt x="2624" y="1293"/>
                      <a:pt x="2624" y="1293"/>
                      <a:pt x="2624" y="1293"/>
                    </a:cubicBezTo>
                    <a:cubicBezTo>
                      <a:pt x="2624" y="1210"/>
                      <a:pt x="2624" y="1210"/>
                      <a:pt x="2624" y="1210"/>
                    </a:cubicBezTo>
                    <a:cubicBezTo>
                      <a:pt x="2639" y="1167"/>
                      <a:pt x="2639" y="1167"/>
                      <a:pt x="2639" y="1167"/>
                    </a:cubicBezTo>
                    <a:cubicBezTo>
                      <a:pt x="2609" y="1131"/>
                      <a:pt x="2609" y="1131"/>
                      <a:pt x="2609" y="1131"/>
                    </a:cubicBezTo>
                    <a:cubicBezTo>
                      <a:pt x="2599" y="1091"/>
                      <a:pt x="2599" y="1091"/>
                      <a:pt x="2599" y="1091"/>
                    </a:cubicBezTo>
                    <a:cubicBezTo>
                      <a:pt x="2612" y="993"/>
                      <a:pt x="2612" y="993"/>
                      <a:pt x="2612" y="993"/>
                    </a:cubicBezTo>
                    <a:cubicBezTo>
                      <a:pt x="2606" y="980"/>
                      <a:pt x="2606" y="980"/>
                      <a:pt x="2606" y="980"/>
                    </a:cubicBezTo>
                    <a:cubicBezTo>
                      <a:pt x="2587" y="1005"/>
                      <a:pt x="2587" y="1005"/>
                      <a:pt x="2587" y="1005"/>
                    </a:cubicBezTo>
                    <a:cubicBezTo>
                      <a:pt x="2556" y="959"/>
                      <a:pt x="2556" y="959"/>
                      <a:pt x="2556" y="959"/>
                    </a:cubicBezTo>
                    <a:cubicBezTo>
                      <a:pt x="2523" y="901"/>
                      <a:pt x="2523" y="901"/>
                      <a:pt x="2523" y="901"/>
                    </a:cubicBezTo>
                    <a:cubicBezTo>
                      <a:pt x="2492" y="882"/>
                      <a:pt x="2492" y="882"/>
                      <a:pt x="2492" y="882"/>
                    </a:cubicBezTo>
                    <a:cubicBezTo>
                      <a:pt x="2449" y="840"/>
                      <a:pt x="2449" y="840"/>
                      <a:pt x="2449" y="840"/>
                    </a:cubicBezTo>
                    <a:cubicBezTo>
                      <a:pt x="2443" y="797"/>
                      <a:pt x="2443" y="797"/>
                      <a:pt x="2443" y="797"/>
                    </a:cubicBezTo>
                    <a:cubicBezTo>
                      <a:pt x="2422" y="800"/>
                      <a:pt x="2422" y="800"/>
                      <a:pt x="2422" y="800"/>
                    </a:cubicBezTo>
                    <a:cubicBezTo>
                      <a:pt x="2394" y="806"/>
                      <a:pt x="2394" y="806"/>
                      <a:pt x="2394" y="806"/>
                    </a:cubicBezTo>
                    <a:cubicBezTo>
                      <a:pt x="2354" y="769"/>
                      <a:pt x="2354" y="769"/>
                      <a:pt x="2354" y="769"/>
                    </a:cubicBezTo>
                    <a:cubicBezTo>
                      <a:pt x="2357" y="708"/>
                      <a:pt x="2357" y="708"/>
                      <a:pt x="2357" y="708"/>
                    </a:cubicBezTo>
                    <a:cubicBezTo>
                      <a:pt x="2327" y="668"/>
                      <a:pt x="2327" y="668"/>
                      <a:pt x="2327" y="668"/>
                    </a:cubicBezTo>
                    <a:cubicBezTo>
                      <a:pt x="2321" y="634"/>
                      <a:pt x="2321" y="634"/>
                      <a:pt x="2321" y="634"/>
                    </a:cubicBezTo>
                    <a:cubicBezTo>
                      <a:pt x="2308" y="616"/>
                      <a:pt x="2308" y="616"/>
                      <a:pt x="2308" y="616"/>
                    </a:cubicBezTo>
                    <a:cubicBezTo>
                      <a:pt x="2262" y="610"/>
                      <a:pt x="2262" y="610"/>
                      <a:pt x="2262" y="610"/>
                    </a:cubicBezTo>
                    <a:cubicBezTo>
                      <a:pt x="2235" y="573"/>
                      <a:pt x="2235" y="573"/>
                      <a:pt x="2235" y="573"/>
                    </a:cubicBezTo>
                    <a:cubicBezTo>
                      <a:pt x="2182" y="567"/>
                      <a:pt x="2182" y="567"/>
                      <a:pt x="2182" y="567"/>
                    </a:cubicBezTo>
                    <a:cubicBezTo>
                      <a:pt x="2173" y="518"/>
                      <a:pt x="2173" y="518"/>
                      <a:pt x="2173" y="518"/>
                    </a:cubicBezTo>
                    <a:cubicBezTo>
                      <a:pt x="2158" y="490"/>
                      <a:pt x="2158" y="490"/>
                      <a:pt x="2158" y="490"/>
                    </a:cubicBezTo>
                    <a:cubicBezTo>
                      <a:pt x="2143" y="411"/>
                      <a:pt x="2143" y="411"/>
                      <a:pt x="2143" y="411"/>
                    </a:cubicBezTo>
                    <a:cubicBezTo>
                      <a:pt x="2109" y="374"/>
                      <a:pt x="2109" y="374"/>
                      <a:pt x="2109" y="374"/>
                    </a:cubicBezTo>
                    <a:cubicBezTo>
                      <a:pt x="2103" y="261"/>
                      <a:pt x="2103" y="261"/>
                      <a:pt x="2103" y="261"/>
                    </a:cubicBezTo>
                    <a:cubicBezTo>
                      <a:pt x="2078" y="251"/>
                      <a:pt x="2078" y="251"/>
                      <a:pt x="2078" y="251"/>
                    </a:cubicBezTo>
                    <a:cubicBezTo>
                      <a:pt x="2048" y="230"/>
                      <a:pt x="2048" y="230"/>
                      <a:pt x="2048" y="230"/>
                    </a:cubicBezTo>
                    <a:cubicBezTo>
                      <a:pt x="2029" y="227"/>
                      <a:pt x="2029" y="227"/>
                      <a:pt x="2029" y="227"/>
                    </a:cubicBezTo>
                    <a:cubicBezTo>
                      <a:pt x="2017" y="248"/>
                      <a:pt x="2017" y="248"/>
                      <a:pt x="2017" y="248"/>
                    </a:cubicBezTo>
                    <a:cubicBezTo>
                      <a:pt x="2005" y="190"/>
                      <a:pt x="2005" y="190"/>
                      <a:pt x="2005" y="190"/>
                    </a:cubicBezTo>
                    <a:cubicBezTo>
                      <a:pt x="1971" y="126"/>
                      <a:pt x="1971" y="126"/>
                      <a:pt x="1971" y="126"/>
                    </a:cubicBezTo>
                    <a:cubicBezTo>
                      <a:pt x="1968" y="86"/>
                      <a:pt x="1968" y="86"/>
                      <a:pt x="1968" y="86"/>
                    </a:cubicBezTo>
                    <a:cubicBezTo>
                      <a:pt x="1947" y="61"/>
                      <a:pt x="1947" y="61"/>
                      <a:pt x="1947" y="61"/>
                    </a:cubicBezTo>
                    <a:cubicBezTo>
                      <a:pt x="1943" y="19"/>
                      <a:pt x="1943" y="19"/>
                      <a:pt x="1943" y="19"/>
                    </a:cubicBezTo>
                    <a:cubicBezTo>
                      <a:pt x="1922" y="0"/>
                      <a:pt x="1922" y="0"/>
                      <a:pt x="1922" y="0"/>
                    </a:cubicBezTo>
                    <a:cubicBezTo>
                      <a:pt x="1910" y="10"/>
                      <a:pt x="1910" y="10"/>
                      <a:pt x="1910" y="10"/>
                    </a:cubicBezTo>
                    <a:cubicBezTo>
                      <a:pt x="1901" y="52"/>
                      <a:pt x="1901" y="52"/>
                      <a:pt x="1901" y="52"/>
                    </a:cubicBezTo>
                    <a:cubicBezTo>
                      <a:pt x="1891" y="77"/>
                      <a:pt x="1891" y="77"/>
                      <a:pt x="1891" y="77"/>
                    </a:cubicBezTo>
                    <a:cubicBezTo>
                      <a:pt x="1870" y="92"/>
                      <a:pt x="1870" y="92"/>
                      <a:pt x="1870" y="92"/>
                    </a:cubicBezTo>
                    <a:cubicBezTo>
                      <a:pt x="1861" y="117"/>
                      <a:pt x="1861" y="117"/>
                      <a:pt x="1861" y="117"/>
                    </a:cubicBezTo>
                    <a:cubicBezTo>
                      <a:pt x="1882" y="141"/>
                      <a:pt x="1882" y="141"/>
                      <a:pt x="1882" y="141"/>
                    </a:cubicBezTo>
                    <a:cubicBezTo>
                      <a:pt x="1870" y="153"/>
                      <a:pt x="1870" y="153"/>
                      <a:pt x="1870" y="153"/>
                    </a:cubicBezTo>
                    <a:cubicBezTo>
                      <a:pt x="1855" y="172"/>
                      <a:pt x="1855" y="172"/>
                      <a:pt x="1855" y="172"/>
                    </a:cubicBezTo>
                    <a:cubicBezTo>
                      <a:pt x="1855" y="209"/>
                      <a:pt x="1855" y="209"/>
                      <a:pt x="1855" y="209"/>
                    </a:cubicBezTo>
                    <a:cubicBezTo>
                      <a:pt x="1873" y="233"/>
                      <a:pt x="1873" y="233"/>
                      <a:pt x="1873" y="233"/>
                    </a:cubicBezTo>
                    <a:cubicBezTo>
                      <a:pt x="1867" y="261"/>
                      <a:pt x="1867" y="261"/>
                      <a:pt x="1867" y="261"/>
                    </a:cubicBezTo>
                    <a:cubicBezTo>
                      <a:pt x="1849" y="328"/>
                      <a:pt x="1849" y="328"/>
                      <a:pt x="1849" y="328"/>
                    </a:cubicBezTo>
                    <a:cubicBezTo>
                      <a:pt x="1830" y="429"/>
                      <a:pt x="1830" y="429"/>
                      <a:pt x="1830" y="429"/>
                    </a:cubicBezTo>
                    <a:cubicBezTo>
                      <a:pt x="1793" y="463"/>
                      <a:pt x="1793" y="463"/>
                      <a:pt x="1793" y="463"/>
                    </a:cubicBezTo>
                    <a:cubicBezTo>
                      <a:pt x="1738" y="460"/>
                      <a:pt x="1738" y="460"/>
                      <a:pt x="1738" y="460"/>
                    </a:cubicBezTo>
                    <a:cubicBezTo>
                      <a:pt x="1701" y="429"/>
                      <a:pt x="1701" y="429"/>
                      <a:pt x="1701" y="429"/>
                    </a:cubicBezTo>
                    <a:cubicBezTo>
                      <a:pt x="1680" y="411"/>
                      <a:pt x="1680" y="411"/>
                      <a:pt x="1680" y="411"/>
                    </a:cubicBezTo>
                    <a:cubicBezTo>
                      <a:pt x="1628" y="392"/>
                      <a:pt x="1628" y="392"/>
                      <a:pt x="1628" y="392"/>
                    </a:cubicBezTo>
                    <a:cubicBezTo>
                      <a:pt x="1579" y="353"/>
                      <a:pt x="1579" y="353"/>
                      <a:pt x="1579" y="353"/>
                    </a:cubicBezTo>
                    <a:cubicBezTo>
                      <a:pt x="1573" y="337"/>
                      <a:pt x="1573" y="337"/>
                      <a:pt x="1573" y="337"/>
                    </a:cubicBezTo>
                    <a:cubicBezTo>
                      <a:pt x="1533" y="334"/>
                      <a:pt x="1533" y="334"/>
                      <a:pt x="1533" y="334"/>
                    </a:cubicBezTo>
                    <a:cubicBezTo>
                      <a:pt x="1524" y="319"/>
                      <a:pt x="1524" y="319"/>
                      <a:pt x="1524" y="319"/>
                    </a:cubicBezTo>
                    <a:cubicBezTo>
                      <a:pt x="1493" y="301"/>
                      <a:pt x="1493" y="301"/>
                      <a:pt x="1493" y="301"/>
                    </a:cubicBezTo>
                    <a:cubicBezTo>
                      <a:pt x="1469" y="288"/>
                      <a:pt x="1469" y="288"/>
                      <a:pt x="1469" y="288"/>
                    </a:cubicBezTo>
                    <a:cubicBezTo>
                      <a:pt x="1478" y="261"/>
                      <a:pt x="1478" y="261"/>
                      <a:pt x="1478" y="261"/>
                    </a:cubicBezTo>
                    <a:cubicBezTo>
                      <a:pt x="1496" y="245"/>
                      <a:pt x="1496" y="245"/>
                      <a:pt x="1496" y="245"/>
                    </a:cubicBezTo>
                    <a:cubicBezTo>
                      <a:pt x="1496" y="190"/>
                      <a:pt x="1496" y="190"/>
                      <a:pt x="1496" y="190"/>
                    </a:cubicBezTo>
                    <a:cubicBezTo>
                      <a:pt x="1533" y="175"/>
                      <a:pt x="1533" y="175"/>
                      <a:pt x="1533" y="175"/>
                    </a:cubicBezTo>
                    <a:cubicBezTo>
                      <a:pt x="1548" y="160"/>
                      <a:pt x="1548" y="160"/>
                      <a:pt x="1548" y="160"/>
                    </a:cubicBezTo>
                    <a:cubicBezTo>
                      <a:pt x="1551" y="129"/>
                      <a:pt x="1551" y="129"/>
                      <a:pt x="1551" y="129"/>
                    </a:cubicBezTo>
                    <a:cubicBezTo>
                      <a:pt x="1551" y="98"/>
                      <a:pt x="1551" y="98"/>
                      <a:pt x="1551" y="98"/>
                    </a:cubicBezTo>
                    <a:cubicBezTo>
                      <a:pt x="1533" y="95"/>
                      <a:pt x="1533" y="95"/>
                      <a:pt x="1533" y="95"/>
                    </a:cubicBezTo>
                    <a:cubicBezTo>
                      <a:pt x="1508" y="104"/>
                      <a:pt x="1508" y="104"/>
                      <a:pt x="1508" y="104"/>
                    </a:cubicBezTo>
                    <a:cubicBezTo>
                      <a:pt x="1493" y="92"/>
                      <a:pt x="1493" y="92"/>
                      <a:pt x="1493" y="92"/>
                    </a:cubicBezTo>
                    <a:cubicBezTo>
                      <a:pt x="1435" y="92"/>
                      <a:pt x="1435" y="92"/>
                      <a:pt x="1435" y="92"/>
                    </a:cubicBezTo>
                    <a:cubicBezTo>
                      <a:pt x="1398" y="74"/>
                      <a:pt x="1398" y="74"/>
                      <a:pt x="1398" y="74"/>
                    </a:cubicBezTo>
                    <a:cubicBezTo>
                      <a:pt x="1331" y="71"/>
                      <a:pt x="1331" y="71"/>
                      <a:pt x="1331" y="71"/>
                    </a:cubicBezTo>
                    <a:cubicBezTo>
                      <a:pt x="1297" y="46"/>
                      <a:pt x="1297" y="46"/>
                      <a:pt x="1297" y="46"/>
                    </a:cubicBezTo>
                    <a:cubicBezTo>
                      <a:pt x="1236" y="43"/>
                      <a:pt x="1236" y="43"/>
                      <a:pt x="1236" y="43"/>
                    </a:cubicBezTo>
                    <a:cubicBezTo>
                      <a:pt x="1236" y="58"/>
                      <a:pt x="1236" y="58"/>
                      <a:pt x="1236" y="58"/>
                    </a:cubicBezTo>
                    <a:cubicBezTo>
                      <a:pt x="1285" y="86"/>
                      <a:pt x="1285" y="86"/>
                      <a:pt x="1285" y="86"/>
                    </a:cubicBezTo>
                    <a:cubicBezTo>
                      <a:pt x="1275" y="114"/>
                      <a:pt x="1275" y="114"/>
                      <a:pt x="1275" y="114"/>
                    </a:cubicBezTo>
                    <a:cubicBezTo>
                      <a:pt x="1193" y="111"/>
                      <a:pt x="1193" y="111"/>
                      <a:pt x="1193" y="111"/>
                    </a:cubicBezTo>
                    <a:cubicBezTo>
                      <a:pt x="1156" y="114"/>
                      <a:pt x="1156" y="114"/>
                      <a:pt x="1156" y="114"/>
                    </a:cubicBezTo>
                    <a:cubicBezTo>
                      <a:pt x="1122" y="150"/>
                      <a:pt x="1122" y="150"/>
                      <a:pt x="1122" y="150"/>
                    </a:cubicBezTo>
                    <a:cubicBezTo>
                      <a:pt x="1122" y="175"/>
                      <a:pt x="1122" y="175"/>
                      <a:pt x="1122" y="175"/>
                    </a:cubicBezTo>
                    <a:cubicBezTo>
                      <a:pt x="1104" y="184"/>
                      <a:pt x="1104" y="184"/>
                      <a:pt x="1104" y="184"/>
                    </a:cubicBezTo>
                    <a:cubicBezTo>
                      <a:pt x="1076" y="251"/>
                      <a:pt x="1076" y="251"/>
                      <a:pt x="1076" y="251"/>
                    </a:cubicBezTo>
                    <a:cubicBezTo>
                      <a:pt x="1110" y="285"/>
                      <a:pt x="1110" y="285"/>
                      <a:pt x="1110" y="285"/>
                    </a:cubicBezTo>
                    <a:cubicBezTo>
                      <a:pt x="1113" y="313"/>
                      <a:pt x="1113" y="313"/>
                      <a:pt x="1113" y="313"/>
                    </a:cubicBezTo>
                    <a:cubicBezTo>
                      <a:pt x="1104" y="325"/>
                      <a:pt x="1104" y="325"/>
                      <a:pt x="1104" y="325"/>
                    </a:cubicBezTo>
                    <a:cubicBezTo>
                      <a:pt x="1089" y="300"/>
                      <a:pt x="1089" y="300"/>
                      <a:pt x="1089" y="300"/>
                    </a:cubicBezTo>
                    <a:cubicBezTo>
                      <a:pt x="1061" y="304"/>
                      <a:pt x="1061" y="304"/>
                      <a:pt x="1061" y="304"/>
                    </a:cubicBezTo>
                    <a:cubicBezTo>
                      <a:pt x="1046" y="304"/>
                      <a:pt x="1046" y="304"/>
                      <a:pt x="1046" y="304"/>
                    </a:cubicBezTo>
                    <a:cubicBezTo>
                      <a:pt x="1043" y="282"/>
                      <a:pt x="1043" y="282"/>
                      <a:pt x="1043" y="282"/>
                    </a:cubicBezTo>
                    <a:cubicBezTo>
                      <a:pt x="1027" y="282"/>
                      <a:pt x="1027" y="282"/>
                      <a:pt x="1027" y="282"/>
                    </a:cubicBezTo>
                    <a:cubicBezTo>
                      <a:pt x="1006" y="304"/>
                      <a:pt x="1006" y="304"/>
                      <a:pt x="1006" y="304"/>
                    </a:cubicBezTo>
                    <a:cubicBezTo>
                      <a:pt x="960" y="206"/>
                      <a:pt x="960" y="206"/>
                      <a:pt x="960" y="206"/>
                    </a:cubicBezTo>
                    <a:cubicBezTo>
                      <a:pt x="932" y="212"/>
                      <a:pt x="932" y="212"/>
                      <a:pt x="932" y="212"/>
                    </a:cubicBezTo>
                    <a:cubicBezTo>
                      <a:pt x="911" y="227"/>
                      <a:pt x="911" y="227"/>
                      <a:pt x="911" y="227"/>
                    </a:cubicBezTo>
                    <a:cubicBezTo>
                      <a:pt x="886" y="227"/>
                      <a:pt x="886" y="227"/>
                      <a:pt x="886" y="227"/>
                    </a:cubicBezTo>
                    <a:cubicBezTo>
                      <a:pt x="862" y="254"/>
                      <a:pt x="862" y="254"/>
                      <a:pt x="862" y="254"/>
                    </a:cubicBezTo>
                    <a:cubicBezTo>
                      <a:pt x="837" y="248"/>
                      <a:pt x="837" y="248"/>
                      <a:pt x="837" y="248"/>
                    </a:cubicBezTo>
                    <a:cubicBezTo>
                      <a:pt x="803" y="276"/>
                      <a:pt x="803" y="276"/>
                      <a:pt x="803" y="276"/>
                    </a:cubicBezTo>
                    <a:cubicBezTo>
                      <a:pt x="803" y="310"/>
                      <a:pt x="803" y="310"/>
                      <a:pt x="803" y="310"/>
                    </a:cubicBezTo>
                    <a:cubicBezTo>
                      <a:pt x="763" y="313"/>
                      <a:pt x="763" y="313"/>
                      <a:pt x="763" y="313"/>
                    </a:cubicBezTo>
                    <a:cubicBezTo>
                      <a:pt x="751" y="386"/>
                      <a:pt x="751" y="386"/>
                      <a:pt x="751" y="386"/>
                    </a:cubicBezTo>
                    <a:cubicBezTo>
                      <a:pt x="727" y="386"/>
                      <a:pt x="727" y="386"/>
                      <a:pt x="727" y="386"/>
                    </a:cubicBezTo>
                    <a:cubicBezTo>
                      <a:pt x="705" y="389"/>
                      <a:pt x="705" y="389"/>
                      <a:pt x="705" y="389"/>
                    </a:cubicBezTo>
                    <a:cubicBezTo>
                      <a:pt x="699" y="402"/>
                      <a:pt x="699" y="402"/>
                      <a:pt x="699" y="402"/>
                    </a:cubicBezTo>
                    <a:cubicBezTo>
                      <a:pt x="715" y="420"/>
                      <a:pt x="715" y="420"/>
                      <a:pt x="715" y="420"/>
                    </a:cubicBezTo>
                    <a:cubicBezTo>
                      <a:pt x="681" y="423"/>
                      <a:pt x="681" y="423"/>
                      <a:pt x="681" y="423"/>
                    </a:cubicBezTo>
                    <a:cubicBezTo>
                      <a:pt x="644" y="386"/>
                      <a:pt x="644" y="386"/>
                      <a:pt x="644" y="386"/>
                    </a:cubicBezTo>
                    <a:cubicBezTo>
                      <a:pt x="623" y="414"/>
                      <a:pt x="623" y="414"/>
                      <a:pt x="623" y="414"/>
                    </a:cubicBezTo>
                    <a:cubicBezTo>
                      <a:pt x="607" y="457"/>
                      <a:pt x="607" y="457"/>
                      <a:pt x="607" y="457"/>
                    </a:cubicBezTo>
                    <a:cubicBezTo>
                      <a:pt x="598" y="490"/>
                      <a:pt x="598" y="490"/>
                      <a:pt x="598" y="490"/>
                    </a:cubicBezTo>
                    <a:cubicBezTo>
                      <a:pt x="620" y="503"/>
                      <a:pt x="620" y="503"/>
                      <a:pt x="620" y="503"/>
                    </a:cubicBezTo>
                    <a:cubicBezTo>
                      <a:pt x="580" y="552"/>
                      <a:pt x="580" y="552"/>
                      <a:pt x="580" y="552"/>
                    </a:cubicBezTo>
                    <a:cubicBezTo>
                      <a:pt x="564" y="570"/>
                      <a:pt x="564" y="570"/>
                      <a:pt x="564" y="570"/>
                    </a:cubicBezTo>
                    <a:cubicBezTo>
                      <a:pt x="503" y="610"/>
                      <a:pt x="503" y="610"/>
                      <a:pt x="503" y="610"/>
                    </a:cubicBezTo>
                    <a:cubicBezTo>
                      <a:pt x="485" y="622"/>
                      <a:pt x="485" y="622"/>
                      <a:pt x="485" y="622"/>
                    </a:cubicBezTo>
                    <a:cubicBezTo>
                      <a:pt x="417" y="625"/>
                      <a:pt x="417" y="625"/>
                      <a:pt x="417" y="625"/>
                    </a:cubicBezTo>
                    <a:cubicBezTo>
                      <a:pt x="399" y="647"/>
                      <a:pt x="399" y="647"/>
                      <a:pt x="399" y="647"/>
                    </a:cubicBezTo>
                    <a:cubicBezTo>
                      <a:pt x="359" y="653"/>
                      <a:pt x="359" y="653"/>
                      <a:pt x="359" y="653"/>
                    </a:cubicBezTo>
                    <a:cubicBezTo>
                      <a:pt x="322" y="686"/>
                      <a:pt x="322" y="686"/>
                      <a:pt x="322" y="686"/>
                    </a:cubicBezTo>
                    <a:cubicBezTo>
                      <a:pt x="292" y="689"/>
                      <a:pt x="292" y="689"/>
                      <a:pt x="292" y="689"/>
                    </a:cubicBezTo>
                    <a:cubicBezTo>
                      <a:pt x="273" y="674"/>
                      <a:pt x="273" y="674"/>
                      <a:pt x="273" y="674"/>
                    </a:cubicBezTo>
                    <a:cubicBezTo>
                      <a:pt x="243" y="680"/>
                      <a:pt x="243" y="680"/>
                      <a:pt x="243" y="680"/>
                    </a:cubicBezTo>
                    <a:cubicBezTo>
                      <a:pt x="190" y="729"/>
                      <a:pt x="190" y="729"/>
                      <a:pt x="190" y="729"/>
                    </a:cubicBezTo>
                    <a:cubicBezTo>
                      <a:pt x="178" y="735"/>
                      <a:pt x="178" y="735"/>
                      <a:pt x="178" y="735"/>
                    </a:cubicBezTo>
                    <a:cubicBezTo>
                      <a:pt x="138" y="751"/>
                      <a:pt x="138" y="751"/>
                      <a:pt x="138" y="751"/>
                    </a:cubicBezTo>
                    <a:cubicBezTo>
                      <a:pt x="108" y="791"/>
                      <a:pt x="108" y="791"/>
                      <a:pt x="108" y="791"/>
                    </a:cubicBezTo>
                    <a:cubicBezTo>
                      <a:pt x="99" y="769"/>
                      <a:pt x="99" y="769"/>
                      <a:pt x="99" y="769"/>
                    </a:cubicBezTo>
                    <a:cubicBezTo>
                      <a:pt x="86" y="760"/>
                      <a:pt x="86" y="760"/>
                      <a:pt x="86" y="760"/>
                    </a:cubicBezTo>
                    <a:cubicBezTo>
                      <a:pt x="77" y="775"/>
                      <a:pt x="77" y="775"/>
                      <a:pt x="77" y="775"/>
                    </a:cubicBezTo>
                    <a:cubicBezTo>
                      <a:pt x="46" y="922"/>
                      <a:pt x="46" y="922"/>
                      <a:pt x="46" y="922"/>
                    </a:cubicBezTo>
                    <a:cubicBezTo>
                      <a:pt x="62" y="971"/>
                      <a:pt x="62" y="971"/>
                      <a:pt x="62" y="971"/>
                    </a:cubicBezTo>
                    <a:cubicBezTo>
                      <a:pt x="92" y="1048"/>
                      <a:pt x="92" y="1048"/>
                      <a:pt x="92" y="1048"/>
                    </a:cubicBezTo>
                    <a:cubicBezTo>
                      <a:pt x="89" y="1072"/>
                      <a:pt x="89" y="1072"/>
                      <a:pt x="89" y="1072"/>
                    </a:cubicBezTo>
                    <a:cubicBezTo>
                      <a:pt x="80" y="1075"/>
                      <a:pt x="80" y="1075"/>
                      <a:pt x="80" y="1075"/>
                    </a:cubicBezTo>
                    <a:cubicBezTo>
                      <a:pt x="59" y="1039"/>
                      <a:pt x="59" y="1039"/>
                      <a:pt x="59" y="1039"/>
                    </a:cubicBezTo>
                    <a:cubicBezTo>
                      <a:pt x="46" y="1039"/>
                      <a:pt x="46" y="1039"/>
                      <a:pt x="46" y="1039"/>
                    </a:cubicBezTo>
                    <a:cubicBezTo>
                      <a:pt x="53" y="1057"/>
                      <a:pt x="53" y="1057"/>
                      <a:pt x="53" y="1057"/>
                    </a:cubicBezTo>
                    <a:cubicBezTo>
                      <a:pt x="71" y="1094"/>
                      <a:pt x="71" y="1094"/>
                      <a:pt x="71" y="1094"/>
                    </a:cubicBezTo>
                    <a:cubicBezTo>
                      <a:pt x="59" y="1103"/>
                      <a:pt x="59" y="1103"/>
                      <a:pt x="59" y="1103"/>
                    </a:cubicBezTo>
                    <a:cubicBezTo>
                      <a:pt x="13" y="1030"/>
                      <a:pt x="13" y="1030"/>
                      <a:pt x="13" y="1030"/>
                    </a:cubicBezTo>
                    <a:cubicBezTo>
                      <a:pt x="0" y="1026"/>
                      <a:pt x="0" y="1026"/>
                      <a:pt x="0" y="1026"/>
                    </a:cubicBezTo>
                    <a:cubicBezTo>
                      <a:pt x="0" y="1039"/>
                      <a:pt x="0" y="1039"/>
                      <a:pt x="0" y="1039"/>
                    </a:cubicBezTo>
                    <a:cubicBezTo>
                      <a:pt x="59" y="1131"/>
                      <a:pt x="59" y="1131"/>
                      <a:pt x="59" y="1131"/>
                    </a:cubicBezTo>
                    <a:cubicBezTo>
                      <a:pt x="65" y="1158"/>
                      <a:pt x="65" y="1158"/>
                      <a:pt x="65" y="1158"/>
                    </a:cubicBezTo>
                    <a:cubicBezTo>
                      <a:pt x="86" y="1192"/>
                      <a:pt x="86" y="1192"/>
                      <a:pt x="86" y="1192"/>
                    </a:cubicBezTo>
                    <a:cubicBezTo>
                      <a:pt x="89" y="1213"/>
                      <a:pt x="89" y="1213"/>
                      <a:pt x="89" y="1213"/>
                    </a:cubicBezTo>
                    <a:cubicBezTo>
                      <a:pt x="129" y="1262"/>
                      <a:pt x="129" y="1262"/>
                      <a:pt x="129" y="1262"/>
                    </a:cubicBezTo>
                    <a:cubicBezTo>
                      <a:pt x="132" y="1284"/>
                      <a:pt x="132" y="1284"/>
                      <a:pt x="132" y="1284"/>
                    </a:cubicBezTo>
                    <a:cubicBezTo>
                      <a:pt x="135" y="1391"/>
                      <a:pt x="135" y="1391"/>
                      <a:pt x="135" y="1391"/>
                    </a:cubicBezTo>
                    <a:cubicBezTo>
                      <a:pt x="166" y="1431"/>
                      <a:pt x="166" y="1431"/>
                      <a:pt x="166" y="1431"/>
                    </a:cubicBezTo>
                    <a:cubicBezTo>
                      <a:pt x="175" y="1464"/>
                      <a:pt x="175" y="1464"/>
                      <a:pt x="175" y="1464"/>
                    </a:cubicBezTo>
                    <a:cubicBezTo>
                      <a:pt x="190" y="1520"/>
                      <a:pt x="190" y="1520"/>
                      <a:pt x="190" y="1520"/>
                    </a:cubicBezTo>
                    <a:cubicBezTo>
                      <a:pt x="178" y="1544"/>
                      <a:pt x="178" y="1544"/>
                      <a:pt x="178" y="1544"/>
                    </a:cubicBezTo>
                    <a:cubicBezTo>
                      <a:pt x="169" y="1618"/>
                      <a:pt x="169" y="1618"/>
                      <a:pt x="169" y="1618"/>
                    </a:cubicBezTo>
                    <a:cubicBezTo>
                      <a:pt x="144" y="1624"/>
                      <a:pt x="144" y="1624"/>
                      <a:pt x="144" y="1624"/>
                    </a:cubicBezTo>
                    <a:cubicBezTo>
                      <a:pt x="135" y="1654"/>
                      <a:pt x="135" y="1654"/>
                      <a:pt x="135" y="1654"/>
                    </a:cubicBezTo>
                    <a:cubicBezTo>
                      <a:pt x="147" y="1688"/>
                      <a:pt x="147" y="1688"/>
                      <a:pt x="147" y="1688"/>
                    </a:cubicBezTo>
                    <a:cubicBezTo>
                      <a:pt x="206" y="1703"/>
                      <a:pt x="206" y="1703"/>
                      <a:pt x="206" y="1703"/>
                    </a:cubicBezTo>
                    <a:cubicBezTo>
                      <a:pt x="230" y="1731"/>
                      <a:pt x="230" y="1731"/>
                      <a:pt x="230" y="1731"/>
                    </a:cubicBezTo>
                    <a:cubicBezTo>
                      <a:pt x="292" y="1740"/>
                      <a:pt x="292" y="1740"/>
                      <a:pt x="292" y="1740"/>
                    </a:cubicBezTo>
                    <a:cubicBezTo>
                      <a:pt x="362" y="1740"/>
                      <a:pt x="362" y="1740"/>
                      <a:pt x="362" y="1740"/>
                    </a:cubicBezTo>
                    <a:cubicBezTo>
                      <a:pt x="374" y="1731"/>
                      <a:pt x="374" y="1731"/>
                      <a:pt x="374" y="1731"/>
                    </a:cubicBezTo>
                    <a:cubicBezTo>
                      <a:pt x="377" y="1700"/>
                      <a:pt x="377" y="1700"/>
                      <a:pt x="377" y="1700"/>
                    </a:cubicBezTo>
                    <a:cubicBezTo>
                      <a:pt x="420" y="1691"/>
                      <a:pt x="420" y="1691"/>
                      <a:pt x="420" y="1691"/>
                    </a:cubicBezTo>
                    <a:cubicBezTo>
                      <a:pt x="442" y="1670"/>
                      <a:pt x="442" y="1670"/>
                      <a:pt x="442" y="1670"/>
                    </a:cubicBezTo>
                    <a:cubicBezTo>
                      <a:pt x="503" y="1651"/>
                      <a:pt x="503" y="1651"/>
                      <a:pt x="503" y="1651"/>
                    </a:cubicBezTo>
                    <a:cubicBezTo>
                      <a:pt x="521" y="1636"/>
                      <a:pt x="521" y="1636"/>
                      <a:pt x="521" y="1636"/>
                    </a:cubicBezTo>
                    <a:cubicBezTo>
                      <a:pt x="623" y="1639"/>
                      <a:pt x="623" y="1639"/>
                      <a:pt x="623" y="1639"/>
                    </a:cubicBezTo>
                    <a:cubicBezTo>
                      <a:pt x="638" y="1648"/>
                      <a:pt x="638" y="1648"/>
                      <a:pt x="638" y="1648"/>
                    </a:cubicBezTo>
                    <a:cubicBezTo>
                      <a:pt x="684" y="1648"/>
                      <a:pt x="684" y="1648"/>
                      <a:pt x="684" y="1648"/>
                    </a:cubicBezTo>
                    <a:cubicBezTo>
                      <a:pt x="718" y="1624"/>
                      <a:pt x="718" y="1624"/>
                      <a:pt x="718" y="1624"/>
                    </a:cubicBezTo>
                    <a:cubicBezTo>
                      <a:pt x="718" y="1602"/>
                      <a:pt x="718" y="1602"/>
                      <a:pt x="718" y="1602"/>
                    </a:cubicBezTo>
                    <a:cubicBezTo>
                      <a:pt x="773" y="1566"/>
                      <a:pt x="773" y="1566"/>
                      <a:pt x="773" y="1566"/>
                    </a:cubicBezTo>
                    <a:cubicBezTo>
                      <a:pt x="813" y="1568"/>
                      <a:pt x="813" y="1568"/>
                      <a:pt x="813" y="1568"/>
                    </a:cubicBezTo>
                    <a:cubicBezTo>
                      <a:pt x="865" y="1523"/>
                      <a:pt x="865" y="1523"/>
                      <a:pt x="865" y="1523"/>
                    </a:cubicBezTo>
                    <a:cubicBezTo>
                      <a:pt x="954" y="1517"/>
                      <a:pt x="954" y="1517"/>
                      <a:pt x="954" y="1517"/>
                    </a:cubicBezTo>
                    <a:cubicBezTo>
                      <a:pt x="1046" y="1480"/>
                      <a:pt x="1046" y="1480"/>
                      <a:pt x="1046" y="1480"/>
                    </a:cubicBezTo>
                    <a:cubicBezTo>
                      <a:pt x="1186" y="1467"/>
                      <a:pt x="1186" y="1467"/>
                      <a:pt x="1186" y="1467"/>
                    </a:cubicBezTo>
                    <a:cubicBezTo>
                      <a:pt x="1260" y="1520"/>
                      <a:pt x="1260" y="1520"/>
                      <a:pt x="1260" y="1520"/>
                    </a:cubicBezTo>
                    <a:cubicBezTo>
                      <a:pt x="1297" y="1507"/>
                      <a:pt x="1297" y="1507"/>
                      <a:pt x="1297" y="1507"/>
                    </a:cubicBezTo>
                    <a:cubicBezTo>
                      <a:pt x="1361" y="1529"/>
                      <a:pt x="1361" y="1529"/>
                      <a:pt x="1361" y="1529"/>
                    </a:cubicBezTo>
                    <a:cubicBezTo>
                      <a:pt x="1395" y="1593"/>
                      <a:pt x="1395" y="1593"/>
                      <a:pt x="1395" y="1593"/>
                    </a:cubicBezTo>
                    <a:cubicBezTo>
                      <a:pt x="1432" y="1627"/>
                      <a:pt x="1432" y="1627"/>
                      <a:pt x="1432" y="1627"/>
                    </a:cubicBezTo>
                    <a:cubicBezTo>
                      <a:pt x="1438" y="1670"/>
                      <a:pt x="1438" y="1670"/>
                      <a:pt x="1438" y="1670"/>
                    </a:cubicBezTo>
                    <a:cubicBezTo>
                      <a:pt x="1423" y="1688"/>
                      <a:pt x="1423" y="1688"/>
                      <a:pt x="1423" y="1688"/>
                    </a:cubicBezTo>
                    <a:cubicBezTo>
                      <a:pt x="1438" y="1706"/>
                      <a:pt x="1438" y="1706"/>
                      <a:pt x="1438" y="1706"/>
                    </a:cubicBezTo>
                    <a:cubicBezTo>
                      <a:pt x="1487" y="1728"/>
                      <a:pt x="1487" y="1728"/>
                      <a:pt x="1487" y="1728"/>
                    </a:cubicBezTo>
                    <a:cubicBezTo>
                      <a:pt x="1520" y="1703"/>
                      <a:pt x="1520" y="1703"/>
                      <a:pt x="1520" y="1703"/>
                    </a:cubicBezTo>
                    <a:cubicBezTo>
                      <a:pt x="1514" y="1673"/>
                      <a:pt x="1514" y="1673"/>
                      <a:pt x="1514" y="1673"/>
                    </a:cubicBezTo>
                    <a:cubicBezTo>
                      <a:pt x="1570" y="1608"/>
                      <a:pt x="1570" y="1608"/>
                      <a:pt x="1570" y="1608"/>
                    </a:cubicBezTo>
                    <a:cubicBezTo>
                      <a:pt x="1591" y="1593"/>
                      <a:pt x="1591" y="1593"/>
                      <a:pt x="1591" y="1593"/>
                    </a:cubicBezTo>
                    <a:cubicBezTo>
                      <a:pt x="1594" y="1569"/>
                      <a:pt x="1594" y="1569"/>
                      <a:pt x="1594" y="1569"/>
                    </a:cubicBezTo>
                    <a:cubicBezTo>
                      <a:pt x="1628" y="1572"/>
                      <a:pt x="1628" y="1572"/>
                      <a:pt x="1628" y="1572"/>
                    </a:cubicBezTo>
                    <a:cubicBezTo>
                      <a:pt x="1625" y="1618"/>
                      <a:pt x="1625" y="1618"/>
                      <a:pt x="1625" y="1618"/>
                    </a:cubicBezTo>
                    <a:cubicBezTo>
                      <a:pt x="1597" y="1654"/>
                      <a:pt x="1597" y="1654"/>
                      <a:pt x="1597" y="1654"/>
                    </a:cubicBezTo>
                    <a:cubicBezTo>
                      <a:pt x="1591" y="1700"/>
                      <a:pt x="1591" y="1700"/>
                      <a:pt x="1591" y="1700"/>
                    </a:cubicBezTo>
                    <a:cubicBezTo>
                      <a:pt x="1570" y="1719"/>
                      <a:pt x="1570" y="1719"/>
                      <a:pt x="1570" y="1719"/>
                    </a:cubicBezTo>
                    <a:cubicBezTo>
                      <a:pt x="1554" y="1731"/>
                      <a:pt x="1554" y="1731"/>
                      <a:pt x="1554" y="1731"/>
                    </a:cubicBezTo>
                    <a:cubicBezTo>
                      <a:pt x="1554" y="1759"/>
                      <a:pt x="1554" y="1759"/>
                      <a:pt x="1554" y="1759"/>
                    </a:cubicBezTo>
                    <a:cubicBezTo>
                      <a:pt x="1591" y="1759"/>
                      <a:pt x="1591" y="1759"/>
                      <a:pt x="1591" y="1759"/>
                    </a:cubicBezTo>
                    <a:cubicBezTo>
                      <a:pt x="1622" y="1728"/>
                      <a:pt x="1622" y="1728"/>
                      <a:pt x="1622" y="1728"/>
                    </a:cubicBezTo>
                    <a:cubicBezTo>
                      <a:pt x="1622" y="1700"/>
                      <a:pt x="1622" y="1700"/>
                      <a:pt x="1622" y="1700"/>
                    </a:cubicBezTo>
                    <a:cubicBezTo>
                      <a:pt x="1655" y="1703"/>
                      <a:pt x="1655" y="1703"/>
                      <a:pt x="1655" y="1703"/>
                    </a:cubicBezTo>
                    <a:cubicBezTo>
                      <a:pt x="1674" y="1734"/>
                      <a:pt x="1674" y="1734"/>
                      <a:pt x="1674" y="1734"/>
                    </a:cubicBezTo>
                    <a:cubicBezTo>
                      <a:pt x="1634" y="1753"/>
                      <a:pt x="1634" y="1753"/>
                      <a:pt x="1634" y="1753"/>
                    </a:cubicBezTo>
                    <a:cubicBezTo>
                      <a:pt x="1646" y="1780"/>
                      <a:pt x="1646" y="1780"/>
                      <a:pt x="1646" y="1780"/>
                    </a:cubicBezTo>
                    <a:cubicBezTo>
                      <a:pt x="1705" y="1795"/>
                      <a:pt x="1705" y="1795"/>
                      <a:pt x="1705" y="1795"/>
                    </a:cubicBezTo>
                    <a:cubicBezTo>
                      <a:pt x="1717" y="1823"/>
                      <a:pt x="1717" y="1823"/>
                      <a:pt x="1717" y="1823"/>
                    </a:cubicBezTo>
                    <a:cubicBezTo>
                      <a:pt x="1741" y="1851"/>
                      <a:pt x="1741" y="1851"/>
                      <a:pt x="1741" y="1851"/>
                    </a:cubicBezTo>
                    <a:cubicBezTo>
                      <a:pt x="1729" y="1893"/>
                      <a:pt x="1729" y="1893"/>
                      <a:pt x="1729" y="1893"/>
                    </a:cubicBezTo>
                    <a:cubicBezTo>
                      <a:pt x="1760" y="1918"/>
                      <a:pt x="1760" y="1918"/>
                      <a:pt x="1760" y="1918"/>
                    </a:cubicBezTo>
                    <a:cubicBezTo>
                      <a:pt x="1772" y="1955"/>
                      <a:pt x="1772" y="1955"/>
                      <a:pt x="1772" y="1955"/>
                    </a:cubicBezTo>
                    <a:cubicBezTo>
                      <a:pt x="1802" y="1973"/>
                      <a:pt x="1802" y="1973"/>
                      <a:pt x="1802" y="1973"/>
                    </a:cubicBezTo>
                    <a:cubicBezTo>
                      <a:pt x="1839" y="1982"/>
                      <a:pt x="1839" y="1982"/>
                      <a:pt x="1839" y="1982"/>
                    </a:cubicBezTo>
                    <a:cubicBezTo>
                      <a:pt x="1858" y="2000"/>
                      <a:pt x="1858" y="2000"/>
                      <a:pt x="1858" y="2000"/>
                    </a:cubicBezTo>
                    <a:cubicBezTo>
                      <a:pt x="1858" y="2000"/>
                      <a:pt x="1873" y="1994"/>
                      <a:pt x="1882" y="1997"/>
                    </a:cubicBezTo>
                    <a:cubicBezTo>
                      <a:pt x="1891" y="2000"/>
                      <a:pt x="2002" y="2043"/>
                      <a:pt x="2002" y="2043"/>
                    </a:cubicBezTo>
                    <a:cubicBezTo>
                      <a:pt x="1999" y="2007"/>
                      <a:pt x="1999" y="2007"/>
                      <a:pt x="1999" y="2007"/>
                    </a:cubicBezTo>
                    <a:cubicBezTo>
                      <a:pt x="2032" y="1988"/>
                      <a:pt x="2032" y="1988"/>
                      <a:pt x="2032" y="1988"/>
                    </a:cubicBezTo>
                    <a:cubicBezTo>
                      <a:pt x="2054" y="1945"/>
                      <a:pt x="2054" y="1945"/>
                      <a:pt x="2054" y="1945"/>
                    </a:cubicBezTo>
                    <a:cubicBezTo>
                      <a:pt x="2109" y="1955"/>
                      <a:pt x="2109" y="1955"/>
                      <a:pt x="2109" y="1955"/>
                    </a:cubicBezTo>
                    <a:cubicBezTo>
                      <a:pt x="2103" y="1994"/>
                      <a:pt x="2103" y="1994"/>
                      <a:pt x="2103" y="1994"/>
                    </a:cubicBezTo>
                    <a:cubicBezTo>
                      <a:pt x="2133" y="2025"/>
                      <a:pt x="2133" y="2025"/>
                      <a:pt x="2133" y="2025"/>
                    </a:cubicBezTo>
                    <a:cubicBezTo>
                      <a:pt x="2186" y="2019"/>
                      <a:pt x="2186" y="2019"/>
                      <a:pt x="2186" y="2019"/>
                    </a:cubicBezTo>
                    <a:cubicBezTo>
                      <a:pt x="2229" y="2000"/>
                      <a:pt x="2229" y="2000"/>
                      <a:pt x="2229" y="2000"/>
                    </a:cubicBezTo>
                    <a:lnTo>
                      <a:pt x="2235" y="197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2" name="Freeform 196"/>
              <p:cNvSpPr>
                <a:spLocks/>
              </p:cNvSpPr>
              <p:nvPr/>
            </p:nvSpPr>
            <p:spPr bwMode="auto">
              <a:xfrm>
                <a:off x="7783473" y="5629369"/>
                <a:ext cx="92384" cy="92849"/>
              </a:xfrm>
              <a:custGeom>
                <a:avLst/>
                <a:gdLst>
                  <a:gd name="T0" fmla="*/ 595 w 595"/>
                  <a:gd name="T1" fmla="*/ 28 h 598"/>
                  <a:gd name="T2" fmla="*/ 541 w 595"/>
                  <a:gd name="T3" fmla="*/ 12 h 598"/>
                  <a:gd name="T4" fmla="*/ 493 w 595"/>
                  <a:gd name="T5" fmla="*/ 17 h 598"/>
                  <a:gd name="T6" fmla="*/ 406 w 595"/>
                  <a:gd name="T7" fmla="*/ 87 h 598"/>
                  <a:gd name="T8" fmla="*/ 319 w 595"/>
                  <a:gd name="T9" fmla="*/ 116 h 598"/>
                  <a:gd name="T10" fmla="*/ 189 w 595"/>
                  <a:gd name="T11" fmla="*/ 66 h 598"/>
                  <a:gd name="T12" fmla="*/ 80 w 595"/>
                  <a:gd name="T13" fmla="*/ 7 h 598"/>
                  <a:gd name="T14" fmla="*/ 30 w 595"/>
                  <a:gd name="T15" fmla="*/ 0 h 598"/>
                  <a:gd name="T16" fmla="*/ 0 w 595"/>
                  <a:gd name="T17" fmla="*/ 45 h 598"/>
                  <a:gd name="T18" fmla="*/ 37 w 595"/>
                  <a:gd name="T19" fmla="*/ 142 h 598"/>
                  <a:gd name="T20" fmla="*/ 92 w 595"/>
                  <a:gd name="T21" fmla="*/ 201 h 598"/>
                  <a:gd name="T22" fmla="*/ 101 w 595"/>
                  <a:gd name="T23" fmla="*/ 371 h 598"/>
                  <a:gd name="T24" fmla="*/ 167 w 595"/>
                  <a:gd name="T25" fmla="*/ 451 h 598"/>
                  <a:gd name="T26" fmla="*/ 215 w 595"/>
                  <a:gd name="T27" fmla="*/ 555 h 598"/>
                  <a:gd name="T28" fmla="*/ 252 w 595"/>
                  <a:gd name="T29" fmla="*/ 598 h 598"/>
                  <a:gd name="T30" fmla="*/ 394 w 595"/>
                  <a:gd name="T31" fmla="*/ 581 h 598"/>
                  <a:gd name="T32" fmla="*/ 427 w 595"/>
                  <a:gd name="T33" fmla="*/ 506 h 598"/>
                  <a:gd name="T34" fmla="*/ 486 w 595"/>
                  <a:gd name="T35" fmla="*/ 506 h 598"/>
                  <a:gd name="T36" fmla="*/ 519 w 595"/>
                  <a:gd name="T37" fmla="*/ 402 h 598"/>
                  <a:gd name="T38" fmla="*/ 574 w 595"/>
                  <a:gd name="T39" fmla="*/ 338 h 598"/>
                  <a:gd name="T40" fmla="*/ 595 w 595"/>
                  <a:gd name="T41" fmla="*/ 175 h 598"/>
                  <a:gd name="T42" fmla="*/ 595 w 595"/>
                  <a:gd name="T43" fmla="*/ 2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5" h="598">
                    <a:moveTo>
                      <a:pt x="595" y="28"/>
                    </a:moveTo>
                    <a:lnTo>
                      <a:pt x="541" y="12"/>
                    </a:lnTo>
                    <a:lnTo>
                      <a:pt x="493" y="17"/>
                    </a:lnTo>
                    <a:lnTo>
                      <a:pt x="406" y="87"/>
                    </a:lnTo>
                    <a:lnTo>
                      <a:pt x="319" y="116"/>
                    </a:lnTo>
                    <a:lnTo>
                      <a:pt x="189" y="66"/>
                    </a:lnTo>
                    <a:lnTo>
                      <a:pt x="80" y="7"/>
                    </a:lnTo>
                    <a:lnTo>
                      <a:pt x="30" y="0"/>
                    </a:lnTo>
                    <a:lnTo>
                      <a:pt x="0" y="45"/>
                    </a:lnTo>
                    <a:lnTo>
                      <a:pt x="37" y="142"/>
                    </a:lnTo>
                    <a:lnTo>
                      <a:pt x="92" y="201"/>
                    </a:lnTo>
                    <a:lnTo>
                      <a:pt x="101" y="371"/>
                    </a:lnTo>
                    <a:lnTo>
                      <a:pt x="167" y="451"/>
                    </a:lnTo>
                    <a:lnTo>
                      <a:pt x="215" y="555"/>
                    </a:lnTo>
                    <a:lnTo>
                      <a:pt x="252" y="598"/>
                    </a:lnTo>
                    <a:lnTo>
                      <a:pt x="394" y="581"/>
                    </a:lnTo>
                    <a:lnTo>
                      <a:pt x="427" y="506"/>
                    </a:lnTo>
                    <a:lnTo>
                      <a:pt x="486" y="506"/>
                    </a:lnTo>
                    <a:lnTo>
                      <a:pt x="519" y="402"/>
                    </a:lnTo>
                    <a:lnTo>
                      <a:pt x="574" y="338"/>
                    </a:lnTo>
                    <a:lnTo>
                      <a:pt x="595" y="175"/>
                    </a:lnTo>
                    <a:lnTo>
                      <a:pt x="595" y="2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3" name="Freeform 197"/>
              <p:cNvSpPr>
                <a:spLocks/>
              </p:cNvSpPr>
              <p:nvPr/>
            </p:nvSpPr>
            <p:spPr bwMode="auto">
              <a:xfrm>
                <a:off x="8307963" y="4932068"/>
                <a:ext cx="12421" cy="22358"/>
              </a:xfrm>
              <a:custGeom>
                <a:avLst/>
                <a:gdLst>
                  <a:gd name="T0" fmla="*/ 35 w 80"/>
                  <a:gd name="T1" fmla="*/ 144 h 144"/>
                  <a:gd name="T2" fmla="*/ 80 w 80"/>
                  <a:gd name="T3" fmla="*/ 102 h 144"/>
                  <a:gd name="T4" fmla="*/ 80 w 80"/>
                  <a:gd name="T5" fmla="*/ 29 h 144"/>
                  <a:gd name="T6" fmla="*/ 14 w 80"/>
                  <a:gd name="T7" fmla="*/ 0 h 144"/>
                  <a:gd name="T8" fmla="*/ 0 w 80"/>
                  <a:gd name="T9" fmla="*/ 50 h 144"/>
                  <a:gd name="T10" fmla="*/ 0 w 80"/>
                  <a:gd name="T11" fmla="*/ 109 h 144"/>
                  <a:gd name="T12" fmla="*/ 35 w 80"/>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80" h="144">
                    <a:moveTo>
                      <a:pt x="35" y="144"/>
                    </a:moveTo>
                    <a:lnTo>
                      <a:pt x="80" y="102"/>
                    </a:lnTo>
                    <a:lnTo>
                      <a:pt x="80" y="29"/>
                    </a:lnTo>
                    <a:lnTo>
                      <a:pt x="14" y="0"/>
                    </a:lnTo>
                    <a:lnTo>
                      <a:pt x="0" y="50"/>
                    </a:lnTo>
                    <a:lnTo>
                      <a:pt x="0" y="109"/>
                    </a:lnTo>
                    <a:lnTo>
                      <a:pt x="35" y="14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4" name="Freeform 198"/>
              <p:cNvSpPr>
                <a:spLocks/>
              </p:cNvSpPr>
              <p:nvPr/>
            </p:nvSpPr>
            <p:spPr bwMode="auto">
              <a:xfrm>
                <a:off x="8319297" y="4956755"/>
                <a:ext cx="14285" cy="12421"/>
              </a:xfrm>
              <a:custGeom>
                <a:avLst/>
                <a:gdLst>
                  <a:gd name="T0" fmla="*/ 0 w 92"/>
                  <a:gd name="T1" fmla="*/ 23 h 80"/>
                  <a:gd name="T2" fmla="*/ 14 w 92"/>
                  <a:gd name="T3" fmla="*/ 0 h 80"/>
                  <a:gd name="T4" fmla="*/ 92 w 92"/>
                  <a:gd name="T5" fmla="*/ 52 h 80"/>
                  <a:gd name="T6" fmla="*/ 85 w 92"/>
                  <a:gd name="T7" fmla="*/ 80 h 80"/>
                  <a:gd name="T8" fmla="*/ 0 w 92"/>
                  <a:gd name="T9" fmla="*/ 23 h 80"/>
                </a:gdLst>
                <a:ahLst/>
                <a:cxnLst>
                  <a:cxn ang="0">
                    <a:pos x="T0" y="T1"/>
                  </a:cxn>
                  <a:cxn ang="0">
                    <a:pos x="T2" y="T3"/>
                  </a:cxn>
                  <a:cxn ang="0">
                    <a:pos x="T4" y="T5"/>
                  </a:cxn>
                  <a:cxn ang="0">
                    <a:pos x="T6" y="T7"/>
                  </a:cxn>
                  <a:cxn ang="0">
                    <a:pos x="T8" y="T9"/>
                  </a:cxn>
                </a:cxnLst>
                <a:rect l="0" t="0" r="r" b="b"/>
                <a:pathLst>
                  <a:path w="92" h="80">
                    <a:moveTo>
                      <a:pt x="0" y="23"/>
                    </a:moveTo>
                    <a:lnTo>
                      <a:pt x="14" y="0"/>
                    </a:lnTo>
                    <a:lnTo>
                      <a:pt x="92" y="52"/>
                    </a:lnTo>
                    <a:lnTo>
                      <a:pt x="85" y="80"/>
                    </a:lnTo>
                    <a:lnTo>
                      <a:pt x="0" y="2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5" name="Freeform 199"/>
              <p:cNvSpPr>
                <a:spLocks/>
              </p:cNvSpPr>
              <p:nvPr/>
            </p:nvSpPr>
            <p:spPr bwMode="auto">
              <a:xfrm>
                <a:off x="8248185" y="5063423"/>
                <a:ext cx="64125" cy="49530"/>
              </a:xfrm>
              <a:custGeom>
                <a:avLst/>
                <a:gdLst>
                  <a:gd name="T0" fmla="*/ 37 w 413"/>
                  <a:gd name="T1" fmla="*/ 17 h 319"/>
                  <a:gd name="T2" fmla="*/ 80 w 413"/>
                  <a:gd name="T3" fmla="*/ 52 h 319"/>
                  <a:gd name="T4" fmla="*/ 125 w 413"/>
                  <a:gd name="T5" fmla="*/ 59 h 319"/>
                  <a:gd name="T6" fmla="*/ 226 w 413"/>
                  <a:gd name="T7" fmla="*/ 139 h 319"/>
                  <a:gd name="T8" fmla="*/ 269 w 413"/>
                  <a:gd name="T9" fmla="*/ 168 h 319"/>
                  <a:gd name="T10" fmla="*/ 399 w 413"/>
                  <a:gd name="T11" fmla="*/ 255 h 319"/>
                  <a:gd name="T12" fmla="*/ 413 w 413"/>
                  <a:gd name="T13" fmla="*/ 298 h 319"/>
                  <a:gd name="T14" fmla="*/ 385 w 413"/>
                  <a:gd name="T15" fmla="*/ 319 h 319"/>
                  <a:gd name="T16" fmla="*/ 297 w 413"/>
                  <a:gd name="T17" fmla="*/ 291 h 319"/>
                  <a:gd name="T18" fmla="*/ 132 w 413"/>
                  <a:gd name="T19" fmla="*/ 196 h 319"/>
                  <a:gd name="T20" fmla="*/ 87 w 413"/>
                  <a:gd name="T21" fmla="*/ 175 h 319"/>
                  <a:gd name="T22" fmla="*/ 7 w 413"/>
                  <a:gd name="T23" fmla="*/ 95 h 319"/>
                  <a:gd name="T24" fmla="*/ 0 w 413"/>
                  <a:gd name="T25" fmla="*/ 59 h 319"/>
                  <a:gd name="T26" fmla="*/ 0 w 413"/>
                  <a:gd name="T27" fmla="*/ 0 h 319"/>
                  <a:gd name="T28" fmla="*/ 37 w 413"/>
                  <a:gd name="T29" fmla="*/ 17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19">
                    <a:moveTo>
                      <a:pt x="37" y="17"/>
                    </a:moveTo>
                    <a:lnTo>
                      <a:pt x="80" y="52"/>
                    </a:lnTo>
                    <a:lnTo>
                      <a:pt x="125" y="59"/>
                    </a:lnTo>
                    <a:lnTo>
                      <a:pt x="226" y="139"/>
                    </a:lnTo>
                    <a:lnTo>
                      <a:pt x="269" y="168"/>
                    </a:lnTo>
                    <a:lnTo>
                      <a:pt x="399" y="255"/>
                    </a:lnTo>
                    <a:lnTo>
                      <a:pt x="413" y="298"/>
                    </a:lnTo>
                    <a:lnTo>
                      <a:pt x="385" y="319"/>
                    </a:lnTo>
                    <a:lnTo>
                      <a:pt x="297" y="291"/>
                    </a:lnTo>
                    <a:lnTo>
                      <a:pt x="132" y="196"/>
                    </a:lnTo>
                    <a:lnTo>
                      <a:pt x="87" y="175"/>
                    </a:lnTo>
                    <a:lnTo>
                      <a:pt x="7" y="95"/>
                    </a:lnTo>
                    <a:lnTo>
                      <a:pt x="0" y="59"/>
                    </a:lnTo>
                    <a:lnTo>
                      <a:pt x="0" y="0"/>
                    </a:lnTo>
                    <a:lnTo>
                      <a:pt x="37" y="1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6" name="Freeform 200"/>
              <p:cNvSpPr>
                <a:spLocks/>
              </p:cNvSpPr>
              <p:nvPr/>
            </p:nvSpPr>
            <p:spPr bwMode="auto">
              <a:xfrm>
                <a:off x="8559495" y="4993398"/>
                <a:ext cx="27172" cy="20185"/>
              </a:xfrm>
              <a:custGeom>
                <a:avLst/>
                <a:gdLst>
                  <a:gd name="T0" fmla="*/ 66 w 175"/>
                  <a:gd name="T1" fmla="*/ 130 h 130"/>
                  <a:gd name="T2" fmla="*/ 175 w 175"/>
                  <a:gd name="T3" fmla="*/ 118 h 130"/>
                  <a:gd name="T4" fmla="*/ 175 w 175"/>
                  <a:gd name="T5" fmla="*/ 54 h 130"/>
                  <a:gd name="T6" fmla="*/ 142 w 175"/>
                  <a:gd name="T7" fmla="*/ 0 h 130"/>
                  <a:gd name="T8" fmla="*/ 12 w 175"/>
                  <a:gd name="T9" fmla="*/ 12 h 130"/>
                  <a:gd name="T10" fmla="*/ 0 w 175"/>
                  <a:gd name="T11" fmla="*/ 87 h 130"/>
                  <a:gd name="T12" fmla="*/ 66 w 175"/>
                  <a:gd name="T13" fmla="*/ 130 h 130"/>
                </a:gdLst>
                <a:ahLst/>
                <a:cxnLst>
                  <a:cxn ang="0">
                    <a:pos x="T0" y="T1"/>
                  </a:cxn>
                  <a:cxn ang="0">
                    <a:pos x="T2" y="T3"/>
                  </a:cxn>
                  <a:cxn ang="0">
                    <a:pos x="T4" y="T5"/>
                  </a:cxn>
                  <a:cxn ang="0">
                    <a:pos x="T6" y="T7"/>
                  </a:cxn>
                  <a:cxn ang="0">
                    <a:pos x="T8" y="T9"/>
                  </a:cxn>
                  <a:cxn ang="0">
                    <a:pos x="T10" y="T11"/>
                  </a:cxn>
                  <a:cxn ang="0">
                    <a:pos x="T12" y="T13"/>
                  </a:cxn>
                </a:cxnLst>
                <a:rect l="0" t="0" r="r" b="b"/>
                <a:pathLst>
                  <a:path w="175" h="130">
                    <a:moveTo>
                      <a:pt x="66" y="130"/>
                    </a:moveTo>
                    <a:lnTo>
                      <a:pt x="175" y="118"/>
                    </a:lnTo>
                    <a:lnTo>
                      <a:pt x="175" y="54"/>
                    </a:lnTo>
                    <a:lnTo>
                      <a:pt x="142" y="0"/>
                    </a:lnTo>
                    <a:lnTo>
                      <a:pt x="12" y="12"/>
                    </a:lnTo>
                    <a:lnTo>
                      <a:pt x="0" y="87"/>
                    </a:lnTo>
                    <a:lnTo>
                      <a:pt x="66" y="13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7" name="Freeform 201"/>
              <p:cNvSpPr>
                <a:spLocks/>
              </p:cNvSpPr>
              <p:nvPr/>
            </p:nvSpPr>
            <p:spPr bwMode="auto">
              <a:xfrm>
                <a:off x="8584803" y="4959705"/>
                <a:ext cx="35556" cy="18632"/>
              </a:xfrm>
              <a:custGeom>
                <a:avLst/>
                <a:gdLst>
                  <a:gd name="T0" fmla="*/ 66 w 229"/>
                  <a:gd name="T1" fmla="*/ 120 h 120"/>
                  <a:gd name="T2" fmla="*/ 229 w 229"/>
                  <a:gd name="T3" fmla="*/ 33 h 120"/>
                  <a:gd name="T4" fmla="*/ 187 w 229"/>
                  <a:gd name="T5" fmla="*/ 0 h 120"/>
                  <a:gd name="T6" fmla="*/ 132 w 229"/>
                  <a:gd name="T7" fmla="*/ 21 h 120"/>
                  <a:gd name="T8" fmla="*/ 0 w 229"/>
                  <a:gd name="T9" fmla="*/ 96 h 120"/>
                  <a:gd name="T10" fmla="*/ 66 w 229"/>
                  <a:gd name="T11" fmla="*/ 120 h 120"/>
                </a:gdLst>
                <a:ahLst/>
                <a:cxnLst>
                  <a:cxn ang="0">
                    <a:pos x="T0" y="T1"/>
                  </a:cxn>
                  <a:cxn ang="0">
                    <a:pos x="T2" y="T3"/>
                  </a:cxn>
                  <a:cxn ang="0">
                    <a:pos x="T4" y="T5"/>
                  </a:cxn>
                  <a:cxn ang="0">
                    <a:pos x="T6" y="T7"/>
                  </a:cxn>
                  <a:cxn ang="0">
                    <a:pos x="T8" y="T9"/>
                  </a:cxn>
                  <a:cxn ang="0">
                    <a:pos x="T10" y="T11"/>
                  </a:cxn>
                </a:cxnLst>
                <a:rect l="0" t="0" r="r" b="b"/>
                <a:pathLst>
                  <a:path w="229" h="120">
                    <a:moveTo>
                      <a:pt x="66" y="120"/>
                    </a:moveTo>
                    <a:lnTo>
                      <a:pt x="229" y="33"/>
                    </a:lnTo>
                    <a:lnTo>
                      <a:pt x="187" y="0"/>
                    </a:lnTo>
                    <a:lnTo>
                      <a:pt x="132" y="21"/>
                    </a:lnTo>
                    <a:lnTo>
                      <a:pt x="0" y="96"/>
                    </a:lnTo>
                    <a:lnTo>
                      <a:pt x="66" y="12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8" name="Freeform 202"/>
              <p:cNvSpPr>
                <a:spLocks/>
              </p:cNvSpPr>
              <p:nvPr/>
            </p:nvSpPr>
            <p:spPr bwMode="auto">
              <a:xfrm>
                <a:off x="6181744" y="3696458"/>
                <a:ext cx="48754" cy="72975"/>
              </a:xfrm>
              <a:custGeom>
                <a:avLst/>
                <a:gdLst>
                  <a:gd name="T0" fmla="*/ 272 w 314"/>
                  <a:gd name="T1" fmla="*/ 470 h 470"/>
                  <a:gd name="T2" fmla="*/ 314 w 314"/>
                  <a:gd name="T3" fmla="*/ 449 h 470"/>
                  <a:gd name="T4" fmla="*/ 298 w 314"/>
                  <a:gd name="T5" fmla="*/ 399 h 470"/>
                  <a:gd name="T6" fmla="*/ 260 w 314"/>
                  <a:gd name="T7" fmla="*/ 295 h 470"/>
                  <a:gd name="T8" fmla="*/ 255 w 314"/>
                  <a:gd name="T9" fmla="*/ 236 h 470"/>
                  <a:gd name="T10" fmla="*/ 286 w 314"/>
                  <a:gd name="T11" fmla="*/ 142 h 470"/>
                  <a:gd name="T12" fmla="*/ 269 w 314"/>
                  <a:gd name="T13" fmla="*/ 54 h 470"/>
                  <a:gd name="T14" fmla="*/ 205 w 314"/>
                  <a:gd name="T15" fmla="*/ 0 h 470"/>
                  <a:gd name="T16" fmla="*/ 104 w 314"/>
                  <a:gd name="T17" fmla="*/ 5 h 470"/>
                  <a:gd name="T18" fmla="*/ 0 w 314"/>
                  <a:gd name="T19" fmla="*/ 85 h 470"/>
                  <a:gd name="T20" fmla="*/ 14 w 314"/>
                  <a:gd name="T21" fmla="*/ 92 h 470"/>
                  <a:gd name="T22" fmla="*/ 38 w 314"/>
                  <a:gd name="T23" fmla="*/ 111 h 470"/>
                  <a:gd name="T24" fmla="*/ 92 w 314"/>
                  <a:gd name="T25" fmla="*/ 165 h 470"/>
                  <a:gd name="T26" fmla="*/ 163 w 314"/>
                  <a:gd name="T27" fmla="*/ 203 h 470"/>
                  <a:gd name="T28" fmla="*/ 189 w 314"/>
                  <a:gd name="T29" fmla="*/ 319 h 470"/>
                  <a:gd name="T30" fmla="*/ 267 w 314"/>
                  <a:gd name="T31" fmla="*/ 420 h 470"/>
                  <a:gd name="T32" fmla="*/ 272 w 314"/>
                  <a:gd name="T33"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4" h="470">
                    <a:moveTo>
                      <a:pt x="272" y="470"/>
                    </a:moveTo>
                    <a:lnTo>
                      <a:pt x="314" y="449"/>
                    </a:lnTo>
                    <a:lnTo>
                      <a:pt x="298" y="399"/>
                    </a:lnTo>
                    <a:lnTo>
                      <a:pt x="260" y="295"/>
                    </a:lnTo>
                    <a:lnTo>
                      <a:pt x="255" y="236"/>
                    </a:lnTo>
                    <a:lnTo>
                      <a:pt x="286" y="142"/>
                    </a:lnTo>
                    <a:lnTo>
                      <a:pt x="269" y="54"/>
                    </a:lnTo>
                    <a:lnTo>
                      <a:pt x="205" y="0"/>
                    </a:lnTo>
                    <a:lnTo>
                      <a:pt x="104" y="5"/>
                    </a:lnTo>
                    <a:lnTo>
                      <a:pt x="0" y="85"/>
                    </a:lnTo>
                    <a:lnTo>
                      <a:pt x="14" y="92"/>
                    </a:lnTo>
                    <a:lnTo>
                      <a:pt x="38" y="111"/>
                    </a:lnTo>
                    <a:lnTo>
                      <a:pt x="92" y="165"/>
                    </a:lnTo>
                    <a:lnTo>
                      <a:pt x="163" y="203"/>
                    </a:lnTo>
                    <a:lnTo>
                      <a:pt x="189" y="319"/>
                    </a:lnTo>
                    <a:lnTo>
                      <a:pt x="267" y="420"/>
                    </a:lnTo>
                    <a:lnTo>
                      <a:pt x="272" y="47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99" name="Freeform 203"/>
              <p:cNvSpPr>
                <a:spLocks/>
              </p:cNvSpPr>
              <p:nvPr/>
            </p:nvSpPr>
            <p:spPr bwMode="auto">
              <a:xfrm>
                <a:off x="6728593" y="4034317"/>
                <a:ext cx="175296" cy="213336"/>
              </a:xfrm>
              <a:custGeom>
                <a:avLst/>
                <a:gdLst>
                  <a:gd name="T0" fmla="*/ 163 w 1129"/>
                  <a:gd name="T1" fmla="*/ 250 h 1374"/>
                  <a:gd name="T2" fmla="*/ 250 w 1129"/>
                  <a:gd name="T3" fmla="*/ 262 h 1374"/>
                  <a:gd name="T4" fmla="*/ 217 w 1129"/>
                  <a:gd name="T5" fmla="*/ 99 h 1374"/>
                  <a:gd name="T6" fmla="*/ 260 w 1129"/>
                  <a:gd name="T7" fmla="*/ 0 h 1374"/>
                  <a:gd name="T8" fmla="*/ 347 w 1129"/>
                  <a:gd name="T9" fmla="*/ 33 h 1374"/>
                  <a:gd name="T10" fmla="*/ 369 w 1129"/>
                  <a:gd name="T11" fmla="*/ 101 h 1374"/>
                  <a:gd name="T12" fmla="*/ 428 w 1129"/>
                  <a:gd name="T13" fmla="*/ 153 h 1374"/>
                  <a:gd name="T14" fmla="*/ 435 w 1129"/>
                  <a:gd name="T15" fmla="*/ 283 h 1374"/>
                  <a:gd name="T16" fmla="*/ 593 w 1129"/>
                  <a:gd name="T17" fmla="*/ 297 h 1374"/>
                  <a:gd name="T18" fmla="*/ 725 w 1129"/>
                  <a:gd name="T19" fmla="*/ 385 h 1374"/>
                  <a:gd name="T20" fmla="*/ 709 w 1129"/>
                  <a:gd name="T21" fmla="*/ 623 h 1374"/>
                  <a:gd name="T22" fmla="*/ 817 w 1129"/>
                  <a:gd name="T23" fmla="*/ 803 h 1374"/>
                  <a:gd name="T24" fmla="*/ 1006 w 1129"/>
                  <a:gd name="T25" fmla="*/ 985 h 1374"/>
                  <a:gd name="T26" fmla="*/ 1028 w 1129"/>
                  <a:gd name="T27" fmla="*/ 1051 h 1374"/>
                  <a:gd name="T28" fmla="*/ 1129 w 1129"/>
                  <a:gd name="T29" fmla="*/ 1086 h 1374"/>
                  <a:gd name="T30" fmla="*/ 1122 w 1129"/>
                  <a:gd name="T31" fmla="*/ 1360 h 1374"/>
                  <a:gd name="T32" fmla="*/ 1065 w 1129"/>
                  <a:gd name="T33" fmla="*/ 1353 h 1374"/>
                  <a:gd name="T34" fmla="*/ 992 w 1129"/>
                  <a:gd name="T35" fmla="*/ 1261 h 1374"/>
                  <a:gd name="T36" fmla="*/ 933 w 1129"/>
                  <a:gd name="T37" fmla="*/ 1296 h 1374"/>
                  <a:gd name="T38" fmla="*/ 912 w 1129"/>
                  <a:gd name="T39" fmla="*/ 1374 h 1374"/>
                  <a:gd name="T40" fmla="*/ 754 w 1129"/>
                  <a:gd name="T41" fmla="*/ 1353 h 1374"/>
                  <a:gd name="T42" fmla="*/ 810 w 1129"/>
                  <a:gd name="T43" fmla="*/ 1150 h 1374"/>
                  <a:gd name="T44" fmla="*/ 789 w 1129"/>
                  <a:gd name="T45" fmla="*/ 1065 h 1374"/>
                  <a:gd name="T46" fmla="*/ 645 w 1129"/>
                  <a:gd name="T47" fmla="*/ 883 h 1374"/>
                  <a:gd name="T48" fmla="*/ 600 w 1129"/>
                  <a:gd name="T49" fmla="*/ 704 h 1374"/>
                  <a:gd name="T50" fmla="*/ 522 w 1129"/>
                  <a:gd name="T51" fmla="*/ 687 h 1374"/>
                  <a:gd name="T52" fmla="*/ 449 w 1129"/>
                  <a:gd name="T53" fmla="*/ 760 h 1374"/>
                  <a:gd name="T54" fmla="*/ 376 w 1129"/>
                  <a:gd name="T55" fmla="*/ 760 h 1374"/>
                  <a:gd name="T56" fmla="*/ 326 w 1129"/>
                  <a:gd name="T57" fmla="*/ 711 h 1374"/>
                  <a:gd name="T58" fmla="*/ 246 w 1129"/>
                  <a:gd name="T59" fmla="*/ 711 h 1374"/>
                  <a:gd name="T60" fmla="*/ 137 w 1129"/>
                  <a:gd name="T61" fmla="*/ 819 h 1374"/>
                  <a:gd name="T62" fmla="*/ 87 w 1129"/>
                  <a:gd name="T63" fmla="*/ 760 h 1374"/>
                  <a:gd name="T64" fmla="*/ 102 w 1129"/>
                  <a:gd name="T65" fmla="*/ 704 h 1374"/>
                  <a:gd name="T66" fmla="*/ 130 w 1129"/>
                  <a:gd name="T67" fmla="*/ 522 h 1374"/>
                  <a:gd name="T68" fmla="*/ 28 w 1129"/>
                  <a:gd name="T69" fmla="*/ 479 h 1374"/>
                  <a:gd name="T70" fmla="*/ 0 w 1129"/>
                  <a:gd name="T71" fmla="*/ 356 h 1374"/>
                  <a:gd name="T72" fmla="*/ 95 w 1129"/>
                  <a:gd name="T73" fmla="*/ 238 h 1374"/>
                  <a:gd name="T74" fmla="*/ 144 w 1129"/>
                  <a:gd name="T75" fmla="*/ 224 h 1374"/>
                  <a:gd name="T76" fmla="*/ 163 w 1129"/>
                  <a:gd name="T77" fmla="*/ 250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9" h="1374">
                    <a:moveTo>
                      <a:pt x="163" y="250"/>
                    </a:moveTo>
                    <a:lnTo>
                      <a:pt x="250" y="262"/>
                    </a:lnTo>
                    <a:lnTo>
                      <a:pt x="217" y="99"/>
                    </a:lnTo>
                    <a:lnTo>
                      <a:pt x="260" y="0"/>
                    </a:lnTo>
                    <a:lnTo>
                      <a:pt x="347" y="33"/>
                    </a:lnTo>
                    <a:lnTo>
                      <a:pt x="369" y="101"/>
                    </a:lnTo>
                    <a:lnTo>
                      <a:pt x="428" y="153"/>
                    </a:lnTo>
                    <a:lnTo>
                      <a:pt x="435" y="283"/>
                    </a:lnTo>
                    <a:lnTo>
                      <a:pt x="593" y="297"/>
                    </a:lnTo>
                    <a:lnTo>
                      <a:pt x="725" y="385"/>
                    </a:lnTo>
                    <a:lnTo>
                      <a:pt x="709" y="623"/>
                    </a:lnTo>
                    <a:lnTo>
                      <a:pt x="817" y="803"/>
                    </a:lnTo>
                    <a:lnTo>
                      <a:pt x="1006" y="985"/>
                    </a:lnTo>
                    <a:lnTo>
                      <a:pt x="1028" y="1051"/>
                    </a:lnTo>
                    <a:lnTo>
                      <a:pt x="1129" y="1086"/>
                    </a:lnTo>
                    <a:lnTo>
                      <a:pt x="1122" y="1360"/>
                    </a:lnTo>
                    <a:lnTo>
                      <a:pt x="1065" y="1353"/>
                    </a:lnTo>
                    <a:lnTo>
                      <a:pt x="992" y="1261"/>
                    </a:lnTo>
                    <a:lnTo>
                      <a:pt x="933" y="1296"/>
                    </a:lnTo>
                    <a:lnTo>
                      <a:pt x="912" y="1374"/>
                    </a:lnTo>
                    <a:lnTo>
                      <a:pt x="754" y="1353"/>
                    </a:lnTo>
                    <a:lnTo>
                      <a:pt x="810" y="1150"/>
                    </a:lnTo>
                    <a:lnTo>
                      <a:pt x="789" y="1065"/>
                    </a:lnTo>
                    <a:lnTo>
                      <a:pt x="645" y="883"/>
                    </a:lnTo>
                    <a:lnTo>
                      <a:pt x="600" y="704"/>
                    </a:lnTo>
                    <a:lnTo>
                      <a:pt x="522" y="687"/>
                    </a:lnTo>
                    <a:lnTo>
                      <a:pt x="449" y="760"/>
                    </a:lnTo>
                    <a:lnTo>
                      <a:pt x="376" y="760"/>
                    </a:lnTo>
                    <a:lnTo>
                      <a:pt x="326" y="711"/>
                    </a:lnTo>
                    <a:lnTo>
                      <a:pt x="246" y="711"/>
                    </a:lnTo>
                    <a:lnTo>
                      <a:pt x="137" y="819"/>
                    </a:lnTo>
                    <a:lnTo>
                      <a:pt x="87" y="760"/>
                    </a:lnTo>
                    <a:lnTo>
                      <a:pt x="102" y="704"/>
                    </a:lnTo>
                    <a:lnTo>
                      <a:pt x="130" y="522"/>
                    </a:lnTo>
                    <a:lnTo>
                      <a:pt x="28" y="479"/>
                    </a:lnTo>
                    <a:lnTo>
                      <a:pt x="0" y="356"/>
                    </a:lnTo>
                    <a:lnTo>
                      <a:pt x="95" y="238"/>
                    </a:lnTo>
                    <a:lnTo>
                      <a:pt x="144" y="224"/>
                    </a:lnTo>
                    <a:lnTo>
                      <a:pt x="163" y="25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0" name="Freeform 204"/>
              <p:cNvSpPr>
                <a:spLocks/>
              </p:cNvSpPr>
              <p:nvPr/>
            </p:nvSpPr>
            <p:spPr bwMode="auto">
              <a:xfrm>
                <a:off x="6252235" y="3832160"/>
                <a:ext cx="189580" cy="108997"/>
              </a:xfrm>
              <a:custGeom>
                <a:avLst/>
                <a:gdLst>
                  <a:gd name="T0" fmla="*/ 1190 w 1221"/>
                  <a:gd name="T1" fmla="*/ 435 h 702"/>
                  <a:gd name="T2" fmla="*/ 831 w 1221"/>
                  <a:gd name="T3" fmla="*/ 359 h 702"/>
                  <a:gd name="T4" fmla="*/ 656 w 1221"/>
                  <a:gd name="T5" fmla="*/ 229 h 702"/>
                  <a:gd name="T6" fmla="*/ 463 w 1221"/>
                  <a:gd name="T7" fmla="*/ 151 h 702"/>
                  <a:gd name="T8" fmla="*/ 266 w 1221"/>
                  <a:gd name="T9" fmla="*/ 0 h 702"/>
                  <a:gd name="T10" fmla="*/ 82 w 1221"/>
                  <a:gd name="T11" fmla="*/ 21 h 702"/>
                  <a:gd name="T12" fmla="*/ 42 w 1221"/>
                  <a:gd name="T13" fmla="*/ 130 h 702"/>
                  <a:gd name="T14" fmla="*/ 0 w 1221"/>
                  <a:gd name="T15" fmla="*/ 231 h 702"/>
                  <a:gd name="T16" fmla="*/ 35 w 1221"/>
                  <a:gd name="T17" fmla="*/ 347 h 702"/>
                  <a:gd name="T18" fmla="*/ 137 w 1221"/>
                  <a:gd name="T19" fmla="*/ 390 h 702"/>
                  <a:gd name="T20" fmla="*/ 207 w 1221"/>
                  <a:gd name="T21" fmla="*/ 435 h 702"/>
                  <a:gd name="T22" fmla="*/ 484 w 1221"/>
                  <a:gd name="T23" fmla="*/ 491 h 702"/>
                  <a:gd name="T24" fmla="*/ 642 w 1221"/>
                  <a:gd name="T25" fmla="*/ 506 h 702"/>
                  <a:gd name="T26" fmla="*/ 824 w 1221"/>
                  <a:gd name="T27" fmla="*/ 645 h 702"/>
                  <a:gd name="T28" fmla="*/ 999 w 1221"/>
                  <a:gd name="T29" fmla="*/ 702 h 702"/>
                  <a:gd name="T30" fmla="*/ 1171 w 1221"/>
                  <a:gd name="T31" fmla="*/ 673 h 702"/>
                  <a:gd name="T32" fmla="*/ 1221 w 1221"/>
                  <a:gd name="T33" fmla="*/ 557 h 702"/>
                  <a:gd name="T34" fmla="*/ 1190 w 1221"/>
                  <a:gd name="T35" fmla="*/ 435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1" h="702">
                    <a:moveTo>
                      <a:pt x="1190" y="435"/>
                    </a:moveTo>
                    <a:lnTo>
                      <a:pt x="831" y="359"/>
                    </a:lnTo>
                    <a:lnTo>
                      <a:pt x="656" y="229"/>
                    </a:lnTo>
                    <a:lnTo>
                      <a:pt x="463" y="151"/>
                    </a:lnTo>
                    <a:lnTo>
                      <a:pt x="266" y="0"/>
                    </a:lnTo>
                    <a:lnTo>
                      <a:pt x="82" y="21"/>
                    </a:lnTo>
                    <a:lnTo>
                      <a:pt x="42" y="130"/>
                    </a:lnTo>
                    <a:lnTo>
                      <a:pt x="0" y="231"/>
                    </a:lnTo>
                    <a:lnTo>
                      <a:pt x="35" y="347"/>
                    </a:lnTo>
                    <a:lnTo>
                      <a:pt x="137" y="390"/>
                    </a:lnTo>
                    <a:lnTo>
                      <a:pt x="207" y="435"/>
                    </a:lnTo>
                    <a:lnTo>
                      <a:pt x="484" y="491"/>
                    </a:lnTo>
                    <a:lnTo>
                      <a:pt x="642" y="506"/>
                    </a:lnTo>
                    <a:lnTo>
                      <a:pt x="824" y="645"/>
                    </a:lnTo>
                    <a:lnTo>
                      <a:pt x="999" y="702"/>
                    </a:lnTo>
                    <a:lnTo>
                      <a:pt x="1171" y="673"/>
                    </a:lnTo>
                    <a:lnTo>
                      <a:pt x="1221" y="557"/>
                    </a:lnTo>
                    <a:lnTo>
                      <a:pt x="1190" y="43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1" name="Freeform 205"/>
              <p:cNvSpPr>
                <a:spLocks/>
              </p:cNvSpPr>
              <p:nvPr/>
            </p:nvSpPr>
            <p:spPr bwMode="auto">
              <a:xfrm>
                <a:off x="6463864" y="3886038"/>
                <a:ext cx="74373" cy="43630"/>
              </a:xfrm>
              <a:custGeom>
                <a:avLst/>
                <a:gdLst>
                  <a:gd name="T0" fmla="*/ 479 w 479"/>
                  <a:gd name="T1" fmla="*/ 97 h 281"/>
                  <a:gd name="T2" fmla="*/ 401 w 479"/>
                  <a:gd name="T3" fmla="*/ 43 h 281"/>
                  <a:gd name="T4" fmla="*/ 271 w 479"/>
                  <a:gd name="T5" fmla="*/ 66 h 281"/>
                  <a:gd name="T6" fmla="*/ 207 w 479"/>
                  <a:gd name="T7" fmla="*/ 0 h 281"/>
                  <a:gd name="T8" fmla="*/ 108 w 479"/>
                  <a:gd name="T9" fmla="*/ 0 h 281"/>
                  <a:gd name="T10" fmla="*/ 0 w 479"/>
                  <a:gd name="T11" fmla="*/ 109 h 281"/>
                  <a:gd name="T12" fmla="*/ 25 w 479"/>
                  <a:gd name="T13" fmla="*/ 196 h 281"/>
                  <a:gd name="T14" fmla="*/ 92 w 479"/>
                  <a:gd name="T15" fmla="*/ 281 h 281"/>
                  <a:gd name="T16" fmla="*/ 474 w 479"/>
                  <a:gd name="T17" fmla="*/ 253 h 281"/>
                  <a:gd name="T18" fmla="*/ 479 w 479"/>
                  <a:gd name="T19" fmla="*/ 9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281">
                    <a:moveTo>
                      <a:pt x="479" y="97"/>
                    </a:moveTo>
                    <a:lnTo>
                      <a:pt x="401" y="43"/>
                    </a:lnTo>
                    <a:lnTo>
                      <a:pt x="271" y="66"/>
                    </a:lnTo>
                    <a:lnTo>
                      <a:pt x="207" y="0"/>
                    </a:lnTo>
                    <a:lnTo>
                      <a:pt x="108" y="0"/>
                    </a:lnTo>
                    <a:lnTo>
                      <a:pt x="0" y="109"/>
                    </a:lnTo>
                    <a:lnTo>
                      <a:pt x="25" y="196"/>
                    </a:lnTo>
                    <a:lnTo>
                      <a:pt x="92" y="281"/>
                    </a:lnTo>
                    <a:lnTo>
                      <a:pt x="474" y="253"/>
                    </a:lnTo>
                    <a:lnTo>
                      <a:pt x="479" y="9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2" name="Freeform 206"/>
              <p:cNvSpPr>
                <a:spLocks/>
              </p:cNvSpPr>
              <p:nvPr/>
            </p:nvSpPr>
            <p:spPr bwMode="auto">
              <a:xfrm>
                <a:off x="6442126" y="3938829"/>
                <a:ext cx="108997" cy="139429"/>
              </a:xfrm>
              <a:custGeom>
                <a:avLst/>
                <a:gdLst>
                  <a:gd name="T0" fmla="*/ 688 w 702"/>
                  <a:gd name="T1" fmla="*/ 811 h 898"/>
                  <a:gd name="T2" fmla="*/ 607 w 702"/>
                  <a:gd name="T3" fmla="*/ 898 h 898"/>
                  <a:gd name="T4" fmla="*/ 572 w 702"/>
                  <a:gd name="T5" fmla="*/ 825 h 898"/>
                  <a:gd name="T6" fmla="*/ 565 w 702"/>
                  <a:gd name="T7" fmla="*/ 702 h 898"/>
                  <a:gd name="T8" fmla="*/ 449 w 702"/>
                  <a:gd name="T9" fmla="*/ 579 h 898"/>
                  <a:gd name="T10" fmla="*/ 390 w 702"/>
                  <a:gd name="T11" fmla="*/ 586 h 898"/>
                  <a:gd name="T12" fmla="*/ 376 w 702"/>
                  <a:gd name="T13" fmla="*/ 629 h 898"/>
                  <a:gd name="T14" fmla="*/ 383 w 702"/>
                  <a:gd name="T15" fmla="*/ 716 h 898"/>
                  <a:gd name="T16" fmla="*/ 239 w 702"/>
                  <a:gd name="T17" fmla="*/ 789 h 898"/>
                  <a:gd name="T18" fmla="*/ 144 w 702"/>
                  <a:gd name="T19" fmla="*/ 804 h 898"/>
                  <a:gd name="T20" fmla="*/ 114 w 702"/>
                  <a:gd name="T21" fmla="*/ 761 h 898"/>
                  <a:gd name="T22" fmla="*/ 114 w 702"/>
                  <a:gd name="T23" fmla="*/ 544 h 898"/>
                  <a:gd name="T24" fmla="*/ 78 w 702"/>
                  <a:gd name="T25" fmla="*/ 470 h 898"/>
                  <a:gd name="T26" fmla="*/ 71 w 702"/>
                  <a:gd name="T27" fmla="*/ 333 h 898"/>
                  <a:gd name="T28" fmla="*/ 0 w 702"/>
                  <a:gd name="T29" fmla="*/ 253 h 898"/>
                  <a:gd name="T30" fmla="*/ 7 w 702"/>
                  <a:gd name="T31" fmla="*/ 204 h 898"/>
                  <a:gd name="T32" fmla="*/ 123 w 702"/>
                  <a:gd name="T33" fmla="*/ 204 h 898"/>
                  <a:gd name="T34" fmla="*/ 106 w 702"/>
                  <a:gd name="T35" fmla="*/ 130 h 898"/>
                  <a:gd name="T36" fmla="*/ 64 w 702"/>
                  <a:gd name="T37" fmla="*/ 74 h 898"/>
                  <a:gd name="T38" fmla="*/ 7 w 702"/>
                  <a:gd name="T39" fmla="*/ 57 h 898"/>
                  <a:gd name="T40" fmla="*/ 71 w 702"/>
                  <a:gd name="T41" fmla="*/ 0 h 898"/>
                  <a:gd name="T42" fmla="*/ 194 w 702"/>
                  <a:gd name="T43" fmla="*/ 7 h 898"/>
                  <a:gd name="T44" fmla="*/ 288 w 702"/>
                  <a:gd name="T45" fmla="*/ 109 h 898"/>
                  <a:gd name="T46" fmla="*/ 548 w 702"/>
                  <a:gd name="T47" fmla="*/ 88 h 898"/>
                  <a:gd name="T48" fmla="*/ 607 w 702"/>
                  <a:gd name="T49" fmla="*/ 166 h 898"/>
                  <a:gd name="T50" fmla="*/ 600 w 702"/>
                  <a:gd name="T51" fmla="*/ 232 h 898"/>
                  <a:gd name="T52" fmla="*/ 499 w 702"/>
                  <a:gd name="T53" fmla="*/ 319 h 898"/>
                  <a:gd name="T54" fmla="*/ 527 w 702"/>
                  <a:gd name="T55" fmla="*/ 435 h 898"/>
                  <a:gd name="T56" fmla="*/ 636 w 702"/>
                  <a:gd name="T57" fmla="*/ 463 h 898"/>
                  <a:gd name="T58" fmla="*/ 673 w 702"/>
                  <a:gd name="T59" fmla="*/ 615 h 898"/>
                  <a:gd name="T60" fmla="*/ 702 w 702"/>
                  <a:gd name="T61" fmla="*/ 723 h 898"/>
                  <a:gd name="T62" fmla="*/ 688 w 702"/>
                  <a:gd name="T63" fmla="*/ 811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02" h="898">
                    <a:moveTo>
                      <a:pt x="688" y="811"/>
                    </a:moveTo>
                    <a:lnTo>
                      <a:pt x="607" y="898"/>
                    </a:lnTo>
                    <a:lnTo>
                      <a:pt x="572" y="825"/>
                    </a:lnTo>
                    <a:lnTo>
                      <a:pt x="565" y="702"/>
                    </a:lnTo>
                    <a:lnTo>
                      <a:pt x="449" y="579"/>
                    </a:lnTo>
                    <a:lnTo>
                      <a:pt x="390" y="586"/>
                    </a:lnTo>
                    <a:lnTo>
                      <a:pt x="376" y="629"/>
                    </a:lnTo>
                    <a:lnTo>
                      <a:pt x="383" y="716"/>
                    </a:lnTo>
                    <a:lnTo>
                      <a:pt x="239" y="789"/>
                    </a:lnTo>
                    <a:lnTo>
                      <a:pt x="144" y="804"/>
                    </a:lnTo>
                    <a:lnTo>
                      <a:pt x="114" y="761"/>
                    </a:lnTo>
                    <a:lnTo>
                      <a:pt x="114" y="544"/>
                    </a:lnTo>
                    <a:lnTo>
                      <a:pt x="78" y="470"/>
                    </a:lnTo>
                    <a:lnTo>
                      <a:pt x="71" y="333"/>
                    </a:lnTo>
                    <a:lnTo>
                      <a:pt x="0" y="253"/>
                    </a:lnTo>
                    <a:lnTo>
                      <a:pt x="7" y="204"/>
                    </a:lnTo>
                    <a:lnTo>
                      <a:pt x="123" y="204"/>
                    </a:lnTo>
                    <a:lnTo>
                      <a:pt x="106" y="130"/>
                    </a:lnTo>
                    <a:lnTo>
                      <a:pt x="64" y="74"/>
                    </a:lnTo>
                    <a:lnTo>
                      <a:pt x="7" y="57"/>
                    </a:lnTo>
                    <a:lnTo>
                      <a:pt x="71" y="0"/>
                    </a:lnTo>
                    <a:lnTo>
                      <a:pt x="194" y="7"/>
                    </a:lnTo>
                    <a:lnTo>
                      <a:pt x="288" y="109"/>
                    </a:lnTo>
                    <a:lnTo>
                      <a:pt x="548" y="88"/>
                    </a:lnTo>
                    <a:lnTo>
                      <a:pt x="607" y="166"/>
                    </a:lnTo>
                    <a:lnTo>
                      <a:pt x="600" y="232"/>
                    </a:lnTo>
                    <a:lnTo>
                      <a:pt x="499" y="319"/>
                    </a:lnTo>
                    <a:lnTo>
                      <a:pt x="527" y="435"/>
                    </a:lnTo>
                    <a:lnTo>
                      <a:pt x="636" y="463"/>
                    </a:lnTo>
                    <a:lnTo>
                      <a:pt x="673" y="615"/>
                    </a:lnTo>
                    <a:lnTo>
                      <a:pt x="702" y="723"/>
                    </a:lnTo>
                    <a:lnTo>
                      <a:pt x="688" y="81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3" name="Freeform 207"/>
              <p:cNvSpPr>
                <a:spLocks/>
              </p:cNvSpPr>
              <p:nvPr/>
            </p:nvSpPr>
            <p:spPr bwMode="auto">
              <a:xfrm>
                <a:off x="6536373" y="3887901"/>
                <a:ext cx="214578" cy="458812"/>
              </a:xfrm>
              <a:custGeom>
                <a:avLst/>
                <a:gdLst>
                  <a:gd name="T0" fmla="*/ 1238 w 1382"/>
                  <a:gd name="T1" fmla="*/ 1299 h 2955"/>
                  <a:gd name="T2" fmla="*/ 1042 w 1382"/>
                  <a:gd name="T3" fmla="*/ 1349 h 2955"/>
                  <a:gd name="T4" fmla="*/ 1007 w 1382"/>
                  <a:gd name="T5" fmla="*/ 1450 h 2955"/>
                  <a:gd name="T6" fmla="*/ 933 w 1382"/>
                  <a:gd name="T7" fmla="*/ 1458 h 2955"/>
                  <a:gd name="T8" fmla="*/ 862 w 1382"/>
                  <a:gd name="T9" fmla="*/ 1500 h 2955"/>
                  <a:gd name="T10" fmla="*/ 877 w 1382"/>
                  <a:gd name="T11" fmla="*/ 1696 h 2955"/>
                  <a:gd name="T12" fmla="*/ 985 w 1382"/>
                  <a:gd name="T13" fmla="*/ 1798 h 2955"/>
                  <a:gd name="T14" fmla="*/ 1021 w 1382"/>
                  <a:gd name="T15" fmla="*/ 2029 h 2955"/>
                  <a:gd name="T16" fmla="*/ 957 w 1382"/>
                  <a:gd name="T17" fmla="*/ 2117 h 2955"/>
                  <a:gd name="T18" fmla="*/ 1080 w 1382"/>
                  <a:gd name="T19" fmla="*/ 2369 h 2955"/>
                  <a:gd name="T20" fmla="*/ 1080 w 1382"/>
                  <a:gd name="T21" fmla="*/ 2594 h 2955"/>
                  <a:gd name="T22" fmla="*/ 1063 w 1382"/>
                  <a:gd name="T23" fmla="*/ 2745 h 2955"/>
                  <a:gd name="T24" fmla="*/ 1035 w 1382"/>
                  <a:gd name="T25" fmla="*/ 2839 h 2955"/>
                  <a:gd name="T26" fmla="*/ 985 w 1382"/>
                  <a:gd name="T27" fmla="*/ 2955 h 2955"/>
                  <a:gd name="T28" fmla="*/ 999 w 1382"/>
                  <a:gd name="T29" fmla="*/ 2790 h 2955"/>
                  <a:gd name="T30" fmla="*/ 1007 w 1382"/>
                  <a:gd name="T31" fmla="*/ 2594 h 2955"/>
                  <a:gd name="T32" fmla="*/ 1007 w 1382"/>
                  <a:gd name="T33" fmla="*/ 2499 h 2955"/>
                  <a:gd name="T34" fmla="*/ 985 w 1382"/>
                  <a:gd name="T35" fmla="*/ 2433 h 2955"/>
                  <a:gd name="T36" fmla="*/ 898 w 1382"/>
                  <a:gd name="T37" fmla="*/ 2327 h 2955"/>
                  <a:gd name="T38" fmla="*/ 877 w 1382"/>
                  <a:gd name="T39" fmla="*/ 2166 h 2955"/>
                  <a:gd name="T40" fmla="*/ 855 w 1382"/>
                  <a:gd name="T41" fmla="*/ 1977 h 2955"/>
                  <a:gd name="T42" fmla="*/ 796 w 1382"/>
                  <a:gd name="T43" fmla="*/ 1935 h 2955"/>
                  <a:gd name="T44" fmla="*/ 754 w 1382"/>
                  <a:gd name="T45" fmla="*/ 1878 h 2955"/>
                  <a:gd name="T46" fmla="*/ 681 w 1382"/>
                  <a:gd name="T47" fmla="*/ 1949 h 2955"/>
                  <a:gd name="T48" fmla="*/ 600 w 1382"/>
                  <a:gd name="T49" fmla="*/ 2043 h 2955"/>
                  <a:gd name="T50" fmla="*/ 428 w 1382"/>
                  <a:gd name="T51" fmla="*/ 2079 h 2955"/>
                  <a:gd name="T52" fmla="*/ 340 w 1382"/>
                  <a:gd name="T53" fmla="*/ 2058 h 2955"/>
                  <a:gd name="T54" fmla="*/ 355 w 1382"/>
                  <a:gd name="T55" fmla="*/ 1970 h 2955"/>
                  <a:gd name="T56" fmla="*/ 319 w 1382"/>
                  <a:gd name="T57" fmla="*/ 1847 h 2955"/>
                  <a:gd name="T58" fmla="*/ 319 w 1382"/>
                  <a:gd name="T59" fmla="*/ 1654 h 2955"/>
                  <a:gd name="T60" fmla="*/ 225 w 1382"/>
                  <a:gd name="T61" fmla="*/ 1559 h 2955"/>
                  <a:gd name="T62" fmla="*/ 189 w 1382"/>
                  <a:gd name="T63" fmla="*/ 1415 h 2955"/>
                  <a:gd name="T64" fmla="*/ 36 w 1382"/>
                  <a:gd name="T65" fmla="*/ 1321 h 2955"/>
                  <a:gd name="T66" fmla="*/ 0 w 1382"/>
                  <a:gd name="T67" fmla="*/ 1226 h 2955"/>
                  <a:gd name="T68" fmla="*/ 81 w 1382"/>
                  <a:gd name="T69" fmla="*/ 1139 h 2955"/>
                  <a:gd name="T70" fmla="*/ 95 w 1382"/>
                  <a:gd name="T71" fmla="*/ 1051 h 2955"/>
                  <a:gd name="T72" fmla="*/ 203 w 1382"/>
                  <a:gd name="T73" fmla="*/ 995 h 2955"/>
                  <a:gd name="T74" fmla="*/ 173 w 1382"/>
                  <a:gd name="T75" fmla="*/ 791 h 2955"/>
                  <a:gd name="T76" fmla="*/ 239 w 1382"/>
                  <a:gd name="T77" fmla="*/ 777 h 2955"/>
                  <a:gd name="T78" fmla="*/ 260 w 1382"/>
                  <a:gd name="T79" fmla="*/ 690 h 2955"/>
                  <a:gd name="T80" fmla="*/ 340 w 1382"/>
                  <a:gd name="T81" fmla="*/ 676 h 2955"/>
                  <a:gd name="T82" fmla="*/ 499 w 1382"/>
                  <a:gd name="T83" fmla="*/ 206 h 2955"/>
                  <a:gd name="T84" fmla="*/ 709 w 1382"/>
                  <a:gd name="T85" fmla="*/ 118 h 2955"/>
                  <a:gd name="T86" fmla="*/ 782 w 1382"/>
                  <a:gd name="T87" fmla="*/ 9 h 2955"/>
                  <a:gd name="T88" fmla="*/ 891 w 1382"/>
                  <a:gd name="T89" fmla="*/ 0 h 2955"/>
                  <a:gd name="T90" fmla="*/ 978 w 1382"/>
                  <a:gd name="T91" fmla="*/ 184 h 2955"/>
                  <a:gd name="T92" fmla="*/ 1011 w 1382"/>
                  <a:gd name="T93" fmla="*/ 390 h 2955"/>
                  <a:gd name="T94" fmla="*/ 870 w 1382"/>
                  <a:gd name="T95" fmla="*/ 541 h 2955"/>
                  <a:gd name="T96" fmla="*/ 870 w 1382"/>
                  <a:gd name="T97" fmla="*/ 716 h 2955"/>
                  <a:gd name="T98" fmla="*/ 966 w 1382"/>
                  <a:gd name="T99" fmla="*/ 725 h 2955"/>
                  <a:gd name="T100" fmla="*/ 1096 w 1382"/>
                  <a:gd name="T101" fmla="*/ 879 h 2955"/>
                  <a:gd name="T102" fmla="*/ 1096 w 1382"/>
                  <a:gd name="T103" fmla="*/ 1021 h 2955"/>
                  <a:gd name="T104" fmla="*/ 1226 w 1382"/>
                  <a:gd name="T105" fmla="*/ 1021 h 2955"/>
                  <a:gd name="T106" fmla="*/ 1238 w 1382"/>
                  <a:gd name="T107" fmla="*/ 1075 h 2955"/>
                  <a:gd name="T108" fmla="*/ 1358 w 1382"/>
                  <a:gd name="T109" fmla="*/ 1117 h 2955"/>
                  <a:gd name="T110" fmla="*/ 1382 w 1382"/>
                  <a:gd name="T111" fmla="*/ 1167 h 2955"/>
                  <a:gd name="T112" fmla="*/ 1333 w 1382"/>
                  <a:gd name="T113" fmla="*/ 1181 h 2955"/>
                  <a:gd name="T114" fmla="*/ 1238 w 1382"/>
                  <a:gd name="T115" fmla="*/ 1299 h 2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2" h="2955">
                    <a:moveTo>
                      <a:pt x="1238" y="1299"/>
                    </a:moveTo>
                    <a:lnTo>
                      <a:pt x="1042" y="1349"/>
                    </a:lnTo>
                    <a:lnTo>
                      <a:pt x="1007" y="1450"/>
                    </a:lnTo>
                    <a:lnTo>
                      <a:pt x="933" y="1458"/>
                    </a:lnTo>
                    <a:lnTo>
                      <a:pt x="862" y="1500"/>
                    </a:lnTo>
                    <a:lnTo>
                      <a:pt x="877" y="1696"/>
                    </a:lnTo>
                    <a:lnTo>
                      <a:pt x="985" y="1798"/>
                    </a:lnTo>
                    <a:lnTo>
                      <a:pt x="1021" y="2029"/>
                    </a:lnTo>
                    <a:lnTo>
                      <a:pt x="957" y="2117"/>
                    </a:lnTo>
                    <a:lnTo>
                      <a:pt x="1080" y="2369"/>
                    </a:lnTo>
                    <a:lnTo>
                      <a:pt x="1080" y="2594"/>
                    </a:lnTo>
                    <a:lnTo>
                      <a:pt x="1063" y="2745"/>
                    </a:lnTo>
                    <a:lnTo>
                      <a:pt x="1035" y="2839"/>
                    </a:lnTo>
                    <a:lnTo>
                      <a:pt x="985" y="2955"/>
                    </a:lnTo>
                    <a:lnTo>
                      <a:pt x="999" y="2790"/>
                    </a:lnTo>
                    <a:lnTo>
                      <a:pt x="1007" y="2594"/>
                    </a:lnTo>
                    <a:lnTo>
                      <a:pt x="1007" y="2499"/>
                    </a:lnTo>
                    <a:lnTo>
                      <a:pt x="985" y="2433"/>
                    </a:lnTo>
                    <a:lnTo>
                      <a:pt x="898" y="2327"/>
                    </a:lnTo>
                    <a:lnTo>
                      <a:pt x="877" y="2166"/>
                    </a:lnTo>
                    <a:lnTo>
                      <a:pt x="855" y="1977"/>
                    </a:lnTo>
                    <a:lnTo>
                      <a:pt x="796" y="1935"/>
                    </a:lnTo>
                    <a:lnTo>
                      <a:pt x="754" y="1878"/>
                    </a:lnTo>
                    <a:lnTo>
                      <a:pt x="681" y="1949"/>
                    </a:lnTo>
                    <a:lnTo>
                      <a:pt x="600" y="2043"/>
                    </a:lnTo>
                    <a:lnTo>
                      <a:pt x="428" y="2079"/>
                    </a:lnTo>
                    <a:lnTo>
                      <a:pt x="340" y="2058"/>
                    </a:lnTo>
                    <a:lnTo>
                      <a:pt x="355" y="1970"/>
                    </a:lnTo>
                    <a:lnTo>
                      <a:pt x="319" y="1847"/>
                    </a:lnTo>
                    <a:lnTo>
                      <a:pt x="319" y="1654"/>
                    </a:lnTo>
                    <a:lnTo>
                      <a:pt x="225" y="1559"/>
                    </a:lnTo>
                    <a:lnTo>
                      <a:pt x="189" y="1415"/>
                    </a:lnTo>
                    <a:lnTo>
                      <a:pt x="36" y="1321"/>
                    </a:lnTo>
                    <a:lnTo>
                      <a:pt x="0" y="1226"/>
                    </a:lnTo>
                    <a:lnTo>
                      <a:pt x="81" y="1139"/>
                    </a:lnTo>
                    <a:lnTo>
                      <a:pt x="95" y="1051"/>
                    </a:lnTo>
                    <a:lnTo>
                      <a:pt x="203" y="995"/>
                    </a:lnTo>
                    <a:lnTo>
                      <a:pt x="173" y="791"/>
                    </a:lnTo>
                    <a:lnTo>
                      <a:pt x="239" y="777"/>
                    </a:lnTo>
                    <a:lnTo>
                      <a:pt x="260" y="690"/>
                    </a:lnTo>
                    <a:lnTo>
                      <a:pt x="340" y="676"/>
                    </a:lnTo>
                    <a:lnTo>
                      <a:pt x="499" y="206"/>
                    </a:lnTo>
                    <a:lnTo>
                      <a:pt x="709" y="118"/>
                    </a:lnTo>
                    <a:lnTo>
                      <a:pt x="782" y="9"/>
                    </a:lnTo>
                    <a:lnTo>
                      <a:pt x="891" y="0"/>
                    </a:lnTo>
                    <a:lnTo>
                      <a:pt x="978" y="184"/>
                    </a:lnTo>
                    <a:lnTo>
                      <a:pt x="1011" y="390"/>
                    </a:lnTo>
                    <a:lnTo>
                      <a:pt x="870" y="541"/>
                    </a:lnTo>
                    <a:lnTo>
                      <a:pt x="870" y="716"/>
                    </a:lnTo>
                    <a:lnTo>
                      <a:pt x="966" y="725"/>
                    </a:lnTo>
                    <a:lnTo>
                      <a:pt x="1096" y="879"/>
                    </a:lnTo>
                    <a:lnTo>
                      <a:pt x="1096" y="1021"/>
                    </a:lnTo>
                    <a:lnTo>
                      <a:pt x="1226" y="1021"/>
                    </a:lnTo>
                    <a:lnTo>
                      <a:pt x="1238" y="1075"/>
                    </a:lnTo>
                    <a:lnTo>
                      <a:pt x="1358" y="1117"/>
                    </a:lnTo>
                    <a:lnTo>
                      <a:pt x="1382" y="1167"/>
                    </a:lnTo>
                    <a:lnTo>
                      <a:pt x="1333" y="1181"/>
                    </a:lnTo>
                    <a:lnTo>
                      <a:pt x="1238" y="129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4" name="Freeform 208"/>
              <p:cNvSpPr>
                <a:spLocks/>
              </p:cNvSpPr>
              <p:nvPr/>
            </p:nvSpPr>
            <p:spPr bwMode="auto">
              <a:xfrm>
                <a:off x="6728593" y="4435526"/>
                <a:ext cx="100147" cy="130113"/>
              </a:xfrm>
              <a:custGeom>
                <a:avLst/>
                <a:gdLst>
                  <a:gd name="T0" fmla="*/ 376 w 645"/>
                  <a:gd name="T1" fmla="*/ 101 h 838"/>
                  <a:gd name="T2" fmla="*/ 477 w 645"/>
                  <a:gd name="T3" fmla="*/ 288 h 838"/>
                  <a:gd name="T4" fmla="*/ 491 w 645"/>
                  <a:gd name="T5" fmla="*/ 505 h 838"/>
                  <a:gd name="T6" fmla="*/ 550 w 645"/>
                  <a:gd name="T7" fmla="*/ 572 h 838"/>
                  <a:gd name="T8" fmla="*/ 617 w 645"/>
                  <a:gd name="T9" fmla="*/ 687 h 838"/>
                  <a:gd name="T10" fmla="*/ 645 w 645"/>
                  <a:gd name="T11" fmla="*/ 838 h 838"/>
                  <a:gd name="T12" fmla="*/ 550 w 645"/>
                  <a:gd name="T13" fmla="*/ 810 h 838"/>
                  <a:gd name="T14" fmla="*/ 449 w 645"/>
                  <a:gd name="T15" fmla="*/ 775 h 838"/>
                  <a:gd name="T16" fmla="*/ 340 w 645"/>
                  <a:gd name="T17" fmla="*/ 659 h 838"/>
                  <a:gd name="T18" fmla="*/ 305 w 645"/>
                  <a:gd name="T19" fmla="*/ 652 h 838"/>
                  <a:gd name="T20" fmla="*/ 217 w 645"/>
                  <a:gd name="T21" fmla="*/ 593 h 838"/>
                  <a:gd name="T22" fmla="*/ 144 w 645"/>
                  <a:gd name="T23" fmla="*/ 491 h 838"/>
                  <a:gd name="T24" fmla="*/ 123 w 645"/>
                  <a:gd name="T25" fmla="*/ 383 h 838"/>
                  <a:gd name="T26" fmla="*/ 28 w 645"/>
                  <a:gd name="T27" fmla="*/ 217 h 838"/>
                  <a:gd name="T28" fmla="*/ 28 w 645"/>
                  <a:gd name="T29" fmla="*/ 94 h 838"/>
                  <a:gd name="T30" fmla="*/ 0 w 645"/>
                  <a:gd name="T31" fmla="*/ 14 h 838"/>
                  <a:gd name="T32" fmla="*/ 87 w 645"/>
                  <a:gd name="T33" fmla="*/ 0 h 838"/>
                  <a:gd name="T34" fmla="*/ 144 w 645"/>
                  <a:gd name="T35" fmla="*/ 80 h 838"/>
                  <a:gd name="T36" fmla="*/ 239 w 645"/>
                  <a:gd name="T37" fmla="*/ 116 h 838"/>
                  <a:gd name="T38" fmla="*/ 376 w 645"/>
                  <a:gd name="T39" fmla="*/ 101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5" h="838">
                    <a:moveTo>
                      <a:pt x="376" y="101"/>
                    </a:moveTo>
                    <a:lnTo>
                      <a:pt x="477" y="288"/>
                    </a:lnTo>
                    <a:lnTo>
                      <a:pt x="491" y="505"/>
                    </a:lnTo>
                    <a:lnTo>
                      <a:pt x="550" y="572"/>
                    </a:lnTo>
                    <a:lnTo>
                      <a:pt x="617" y="687"/>
                    </a:lnTo>
                    <a:lnTo>
                      <a:pt x="645" y="838"/>
                    </a:lnTo>
                    <a:lnTo>
                      <a:pt x="550" y="810"/>
                    </a:lnTo>
                    <a:lnTo>
                      <a:pt x="449" y="775"/>
                    </a:lnTo>
                    <a:lnTo>
                      <a:pt x="340" y="659"/>
                    </a:lnTo>
                    <a:lnTo>
                      <a:pt x="305" y="652"/>
                    </a:lnTo>
                    <a:lnTo>
                      <a:pt x="217" y="593"/>
                    </a:lnTo>
                    <a:lnTo>
                      <a:pt x="144" y="491"/>
                    </a:lnTo>
                    <a:lnTo>
                      <a:pt x="123" y="383"/>
                    </a:lnTo>
                    <a:lnTo>
                      <a:pt x="28" y="217"/>
                    </a:lnTo>
                    <a:lnTo>
                      <a:pt x="28" y="94"/>
                    </a:lnTo>
                    <a:lnTo>
                      <a:pt x="0" y="14"/>
                    </a:lnTo>
                    <a:lnTo>
                      <a:pt x="87" y="0"/>
                    </a:lnTo>
                    <a:lnTo>
                      <a:pt x="144" y="80"/>
                    </a:lnTo>
                    <a:lnTo>
                      <a:pt x="239" y="116"/>
                    </a:lnTo>
                    <a:lnTo>
                      <a:pt x="376" y="10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5" name="Freeform 209"/>
              <p:cNvSpPr>
                <a:spLocks/>
              </p:cNvSpPr>
              <p:nvPr/>
            </p:nvSpPr>
            <p:spPr bwMode="auto">
              <a:xfrm>
                <a:off x="6781383" y="4230108"/>
                <a:ext cx="127008" cy="113344"/>
              </a:xfrm>
              <a:custGeom>
                <a:avLst/>
                <a:gdLst>
                  <a:gd name="T0" fmla="*/ 782 w 818"/>
                  <a:gd name="T1" fmla="*/ 99 h 730"/>
                  <a:gd name="T2" fmla="*/ 818 w 818"/>
                  <a:gd name="T3" fmla="*/ 267 h 730"/>
                  <a:gd name="T4" fmla="*/ 754 w 818"/>
                  <a:gd name="T5" fmla="*/ 439 h 730"/>
                  <a:gd name="T6" fmla="*/ 572 w 818"/>
                  <a:gd name="T7" fmla="*/ 439 h 730"/>
                  <a:gd name="T8" fmla="*/ 522 w 818"/>
                  <a:gd name="T9" fmla="*/ 484 h 730"/>
                  <a:gd name="T10" fmla="*/ 536 w 818"/>
                  <a:gd name="T11" fmla="*/ 586 h 730"/>
                  <a:gd name="T12" fmla="*/ 406 w 818"/>
                  <a:gd name="T13" fmla="*/ 657 h 730"/>
                  <a:gd name="T14" fmla="*/ 340 w 818"/>
                  <a:gd name="T15" fmla="*/ 687 h 730"/>
                  <a:gd name="T16" fmla="*/ 326 w 818"/>
                  <a:gd name="T17" fmla="*/ 730 h 730"/>
                  <a:gd name="T18" fmla="*/ 225 w 818"/>
                  <a:gd name="T19" fmla="*/ 730 h 730"/>
                  <a:gd name="T20" fmla="*/ 123 w 818"/>
                  <a:gd name="T21" fmla="*/ 664 h 730"/>
                  <a:gd name="T22" fmla="*/ 80 w 818"/>
                  <a:gd name="T23" fmla="*/ 555 h 730"/>
                  <a:gd name="T24" fmla="*/ 29 w 818"/>
                  <a:gd name="T25" fmla="*/ 454 h 730"/>
                  <a:gd name="T26" fmla="*/ 59 w 818"/>
                  <a:gd name="T27" fmla="*/ 309 h 730"/>
                  <a:gd name="T28" fmla="*/ 0 w 818"/>
                  <a:gd name="T29" fmla="*/ 267 h 730"/>
                  <a:gd name="T30" fmla="*/ 7 w 818"/>
                  <a:gd name="T31" fmla="*/ 194 h 730"/>
                  <a:gd name="T32" fmla="*/ 66 w 818"/>
                  <a:gd name="T33" fmla="*/ 144 h 730"/>
                  <a:gd name="T34" fmla="*/ 95 w 818"/>
                  <a:gd name="T35" fmla="*/ 57 h 730"/>
                  <a:gd name="T36" fmla="*/ 196 w 818"/>
                  <a:gd name="T37" fmla="*/ 28 h 730"/>
                  <a:gd name="T38" fmla="*/ 414 w 818"/>
                  <a:gd name="T39" fmla="*/ 92 h 730"/>
                  <a:gd name="T40" fmla="*/ 572 w 818"/>
                  <a:gd name="T41" fmla="*/ 113 h 730"/>
                  <a:gd name="T42" fmla="*/ 593 w 818"/>
                  <a:gd name="T43" fmla="*/ 35 h 730"/>
                  <a:gd name="T44" fmla="*/ 652 w 818"/>
                  <a:gd name="T45" fmla="*/ 0 h 730"/>
                  <a:gd name="T46" fmla="*/ 723 w 818"/>
                  <a:gd name="T47" fmla="*/ 92 h 730"/>
                  <a:gd name="T48" fmla="*/ 782 w 818"/>
                  <a:gd name="T49" fmla="*/ 99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8" h="730">
                    <a:moveTo>
                      <a:pt x="782" y="99"/>
                    </a:moveTo>
                    <a:lnTo>
                      <a:pt x="818" y="267"/>
                    </a:lnTo>
                    <a:lnTo>
                      <a:pt x="754" y="439"/>
                    </a:lnTo>
                    <a:lnTo>
                      <a:pt x="572" y="439"/>
                    </a:lnTo>
                    <a:lnTo>
                      <a:pt x="522" y="484"/>
                    </a:lnTo>
                    <a:lnTo>
                      <a:pt x="536" y="586"/>
                    </a:lnTo>
                    <a:lnTo>
                      <a:pt x="406" y="657"/>
                    </a:lnTo>
                    <a:lnTo>
                      <a:pt x="340" y="687"/>
                    </a:lnTo>
                    <a:lnTo>
                      <a:pt x="326" y="730"/>
                    </a:lnTo>
                    <a:lnTo>
                      <a:pt x="225" y="730"/>
                    </a:lnTo>
                    <a:lnTo>
                      <a:pt x="123" y="664"/>
                    </a:lnTo>
                    <a:lnTo>
                      <a:pt x="80" y="555"/>
                    </a:lnTo>
                    <a:lnTo>
                      <a:pt x="29" y="454"/>
                    </a:lnTo>
                    <a:lnTo>
                      <a:pt x="59" y="309"/>
                    </a:lnTo>
                    <a:lnTo>
                      <a:pt x="0" y="267"/>
                    </a:lnTo>
                    <a:lnTo>
                      <a:pt x="7" y="194"/>
                    </a:lnTo>
                    <a:lnTo>
                      <a:pt x="66" y="144"/>
                    </a:lnTo>
                    <a:lnTo>
                      <a:pt x="95" y="57"/>
                    </a:lnTo>
                    <a:lnTo>
                      <a:pt x="196" y="28"/>
                    </a:lnTo>
                    <a:lnTo>
                      <a:pt x="414" y="92"/>
                    </a:lnTo>
                    <a:lnTo>
                      <a:pt x="572" y="113"/>
                    </a:lnTo>
                    <a:lnTo>
                      <a:pt x="593" y="35"/>
                    </a:lnTo>
                    <a:lnTo>
                      <a:pt x="652" y="0"/>
                    </a:lnTo>
                    <a:lnTo>
                      <a:pt x="723" y="92"/>
                    </a:lnTo>
                    <a:lnTo>
                      <a:pt x="782" y="9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6" name="Freeform 210"/>
              <p:cNvSpPr>
                <a:spLocks/>
              </p:cNvSpPr>
              <p:nvPr/>
            </p:nvSpPr>
            <p:spPr bwMode="auto">
              <a:xfrm>
                <a:off x="6782470" y="4014133"/>
                <a:ext cx="164427" cy="372950"/>
              </a:xfrm>
              <a:custGeom>
                <a:avLst/>
                <a:gdLst>
                  <a:gd name="T0" fmla="*/ 891 w 1059"/>
                  <a:gd name="T1" fmla="*/ 333 h 2402"/>
                  <a:gd name="T2" fmla="*/ 834 w 1059"/>
                  <a:gd name="T3" fmla="*/ 385 h 2402"/>
                  <a:gd name="T4" fmla="*/ 718 w 1059"/>
                  <a:gd name="T5" fmla="*/ 420 h 2402"/>
                  <a:gd name="T6" fmla="*/ 617 w 1059"/>
                  <a:gd name="T7" fmla="*/ 564 h 2402"/>
                  <a:gd name="T8" fmla="*/ 565 w 1059"/>
                  <a:gd name="T9" fmla="*/ 585 h 2402"/>
                  <a:gd name="T10" fmla="*/ 508 w 1059"/>
                  <a:gd name="T11" fmla="*/ 659 h 2402"/>
                  <a:gd name="T12" fmla="*/ 522 w 1059"/>
                  <a:gd name="T13" fmla="*/ 834 h 2402"/>
                  <a:gd name="T14" fmla="*/ 586 w 1059"/>
                  <a:gd name="T15" fmla="*/ 876 h 2402"/>
                  <a:gd name="T16" fmla="*/ 740 w 1059"/>
                  <a:gd name="T17" fmla="*/ 1093 h 2402"/>
                  <a:gd name="T18" fmla="*/ 811 w 1059"/>
                  <a:gd name="T19" fmla="*/ 1129 h 2402"/>
                  <a:gd name="T20" fmla="*/ 905 w 1059"/>
                  <a:gd name="T21" fmla="*/ 1245 h 2402"/>
                  <a:gd name="T22" fmla="*/ 1028 w 1059"/>
                  <a:gd name="T23" fmla="*/ 1405 h 2402"/>
                  <a:gd name="T24" fmla="*/ 1059 w 1059"/>
                  <a:gd name="T25" fmla="*/ 1700 h 2402"/>
                  <a:gd name="T26" fmla="*/ 1028 w 1059"/>
                  <a:gd name="T27" fmla="*/ 1854 h 2402"/>
                  <a:gd name="T28" fmla="*/ 1014 w 1059"/>
                  <a:gd name="T29" fmla="*/ 1960 h 2402"/>
                  <a:gd name="T30" fmla="*/ 862 w 1059"/>
                  <a:gd name="T31" fmla="*/ 2069 h 2402"/>
                  <a:gd name="T32" fmla="*/ 718 w 1059"/>
                  <a:gd name="T33" fmla="*/ 2114 h 2402"/>
                  <a:gd name="T34" fmla="*/ 681 w 1059"/>
                  <a:gd name="T35" fmla="*/ 2171 h 2402"/>
                  <a:gd name="T36" fmla="*/ 617 w 1059"/>
                  <a:gd name="T37" fmla="*/ 2258 h 2402"/>
                  <a:gd name="T38" fmla="*/ 544 w 1059"/>
                  <a:gd name="T39" fmla="*/ 2272 h 2402"/>
                  <a:gd name="T40" fmla="*/ 399 w 1059"/>
                  <a:gd name="T41" fmla="*/ 2402 h 2402"/>
                  <a:gd name="T42" fmla="*/ 355 w 1059"/>
                  <a:gd name="T43" fmla="*/ 2381 h 2402"/>
                  <a:gd name="T44" fmla="*/ 369 w 1059"/>
                  <a:gd name="T45" fmla="*/ 2163 h 2402"/>
                  <a:gd name="T46" fmla="*/ 319 w 1059"/>
                  <a:gd name="T47" fmla="*/ 2121 h 2402"/>
                  <a:gd name="T48" fmla="*/ 333 w 1059"/>
                  <a:gd name="T49" fmla="*/ 2076 h 2402"/>
                  <a:gd name="T50" fmla="*/ 399 w 1059"/>
                  <a:gd name="T51" fmla="*/ 2048 h 2402"/>
                  <a:gd name="T52" fmla="*/ 529 w 1059"/>
                  <a:gd name="T53" fmla="*/ 1977 h 2402"/>
                  <a:gd name="T54" fmla="*/ 515 w 1059"/>
                  <a:gd name="T55" fmla="*/ 1875 h 2402"/>
                  <a:gd name="T56" fmla="*/ 565 w 1059"/>
                  <a:gd name="T57" fmla="*/ 1830 h 2402"/>
                  <a:gd name="T58" fmla="*/ 747 w 1059"/>
                  <a:gd name="T59" fmla="*/ 1830 h 2402"/>
                  <a:gd name="T60" fmla="*/ 811 w 1059"/>
                  <a:gd name="T61" fmla="*/ 1658 h 2402"/>
                  <a:gd name="T62" fmla="*/ 775 w 1059"/>
                  <a:gd name="T63" fmla="*/ 1490 h 2402"/>
                  <a:gd name="T64" fmla="*/ 782 w 1059"/>
                  <a:gd name="T65" fmla="*/ 1216 h 2402"/>
                  <a:gd name="T66" fmla="*/ 681 w 1059"/>
                  <a:gd name="T67" fmla="*/ 1181 h 2402"/>
                  <a:gd name="T68" fmla="*/ 659 w 1059"/>
                  <a:gd name="T69" fmla="*/ 1115 h 2402"/>
                  <a:gd name="T70" fmla="*/ 470 w 1059"/>
                  <a:gd name="T71" fmla="*/ 933 h 2402"/>
                  <a:gd name="T72" fmla="*/ 362 w 1059"/>
                  <a:gd name="T73" fmla="*/ 753 h 2402"/>
                  <a:gd name="T74" fmla="*/ 378 w 1059"/>
                  <a:gd name="T75" fmla="*/ 515 h 2402"/>
                  <a:gd name="T76" fmla="*/ 246 w 1059"/>
                  <a:gd name="T77" fmla="*/ 427 h 2402"/>
                  <a:gd name="T78" fmla="*/ 88 w 1059"/>
                  <a:gd name="T79" fmla="*/ 413 h 2402"/>
                  <a:gd name="T80" fmla="*/ 81 w 1059"/>
                  <a:gd name="T81" fmla="*/ 283 h 2402"/>
                  <a:gd name="T82" fmla="*/ 22 w 1059"/>
                  <a:gd name="T83" fmla="*/ 231 h 2402"/>
                  <a:gd name="T84" fmla="*/ 0 w 1059"/>
                  <a:gd name="T85" fmla="*/ 163 h 2402"/>
                  <a:gd name="T86" fmla="*/ 66 w 1059"/>
                  <a:gd name="T87" fmla="*/ 99 h 2402"/>
                  <a:gd name="T88" fmla="*/ 154 w 1059"/>
                  <a:gd name="T89" fmla="*/ 120 h 2402"/>
                  <a:gd name="T90" fmla="*/ 338 w 1059"/>
                  <a:gd name="T91" fmla="*/ 132 h 2402"/>
                  <a:gd name="T92" fmla="*/ 414 w 1059"/>
                  <a:gd name="T93" fmla="*/ 0 h 2402"/>
                  <a:gd name="T94" fmla="*/ 501 w 1059"/>
                  <a:gd name="T95" fmla="*/ 75 h 2402"/>
                  <a:gd name="T96" fmla="*/ 664 w 1059"/>
                  <a:gd name="T97" fmla="*/ 75 h 2402"/>
                  <a:gd name="T98" fmla="*/ 685 w 1059"/>
                  <a:gd name="T99" fmla="*/ 132 h 2402"/>
                  <a:gd name="T100" fmla="*/ 664 w 1059"/>
                  <a:gd name="T101" fmla="*/ 229 h 2402"/>
                  <a:gd name="T102" fmla="*/ 749 w 1059"/>
                  <a:gd name="T103" fmla="*/ 304 h 2402"/>
                  <a:gd name="T104" fmla="*/ 848 w 1059"/>
                  <a:gd name="T105" fmla="*/ 293 h 2402"/>
                  <a:gd name="T106" fmla="*/ 891 w 1059"/>
                  <a:gd name="T107" fmla="*/ 333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9" h="2402">
                    <a:moveTo>
                      <a:pt x="891" y="333"/>
                    </a:moveTo>
                    <a:lnTo>
                      <a:pt x="834" y="385"/>
                    </a:lnTo>
                    <a:lnTo>
                      <a:pt x="718" y="420"/>
                    </a:lnTo>
                    <a:lnTo>
                      <a:pt x="617" y="564"/>
                    </a:lnTo>
                    <a:lnTo>
                      <a:pt x="565" y="585"/>
                    </a:lnTo>
                    <a:lnTo>
                      <a:pt x="508" y="659"/>
                    </a:lnTo>
                    <a:lnTo>
                      <a:pt x="522" y="834"/>
                    </a:lnTo>
                    <a:lnTo>
                      <a:pt x="586" y="876"/>
                    </a:lnTo>
                    <a:lnTo>
                      <a:pt x="740" y="1093"/>
                    </a:lnTo>
                    <a:lnTo>
                      <a:pt x="811" y="1129"/>
                    </a:lnTo>
                    <a:lnTo>
                      <a:pt x="905" y="1245"/>
                    </a:lnTo>
                    <a:lnTo>
                      <a:pt x="1028" y="1405"/>
                    </a:lnTo>
                    <a:lnTo>
                      <a:pt x="1059" y="1700"/>
                    </a:lnTo>
                    <a:lnTo>
                      <a:pt x="1028" y="1854"/>
                    </a:lnTo>
                    <a:lnTo>
                      <a:pt x="1014" y="1960"/>
                    </a:lnTo>
                    <a:lnTo>
                      <a:pt x="862" y="2069"/>
                    </a:lnTo>
                    <a:lnTo>
                      <a:pt x="718" y="2114"/>
                    </a:lnTo>
                    <a:lnTo>
                      <a:pt x="681" y="2171"/>
                    </a:lnTo>
                    <a:lnTo>
                      <a:pt x="617" y="2258"/>
                    </a:lnTo>
                    <a:lnTo>
                      <a:pt x="544" y="2272"/>
                    </a:lnTo>
                    <a:lnTo>
                      <a:pt x="399" y="2402"/>
                    </a:lnTo>
                    <a:lnTo>
                      <a:pt x="355" y="2381"/>
                    </a:lnTo>
                    <a:lnTo>
                      <a:pt x="369" y="2163"/>
                    </a:lnTo>
                    <a:lnTo>
                      <a:pt x="319" y="2121"/>
                    </a:lnTo>
                    <a:lnTo>
                      <a:pt x="333" y="2076"/>
                    </a:lnTo>
                    <a:lnTo>
                      <a:pt x="399" y="2048"/>
                    </a:lnTo>
                    <a:lnTo>
                      <a:pt x="529" y="1977"/>
                    </a:lnTo>
                    <a:lnTo>
                      <a:pt x="515" y="1875"/>
                    </a:lnTo>
                    <a:lnTo>
                      <a:pt x="565" y="1830"/>
                    </a:lnTo>
                    <a:lnTo>
                      <a:pt x="747" y="1830"/>
                    </a:lnTo>
                    <a:lnTo>
                      <a:pt x="811" y="1658"/>
                    </a:lnTo>
                    <a:lnTo>
                      <a:pt x="775" y="1490"/>
                    </a:lnTo>
                    <a:lnTo>
                      <a:pt x="782" y="1216"/>
                    </a:lnTo>
                    <a:lnTo>
                      <a:pt x="681" y="1181"/>
                    </a:lnTo>
                    <a:lnTo>
                      <a:pt x="659" y="1115"/>
                    </a:lnTo>
                    <a:lnTo>
                      <a:pt x="470" y="933"/>
                    </a:lnTo>
                    <a:lnTo>
                      <a:pt x="362" y="753"/>
                    </a:lnTo>
                    <a:lnTo>
                      <a:pt x="378" y="515"/>
                    </a:lnTo>
                    <a:lnTo>
                      <a:pt x="246" y="427"/>
                    </a:lnTo>
                    <a:lnTo>
                      <a:pt x="88" y="413"/>
                    </a:lnTo>
                    <a:lnTo>
                      <a:pt x="81" y="283"/>
                    </a:lnTo>
                    <a:lnTo>
                      <a:pt x="22" y="231"/>
                    </a:lnTo>
                    <a:lnTo>
                      <a:pt x="0" y="163"/>
                    </a:lnTo>
                    <a:lnTo>
                      <a:pt x="66" y="99"/>
                    </a:lnTo>
                    <a:lnTo>
                      <a:pt x="154" y="120"/>
                    </a:lnTo>
                    <a:lnTo>
                      <a:pt x="338" y="132"/>
                    </a:lnTo>
                    <a:lnTo>
                      <a:pt x="414" y="0"/>
                    </a:lnTo>
                    <a:lnTo>
                      <a:pt x="501" y="75"/>
                    </a:lnTo>
                    <a:lnTo>
                      <a:pt x="664" y="75"/>
                    </a:lnTo>
                    <a:lnTo>
                      <a:pt x="685" y="132"/>
                    </a:lnTo>
                    <a:lnTo>
                      <a:pt x="664" y="229"/>
                    </a:lnTo>
                    <a:lnTo>
                      <a:pt x="749" y="304"/>
                    </a:lnTo>
                    <a:lnTo>
                      <a:pt x="848" y="293"/>
                    </a:lnTo>
                    <a:lnTo>
                      <a:pt x="891" y="3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7" name="Freeform 211"/>
              <p:cNvSpPr>
                <a:spLocks/>
              </p:cNvSpPr>
              <p:nvPr/>
            </p:nvSpPr>
            <p:spPr bwMode="auto">
              <a:xfrm>
                <a:off x="7299663" y="3462005"/>
                <a:ext cx="156198" cy="163340"/>
              </a:xfrm>
              <a:custGeom>
                <a:avLst/>
                <a:gdLst>
                  <a:gd name="T0" fmla="*/ 1006 w 1006"/>
                  <a:gd name="T1" fmla="*/ 83 h 1052"/>
                  <a:gd name="T2" fmla="*/ 959 w 1006"/>
                  <a:gd name="T3" fmla="*/ 50 h 1052"/>
                  <a:gd name="T4" fmla="*/ 883 w 1006"/>
                  <a:gd name="T5" fmla="*/ 0 h 1052"/>
                  <a:gd name="T6" fmla="*/ 730 w 1006"/>
                  <a:gd name="T7" fmla="*/ 159 h 1052"/>
                  <a:gd name="T8" fmla="*/ 614 w 1006"/>
                  <a:gd name="T9" fmla="*/ 152 h 1052"/>
                  <a:gd name="T10" fmla="*/ 645 w 1006"/>
                  <a:gd name="T11" fmla="*/ 275 h 1052"/>
                  <a:gd name="T12" fmla="*/ 586 w 1006"/>
                  <a:gd name="T13" fmla="*/ 334 h 1052"/>
                  <a:gd name="T14" fmla="*/ 463 w 1006"/>
                  <a:gd name="T15" fmla="*/ 341 h 1052"/>
                  <a:gd name="T16" fmla="*/ 463 w 1006"/>
                  <a:gd name="T17" fmla="*/ 232 h 1052"/>
                  <a:gd name="T18" fmla="*/ 397 w 1006"/>
                  <a:gd name="T19" fmla="*/ 223 h 1052"/>
                  <a:gd name="T20" fmla="*/ 274 w 1006"/>
                  <a:gd name="T21" fmla="*/ 433 h 1052"/>
                  <a:gd name="T22" fmla="*/ 71 w 1006"/>
                  <a:gd name="T23" fmla="*/ 504 h 1052"/>
                  <a:gd name="T24" fmla="*/ 0 w 1006"/>
                  <a:gd name="T25" fmla="*/ 648 h 1052"/>
                  <a:gd name="T26" fmla="*/ 50 w 1006"/>
                  <a:gd name="T27" fmla="*/ 683 h 1052"/>
                  <a:gd name="T28" fmla="*/ 102 w 1006"/>
                  <a:gd name="T29" fmla="*/ 697 h 1052"/>
                  <a:gd name="T30" fmla="*/ 165 w 1006"/>
                  <a:gd name="T31" fmla="*/ 721 h 1052"/>
                  <a:gd name="T32" fmla="*/ 158 w 1006"/>
                  <a:gd name="T33" fmla="*/ 799 h 1052"/>
                  <a:gd name="T34" fmla="*/ 182 w 1006"/>
                  <a:gd name="T35" fmla="*/ 879 h 1052"/>
                  <a:gd name="T36" fmla="*/ 80 w 1006"/>
                  <a:gd name="T37" fmla="*/ 981 h 1052"/>
                  <a:gd name="T38" fmla="*/ 137 w 1006"/>
                  <a:gd name="T39" fmla="*/ 1052 h 1052"/>
                  <a:gd name="T40" fmla="*/ 210 w 1006"/>
                  <a:gd name="T41" fmla="*/ 1052 h 1052"/>
                  <a:gd name="T42" fmla="*/ 298 w 1006"/>
                  <a:gd name="T43" fmla="*/ 1030 h 1052"/>
                  <a:gd name="T44" fmla="*/ 307 w 1006"/>
                  <a:gd name="T45" fmla="*/ 1040 h 1052"/>
                  <a:gd name="T46" fmla="*/ 418 w 1006"/>
                  <a:gd name="T47" fmla="*/ 919 h 1052"/>
                  <a:gd name="T48" fmla="*/ 659 w 1006"/>
                  <a:gd name="T49" fmla="*/ 858 h 1052"/>
                  <a:gd name="T50" fmla="*/ 557 w 1006"/>
                  <a:gd name="T51" fmla="*/ 778 h 1052"/>
                  <a:gd name="T52" fmla="*/ 498 w 1006"/>
                  <a:gd name="T53" fmla="*/ 763 h 1052"/>
                  <a:gd name="T54" fmla="*/ 498 w 1006"/>
                  <a:gd name="T55" fmla="*/ 662 h 1052"/>
                  <a:gd name="T56" fmla="*/ 529 w 1006"/>
                  <a:gd name="T57" fmla="*/ 612 h 1052"/>
                  <a:gd name="T58" fmla="*/ 631 w 1006"/>
                  <a:gd name="T59" fmla="*/ 596 h 1052"/>
                  <a:gd name="T60" fmla="*/ 761 w 1006"/>
                  <a:gd name="T61" fmla="*/ 504 h 1052"/>
                  <a:gd name="T62" fmla="*/ 869 w 1006"/>
                  <a:gd name="T63" fmla="*/ 371 h 1052"/>
                  <a:gd name="T64" fmla="*/ 862 w 1006"/>
                  <a:gd name="T65" fmla="*/ 279 h 1052"/>
                  <a:gd name="T66" fmla="*/ 905 w 1006"/>
                  <a:gd name="T67" fmla="*/ 185 h 1052"/>
                  <a:gd name="T68" fmla="*/ 1006 w 1006"/>
                  <a:gd name="T69" fmla="*/ 83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06" h="1052">
                    <a:moveTo>
                      <a:pt x="1006" y="83"/>
                    </a:moveTo>
                    <a:lnTo>
                      <a:pt x="959" y="50"/>
                    </a:lnTo>
                    <a:lnTo>
                      <a:pt x="883" y="0"/>
                    </a:lnTo>
                    <a:lnTo>
                      <a:pt x="730" y="159"/>
                    </a:lnTo>
                    <a:lnTo>
                      <a:pt x="614" y="152"/>
                    </a:lnTo>
                    <a:lnTo>
                      <a:pt x="645" y="275"/>
                    </a:lnTo>
                    <a:lnTo>
                      <a:pt x="586" y="334"/>
                    </a:lnTo>
                    <a:lnTo>
                      <a:pt x="463" y="341"/>
                    </a:lnTo>
                    <a:lnTo>
                      <a:pt x="463" y="232"/>
                    </a:lnTo>
                    <a:lnTo>
                      <a:pt x="397" y="223"/>
                    </a:lnTo>
                    <a:lnTo>
                      <a:pt x="274" y="433"/>
                    </a:lnTo>
                    <a:lnTo>
                      <a:pt x="71" y="504"/>
                    </a:lnTo>
                    <a:lnTo>
                      <a:pt x="0" y="648"/>
                    </a:lnTo>
                    <a:lnTo>
                      <a:pt x="50" y="683"/>
                    </a:lnTo>
                    <a:lnTo>
                      <a:pt x="102" y="697"/>
                    </a:lnTo>
                    <a:lnTo>
                      <a:pt x="165" y="721"/>
                    </a:lnTo>
                    <a:lnTo>
                      <a:pt x="158" y="799"/>
                    </a:lnTo>
                    <a:lnTo>
                      <a:pt x="182" y="879"/>
                    </a:lnTo>
                    <a:lnTo>
                      <a:pt x="80" y="981"/>
                    </a:lnTo>
                    <a:lnTo>
                      <a:pt x="137" y="1052"/>
                    </a:lnTo>
                    <a:lnTo>
                      <a:pt x="210" y="1052"/>
                    </a:lnTo>
                    <a:lnTo>
                      <a:pt x="298" y="1030"/>
                    </a:lnTo>
                    <a:lnTo>
                      <a:pt x="307" y="1040"/>
                    </a:lnTo>
                    <a:lnTo>
                      <a:pt x="418" y="919"/>
                    </a:lnTo>
                    <a:lnTo>
                      <a:pt x="659" y="858"/>
                    </a:lnTo>
                    <a:lnTo>
                      <a:pt x="557" y="778"/>
                    </a:lnTo>
                    <a:lnTo>
                      <a:pt x="498" y="763"/>
                    </a:lnTo>
                    <a:lnTo>
                      <a:pt x="498" y="662"/>
                    </a:lnTo>
                    <a:lnTo>
                      <a:pt x="529" y="612"/>
                    </a:lnTo>
                    <a:lnTo>
                      <a:pt x="631" y="596"/>
                    </a:lnTo>
                    <a:lnTo>
                      <a:pt x="761" y="504"/>
                    </a:lnTo>
                    <a:lnTo>
                      <a:pt x="869" y="371"/>
                    </a:lnTo>
                    <a:lnTo>
                      <a:pt x="862" y="279"/>
                    </a:lnTo>
                    <a:lnTo>
                      <a:pt x="905" y="185"/>
                    </a:lnTo>
                    <a:lnTo>
                      <a:pt x="1006" y="8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8" name="Freeform 212"/>
              <p:cNvSpPr>
                <a:spLocks/>
              </p:cNvSpPr>
              <p:nvPr/>
            </p:nvSpPr>
            <p:spPr bwMode="auto">
              <a:xfrm>
                <a:off x="6096348" y="3077255"/>
                <a:ext cx="1461833" cy="1015753"/>
              </a:xfrm>
              <a:custGeom>
                <a:avLst/>
                <a:gdLst>
                  <a:gd name="T0" fmla="*/ 8213 w 9415"/>
                  <a:gd name="T1" fmla="*/ 2710 h 6542"/>
                  <a:gd name="T2" fmla="*/ 8480 w 9415"/>
                  <a:gd name="T3" fmla="*/ 2637 h 6542"/>
                  <a:gd name="T4" fmla="*/ 8915 w 9415"/>
                  <a:gd name="T5" fmla="*/ 1997 h 6542"/>
                  <a:gd name="T6" fmla="*/ 9415 w 9415"/>
                  <a:gd name="T7" fmla="*/ 1260 h 6542"/>
                  <a:gd name="T8" fmla="*/ 8830 w 9415"/>
                  <a:gd name="T9" fmla="*/ 1411 h 6542"/>
                  <a:gd name="T10" fmla="*/ 8263 w 9415"/>
                  <a:gd name="T11" fmla="*/ 728 h 6542"/>
                  <a:gd name="T12" fmla="*/ 7601 w 9415"/>
                  <a:gd name="T13" fmla="*/ 0 h 6542"/>
                  <a:gd name="T14" fmla="*/ 7091 w 9415"/>
                  <a:gd name="T15" fmla="*/ 487 h 6542"/>
                  <a:gd name="T16" fmla="*/ 6640 w 9415"/>
                  <a:gd name="T17" fmla="*/ 955 h 6542"/>
                  <a:gd name="T18" fmla="*/ 6515 w 9415"/>
                  <a:gd name="T19" fmla="*/ 1477 h 6542"/>
                  <a:gd name="T20" fmla="*/ 7070 w 9415"/>
                  <a:gd name="T21" fmla="*/ 1628 h 6542"/>
                  <a:gd name="T22" fmla="*/ 6689 w 9415"/>
                  <a:gd name="T23" fmla="*/ 1770 h 6542"/>
                  <a:gd name="T24" fmla="*/ 6321 w 9415"/>
                  <a:gd name="T25" fmla="*/ 1878 h 6542"/>
                  <a:gd name="T26" fmla="*/ 5841 w 9415"/>
                  <a:gd name="T27" fmla="*/ 2356 h 6542"/>
                  <a:gd name="T28" fmla="*/ 5116 w 9415"/>
                  <a:gd name="T29" fmla="*/ 2582 h 6542"/>
                  <a:gd name="T30" fmla="*/ 4311 w 9415"/>
                  <a:gd name="T31" fmla="*/ 2528 h 6542"/>
                  <a:gd name="T32" fmla="*/ 3670 w 9415"/>
                  <a:gd name="T33" fmla="*/ 2582 h 6542"/>
                  <a:gd name="T34" fmla="*/ 2726 w 9415"/>
                  <a:gd name="T35" fmla="*/ 1997 h 6542"/>
                  <a:gd name="T36" fmla="*/ 2128 w 9415"/>
                  <a:gd name="T37" fmla="*/ 1139 h 6542"/>
                  <a:gd name="T38" fmla="*/ 1651 w 9415"/>
                  <a:gd name="T39" fmla="*/ 1607 h 6542"/>
                  <a:gd name="T40" fmla="*/ 1216 w 9415"/>
                  <a:gd name="T41" fmla="*/ 1964 h 6542"/>
                  <a:gd name="T42" fmla="*/ 999 w 9415"/>
                  <a:gd name="T43" fmla="*/ 2594 h 6542"/>
                  <a:gd name="T44" fmla="*/ 455 w 9415"/>
                  <a:gd name="T45" fmla="*/ 3005 h 6542"/>
                  <a:gd name="T46" fmla="*/ 33 w 9415"/>
                  <a:gd name="T47" fmla="*/ 3322 h 6542"/>
                  <a:gd name="T48" fmla="*/ 252 w 9415"/>
                  <a:gd name="T49" fmla="*/ 3693 h 6542"/>
                  <a:gd name="T50" fmla="*/ 550 w 9415"/>
                  <a:gd name="T51" fmla="*/ 4073 h 6542"/>
                  <a:gd name="T52" fmla="*/ 805 w 9415"/>
                  <a:gd name="T53" fmla="*/ 4224 h 6542"/>
                  <a:gd name="T54" fmla="*/ 777 w 9415"/>
                  <a:gd name="T55" fmla="*/ 4491 h 6542"/>
                  <a:gd name="T56" fmla="*/ 848 w 9415"/>
                  <a:gd name="T57" fmla="*/ 4765 h 6542"/>
                  <a:gd name="T58" fmla="*/ 1660 w 9415"/>
                  <a:gd name="T59" fmla="*/ 5091 h 6542"/>
                  <a:gd name="T60" fmla="*/ 2475 w 9415"/>
                  <a:gd name="T61" fmla="*/ 5209 h 6542"/>
                  <a:gd name="T62" fmla="*/ 3094 w 9415"/>
                  <a:gd name="T63" fmla="*/ 5122 h 6542"/>
                  <a:gd name="T64" fmla="*/ 3725 w 9415"/>
                  <a:gd name="T65" fmla="*/ 5221 h 6542"/>
                  <a:gd name="T66" fmla="*/ 3800 w 9415"/>
                  <a:gd name="T67" fmla="*/ 5946 h 6542"/>
                  <a:gd name="T68" fmla="*/ 4192 w 9415"/>
                  <a:gd name="T69" fmla="*/ 6338 h 6542"/>
                  <a:gd name="T70" fmla="*/ 4419 w 9415"/>
                  <a:gd name="T71" fmla="*/ 6197 h 6542"/>
                  <a:gd name="T72" fmla="*/ 4920 w 9415"/>
                  <a:gd name="T73" fmla="*/ 6109 h 6542"/>
                  <a:gd name="T74" fmla="*/ 5267 w 9415"/>
                  <a:gd name="T75" fmla="*/ 6327 h 6542"/>
                  <a:gd name="T76" fmla="*/ 5548 w 9415"/>
                  <a:gd name="T77" fmla="*/ 6534 h 6542"/>
                  <a:gd name="T78" fmla="*/ 5818 w 9415"/>
                  <a:gd name="T79" fmla="*/ 6388 h 6542"/>
                  <a:gd name="T80" fmla="*/ 6151 w 9415"/>
                  <a:gd name="T81" fmla="*/ 6142 h 6542"/>
                  <a:gd name="T82" fmla="*/ 6453 w 9415"/>
                  <a:gd name="T83" fmla="*/ 6187 h 6542"/>
                  <a:gd name="T84" fmla="*/ 6810 w 9415"/>
                  <a:gd name="T85" fmla="*/ 5882 h 6542"/>
                  <a:gd name="T86" fmla="*/ 7070 w 9415"/>
                  <a:gd name="T87" fmla="*/ 5542 h 6542"/>
                  <a:gd name="T88" fmla="*/ 7315 w 9415"/>
                  <a:gd name="T89" fmla="*/ 5230 h 6542"/>
                  <a:gd name="T90" fmla="*/ 7330 w 9415"/>
                  <a:gd name="T91" fmla="*/ 4883 h 6542"/>
                  <a:gd name="T92" fmla="*/ 7389 w 9415"/>
                  <a:gd name="T93" fmla="*/ 4760 h 6542"/>
                  <a:gd name="T94" fmla="*/ 7322 w 9415"/>
                  <a:gd name="T95" fmla="*/ 4508 h 6542"/>
                  <a:gd name="T96" fmla="*/ 7077 w 9415"/>
                  <a:gd name="T97" fmla="*/ 4118 h 6542"/>
                  <a:gd name="T98" fmla="*/ 7157 w 9415"/>
                  <a:gd name="T99" fmla="*/ 3785 h 6542"/>
                  <a:gd name="T100" fmla="*/ 7396 w 9415"/>
                  <a:gd name="T101" fmla="*/ 3690 h 6542"/>
                  <a:gd name="T102" fmla="*/ 7235 w 9415"/>
                  <a:gd name="T103" fmla="*/ 3530 h 6542"/>
                  <a:gd name="T104" fmla="*/ 6831 w 9415"/>
                  <a:gd name="T105" fmla="*/ 3501 h 6542"/>
                  <a:gd name="T106" fmla="*/ 6947 w 9415"/>
                  <a:gd name="T107" fmla="*/ 3220 h 6542"/>
                  <a:gd name="T108" fmla="*/ 7403 w 9415"/>
                  <a:gd name="T109" fmla="*/ 2951 h 6542"/>
                  <a:gd name="T110" fmla="*/ 7467 w 9415"/>
                  <a:gd name="T111" fmla="*/ 3256 h 6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415" h="6542">
                    <a:moveTo>
                      <a:pt x="7750" y="3126"/>
                    </a:moveTo>
                    <a:lnTo>
                      <a:pt x="7821" y="2982"/>
                    </a:lnTo>
                    <a:lnTo>
                      <a:pt x="8024" y="2911"/>
                    </a:lnTo>
                    <a:lnTo>
                      <a:pt x="8147" y="2701"/>
                    </a:lnTo>
                    <a:lnTo>
                      <a:pt x="8213" y="2710"/>
                    </a:lnTo>
                    <a:lnTo>
                      <a:pt x="8213" y="2816"/>
                    </a:lnTo>
                    <a:lnTo>
                      <a:pt x="8336" y="2812"/>
                    </a:lnTo>
                    <a:lnTo>
                      <a:pt x="8395" y="2753"/>
                    </a:lnTo>
                    <a:lnTo>
                      <a:pt x="8364" y="2630"/>
                    </a:lnTo>
                    <a:lnTo>
                      <a:pt x="8480" y="2637"/>
                    </a:lnTo>
                    <a:lnTo>
                      <a:pt x="8711" y="2535"/>
                    </a:lnTo>
                    <a:lnTo>
                      <a:pt x="8830" y="2419"/>
                    </a:lnTo>
                    <a:lnTo>
                      <a:pt x="8851" y="2247"/>
                    </a:lnTo>
                    <a:lnTo>
                      <a:pt x="8785" y="2051"/>
                    </a:lnTo>
                    <a:lnTo>
                      <a:pt x="8915" y="1997"/>
                    </a:lnTo>
                    <a:lnTo>
                      <a:pt x="9035" y="2030"/>
                    </a:lnTo>
                    <a:lnTo>
                      <a:pt x="9165" y="1975"/>
                    </a:lnTo>
                    <a:lnTo>
                      <a:pt x="9241" y="1640"/>
                    </a:lnTo>
                    <a:lnTo>
                      <a:pt x="9361" y="1552"/>
                    </a:lnTo>
                    <a:lnTo>
                      <a:pt x="9415" y="1260"/>
                    </a:lnTo>
                    <a:lnTo>
                      <a:pt x="9349" y="1236"/>
                    </a:lnTo>
                    <a:lnTo>
                      <a:pt x="9177" y="1345"/>
                    </a:lnTo>
                    <a:lnTo>
                      <a:pt x="9023" y="1356"/>
                    </a:lnTo>
                    <a:lnTo>
                      <a:pt x="8948" y="1399"/>
                    </a:lnTo>
                    <a:lnTo>
                      <a:pt x="8830" y="1411"/>
                    </a:lnTo>
                    <a:lnTo>
                      <a:pt x="8763" y="1193"/>
                    </a:lnTo>
                    <a:lnTo>
                      <a:pt x="8579" y="1009"/>
                    </a:lnTo>
                    <a:lnTo>
                      <a:pt x="8437" y="955"/>
                    </a:lnTo>
                    <a:lnTo>
                      <a:pt x="8296" y="943"/>
                    </a:lnTo>
                    <a:lnTo>
                      <a:pt x="8263" y="728"/>
                    </a:lnTo>
                    <a:lnTo>
                      <a:pt x="8156" y="499"/>
                    </a:lnTo>
                    <a:lnTo>
                      <a:pt x="8144" y="378"/>
                    </a:lnTo>
                    <a:lnTo>
                      <a:pt x="8003" y="109"/>
                    </a:lnTo>
                    <a:lnTo>
                      <a:pt x="7840" y="76"/>
                    </a:lnTo>
                    <a:lnTo>
                      <a:pt x="7601" y="0"/>
                    </a:lnTo>
                    <a:lnTo>
                      <a:pt x="7254" y="43"/>
                    </a:lnTo>
                    <a:lnTo>
                      <a:pt x="7103" y="293"/>
                    </a:lnTo>
                    <a:lnTo>
                      <a:pt x="7211" y="282"/>
                    </a:lnTo>
                    <a:lnTo>
                      <a:pt x="7200" y="402"/>
                    </a:lnTo>
                    <a:lnTo>
                      <a:pt x="7091" y="487"/>
                    </a:lnTo>
                    <a:lnTo>
                      <a:pt x="7025" y="704"/>
                    </a:lnTo>
                    <a:lnTo>
                      <a:pt x="6949" y="749"/>
                    </a:lnTo>
                    <a:lnTo>
                      <a:pt x="6961" y="879"/>
                    </a:lnTo>
                    <a:lnTo>
                      <a:pt x="6722" y="1042"/>
                    </a:lnTo>
                    <a:lnTo>
                      <a:pt x="6640" y="955"/>
                    </a:lnTo>
                    <a:lnTo>
                      <a:pt x="6614" y="1009"/>
                    </a:lnTo>
                    <a:lnTo>
                      <a:pt x="6515" y="1236"/>
                    </a:lnTo>
                    <a:lnTo>
                      <a:pt x="6439" y="1323"/>
                    </a:lnTo>
                    <a:lnTo>
                      <a:pt x="6430" y="1423"/>
                    </a:lnTo>
                    <a:lnTo>
                      <a:pt x="6515" y="1477"/>
                    </a:lnTo>
                    <a:lnTo>
                      <a:pt x="6571" y="1411"/>
                    </a:lnTo>
                    <a:lnTo>
                      <a:pt x="6689" y="1477"/>
                    </a:lnTo>
                    <a:lnTo>
                      <a:pt x="6755" y="1378"/>
                    </a:lnTo>
                    <a:lnTo>
                      <a:pt x="7004" y="1453"/>
                    </a:lnTo>
                    <a:lnTo>
                      <a:pt x="7070" y="1628"/>
                    </a:lnTo>
                    <a:lnTo>
                      <a:pt x="7004" y="1671"/>
                    </a:lnTo>
                    <a:lnTo>
                      <a:pt x="6907" y="1640"/>
                    </a:lnTo>
                    <a:lnTo>
                      <a:pt x="6777" y="1649"/>
                    </a:lnTo>
                    <a:lnTo>
                      <a:pt x="6786" y="1737"/>
                    </a:lnTo>
                    <a:lnTo>
                      <a:pt x="6689" y="1770"/>
                    </a:lnTo>
                    <a:lnTo>
                      <a:pt x="6635" y="1692"/>
                    </a:lnTo>
                    <a:lnTo>
                      <a:pt x="6548" y="1725"/>
                    </a:lnTo>
                    <a:lnTo>
                      <a:pt x="6493" y="1933"/>
                    </a:lnTo>
                    <a:lnTo>
                      <a:pt x="6396" y="1954"/>
                    </a:lnTo>
                    <a:lnTo>
                      <a:pt x="6321" y="1878"/>
                    </a:lnTo>
                    <a:lnTo>
                      <a:pt x="6134" y="2063"/>
                    </a:lnTo>
                    <a:lnTo>
                      <a:pt x="5907" y="1997"/>
                    </a:lnTo>
                    <a:lnTo>
                      <a:pt x="5799" y="2171"/>
                    </a:lnTo>
                    <a:lnTo>
                      <a:pt x="5896" y="2247"/>
                    </a:lnTo>
                    <a:lnTo>
                      <a:pt x="5841" y="2356"/>
                    </a:lnTo>
                    <a:lnTo>
                      <a:pt x="5702" y="2389"/>
                    </a:lnTo>
                    <a:lnTo>
                      <a:pt x="5581" y="2528"/>
                    </a:lnTo>
                    <a:lnTo>
                      <a:pt x="5385" y="2615"/>
                    </a:lnTo>
                    <a:lnTo>
                      <a:pt x="5246" y="2637"/>
                    </a:lnTo>
                    <a:lnTo>
                      <a:pt x="5116" y="2582"/>
                    </a:lnTo>
                    <a:lnTo>
                      <a:pt x="4875" y="2712"/>
                    </a:lnTo>
                    <a:lnTo>
                      <a:pt x="4778" y="2745"/>
                    </a:lnTo>
                    <a:lnTo>
                      <a:pt x="4648" y="2682"/>
                    </a:lnTo>
                    <a:lnTo>
                      <a:pt x="4474" y="2670"/>
                    </a:lnTo>
                    <a:lnTo>
                      <a:pt x="4311" y="2528"/>
                    </a:lnTo>
                    <a:lnTo>
                      <a:pt x="4051" y="2507"/>
                    </a:lnTo>
                    <a:lnTo>
                      <a:pt x="3855" y="2549"/>
                    </a:lnTo>
                    <a:lnTo>
                      <a:pt x="3767" y="2507"/>
                    </a:lnTo>
                    <a:lnTo>
                      <a:pt x="3725" y="2528"/>
                    </a:lnTo>
                    <a:lnTo>
                      <a:pt x="3670" y="2582"/>
                    </a:lnTo>
                    <a:lnTo>
                      <a:pt x="3519" y="2573"/>
                    </a:lnTo>
                    <a:lnTo>
                      <a:pt x="3411" y="2441"/>
                    </a:lnTo>
                    <a:lnTo>
                      <a:pt x="3432" y="2268"/>
                    </a:lnTo>
                    <a:lnTo>
                      <a:pt x="2910" y="2039"/>
                    </a:lnTo>
                    <a:lnTo>
                      <a:pt x="2726" y="1997"/>
                    </a:lnTo>
                    <a:lnTo>
                      <a:pt x="2617" y="1855"/>
                    </a:lnTo>
                    <a:lnTo>
                      <a:pt x="2714" y="1737"/>
                    </a:lnTo>
                    <a:lnTo>
                      <a:pt x="2475" y="1389"/>
                    </a:lnTo>
                    <a:lnTo>
                      <a:pt x="2303" y="1389"/>
                    </a:lnTo>
                    <a:lnTo>
                      <a:pt x="2128" y="1139"/>
                    </a:lnTo>
                    <a:lnTo>
                      <a:pt x="2085" y="1139"/>
                    </a:lnTo>
                    <a:lnTo>
                      <a:pt x="1802" y="1368"/>
                    </a:lnTo>
                    <a:lnTo>
                      <a:pt x="1856" y="1574"/>
                    </a:lnTo>
                    <a:lnTo>
                      <a:pt x="1769" y="1661"/>
                    </a:lnTo>
                    <a:lnTo>
                      <a:pt x="1651" y="1607"/>
                    </a:lnTo>
                    <a:lnTo>
                      <a:pt x="1467" y="1616"/>
                    </a:lnTo>
                    <a:lnTo>
                      <a:pt x="1346" y="1900"/>
                    </a:lnTo>
                    <a:lnTo>
                      <a:pt x="1360" y="1989"/>
                    </a:lnTo>
                    <a:lnTo>
                      <a:pt x="1292" y="2063"/>
                    </a:lnTo>
                    <a:lnTo>
                      <a:pt x="1216" y="1964"/>
                    </a:lnTo>
                    <a:lnTo>
                      <a:pt x="911" y="2072"/>
                    </a:lnTo>
                    <a:lnTo>
                      <a:pt x="1011" y="2181"/>
                    </a:lnTo>
                    <a:lnTo>
                      <a:pt x="1020" y="2344"/>
                    </a:lnTo>
                    <a:lnTo>
                      <a:pt x="1053" y="2441"/>
                    </a:lnTo>
                    <a:lnTo>
                      <a:pt x="999" y="2594"/>
                    </a:lnTo>
                    <a:lnTo>
                      <a:pt x="881" y="2734"/>
                    </a:lnTo>
                    <a:lnTo>
                      <a:pt x="706" y="2767"/>
                    </a:lnTo>
                    <a:lnTo>
                      <a:pt x="576" y="2866"/>
                    </a:lnTo>
                    <a:lnTo>
                      <a:pt x="477" y="2875"/>
                    </a:lnTo>
                    <a:lnTo>
                      <a:pt x="455" y="3005"/>
                    </a:lnTo>
                    <a:lnTo>
                      <a:pt x="359" y="3017"/>
                    </a:lnTo>
                    <a:lnTo>
                      <a:pt x="271" y="2941"/>
                    </a:lnTo>
                    <a:lnTo>
                      <a:pt x="44" y="3071"/>
                    </a:lnTo>
                    <a:lnTo>
                      <a:pt x="0" y="3168"/>
                    </a:lnTo>
                    <a:lnTo>
                      <a:pt x="33" y="3322"/>
                    </a:lnTo>
                    <a:lnTo>
                      <a:pt x="174" y="3343"/>
                    </a:lnTo>
                    <a:lnTo>
                      <a:pt x="205" y="3452"/>
                    </a:lnTo>
                    <a:lnTo>
                      <a:pt x="129" y="3603"/>
                    </a:lnTo>
                    <a:lnTo>
                      <a:pt x="163" y="3657"/>
                    </a:lnTo>
                    <a:lnTo>
                      <a:pt x="252" y="3693"/>
                    </a:lnTo>
                    <a:lnTo>
                      <a:pt x="304" y="3773"/>
                    </a:lnTo>
                    <a:lnTo>
                      <a:pt x="344" y="3898"/>
                    </a:lnTo>
                    <a:lnTo>
                      <a:pt x="463" y="3981"/>
                    </a:lnTo>
                    <a:lnTo>
                      <a:pt x="564" y="4080"/>
                    </a:lnTo>
                    <a:lnTo>
                      <a:pt x="550" y="4073"/>
                    </a:lnTo>
                    <a:lnTo>
                      <a:pt x="654" y="3993"/>
                    </a:lnTo>
                    <a:lnTo>
                      <a:pt x="755" y="3988"/>
                    </a:lnTo>
                    <a:lnTo>
                      <a:pt x="819" y="4042"/>
                    </a:lnTo>
                    <a:lnTo>
                      <a:pt x="836" y="4130"/>
                    </a:lnTo>
                    <a:lnTo>
                      <a:pt x="805" y="4224"/>
                    </a:lnTo>
                    <a:lnTo>
                      <a:pt x="810" y="4283"/>
                    </a:lnTo>
                    <a:lnTo>
                      <a:pt x="848" y="4387"/>
                    </a:lnTo>
                    <a:lnTo>
                      <a:pt x="864" y="4437"/>
                    </a:lnTo>
                    <a:lnTo>
                      <a:pt x="822" y="4458"/>
                    </a:lnTo>
                    <a:lnTo>
                      <a:pt x="777" y="4491"/>
                    </a:lnTo>
                    <a:lnTo>
                      <a:pt x="727" y="4472"/>
                    </a:lnTo>
                    <a:lnTo>
                      <a:pt x="694" y="4503"/>
                    </a:lnTo>
                    <a:lnTo>
                      <a:pt x="781" y="4581"/>
                    </a:lnTo>
                    <a:lnTo>
                      <a:pt x="770" y="4720"/>
                    </a:lnTo>
                    <a:lnTo>
                      <a:pt x="848" y="4765"/>
                    </a:lnTo>
                    <a:lnTo>
                      <a:pt x="966" y="4765"/>
                    </a:lnTo>
                    <a:lnTo>
                      <a:pt x="1086" y="4883"/>
                    </a:lnTo>
                    <a:lnTo>
                      <a:pt x="1270" y="4862"/>
                    </a:lnTo>
                    <a:lnTo>
                      <a:pt x="1467" y="5013"/>
                    </a:lnTo>
                    <a:lnTo>
                      <a:pt x="1660" y="5091"/>
                    </a:lnTo>
                    <a:lnTo>
                      <a:pt x="1835" y="5221"/>
                    </a:lnTo>
                    <a:lnTo>
                      <a:pt x="2194" y="5297"/>
                    </a:lnTo>
                    <a:lnTo>
                      <a:pt x="2270" y="5275"/>
                    </a:lnTo>
                    <a:lnTo>
                      <a:pt x="2367" y="5318"/>
                    </a:lnTo>
                    <a:lnTo>
                      <a:pt x="2475" y="5209"/>
                    </a:lnTo>
                    <a:lnTo>
                      <a:pt x="2574" y="5209"/>
                    </a:lnTo>
                    <a:lnTo>
                      <a:pt x="2638" y="5275"/>
                    </a:lnTo>
                    <a:lnTo>
                      <a:pt x="2768" y="5252"/>
                    </a:lnTo>
                    <a:lnTo>
                      <a:pt x="2846" y="5308"/>
                    </a:lnTo>
                    <a:lnTo>
                      <a:pt x="3094" y="5122"/>
                    </a:lnTo>
                    <a:lnTo>
                      <a:pt x="3441" y="5013"/>
                    </a:lnTo>
                    <a:lnTo>
                      <a:pt x="3507" y="5068"/>
                    </a:lnTo>
                    <a:lnTo>
                      <a:pt x="3496" y="5122"/>
                    </a:lnTo>
                    <a:lnTo>
                      <a:pt x="3616" y="5230"/>
                    </a:lnTo>
                    <a:lnTo>
                      <a:pt x="3725" y="5221"/>
                    </a:lnTo>
                    <a:lnTo>
                      <a:pt x="3812" y="5405"/>
                    </a:lnTo>
                    <a:lnTo>
                      <a:pt x="3845" y="5611"/>
                    </a:lnTo>
                    <a:lnTo>
                      <a:pt x="3704" y="5762"/>
                    </a:lnTo>
                    <a:lnTo>
                      <a:pt x="3704" y="5937"/>
                    </a:lnTo>
                    <a:lnTo>
                      <a:pt x="3800" y="5946"/>
                    </a:lnTo>
                    <a:lnTo>
                      <a:pt x="3930" y="6100"/>
                    </a:lnTo>
                    <a:lnTo>
                      <a:pt x="3930" y="6242"/>
                    </a:lnTo>
                    <a:lnTo>
                      <a:pt x="4060" y="6242"/>
                    </a:lnTo>
                    <a:lnTo>
                      <a:pt x="4072" y="6296"/>
                    </a:lnTo>
                    <a:lnTo>
                      <a:pt x="4192" y="6338"/>
                    </a:lnTo>
                    <a:lnTo>
                      <a:pt x="4235" y="6414"/>
                    </a:lnTo>
                    <a:lnTo>
                      <a:pt x="4322" y="6426"/>
                    </a:lnTo>
                    <a:lnTo>
                      <a:pt x="4289" y="6263"/>
                    </a:lnTo>
                    <a:lnTo>
                      <a:pt x="4332" y="6164"/>
                    </a:lnTo>
                    <a:lnTo>
                      <a:pt x="4419" y="6197"/>
                    </a:lnTo>
                    <a:lnTo>
                      <a:pt x="4485" y="6133"/>
                    </a:lnTo>
                    <a:lnTo>
                      <a:pt x="4573" y="6154"/>
                    </a:lnTo>
                    <a:lnTo>
                      <a:pt x="4757" y="6164"/>
                    </a:lnTo>
                    <a:lnTo>
                      <a:pt x="4833" y="6034"/>
                    </a:lnTo>
                    <a:lnTo>
                      <a:pt x="4920" y="6109"/>
                    </a:lnTo>
                    <a:lnTo>
                      <a:pt x="5083" y="6109"/>
                    </a:lnTo>
                    <a:lnTo>
                      <a:pt x="5104" y="6164"/>
                    </a:lnTo>
                    <a:lnTo>
                      <a:pt x="5083" y="6263"/>
                    </a:lnTo>
                    <a:lnTo>
                      <a:pt x="5168" y="6338"/>
                    </a:lnTo>
                    <a:lnTo>
                      <a:pt x="5267" y="6327"/>
                    </a:lnTo>
                    <a:lnTo>
                      <a:pt x="5310" y="6367"/>
                    </a:lnTo>
                    <a:lnTo>
                      <a:pt x="5447" y="6374"/>
                    </a:lnTo>
                    <a:lnTo>
                      <a:pt x="5527" y="6402"/>
                    </a:lnTo>
                    <a:lnTo>
                      <a:pt x="5520" y="6490"/>
                    </a:lnTo>
                    <a:lnTo>
                      <a:pt x="5548" y="6534"/>
                    </a:lnTo>
                    <a:lnTo>
                      <a:pt x="5600" y="6542"/>
                    </a:lnTo>
                    <a:lnTo>
                      <a:pt x="5615" y="6468"/>
                    </a:lnTo>
                    <a:lnTo>
                      <a:pt x="5716" y="6440"/>
                    </a:lnTo>
                    <a:lnTo>
                      <a:pt x="5759" y="6395"/>
                    </a:lnTo>
                    <a:lnTo>
                      <a:pt x="5818" y="6388"/>
                    </a:lnTo>
                    <a:lnTo>
                      <a:pt x="5874" y="6353"/>
                    </a:lnTo>
                    <a:lnTo>
                      <a:pt x="5955" y="6353"/>
                    </a:lnTo>
                    <a:lnTo>
                      <a:pt x="6056" y="6272"/>
                    </a:lnTo>
                    <a:lnTo>
                      <a:pt x="6092" y="6164"/>
                    </a:lnTo>
                    <a:lnTo>
                      <a:pt x="6151" y="6142"/>
                    </a:lnTo>
                    <a:lnTo>
                      <a:pt x="6193" y="6164"/>
                    </a:lnTo>
                    <a:lnTo>
                      <a:pt x="6193" y="6223"/>
                    </a:lnTo>
                    <a:lnTo>
                      <a:pt x="6259" y="6258"/>
                    </a:lnTo>
                    <a:lnTo>
                      <a:pt x="6375" y="6187"/>
                    </a:lnTo>
                    <a:lnTo>
                      <a:pt x="6453" y="6187"/>
                    </a:lnTo>
                    <a:lnTo>
                      <a:pt x="6526" y="6114"/>
                    </a:lnTo>
                    <a:lnTo>
                      <a:pt x="6614" y="6107"/>
                    </a:lnTo>
                    <a:lnTo>
                      <a:pt x="6642" y="6034"/>
                    </a:lnTo>
                    <a:lnTo>
                      <a:pt x="6800" y="5963"/>
                    </a:lnTo>
                    <a:lnTo>
                      <a:pt x="6810" y="5882"/>
                    </a:lnTo>
                    <a:lnTo>
                      <a:pt x="6888" y="5816"/>
                    </a:lnTo>
                    <a:lnTo>
                      <a:pt x="6947" y="5809"/>
                    </a:lnTo>
                    <a:lnTo>
                      <a:pt x="6975" y="5745"/>
                    </a:lnTo>
                    <a:lnTo>
                      <a:pt x="7063" y="5701"/>
                    </a:lnTo>
                    <a:lnTo>
                      <a:pt x="7070" y="5542"/>
                    </a:lnTo>
                    <a:lnTo>
                      <a:pt x="7133" y="5521"/>
                    </a:lnTo>
                    <a:lnTo>
                      <a:pt x="7133" y="5434"/>
                    </a:lnTo>
                    <a:lnTo>
                      <a:pt x="7235" y="5332"/>
                    </a:lnTo>
                    <a:lnTo>
                      <a:pt x="7242" y="5282"/>
                    </a:lnTo>
                    <a:lnTo>
                      <a:pt x="7315" y="5230"/>
                    </a:lnTo>
                    <a:lnTo>
                      <a:pt x="7337" y="5188"/>
                    </a:lnTo>
                    <a:lnTo>
                      <a:pt x="7330" y="5115"/>
                    </a:lnTo>
                    <a:lnTo>
                      <a:pt x="7396" y="5037"/>
                    </a:lnTo>
                    <a:lnTo>
                      <a:pt x="7381" y="4921"/>
                    </a:lnTo>
                    <a:lnTo>
                      <a:pt x="7330" y="4883"/>
                    </a:lnTo>
                    <a:lnTo>
                      <a:pt x="7259" y="4921"/>
                    </a:lnTo>
                    <a:lnTo>
                      <a:pt x="7228" y="4905"/>
                    </a:lnTo>
                    <a:lnTo>
                      <a:pt x="7235" y="4848"/>
                    </a:lnTo>
                    <a:lnTo>
                      <a:pt x="7322" y="4789"/>
                    </a:lnTo>
                    <a:lnTo>
                      <a:pt x="7389" y="4760"/>
                    </a:lnTo>
                    <a:lnTo>
                      <a:pt x="7365" y="4690"/>
                    </a:lnTo>
                    <a:lnTo>
                      <a:pt x="7308" y="4630"/>
                    </a:lnTo>
                    <a:lnTo>
                      <a:pt x="7381" y="4630"/>
                    </a:lnTo>
                    <a:lnTo>
                      <a:pt x="7381" y="4581"/>
                    </a:lnTo>
                    <a:lnTo>
                      <a:pt x="7322" y="4508"/>
                    </a:lnTo>
                    <a:lnTo>
                      <a:pt x="7249" y="4442"/>
                    </a:lnTo>
                    <a:lnTo>
                      <a:pt x="7242" y="4312"/>
                    </a:lnTo>
                    <a:lnTo>
                      <a:pt x="7192" y="4262"/>
                    </a:lnTo>
                    <a:lnTo>
                      <a:pt x="7178" y="4146"/>
                    </a:lnTo>
                    <a:lnTo>
                      <a:pt x="7077" y="4118"/>
                    </a:lnTo>
                    <a:lnTo>
                      <a:pt x="6982" y="4030"/>
                    </a:lnTo>
                    <a:lnTo>
                      <a:pt x="7004" y="3950"/>
                    </a:lnTo>
                    <a:lnTo>
                      <a:pt x="7091" y="3877"/>
                    </a:lnTo>
                    <a:lnTo>
                      <a:pt x="7091" y="3849"/>
                    </a:lnTo>
                    <a:lnTo>
                      <a:pt x="7157" y="3785"/>
                    </a:lnTo>
                    <a:lnTo>
                      <a:pt x="7185" y="3820"/>
                    </a:lnTo>
                    <a:lnTo>
                      <a:pt x="7242" y="3820"/>
                    </a:lnTo>
                    <a:lnTo>
                      <a:pt x="7322" y="3747"/>
                    </a:lnTo>
                    <a:lnTo>
                      <a:pt x="7330" y="3712"/>
                    </a:lnTo>
                    <a:lnTo>
                      <a:pt x="7396" y="3690"/>
                    </a:lnTo>
                    <a:lnTo>
                      <a:pt x="7476" y="3690"/>
                    </a:lnTo>
                    <a:lnTo>
                      <a:pt x="7504" y="3648"/>
                    </a:lnTo>
                    <a:lnTo>
                      <a:pt x="7483" y="3582"/>
                    </a:lnTo>
                    <a:lnTo>
                      <a:pt x="7287" y="3567"/>
                    </a:lnTo>
                    <a:lnTo>
                      <a:pt x="7235" y="3530"/>
                    </a:lnTo>
                    <a:lnTo>
                      <a:pt x="7185" y="3537"/>
                    </a:lnTo>
                    <a:lnTo>
                      <a:pt x="7025" y="3631"/>
                    </a:lnTo>
                    <a:lnTo>
                      <a:pt x="6940" y="3624"/>
                    </a:lnTo>
                    <a:lnTo>
                      <a:pt x="6947" y="3516"/>
                    </a:lnTo>
                    <a:lnTo>
                      <a:pt x="6831" y="3501"/>
                    </a:lnTo>
                    <a:lnTo>
                      <a:pt x="6751" y="3378"/>
                    </a:lnTo>
                    <a:lnTo>
                      <a:pt x="6796" y="3291"/>
                    </a:lnTo>
                    <a:lnTo>
                      <a:pt x="6902" y="3277"/>
                    </a:lnTo>
                    <a:lnTo>
                      <a:pt x="6947" y="3256"/>
                    </a:lnTo>
                    <a:lnTo>
                      <a:pt x="6947" y="3220"/>
                    </a:lnTo>
                    <a:lnTo>
                      <a:pt x="7004" y="3161"/>
                    </a:lnTo>
                    <a:lnTo>
                      <a:pt x="7025" y="3090"/>
                    </a:lnTo>
                    <a:lnTo>
                      <a:pt x="7143" y="3045"/>
                    </a:lnTo>
                    <a:lnTo>
                      <a:pt x="7273" y="2937"/>
                    </a:lnTo>
                    <a:lnTo>
                      <a:pt x="7403" y="2951"/>
                    </a:lnTo>
                    <a:lnTo>
                      <a:pt x="7410" y="3045"/>
                    </a:lnTo>
                    <a:lnTo>
                      <a:pt x="7294" y="3192"/>
                    </a:lnTo>
                    <a:lnTo>
                      <a:pt x="7365" y="3227"/>
                    </a:lnTo>
                    <a:lnTo>
                      <a:pt x="7358" y="3298"/>
                    </a:lnTo>
                    <a:lnTo>
                      <a:pt x="7467" y="3256"/>
                    </a:lnTo>
                    <a:lnTo>
                      <a:pt x="7634" y="3154"/>
                    </a:lnTo>
                    <a:lnTo>
                      <a:pt x="7750" y="312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09" name="Freeform 213"/>
              <p:cNvSpPr>
                <a:spLocks/>
              </p:cNvSpPr>
              <p:nvPr/>
            </p:nvSpPr>
            <p:spPr bwMode="auto">
              <a:xfrm>
                <a:off x="6426755" y="3141225"/>
                <a:ext cx="767327" cy="362237"/>
              </a:xfrm>
              <a:custGeom>
                <a:avLst/>
                <a:gdLst>
                  <a:gd name="T0" fmla="*/ 175 w 4942"/>
                  <a:gd name="T1" fmla="*/ 977 h 2333"/>
                  <a:gd name="T2" fmla="*/ 586 w 4942"/>
                  <a:gd name="T3" fmla="*/ 1325 h 2333"/>
                  <a:gd name="T4" fmla="*/ 598 w 4942"/>
                  <a:gd name="T5" fmla="*/ 1585 h 2333"/>
                  <a:gd name="T6" fmla="*/ 1304 w 4942"/>
                  <a:gd name="T7" fmla="*/ 1856 h 2333"/>
                  <a:gd name="T8" fmla="*/ 1391 w 4942"/>
                  <a:gd name="T9" fmla="*/ 2161 h 2333"/>
                  <a:gd name="T10" fmla="*/ 1597 w 4942"/>
                  <a:gd name="T11" fmla="*/ 2116 h 2333"/>
                  <a:gd name="T12" fmla="*/ 1727 w 4942"/>
                  <a:gd name="T13" fmla="*/ 2137 h 2333"/>
                  <a:gd name="T14" fmla="*/ 2183 w 4942"/>
                  <a:gd name="T15" fmla="*/ 2116 h 2333"/>
                  <a:gd name="T16" fmla="*/ 2520 w 4942"/>
                  <a:gd name="T17" fmla="*/ 2267 h 2333"/>
                  <a:gd name="T18" fmla="*/ 2747 w 4942"/>
                  <a:gd name="T19" fmla="*/ 2300 h 2333"/>
                  <a:gd name="T20" fmla="*/ 3118 w 4942"/>
                  <a:gd name="T21" fmla="*/ 2225 h 2333"/>
                  <a:gd name="T22" fmla="*/ 3453 w 4942"/>
                  <a:gd name="T23" fmla="*/ 2116 h 2333"/>
                  <a:gd name="T24" fmla="*/ 3713 w 4942"/>
                  <a:gd name="T25" fmla="*/ 1944 h 2333"/>
                  <a:gd name="T26" fmla="*/ 3671 w 4942"/>
                  <a:gd name="T27" fmla="*/ 1759 h 2333"/>
                  <a:gd name="T28" fmla="*/ 4009 w 4942"/>
                  <a:gd name="T29" fmla="*/ 1651 h 2333"/>
                  <a:gd name="T30" fmla="*/ 4268 w 4942"/>
                  <a:gd name="T31" fmla="*/ 1542 h 2333"/>
                  <a:gd name="T32" fmla="*/ 4420 w 4942"/>
                  <a:gd name="T33" fmla="*/ 1313 h 2333"/>
                  <a:gd name="T34" fmla="*/ 4561 w 4942"/>
                  <a:gd name="T35" fmla="*/ 1358 h 2333"/>
                  <a:gd name="T36" fmla="*/ 4649 w 4942"/>
                  <a:gd name="T37" fmla="*/ 1237 h 2333"/>
                  <a:gd name="T38" fmla="*/ 4876 w 4942"/>
                  <a:gd name="T39" fmla="*/ 1259 h 2333"/>
                  <a:gd name="T40" fmla="*/ 4876 w 4942"/>
                  <a:gd name="T41" fmla="*/ 1041 h 2333"/>
                  <a:gd name="T42" fmla="*/ 4561 w 4942"/>
                  <a:gd name="T43" fmla="*/ 1063 h 2333"/>
                  <a:gd name="T44" fmla="*/ 4387 w 4942"/>
                  <a:gd name="T45" fmla="*/ 1063 h 2333"/>
                  <a:gd name="T46" fmla="*/ 4311 w 4942"/>
                  <a:gd name="T47" fmla="*/ 911 h 2333"/>
                  <a:gd name="T48" fmla="*/ 4486 w 4942"/>
                  <a:gd name="T49" fmla="*/ 597 h 2333"/>
                  <a:gd name="T50" fmla="*/ 4332 w 4942"/>
                  <a:gd name="T51" fmla="*/ 564 h 2333"/>
                  <a:gd name="T52" fmla="*/ 4039 w 4942"/>
                  <a:gd name="T53" fmla="*/ 413 h 2333"/>
                  <a:gd name="T54" fmla="*/ 3779 w 4942"/>
                  <a:gd name="T55" fmla="*/ 663 h 2333"/>
                  <a:gd name="T56" fmla="*/ 3387 w 4942"/>
                  <a:gd name="T57" fmla="*/ 694 h 2333"/>
                  <a:gd name="T58" fmla="*/ 3127 w 4942"/>
                  <a:gd name="T59" fmla="*/ 564 h 2333"/>
                  <a:gd name="T60" fmla="*/ 2693 w 4942"/>
                  <a:gd name="T61" fmla="*/ 359 h 2333"/>
                  <a:gd name="T62" fmla="*/ 2140 w 4942"/>
                  <a:gd name="T63" fmla="*/ 108 h 2333"/>
                  <a:gd name="T64" fmla="*/ 1672 w 4942"/>
                  <a:gd name="T65" fmla="*/ 120 h 2333"/>
                  <a:gd name="T66" fmla="*/ 1618 w 4942"/>
                  <a:gd name="T67" fmla="*/ 370 h 2333"/>
                  <a:gd name="T68" fmla="*/ 1401 w 4942"/>
                  <a:gd name="T69" fmla="*/ 555 h 2333"/>
                  <a:gd name="T70" fmla="*/ 1271 w 4942"/>
                  <a:gd name="T71" fmla="*/ 477 h 2333"/>
                  <a:gd name="T72" fmla="*/ 1183 w 4942"/>
                  <a:gd name="T73" fmla="*/ 564 h 2333"/>
                  <a:gd name="T74" fmla="*/ 857 w 4942"/>
                  <a:gd name="T75" fmla="*/ 392 h 2333"/>
                  <a:gd name="T76" fmla="*/ 640 w 4942"/>
                  <a:gd name="T77" fmla="*/ 304 h 2333"/>
                  <a:gd name="T78" fmla="*/ 435 w 4942"/>
                  <a:gd name="T79" fmla="*/ 422 h 2333"/>
                  <a:gd name="T80" fmla="*/ 54 w 4942"/>
                  <a:gd name="T81" fmla="*/ 640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942" h="2333">
                    <a:moveTo>
                      <a:pt x="0" y="727"/>
                    </a:moveTo>
                    <a:lnTo>
                      <a:pt x="175" y="977"/>
                    </a:lnTo>
                    <a:lnTo>
                      <a:pt x="347" y="977"/>
                    </a:lnTo>
                    <a:lnTo>
                      <a:pt x="586" y="1325"/>
                    </a:lnTo>
                    <a:lnTo>
                      <a:pt x="489" y="1443"/>
                    </a:lnTo>
                    <a:lnTo>
                      <a:pt x="598" y="1585"/>
                    </a:lnTo>
                    <a:lnTo>
                      <a:pt x="782" y="1627"/>
                    </a:lnTo>
                    <a:lnTo>
                      <a:pt x="1304" y="1856"/>
                    </a:lnTo>
                    <a:lnTo>
                      <a:pt x="1283" y="2029"/>
                    </a:lnTo>
                    <a:lnTo>
                      <a:pt x="1391" y="2161"/>
                    </a:lnTo>
                    <a:lnTo>
                      <a:pt x="1542" y="2170"/>
                    </a:lnTo>
                    <a:lnTo>
                      <a:pt x="1597" y="2116"/>
                    </a:lnTo>
                    <a:lnTo>
                      <a:pt x="1639" y="2095"/>
                    </a:lnTo>
                    <a:lnTo>
                      <a:pt x="1727" y="2137"/>
                    </a:lnTo>
                    <a:lnTo>
                      <a:pt x="1923" y="2095"/>
                    </a:lnTo>
                    <a:lnTo>
                      <a:pt x="2183" y="2116"/>
                    </a:lnTo>
                    <a:lnTo>
                      <a:pt x="2346" y="2258"/>
                    </a:lnTo>
                    <a:lnTo>
                      <a:pt x="2520" y="2267"/>
                    </a:lnTo>
                    <a:lnTo>
                      <a:pt x="2650" y="2333"/>
                    </a:lnTo>
                    <a:lnTo>
                      <a:pt x="2747" y="2300"/>
                    </a:lnTo>
                    <a:lnTo>
                      <a:pt x="2986" y="2170"/>
                    </a:lnTo>
                    <a:lnTo>
                      <a:pt x="3118" y="2225"/>
                    </a:lnTo>
                    <a:lnTo>
                      <a:pt x="3257" y="2203"/>
                    </a:lnTo>
                    <a:lnTo>
                      <a:pt x="3453" y="2116"/>
                    </a:lnTo>
                    <a:lnTo>
                      <a:pt x="3574" y="1974"/>
                    </a:lnTo>
                    <a:lnTo>
                      <a:pt x="3713" y="1944"/>
                    </a:lnTo>
                    <a:lnTo>
                      <a:pt x="3768" y="1835"/>
                    </a:lnTo>
                    <a:lnTo>
                      <a:pt x="3671" y="1759"/>
                    </a:lnTo>
                    <a:lnTo>
                      <a:pt x="3779" y="1585"/>
                    </a:lnTo>
                    <a:lnTo>
                      <a:pt x="4009" y="1651"/>
                    </a:lnTo>
                    <a:lnTo>
                      <a:pt x="4193" y="1466"/>
                    </a:lnTo>
                    <a:lnTo>
                      <a:pt x="4268" y="1542"/>
                    </a:lnTo>
                    <a:lnTo>
                      <a:pt x="4365" y="1518"/>
                    </a:lnTo>
                    <a:lnTo>
                      <a:pt x="4420" y="1313"/>
                    </a:lnTo>
                    <a:lnTo>
                      <a:pt x="4507" y="1280"/>
                    </a:lnTo>
                    <a:lnTo>
                      <a:pt x="4561" y="1358"/>
                    </a:lnTo>
                    <a:lnTo>
                      <a:pt x="4658" y="1325"/>
                    </a:lnTo>
                    <a:lnTo>
                      <a:pt x="4649" y="1237"/>
                    </a:lnTo>
                    <a:lnTo>
                      <a:pt x="4779" y="1226"/>
                    </a:lnTo>
                    <a:lnTo>
                      <a:pt x="4876" y="1259"/>
                    </a:lnTo>
                    <a:lnTo>
                      <a:pt x="4942" y="1216"/>
                    </a:lnTo>
                    <a:lnTo>
                      <a:pt x="4876" y="1041"/>
                    </a:lnTo>
                    <a:lnTo>
                      <a:pt x="4627" y="966"/>
                    </a:lnTo>
                    <a:lnTo>
                      <a:pt x="4561" y="1063"/>
                    </a:lnTo>
                    <a:lnTo>
                      <a:pt x="4441" y="999"/>
                    </a:lnTo>
                    <a:lnTo>
                      <a:pt x="4387" y="1063"/>
                    </a:lnTo>
                    <a:lnTo>
                      <a:pt x="4302" y="1008"/>
                    </a:lnTo>
                    <a:lnTo>
                      <a:pt x="4311" y="911"/>
                    </a:lnTo>
                    <a:lnTo>
                      <a:pt x="4387" y="824"/>
                    </a:lnTo>
                    <a:lnTo>
                      <a:pt x="4486" y="597"/>
                    </a:lnTo>
                    <a:lnTo>
                      <a:pt x="4512" y="543"/>
                    </a:lnTo>
                    <a:lnTo>
                      <a:pt x="4332" y="564"/>
                    </a:lnTo>
                    <a:lnTo>
                      <a:pt x="4169" y="434"/>
                    </a:lnTo>
                    <a:lnTo>
                      <a:pt x="4039" y="413"/>
                    </a:lnTo>
                    <a:lnTo>
                      <a:pt x="3964" y="543"/>
                    </a:lnTo>
                    <a:lnTo>
                      <a:pt x="3779" y="663"/>
                    </a:lnTo>
                    <a:lnTo>
                      <a:pt x="3616" y="651"/>
                    </a:lnTo>
                    <a:lnTo>
                      <a:pt x="3387" y="694"/>
                    </a:lnTo>
                    <a:lnTo>
                      <a:pt x="3324" y="640"/>
                    </a:lnTo>
                    <a:lnTo>
                      <a:pt x="3127" y="564"/>
                    </a:lnTo>
                    <a:lnTo>
                      <a:pt x="3094" y="477"/>
                    </a:lnTo>
                    <a:lnTo>
                      <a:pt x="2693" y="359"/>
                    </a:lnTo>
                    <a:lnTo>
                      <a:pt x="2400" y="467"/>
                    </a:lnTo>
                    <a:lnTo>
                      <a:pt x="2140" y="108"/>
                    </a:lnTo>
                    <a:lnTo>
                      <a:pt x="1760" y="0"/>
                    </a:lnTo>
                    <a:lnTo>
                      <a:pt x="1672" y="120"/>
                    </a:lnTo>
                    <a:lnTo>
                      <a:pt x="1554" y="229"/>
                    </a:lnTo>
                    <a:lnTo>
                      <a:pt x="1618" y="370"/>
                    </a:lnTo>
                    <a:lnTo>
                      <a:pt x="1597" y="531"/>
                    </a:lnTo>
                    <a:lnTo>
                      <a:pt x="1401" y="555"/>
                    </a:lnTo>
                    <a:lnTo>
                      <a:pt x="1391" y="477"/>
                    </a:lnTo>
                    <a:lnTo>
                      <a:pt x="1271" y="477"/>
                    </a:lnTo>
                    <a:lnTo>
                      <a:pt x="1238" y="564"/>
                    </a:lnTo>
                    <a:lnTo>
                      <a:pt x="1183" y="564"/>
                    </a:lnTo>
                    <a:lnTo>
                      <a:pt x="999" y="380"/>
                    </a:lnTo>
                    <a:lnTo>
                      <a:pt x="857" y="392"/>
                    </a:lnTo>
                    <a:lnTo>
                      <a:pt x="727" y="304"/>
                    </a:lnTo>
                    <a:lnTo>
                      <a:pt x="640" y="304"/>
                    </a:lnTo>
                    <a:lnTo>
                      <a:pt x="522" y="413"/>
                    </a:lnTo>
                    <a:lnTo>
                      <a:pt x="435" y="422"/>
                    </a:lnTo>
                    <a:lnTo>
                      <a:pt x="314" y="585"/>
                    </a:lnTo>
                    <a:lnTo>
                      <a:pt x="54" y="640"/>
                    </a:lnTo>
                    <a:lnTo>
                      <a:pt x="0" y="72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0" name="Freeform 214"/>
              <p:cNvSpPr>
                <a:spLocks/>
              </p:cNvSpPr>
              <p:nvPr/>
            </p:nvSpPr>
            <p:spPr bwMode="auto">
              <a:xfrm>
                <a:off x="6670213" y="4089592"/>
                <a:ext cx="184146" cy="363945"/>
              </a:xfrm>
              <a:custGeom>
                <a:avLst/>
                <a:gdLst>
                  <a:gd name="T0" fmla="*/ 376 w 1186"/>
                  <a:gd name="T1" fmla="*/ 0 h 2344"/>
                  <a:gd name="T2" fmla="*/ 180 w 1186"/>
                  <a:gd name="T3" fmla="*/ 50 h 2344"/>
                  <a:gd name="T4" fmla="*/ 145 w 1186"/>
                  <a:gd name="T5" fmla="*/ 151 h 2344"/>
                  <a:gd name="T6" fmla="*/ 71 w 1186"/>
                  <a:gd name="T7" fmla="*/ 159 h 2344"/>
                  <a:gd name="T8" fmla="*/ 0 w 1186"/>
                  <a:gd name="T9" fmla="*/ 201 h 2344"/>
                  <a:gd name="T10" fmla="*/ 15 w 1186"/>
                  <a:gd name="T11" fmla="*/ 397 h 2344"/>
                  <a:gd name="T12" fmla="*/ 123 w 1186"/>
                  <a:gd name="T13" fmla="*/ 499 h 2344"/>
                  <a:gd name="T14" fmla="*/ 159 w 1186"/>
                  <a:gd name="T15" fmla="*/ 730 h 2344"/>
                  <a:gd name="T16" fmla="*/ 95 w 1186"/>
                  <a:gd name="T17" fmla="*/ 818 h 2344"/>
                  <a:gd name="T18" fmla="*/ 218 w 1186"/>
                  <a:gd name="T19" fmla="*/ 1070 h 2344"/>
                  <a:gd name="T20" fmla="*/ 218 w 1186"/>
                  <a:gd name="T21" fmla="*/ 1295 h 2344"/>
                  <a:gd name="T22" fmla="*/ 201 w 1186"/>
                  <a:gd name="T23" fmla="*/ 1446 h 2344"/>
                  <a:gd name="T24" fmla="*/ 173 w 1186"/>
                  <a:gd name="T25" fmla="*/ 1540 h 2344"/>
                  <a:gd name="T26" fmla="*/ 123 w 1186"/>
                  <a:gd name="T27" fmla="*/ 1656 h 2344"/>
                  <a:gd name="T28" fmla="*/ 130 w 1186"/>
                  <a:gd name="T29" fmla="*/ 1737 h 2344"/>
                  <a:gd name="T30" fmla="*/ 109 w 1186"/>
                  <a:gd name="T31" fmla="*/ 1822 h 2344"/>
                  <a:gd name="T32" fmla="*/ 116 w 1186"/>
                  <a:gd name="T33" fmla="*/ 1982 h 2344"/>
                  <a:gd name="T34" fmla="*/ 180 w 1186"/>
                  <a:gd name="T35" fmla="*/ 1989 h 2344"/>
                  <a:gd name="T36" fmla="*/ 267 w 1186"/>
                  <a:gd name="T37" fmla="*/ 2119 h 2344"/>
                  <a:gd name="T38" fmla="*/ 376 w 1186"/>
                  <a:gd name="T39" fmla="*/ 2242 h 2344"/>
                  <a:gd name="T40" fmla="*/ 463 w 1186"/>
                  <a:gd name="T41" fmla="*/ 2228 h 2344"/>
                  <a:gd name="T42" fmla="*/ 520 w 1186"/>
                  <a:gd name="T43" fmla="*/ 2308 h 2344"/>
                  <a:gd name="T44" fmla="*/ 615 w 1186"/>
                  <a:gd name="T45" fmla="*/ 2344 h 2344"/>
                  <a:gd name="T46" fmla="*/ 752 w 1186"/>
                  <a:gd name="T47" fmla="*/ 2329 h 2344"/>
                  <a:gd name="T48" fmla="*/ 688 w 1186"/>
                  <a:gd name="T49" fmla="*/ 2277 h 2344"/>
                  <a:gd name="T50" fmla="*/ 586 w 1186"/>
                  <a:gd name="T51" fmla="*/ 2185 h 2344"/>
                  <a:gd name="T52" fmla="*/ 492 w 1186"/>
                  <a:gd name="T53" fmla="*/ 2140 h 2344"/>
                  <a:gd name="T54" fmla="*/ 397 w 1186"/>
                  <a:gd name="T55" fmla="*/ 2025 h 2344"/>
                  <a:gd name="T56" fmla="*/ 341 w 1186"/>
                  <a:gd name="T57" fmla="*/ 1845 h 2344"/>
                  <a:gd name="T58" fmla="*/ 267 w 1186"/>
                  <a:gd name="T59" fmla="*/ 1822 h 2344"/>
                  <a:gd name="T60" fmla="*/ 225 w 1186"/>
                  <a:gd name="T61" fmla="*/ 1685 h 2344"/>
                  <a:gd name="T62" fmla="*/ 267 w 1186"/>
                  <a:gd name="T63" fmla="*/ 1491 h 2344"/>
                  <a:gd name="T64" fmla="*/ 362 w 1186"/>
                  <a:gd name="T65" fmla="*/ 1359 h 2344"/>
                  <a:gd name="T66" fmla="*/ 369 w 1186"/>
                  <a:gd name="T67" fmla="*/ 1207 h 2344"/>
                  <a:gd name="T68" fmla="*/ 442 w 1186"/>
                  <a:gd name="T69" fmla="*/ 1151 h 2344"/>
                  <a:gd name="T70" fmla="*/ 506 w 1186"/>
                  <a:gd name="T71" fmla="*/ 1158 h 2344"/>
                  <a:gd name="T72" fmla="*/ 551 w 1186"/>
                  <a:gd name="T73" fmla="*/ 1274 h 2344"/>
                  <a:gd name="T74" fmla="*/ 674 w 1186"/>
                  <a:gd name="T75" fmla="*/ 1309 h 2344"/>
                  <a:gd name="T76" fmla="*/ 745 w 1186"/>
                  <a:gd name="T77" fmla="*/ 1359 h 2344"/>
                  <a:gd name="T78" fmla="*/ 773 w 1186"/>
                  <a:gd name="T79" fmla="*/ 1214 h 2344"/>
                  <a:gd name="T80" fmla="*/ 716 w 1186"/>
                  <a:gd name="T81" fmla="*/ 1172 h 2344"/>
                  <a:gd name="T82" fmla="*/ 723 w 1186"/>
                  <a:gd name="T83" fmla="*/ 1099 h 2344"/>
                  <a:gd name="T84" fmla="*/ 782 w 1186"/>
                  <a:gd name="T85" fmla="*/ 1049 h 2344"/>
                  <a:gd name="T86" fmla="*/ 811 w 1186"/>
                  <a:gd name="T87" fmla="*/ 962 h 2344"/>
                  <a:gd name="T88" fmla="*/ 912 w 1186"/>
                  <a:gd name="T89" fmla="*/ 933 h 2344"/>
                  <a:gd name="T90" fmla="*/ 1130 w 1186"/>
                  <a:gd name="T91" fmla="*/ 997 h 2344"/>
                  <a:gd name="T92" fmla="*/ 1186 w 1186"/>
                  <a:gd name="T93" fmla="*/ 796 h 2344"/>
                  <a:gd name="T94" fmla="*/ 1165 w 1186"/>
                  <a:gd name="T95" fmla="*/ 709 h 2344"/>
                  <a:gd name="T96" fmla="*/ 1021 w 1186"/>
                  <a:gd name="T97" fmla="*/ 527 h 2344"/>
                  <a:gd name="T98" fmla="*/ 976 w 1186"/>
                  <a:gd name="T99" fmla="*/ 348 h 2344"/>
                  <a:gd name="T100" fmla="*/ 898 w 1186"/>
                  <a:gd name="T101" fmla="*/ 331 h 2344"/>
                  <a:gd name="T102" fmla="*/ 825 w 1186"/>
                  <a:gd name="T103" fmla="*/ 404 h 2344"/>
                  <a:gd name="T104" fmla="*/ 752 w 1186"/>
                  <a:gd name="T105" fmla="*/ 404 h 2344"/>
                  <a:gd name="T106" fmla="*/ 702 w 1186"/>
                  <a:gd name="T107" fmla="*/ 355 h 2344"/>
                  <a:gd name="T108" fmla="*/ 622 w 1186"/>
                  <a:gd name="T109" fmla="*/ 355 h 2344"/>
                  <a:gd name="T110" fmla="*/ 513 w 1186"/>
                  <a:gd name="T111" fmla="*/ 463 h 2344"/>
                  <a:gd name="T112" fmla="*/ 463 w 1186"/>
                  <a:gd name="T113" fmla="*/ 404 h 2344"/>
                  <a:gd name="T114" fmla="*/ 478 w 1186"/>
                  <a:gd name="T115" fmla="*/ 348 h 2344"/>
                  <a:gd name="T116" fmla="*/ 506 w 1186"/>
                  <a:gd name="T117" fmla="*/ 166 h 2344"/>
                  <a:gd name="T118" fmla="*/ 404 w 1186"/>
                  <a:gd name="T119" fmla="*/ 123 h 2344"/>
                  <a:gd name="T120" fmla="*/ 376 w 1186"/>
                  <a:gd name="T121" fmla="*/ 0 h 2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6" h="2344">
                    <a:moveTo>
                      <a:pt x="376" y="0"/>
                    </a:moveTo>
                    <a:lnTo>
                      <a:pt x="180" y="50"/>
                    </a:lnTo>
                    <a:lnTo>
                      <a:pt x="145" y="151"/>
                    </a:lnTo>
                    <a:lnTo>
                      <a:pt x="71" y="159"/>
                    </a:lnTo>
                    <a:lnTo>
                      <a:pt x="0" y="201"/>
                    </a:lnTo>
                    <a:lnTo>
                      <a:pt x="15" y="397"/>
                    </a:lnTo>
                    <a:lnTo>
                      <a:pt x="123" y="499"/>
                    </a:lnTo>
                    <a:lnTo>
                      <a:pt x="159" y="730"/>
                    </a:lnTo>
                    <a:lnTo>
                      <a:pt x="95" y="818"/>
                    </a:lnTo>
                    <a:lnTo>
                      <a:pt x="218" y="1070"/>
                    </a:lnTo>
                    <a:lnTo>
                      <a:pt x="218" y="1295"/>
                    </a:lnTo>
                    <a:lnTo>
                      <a:pt x="201" y="1446"/>
                    </a:lnTo>
                    <a:lnTo>
                      <a:pt x="173" y="1540"/>
                    </a:lnTo>
                    <a:lnTo>
                      <a:pt x="123" y="1656"/>
                    </a:lnTo>
                    <a:lnTo>
                      <a:pt x="130" y="1737"/>
                    </a:lnTo>
                    <a:lnTo>
                      <a:pt x="109" y="1822"/>
                    </a:lnTo>
                    <a:lnTo>
                      <a:pt x="116" y="1982"/>
                    </a:lnTo>
                    <a:lnTo>
                      <a:pt x="180" y="1989"/>
                    </a:lnTo>
                    <a:lnTo>
                      <a:pt x="267" y="2119"/>
                    </a:lnTo>
                    <a:lnTo>
                      <a:pt x="376" y="2242"/>
                    </a:lnTo>
                    <a:lnTo>
                      <a:pt x="463" y="2228"/>
                    </a:lnTo>
                    <a:lnTo>
                      <a:pt x="520" y="2308"/>
                    </a:lnTo>
                    <a:lnTo>
                      <a:pt x="615" y="2344"/>
                    </a:lnTo>
                    <a:lnTo>
                      <a:pt x="752" y="2329"/>
                    </a:lnTo>
                    <a:lnTo>
                      <a:pt x="688" y="2277"/>
                    </a:lnTo>
                    <a:lnTo>
                      <a:pt x="586" y="2185"/>
                    </a:lnTo>
                    <a:lnTo>
                      <a:pt x="492" y="2140"/>
                    </a:lnTo>
                    <a:lnTo>
                      <a:pt x="397" y="2025"/>
                    </a:lnTo>
                    <a:lnTo>
                      <a:pt x="341" y="1845"/>
                    </a:lnTo>
                    <a:lnTo>
                      <a:pt x="267" y="1822"/>
                    </a:lnTo>
                    <a:lnTo>
                      <a:pt x="225" y="1685"/>
                    </a:lnTo>
                    <a:lnTo>
                      <a:pt x="267" y="1491"/>
                    </a:lnTo>
                    <a:lnTo>
                      <a:pt x="362" y="1359"/>
                    </a:lnTo>
                    <a:lnTo>
                      <a:pt x="369" y="1207"/>
                    </a:lnTo>
                    <a:lnTo>
                      <a:pt x="442" y="1151"/>
                    </a:lnTo>
                    <a:lnTo>
                      <a:pt x="506" y="1158"/>
                    </a:lnTo>
                    <a:lnTo>
                      <a:pt x="551" y="1274"/>
                    </a:lnTo>
                    <a:lnTo>
                      <a:pt x="674" y="1309"/>
                    </a:lnTo>
                    <a:lnTo>
                      <a:pt x="745" y="1359"/>
                    </a:lnTo>
                    <a:lnTo>
                      <a:pt x="773" y="1214"/>
                    </a:lnTo>
                    <a:lnTo>
                      <a:pt x="716" y="1172"/>
                    </a:lnTo>
                    <a:lnTo>
                      <a:pt x="723" y="1099"/>
                    </a:lnTo>
                    <a:lnTo>
                      <a:pt x="782" y="1049"/>
                    </a:lnTo>
                    <a:lnTo>
                      <a:pt x="811" y="962"/>
                    </a:lnTo>
                    <a:lnTo>
                      <a:pt x="912" y="933"/>
                    </a:lnTo>
                    <a:lnTo>
                      <a:pt x="1130" y="997"/>
                    </a:lnTo>
                    <a:lnTo>
                      <a:pt x="1186" y="796"/>
                    </a:lnTo>
                    <a:lnTo>
                      <a:pt x="1165" y="709"/>
                    </a:lnTo>
                    <a:lnTo>
                      <a:pt x="1021" y="527"/>
                    </a:lnTo>
                    <a:lnTo>
                      <a:pt x="976" y="348"/>
                    </a:lnTo>
                    <a:lnTo>
                      <a:pt x="898" y="331"/>
                    </a:lnTo>
                    <a:lnTo>
                      <a:pt x="825" y="404"/>
                    </a:lnTo>
                    <a:lnTo>
                      <a:pt x="752" y="404"/>
                    </a:lnTo>
                    <a:lnTo>
                      <a:pt x="702" y="355"/>
                    </a:lnTo>
                    <a:lnTo>
                      <a:pt x="622" y="355"/>
                    </a:lnTo>
                    <a:lnTo>
                      <a:pt x="513" y="463"/>
                    </a:lnTo>
                    <a:lnTo>
                      <a:pt x="463" y="404"/>
                    </a:lnTo>
                    <a:lnTo>
                      <a:pt x="478" y="348"/>
                    </a:lnTo>
                    <a:lnTo>
                      <a:pt x="506" y="166"/>
                    </a:lnTo>
                    <a:lnTo>
                      <a:pt x="404" y="123"/>
                    </a:lnTo>
                    <a:lnTo>
                      <a:pt x="376"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1" name="Freeform 215"/>
              <p:cNvSpPr>
                <a:spLocks/>
              </p:cNvSpPr>
              <p:nvPr/>
            </p:nvSpPr>
            <p:spPr bwMode="auto">
              <a:xfrm>
                <a:off x="7070489" y="4467045"/>
                <a:ext cx="24532" cy="19098"/>
              </a:xfrm>
              <a:custGeom>
                <a:avLst/>
                <a:gdLst>
                  <a:gd name="T0" fmla="*/ 158 w 158"/>
                  <a:gd name="T1" fmla="*/ 7 h 123"/>
                  <a:gd name="T2" fmla="*/ 56 w 158"/>
                  <a:gd name="T3" fmla="*/ 0 h 123"/>
                  <a:gd name="T4" fmla="*/ 9 w 158"/>
                  <a:gd name="T5" fmla="*/ 19 h 123"/>
                  <a:gd name="T6" fmla="*/ 0 w 158"/>
                  <a:gd name="T7" fmla="*/ 116 h 123"/>
                  <a:gd name="T8" fmla="*/ 42 w 158"/>
                  <a:gd name="T9" fmla="*/ 123 h 123"/>
                  <a:gd name="T10" fmla="*/ 56 w 158"/>
                  <a:gd name="T11" fmla="*/ 64 h 123"/>
                  <a:gd name="T12" fmla="*/ 122 w 158"/>
                  <a:gd name="T13" fmla="*/ 109 h 123"/>
                  <a:gd name="T14" fmla="*/ 144 w 158"/>
                  <a:gd name="T15" fmla="*/ 73 h 123"/>
                  <a:gd name="T16" fmla="*/ 158 w 158"/>
                  <a:gd name="T17" fmla="*/ 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23">
                    <a:moveTo>
                      <a:pt x="158" y="7"/>
                    </a:moveTo>
                    <a:lnTo>
                      <a:pt x="56" y="0"/>
                    </a:lnTo>
                    <a:lnTo>
                      <a:pt x="9" y="19"/>
                    </a:lnTo>
                    <a:lnTo>
                      <a:pt x="0" y="116"/>
                    </a:lnTo>
                    <a:lnTo>
                      <a:pt x="42" y="123"/>
                    </a:lnTo>
                    <a:lnTo>
                      <a:pt x="56" y="64"/>
                    </a:lnTo>
                    <a:lnTo>
                      <a:pt x="122" y="109"/>
                    </a:lnTo>
                    <a:lnTo>
                      <a:pt x="144" y="73"/>
                    </a:lnTo>
                    <a:lnTo>
                      <a:pt x="158" y="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2" name="Freeform 216"/>
              <p:cNvSpPr>
                <a:spLocks/>
              </p:cNvSpPr>
              <p:nvPr/>
            </p:nvSpPr>
            <p:spPr bwMode="auto">
              <a:xfrm>
                <a:off x="6940997" y="4480553"/>
                <a:ext cx="236160" cy="190822"/>
              </a:xfrm>
              <a:custGeom>
                <a:avLst/>
                <a:gdLst>
                  <a:gd name="T0" fmla="*/ 1297 w 1521"/>
                  <a:gd name="T1" fmla="*/ 43 h 1229"/>
                  <a:gd name="T2" fmla="*/ 1297 w 1521"/>
                  <a:gd name="T3" fmla="*/ 159 h 1229"/>
                  <a:gd name="T4" fmla="*/ 1377 w 1521"/>
                  <a:gd name="T5" fmla="*/ 239 h 1229"/>
                  <a:gd name="T6" fmla="*/ 1367 w 1521"/>
                  <a:gd name="T7" fmla="*/ 383 h 1229"/>
                  <a:gd name="T8" fmla="*/ 1486 w 1521"/>
                  <a:gd name="T9" fmla="*/ 426 h 1229"/>
                  <a:gd name="T10" fmla="*/ 1521 w 1521"/>
                  <a:gd name="T11" fmla="*/ 506 h 1229"/>
                  <a:gd name="T12" fmla="*/ 1412 w 1521"/>
                  <a:gd name="T13" fmla="*/ 513 h 1229"/>
                  <a:gd name="T14" fmla="*/ 1384 w 1521"/>
                  <a:gd name="T15" fmla="*/ 471 h 1229"/>
                  <a:gd name="T16" fmla="*/ 1290 w 1521"/>
                  <a:gd name="T17" fmla="*/ 563 h 1229"/>
                  <a:gd name="T18" fmla="*/ 1318 w 1521"/>
                  <a:gd name="T19" fmla="*/ 702 h 1229"/>
                  <a:gd name="T20" fmla="*/ 1195 w 1521"/>
                  <a:gd name="T21" fmla="*/ 860 h 1229"/>
                  <a:gd name="T22" fmla="*/ 1115 w 1521"/>
                  <a:gd name="T23" fmla="*/ 889 h 1229"/>
                  <a:gd name="T24" fmla="*/ 1129 w 1521"/>
                  <a:gd name="T25" fmla="*/ 1042 h 1229"/>
                  <a:gd name="T26" fmla="*/ 992 w 1521"/>
                  <a:gd name="T27" fmla="*/ 1186 h 1229"/>
                  <a:gd name="T28" fmla="*/ 876 w 1521"/>
                  <a:gd name="T29" fmla="*/ 1229 h 1229"/>
                  <a:gd name="T30" fmla="*/ 869 w 1521"/>
                  <a:gd name="T31" fmla="*/ 1193 h 1229"/>
                  <a:gd name="T32" fmla="*/ 782 w 1521"/>
                  <a:gd name="T33" fmla="*/ 1127 h 1229"/>
                  <a:gd name="T34" fmla="*/ 711 w 1521"/>
                  <a:gd name="T35" fmla="*/ 1151 h 1229"/>
                  <a:gd name="T36" fmla="*/ 673 w 1521"/>
                  <a:gd name="T37" fmla="*/ 1113 h 1229"/>
                  <a:gd name="T38" fmla="*/ 588 w 1521"/>
                  <a:gd name="T39" fmla="*/ 1099 h 1229"/>
                  <a:gd name="T40" fmla="*/ 477 w 1521"/>
                  <a:gd name="T41" fmla="*/ 1158 h 1229"/>
                  <a:gd name="T42" fmla="*/ 413 w 1521"/>
                  <a:gd name="T43" fmla="*/ 1092 h 1229"/>
                  <a:gd name="T44" fmla="*/ 210 w 1521"/>
                  <a:gd name="T45" fmla="*/ 1056 h 1229"/>
                  <a:gd name="T46" fmla="*/ 137 w 1521"/>
                  <a:gd name="T47" fmla="*/ 811 h 1229"/>
                  <a:gd name="T48" fmla="*/ 38 w 1521"/>
                  <a:gd name="T49" fmla="*/ 723 h 1229"/>
                  <a:gd name="T50" fmla="*/ 0 w 1521"/>
                  <a:gd name="T51" fmla="*/ 419 h 1229"/>
                  <a:gd name="T52" fmla="*/ 73 w 1521"/>
                  <a:gd name="T53" fmla="*/ 369 h 1229"/>
                  <a:gd name="T54" fmla="*/ 123 w 1521"/>
                  <a:gd name="T55" fmla="*/ 390 h 1229"/>
                  <a:gd name="T56" fmla="*/ 108 w 1521"/>
                  <a:gd name="T57" fmla="*/ 383 h 1229"/>
                  <a:gd name="T58" fmla="*/ 137 w 1521"/>
                  <a:gd name="T59" fmla="*/ 433 h 1229"/>
                  <a:gd name="T60" fmla="*/ 189 w 1521"/>
                  <a:gd name="T61" fmla="*/ 520 h 1229"/>
                  <a:gd name="T62" fmla="*/ 399 w 1521"/>
                  <a:gd name="T63" fmla="*/ 520 h 1229"/>
                  <a:gd name="T64" fmla="*/ 508 w 1521"/>
                  <a:gd name="T65" fmla="*/ 456 h 1229"/>
                  <a:gd name="T66" fmla="*/ 588 w 1521"/>
                  <a:gd name="T67" fmla="*/ 440 h 1229"/>
                  <a:gd name="T68" fmla="*/ 659 w 1521"/>
                  <a:gd name="T69" fmla="*/ 478 h 1229"/>
                  <a:gd name="T70" fmla="*/ 796 w 1521"/>
                  <a:gd name="T71" fmla="*/ 440 h 1229"/>
                  <a:gd name="T72" fmla="*/ 935 w 1521"/>
                  <a:gd name="T73" fmla="*/ 274 h 1229"/>
                  <a:gd name="T74" fmla="*/ 1006 w 1521"/>
                  <a:gd name="T75" fmla="*/ 71 h 1229"/>
                  <a:gd name="T76" fmla="*/ 1058 w 1521"/>
                  <a:gd name="T77" fmla="*/ 8 h 1229"/>
                  <a:gd name="T78" fmla="*/ 1245 w 1521"/>
                  <a:gd name="T79" fmla="*/ 0 h 1229"/>
                  <a:gd name="T80" fmla="*/ 1297 w 1521"/>
                  <a:gd name="T81" fmla="*/ 43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1" h="1229">
                    <a:moveTo>
                      <a:pt x="1297" y="43"/>
                    </a:moveTo>
                    <a:lnTo>
                      <a:pt x="1297" y="159"/>
                    </a:lnTo>
                    <a:lnTo>
                      <a:pt x="1377" y="239"/>
                    </a:lnTo>
                    <a:lnTo>
                      <a:pt x="1367" y="383"/>
                    </a:lnTo>
                    <a:lnTo>
                      <a:pt x="1486" y="426"/>
                    </a:lnTo>
                    <a:lnTo>
                      <a:pt x="1521" y="506"/>
                    </a:lnTo>
                    <a:lnTo>
                      <a:pt x="1412" y="513"/>
                    </a:lnTo>
                    <a:lnTo>
                      <a:pt x="1384" y="471"/>
                    </a:lnTo>
                    <a:lnTo>
                      <a:pt x="1290" y="563"/>
                    </a:lnTo>
                    <a:lnTo>
                      <a:pt x="1318" y="702"/>
                    </a:lnTo>
                    <a:lnTo>
                      <a:pt x="1195" y="860"/>
                    </a:lnTo>
                    <a:lnTo>
                      <a:pt x="1115" y="889"/>
                    </a:lnTo>
                    <a:lnTo>
                      <a:pt x="1129" y="1042"/>
                    </a:lnTo>
                    <a:lnTo>
                      <a:pt x="992" y="1186"/>
                    </a:lnTo>
                    <a:lnTo>
                      <a:pt x="876" y="1229"/>
                    </a:lnTo>
                    <a:lnTo>
                      <a:pt x="869" y="1193"/>
                    </a:lnTo>
                    <a:lnTo>
                      <a:pt x="782" y="1127"/>
                    </a:lnTo>
                    <a:lnTo>
                      <a:pt x="711" y="1151"/>
                    </a:lnTo>
                    <a:lnTo>
                      <a:pt x="673" y="1113"/>
                    </a:lnTo>
                    <a:lnTo>
                      <a:pt x="588" y="1099"/>
                    </a:lnTo>
                    <a:lnTo>
                      <a:pt x="477" y="1158"/>
                    </a:lnTo>
                    <a:lnTo>
                      <a:pt x="413" y="1092"/>
                    </a:lnTo>
                    <a:lnTo>
                      <a:pt x="210" y="1056"/>
                    </a:lnTo>
                    <a:lnTo>
                      <a:pt x="137" y="811"/>
                    </a:lnTo>
                    <a:lnTo>
                      <a:pt x="38" y="723"/>
                    </a:lnTo>
                    <a:lnTo>
                      <a:pt x="0" y="419"/>
                    </a:lnTo>
                    <a:lnTo>
                      <a:pt x="73" y="369"/>
                    </a:lnTo>
                    <a:lnTo>
                      <a:pt x="123" y="390"/>
                    </a:lnTo>
                    <a:lnTo>
                      <a:pt x="108" y="383"/>
                    </a:lnTo>
                    <a:lnTo>
                      <a:pt x="137" y="433"/>
                    </a:lnTo>
                    <a:lnTo>
                      <a:pt x="189" y="520"/>
                    </a:lnTo>
                    <a:lnTo>
                      <a:pt x="399" y="520"/>
                    </a:lnTo>
                    <a:lnTo>
                      <a:pt x="508" y="456"/>
                    </a:lnTo>
                    <a:lnTo>
                      <a:pt x="588" y="440"/>
                    </a:lnTo>
                    <a:lnTo>
                      <a:pt x="659" y="478"/>
                    </a:lnTo>
                    <a:lnTo>
                      <a:pt x="796" y="440"/>
                    </a:lnTo>
                    <a:lnTo>
                      <a:pt x="935" y="274"/>
                    </a:lnTo>
                    <a:lnTo>
                      <a:pt x="1006" y="71"/>
                    </a:lnTo>
                    <a:lnTo>
                      <a:pt x="1058" y="8"/>
                    </a:lnTo>
                    <a:lnTo>
                      <a:pt x="1245" y="0"/>
                    </a:lnTo>
                    <a:lnTo>
                      <a:pt x="1297" y="4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3" name="Freeform 217"/>
              <p:cNvSpPr>
                <a:spLocks/>
              </p:cNvSpPr>
              <p:nvPr/>
            </p:nvSpPr>
            <p:spPr bwMode="auto">
              <a:xfrm>
                <a:off x="6957766" y="4408665"/>
                <a:ext cx="223739" cy="152627"/>
              </a:xfrm>
              <a:custGeom>
                <a:avLst/>
                <a:gdLst>
                  <a:gd name="T0" fmla="*/ 15 w 1441"/>
                  <a:gd name="T1" fmla="*/ 853 h 983"/>
                  <a:gd name="T2" fmla="*/ 218 w 1441"/>
                  <a:gd name="T3" fmla="*/ 846 h 983"/>
                  <a:gd name="T4" fmla="*/ 239 w 1441"/>
                  <a:gd name="T5" fmla="*/ 688 h 983"/>
                  <a:gd name="T6" fmla="*/ 355 w 1441"/>
                  <a:gd name="T7" fmla="*/ 678 h 983"/>
                  <a:gd name="T8" fmla="*/ 421 w 1441"/>
                  <a:gd name="T9" fmla="*/ 629 h 983"/>
                  <a:gd name="T10" fmla="*/ 579 w 1441"/>
                  <a:gd name="T11" fmla="*/ 572 h 983"/>
                  <a:gd name="T12" fmla="*/ 659 w 1441"/>
                  <a:gd name="T13" fmla="*/ 426 h 983"/>
                  <a:gd name="T14" fmla="*/ 735 w 1441"/>
                  <a:gd name="T15" fmla="*/ 395 h 983"/>
                  <a:gd name="T16" fmla="*/ 726 w 1441"/>
                  <a:gd name="T17" fmla="*/ 492 h 983"/>
                  <a:gd name="T18" fmla="*/ 768 w 1441"/>
                  <a:gd name="T19" fmla="*/ 499 h 983"/>
                  <a:gd name="T20" fmla="*/ 782 w 1441"/>
                  <a:gd name="T21" fmla="*/ 440 h 983"/>
                  <a:gd name="T22" fmla="*/ 848 w 1441"/>
                  <a:gd name="T23" fmla="*/ 485 h 983"/>
                  <a:gd name="T24" fmla="*/ 870 w 1441"/>
                  <a:gd name="T25" fmla="*/ 449 h 983"/>
                  <a:gd name="T26" fmla="*/ 884 w 1441"/>
                  <a:gd name="T27" fmla="*/ 383 h 983"/>
                  <a:gd name="T28" fmla="*/ 905 w 1441"/>
                  <a:gd name="T29" fmla="*/ 239 h 983"/>
                  <a:gd name="T30" fmla="*/ 1153 w 1441"/>
                  <a:gd name="T31" fmla="*/ 0 h 983"/>
                  <a:gd name="T32" fmla="*/ 1210 w 1441"/>
                  <a:gd name="T33" fmla="*/ 166 h 983"/>
                  <a:gd name="T34" fmla="*/ 1347 w 1441"/>
                  <a:gd name="T35" fmla="*/ 187 h 983"/>
                  <a:gd name="T36" fmla="*/ 1441 w 1441"/>
                  <a:gd name="T37" fmla="*/ 296 h 983"/>
                  <a:gd name="T38" fmla="*/ 1304 w 1441"/>
                  <a:gd name="T39" fmla="*/ 338 h 983"/>
                  <a:gd name="T40" fmla="*/ 1340 w 1441"/>
                  <a:gd name="T41" fmla="*/ 411 h 983"/>
                  <a:gd name="T42" fmla="*/ 1259 w 1441"/>
                  <a:gd name="T43" fmla="*/ 440 h 983"/>
                  <a:gd name="T44" fmla="*/ 1189 w 1441"/>
                  <a:gd name="T45" fmla="*/ 506 h 983"/>
                  <a:gd name="T46" fmla="*/ 1137 w 1441"/>
                  <a:gd name="T47" fmla="*/ 461 h 983"/>
                  <a:gd name="T48" fmla="*/ 950 w 1441"/>
                  <a:gd name="T49" fmla="*/ 471 h 983"/>
                  <a:gd name="T50" fmla="*/ 898 w 1441"/>
                  <a:gd name="T51" fmla="*/ 534 h 983"/>
                  <a:gd name="T52" fmla="*/ 827 w 1441"/>
                  <a:gd name="T53" fmla="*/ 737 h 983"/>
                  <a:gd name="T54" fmla="*/ 688 w 1441"/>
                  <a:gd name="T55" fmla="*/ 903 h 983"/>
                  <a:gd name="T56" fmla="*/ 551 w 1441"/>
                  <a:gd name="T57" fmla="*/ 941 h 983"/>
                  <a:gd name="T58" fmla="*/ 480 w 1441"/>
                  <a:gd name="T59" fmla="*/ 903 h 983"/>
                  <a:gd name="T60" fmla="*/ 400 w 1441"/>
                  <a:gd name="T61" fmla="*/ 917 h 983"/>
                  <a:gd name="T62" fmla="*/ 291 w 1441"/>
                  <a:gd name="T63" fmla="*/ 983 h 983"/>
                  <a:gd name="T64" fmla="*/ 81 w 1441"/>
                  <a:gd name="T65" fmla="*/ 983 h 983"/>
                  <a:gd name="T66" fmla="*/ 31 w 1441"/>
                  <a:gd name="T67" fmla="*/ 896 h 983"/>
                  <a:gd name="T68" fmla="*/ 0 w 1441"/>
                  <a:gd name="T69" fmla="*/ 846 h 983"/>
                  <a:gd name="T70" fmla="*/ 15 w 1441"/>
                  <a:gd name="T71" fmla="*/ 853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1" h="983">
                    <a:moveTo>
                      <a:pt x="15" y="853"/>
                    </a:moveTo>
                    <a:lnTo>
                      <a:pt x="218" y="846"/>
                    </a:lnTo>
                    <a:lnTo>
                      <a:pt x="239" y="688"/>
                    </a:lnTo>
                    <a:lnTo>
                      <a:pt x="355" y="678"/>
                    </a:lnTo>
                    <a:lnTo>
                      <a:pt x="421" y="629"/>
                    </a:lnTo>
                    <a:lnTo>
                      <a:pt x="579" y="572"/>
                    </a:lnTo>
                    <a:lnTo>
                      <a:pt x="659" y="426"/>
                    </a:lnTo>
                    <a:lnTo>
                      <a:pt x="735" y="395"/>
                    </a:lnTo>
                    <a:lnTo>
                      <a:pt x="726" y="492"/>
                    </a:lnTo>
                    <a:lnTo>
                      <a:pt x="768" y="499"/>
                    </a:lnTo>
                    <a:lnTo>
                      <a:pt x="782" y="440"/>
                    </a:lnTo>
                    <a:lnTo>
                      <a:pt x="848" y="485"/>
                    </a:lnTo>
                    <a:lnTo>
                      <a:pt x="870" y="449"/>
                    </a:lnTo>
                    <a:lnTo>
                      <a:pt x="884" y="383"/>
                    </a:lnTo>
                    <a:lnTo>
                      <a:pt x="905" y="239"/>
                    </a:lnTo>
                    <a:lnTo>
                      <a:pt x="1153" y="0"/>
                    </a:lnTo>
                    <a:lnTo>
                      <a:pt x="1210" y="166"/>
                    </a:lnTo>
                    <a:lnTo>
                      <a:pt x="1347" y="187"/>
                    </a:lnTo>
                    <a:lnTo>
                      <a:pt x="1441" y="296"/>
                    </a:lnTo>
                    <a:lnTo>
                      <a:pt x="1304" y="338"/>
                    </a:lnTo>
                    <a:lnTo>
                      <a:pt x="1340" y="411"/>
                    </a:lnTo>
                    <a:lnTo>
                      <a:pt x="1259" y="440"/>
                    </a:lnTo>
                    <a:lnTo>
                      <a:pt x="1189" y="506"/>
                    </a:lnTo>
                    <a:lnTo>
                      <a:pt x="1137" y="461"/>
                    </a:lnTo>
                    <a:lnTo>
                      <a:pt x="950" y="471"/>
                    </a:lnTo>
                    <a:lnTo>
                      <a:pt x="898" y="534"/>
                    </a:lnTo>
                    <a:lnTo>
                      <a:pt x="827" y="737"/>
                    </a:lnTo>
                    <a:lnTo>
                      <a:pt x="688" y="903"/>
                    </a:lnTo>
                    <a:lnTo>
                      <a:pt x="551" y="941"/>
                    </a:lnTo>
                    <a:lnTo>
                      <a:pt x="480" y="903"/>
                    </a:lnTo>
                    <a:lnTo>
                      <a:pt x="400" y="917"/>
                    </a:lnTo>
                    <a:lnTo>
                      <a:pt x="291" y="983"/>
                    </a:lnTo>
                    <a:lnTo>
                      <a:pt x="81" y="983"/>
                    </a:lnTo>
                    <a:lnTo>
                      <a:pt x="31" y="896"/>
                    </a:lnTo>
                    <a:lnTo>
                      <a:pt x="0" y="846"/>
                    </a:lnTo>
                    <a:lnTo>
                      <a:pt x="15" y="85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4" name="Freeform 218"/>
              <p:cNvSpPr>
                <a:spLocks/>
              </p:cNvSpPr>
              <p:nvPr/>
            </p:nvSpPr>
            <p:spPr bwMode="auto">
              <a:xfrm>
                <a:off x="7468437" y="4591724"/>
                <a:ext cx="238023" cy="205417"/>
              </a:xfrm>
              <a:custGeom>
                <a:avLst/>
                <a:gdLst>
                  <a:gd name="T0" fmla="*/ 1533 w 1533"/>
                  <a:gd name="T1" fmla="*/ 1323 h 1323"/>
                  <a:gd name="T2" fmla="*/ 1511 w 1533"/>
                  <a:gd name="T3" fmla="*/ 1014 h 1323"/>
                  <a:gd name="T4" fmla="*/ 1469 w 1533"/>
                  <a:gd name="T5" fmla="*/ 947 h 1323"/>
                  <a:gd name="T6" fmla="*/ 1462 w 1533"/>
                  <a:gd name="T7" fmla="*/ 891 h 1323"/>
                  <a:gd name="T8" fmla="*/ 1511 w 1533"/>
                  <a:gd name="T9" fmla="*/ 825 h 1323"/>
                  <a:gd name="T10" fmla="*/ 1485 w 1533"/>
                  <a:gd name="T11" fmla="*/ 307 h 1323"/>
                  <a:gd name="T12" fmla="*/ 1476 w 1533"/>
                  <a:gd name="T13" fmla="*/ 305 h 1323"/>
                  <a:gd name="T14" fmla="*/ 1360 w 1533"/>
                  <a:gd name="T15" fmla="*/ 295 h 1323"/>
                  <a:gd name="T16" fmla="*/ 1207 w 1533"/>
                  <a:gd name="T17" fmla="*/ 187 h 1323"/>
                  <a:gd name="T18" fmla="*/ 947 w 1533"/>
                  <a:gd name="T19" fmla="*/ 151 h 1323"/>
                  <a:gd name="T20" fmla="*/ 859 w 1533"/>
                  <a:gd name="T21" fmla="*/ 187 h 1323"/>
                  <a:gd name="T22" fmla="*/ 852 w 1533"/>
                  <a:gd name="T23" fmla="*/ 239 h 1323"/>
                  <a:gd name="T24" fmla="*/ 628 w 1533"/>
                  <a:gd name="T25" fmla="*/ 442 h 1323"/>
                  <a:gd name="T26" fmla="*/ 557 w 1533"/>
                  <a:gd name="T27" fmla="*/ 383 h 1323"/>
                  <a:gd name="T28" fmla="*/ 533 w 1533"/>
                  <a:gd name="T29" fmla="*/ 303 h 1323"/>
                  <a:gd name="T30" fmla="*/ 463 w 1533"/>
                  <a:gd name="T31" fmla="*/ 253 h 1323"/>
                  <a:gd name="T32" fmla="*/ 463 w 1533"/>
                  <a:gd name="T33" fmla="*/ 130 h 1323"/>
                  <a:gd name="T34" fmla="*/ 425 w 1533"/>
                  <a:gd name="T35" fmla="*/ 50 h 1323"/>
                  <a:gd name="T36" fmla="*/ 302 w 1533"/>
                  <a:gd name="T37" fmla="*/ 50 h 1323"/>
                  <a:gd name="T38" fmla="*/ 217 w 1533"/>
                  <a:gd name="T39" fmla="*/ 0 h 1323"/>
                  <a:gd name="T40" fmla="*/ 158 w 1533"/>
                  <a:gd name="T41" fmla="*/ 0 h 1323"/>
                  <a:gd name="T42" fmla="*/ 92 w 1533"/>
                  <a:gd name="T43" fmla="*/ 43 h 1323"/>
                  <a:gd name="T44" fmla="*/ 42 w 1533"/>
                  <a:gd name="T45" fmla="*/ 43 h 1323"/>
                  <a:gd name="T46" fmla="*/ 0 w 1533"/>
                  <a:gd name="T47" fmla="*/ 137 h 1323"/>
                  <a:gd name="T48" fmla="*/ 92 w 1533"/>
                  <a:gd name="T49" fmla="*/ 158 h 1323"/>
                  <a:gd name="T50" fmla="*/ 158 w 1533"/>
                  <a:gd name="T51" fmla="*/ 253 h 1323"/>
                  <a:gd name="T52" fmla="*/ 207 w 1533"/>
                  <a:gd name="T53" fmla="*/ 274 h 1323"/>
                  <a:gd name="T54" fmla="*/ 354 w 1533"/>
                  <a:gd name="T55" fmla="*/ 274 h 1323"/>
                  <a:gd name="T56" fmla="*/ 389 w 1533"/>
                  <a:gd name="T57" fmla="*/ 295 h 1323"/>
                  <a:gd name="T58" fmla="*/ 354 w 1533"/>
                  <a:gd name="T59" fmla="*/ 355 h 1323"/>
                  <a:gd name="T60" fmla="*/ 130 w 1533"/>
                  <a:gd name="T61" fmla="*/ 333 h 1323"/>
                  <a:gd name="T62" fmla="*/ 137 w 1533"/>
                  <a:gd name="T63" fmla="*/ 362 h 1323"/>
                  <a:gd name="T64" fmla="*/ 200 w 1533"/>
                  <a:gd name="T65" fmla="*/ 421 h 1323"/>
                  <a:gd name="T66" fmla="*/ 238 w 1533"/>
                  <a:gd name="T67" fmla="*/ 534 h 1323"/>
                  <a:gd name="T68" fmla="*/ 323 w 1533"/>
                  <a:gd name="T69" fmla="*/ 579 h 1323"/>
                  <a:gd name="T70" fmla="*/ 354 w 1533"/>
                  <a:gd name="T71" fmla="*/ 520 h 1323"/>
                  <a:gd name="T72" fmla="*/ 411 w 1533"/>
                  <a:gd name="T73" fmla="*/ 506 h 1323"/>
                  <a:gd name="T74" fmla="*/ 550 w 1533"/>
                  <a:gd name="T75" fmla="*/ 572 h 1323"/>
                  <a:gd name="T76" fmla="*/ 694 w 1533"/>
                  <a:gd name="T77" fmla="*/ 629 h 1323"/>
                  <a:gd name="T78" fmla="*/ 817 w 1533"/>
                  <a:gd name="T79" fmla="*/ 650 h 1323"/>
                  <a:gd name="T80" fmla="*/ 933 w 1533"/>
                  <a:gd name="T81" fmla="*/ 688 h 1323"/>
                  <a:gd name="T82" fmla="*/ 1084 w 1533"/>
                  <a:gd name="T83" fmla="*/ 810 h 1323"/>
                  <a:gd name="T84" fmla="*/ 1107 w 1533"/>
                  <a:gd name="T85" fmla="*/ 940 h 1323"/>
                  <a:gd name="T86" fmla="*/ 1164 w 1533"/>
                  <a:gd name="T87" fmla="*/ 990 h 1323"/>
                  <a:gd name="T88" fmla="*/ 1193 w 1533"/>
                  <a:gd name="T89" fmla="*/ 1063 h 1323"/>
                  <a:gd name="T90" fmla="*/ 1207 w 1533"/>
                  <a:gd name="T91" fmla="*/ 1179 h 1323"/>
                  <a:gd name="T92" fmla="*/ 1346 w 1533"/>
                  <a:gd name="T93" fmla="*/ 1172 h 1323"/>
                  <a:gd name="T94" fmla="*/ 1424 w 1533"/>
                  <a:gd name="T95" fmla="*/ 1252 h 1323"/>
                  <a:gd name="T96" fmla="*/ 1533 w 1533"/>
                  <a:gd name="T97" fmla="*/ 1323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3" h="1323">
                    <a:moveTo>
                      <a:pt x="1533" y="1323"/>
                    </a:moveTo>
                    <a:lnTo>
                      <a:pt x="1511" y="1014"/>
                    </a:lnTo>
                    <a:lnTo>
                      <a:pt x="1469" y="947"/>
                    </a:lnTo>
                    <a:lnTo>
                      <a:pt x="1462" y="891"/>
                    </a:lnTo>
                    <a:lnTo>
                      <a:pt x="1511" y="825"/>
                    </a:lnTo>
                    <a:lnTo>
                      <a:pt x="1485" y="307"/>
                    </a:lnTo>
                    <a:lnTo>
                      <a:pt x="1476" y="305"/>
                    </a:lnTo>
                    <a:lnTo>
                      <a:pt x="1360" y="295"/>
                    </a:lnTo>
                    <a:lnTo>
                      <a:pt x="1207" y="187"/>
                    </a:lnTo>
                    <a:lnTo>
                      <a:pt x="947" y="151"/>
                    </a:lnTo>
                    <a:lnTo>
                      <a:pt x="859" y="187"/>
                    </a:lnTo>
                    <a:lnTo>
                      <a:pt x="852" y="239"/>
                    </a:lnTo>
                    <a:lnTo>
                      <a:pt x="628" y="442"/>
                    </a:lnTo>
                    <a:lnTo>
                      <a:pt x="557" y="383"/>
                    </a:lnTo>
                    <a:lnTo>
                      <a:pt x="533" y="303"/>
                    </a:lnTo>
                    <a:lnTo>
                      <a:pt x="463" y="253"/>
                    </a:lnTo>
                    <a:lnTo>
                      <a:pt x="463" y="130"/>
                    </a:lnTo>
                    <a:lnTo>
                      <a:pt x="425" y="50"/>
                    </a:lnTo>
                    <a:lnTo>
                      <a:pt x="302" y="50"/>
                    </a:lnTo>
                    <a:lnTo>
                      <a:pt x="217" y="0"/>
                    </a:lnTo>
                    <a:lnTo>
                      <a:pt x="158" y="0"/>
                    </a:lnTo>
                    <a:lnTo>
                      <a:pt x="92" y="43"/>
                    </a:lnTo>
                    <a:lnTo>
                      <a:pt x="42" y="43"/>
                    </a:lnTo>
                    <a:lnTo>
                      <a:pt x="0" y="137"/>
                    </a:lnTo>
                    <a:lnTo>
                      <a:pt x="92" y="158"/>
                    </a:lnTo>
                    <a:lnTo>
                      <a:pt x="158" y="253"/>
                    </a:lnTo>
                    <a:lnTo>
                      <a:pt x="207" y="274"/>
                    </a:lnTo>
                    <a:lnTo>
                      <a:pt x="354" y="274"/>
                    </a:lnTo>
                    <a:lnTo>
                      <a:pt x="389" y="295"/>
                    </a:lnTo>
                    <a:lnTo>
                      <a:pt x="354" y="355"/>
                    </a:lnTo>
                    <a:lnTo>
                      <a:pt x="130" y="333"/>
                    </a:lnTo>
                    <a:lnTo>
                      <a:pt x="137" y="362"/>
                    </a:lnTo>
                    <a:lnTo>
                      <a:pt x="200" y="421"/>
                    </a:lnTo>
                    <a:lnTo>
                      <a:pt x="238" y="534"/>
                    </a:lnTo>
                    <a:lnTo>
                      <a:pt x="323" y="579"/>
                    </a:lnTo>
                    <a:lnTo>
                      <a:pt x="354" y="520"/>
                    </a:lnTo>
                    <a:lnTo>
                      <a:pt x="411" y="506"/>
                    </a:lnTo>
                    <a:lnTo>
                      <a:pt x="550" y="572"/>
                    </a:lnTo>
                    <a:lnTo>
                      <a:pt x="694" y="629"/>
                    </a:lnTo>
                    <a:lnTo>
                      <a:pt x="817" y="650"/>
                    </a:lnTo>
                    <a:lnTo>
                      <a:pt x="933" y="688"/>
                    </a:lnTo>
                    <a:lnTo>
                      <a:pt x="1084" y="810"/>
                    </a:lnTo>
                    <a:lnTo>
                      <a:pt x="1107" y="940"/>
                    </a:lnTo>
                    <a:lnTo>
                      <a:pt x="1164" y="990"/>
                    </a:lnTo>
                    <a:lnTo>
                      <a:pt x="1193" y="1063"/>
                    </a:lnTo>
                    <a:lnTo>
                      <a:pt x="1207" y="1179"/>
                    </a:lnTo>
                    <a:lnTo>
                      <a:pt x="1346" y="1172"/>
                    </a:lnTo>
                    <a:lnTo>
                      <a:pt x="1424" y="1252"/>
                    </a:lnTo>
                    <a:lnTo>
                      <a:pt x="1533" y="132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5" name="Freeform 219"/>
              <p:cNvSpPr>
                <a:spLocks/>
              </p:cNvSpPr>
              <p:nvPr/>
            </p:nvSpPr>
            <p:spPr bwMode="auto">
              <a:xfrm>
                <a:off x="7345932" y="3595224"/>
                <a:ext cx="79496" cy="126853"/>
              </a:xfrm>
              <a:custGeom>
                <a:avLst/>
                <a:gdLst>
                  <a:gd name="T0" fmla="*/ 9 w 512"/>
                  <a:gd name="T1" fmla="*/ 182 h 817"/>
                  <a:gd name="T2" fmla="*/ 120 w 512"/>
                  <a:gd name="T3" fmla="*/ 61 h 817"/>
                  <a:gd name="T4" fmla="*/ 361 w 512"/>
                  <a:gd name="T5" fmla="*/ 0 h 817"/>
                  <a:gd name="T6" fmla="*/ 389 w 512"/>
                  <a:gd name="T7" fmla="*/ 78 h 817"/>
                  <a:gd name="T8" fmla="*/ 470 w 512"/>
                  <a:gd name="T9" fmla="*/ 231 h 817"/>
                  <a:gd name="T10" fmla="*/ 470 w 512"/>
                  <a:gd name="T11" fmla="*/ 340 h 817"/>
                  <a:gd name="T12" fmla="*/ 512 w 512"/>
                  <a:gd name="T13" fmla="*/ 527 h 817"/>
                  <a:gd name="T14" fmla="*/ 491 w 512"/>
                  <a:gd name="T15" fmla="*/ 586 h 817"/>
                  <a:gd name="T16" fmla="*/ 470 w 512"/>
                  <a:gd name="T17" fmla="*/ 643 h 817"/>
                  <a:gd name="T18" fmla="*/ 441 w 512"/>
                  <a:gd name="T19" fmla="*/ 680 h 817"/>
                  <a:gd name="T20" fmla="*/ 382 w 512"/>
                  <a:gd name="T21" fmla="*/ 702 h 817"/>
                  <a:gd name="T22" fmla="*/ 333 w 512"/>
                  <a:gd name="T23" fmla="*/ 744 h 817"/>
                  <a:gd name="T24" fmla="*/ 267 w 512"/>
                  <a:gd name="T25" fmla="*/ 751 h 817"/>
                  <a:gd name="T26" fmla="*/ 165 w 512"/>
                  <a:gd name="T27" fmla="*/ 789 h 817"/>
                  <a:gd name="T28" fmla="*/ 122 w 512"/>
                  <a:gd name="T29" fmla="*/ 817 h 817"/>
                  <a:gd name="T30" fmla="*/ 63 w 512"/>
                  <a:gd name="T31" fmla="*/ 817 h 817"/>
                  <a:gd name="T32" fmla="*/ 7 w 512"/>
                  <a:gd name="T33" fmla="*/ 723 h 817"/>
                  <a:gd name="T34" fmla="*/ 42 w 512"/>
                  <a:gd name="T35" fmla="*/ 687 h 817"/>
                  <a:gd name="T36" fmla="*/ 49 w 512"/>
                  <a:gd name="T37" fmla="*/ 607 h 817"/>
                  <a:gd name="T38" fmla="*/ 63 w 512"/>
                  <a:gd name="T39" fmla="*/ 541 h 817"/>
                  <a:gd name="T40" fmla="*/ 42 w 512"/>
                  <a:gd name="T41" fmla="*/ 411 h 817"/>
                  <a:gd name="T42" fmla="*/ 21 w 512"/>
                  <a:gd name="T43" fmla="*/ 347 h 817"/>
                  <a:gd name="T44" fmla="*/ 63 w 512"/>
                  <a:gd name="T45" fmla="*/ 312 h 817"/>
                  <a:gd name="T46" fmla="*/ 70 w 512"/>
                  <a:gd name="T47" fmla="*/ 231 h 817"/>
                  <a:gd name="T48" fmla="*/ 0 w 512"/>
                  <a:gd name="T49" fmla="*/ 172 h 817"/>
                  <a:gd name="T50" fmla="*/ 9 w 512"/>
                  <a:gd name="T51" fmla="*/ 182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817">
                    <a:moveTo>
                      <a:pt x="9" y="182"/>
                    </a:moveTo>
                    <a:lnTo>
                      <a:pt x="120" y="61"/>
                    </a:lnTo>
                    <a:lnTo>
                      <a:pt x="361" y="0"/>
                    </a:lnTo>
                    <a:lnTo>
                      <a:pt x="389" y="78"/>
                    </a:lnTo>
                    <a:lnTo>
                      <a:pt x="470" y="231"/>
                    </a:lnTo>
                    <a:lnTo>
                      <a:pt x="470" y="340"/>
                    </a:lnTo>
                    <a:lnTo>
                      <a:pt x="512" y="527"/>
                    </a:lnTo>
                    <a:lnTo>
                      <a:pt x="491" y="586"/>
                    </a:lnTo>
                    <a:lnTo>
                      <a:pt x="470" y="643"/>
                    </a:lnTo>
                    <a:lnTo>
                      <a:pt x="441" y="680"/>
                    </a:lnTo>
                    <a:lnTo>
                      <a:pt x="382" y="702"/>
                    </a:lnTo>
                    <a:lnTo>
                      <a:pt x="333" y="744"/>
                    </a:lnTo>
                    <a:lnTo>
                      <a:pt x="267" y="751"/>
                    </a:lnTo>
                    <a:lnTo>
                      <a:pt x="165" y="789"/>
                    </a:lnTo>
                    <a:lnTo>
                      <a:pt x="122" y="817"/>
                    </a:lnTo>
                    <a:lnTo>
                      <a:pt x="63" y="817"/>
                    </a:lnTo>
                    <a:lnTo>
                      <a:pt x="7" y="723"/>
                    </a:lnTo>
                    <a:lnTo>
                      <a:pt x="42" y="687"/>
                    </a:lnTo>
                    <a:lnTo>
                      <a:pt x="49" y="607"/>
                    </a:lnTo>
                    <a:lnTo>
                      <a:pt x="63" y="541"/>
                    </a:lnTo>
                    <a:lnTo>
                      <a:pt x="42" y="411"/>
                    </a:lnTo>
                    <a:lnTo>
                      <a:pt x="21" y="347"/>
                    </a:lnTo>
                    <a:lnTo>
                      <a:pt x="63" y="312"/>
                    </a:lnTo>
                    <a:lnTo>
                      <a:pt x="70" y="231"/>
                    </a:lnTo>
                    <a:lnTo>
                      <a:pt x="0" y="172"/>
                    </a:lnTo>
                    <a:lnTo>
                      <a:pt x="9" y="18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6" name="Freeform 220"/>
              <p:cNvSpPr>
                <a:spLocks/>
              </p:cNvSpPr>
              <p:nvPr/>
            </p:nvSpPr>
            <p:spPr bwMode="auto">
              <a:xfrm>
                <a:off x="7615475" y="3019806"/>
                <a:ext cx="19098" cy="16769"/>
              </a:xfrm>
              <a:custGeom>
                <a:avLst/>
                <a:gdLst>
                  <a:gd name="T0" fmla="*/ 28 w 123"/>
                  <a:gd name="T1" fmla="*/ 0 h 108"/>
                  <a:gd name="T2" fmla="*/ 0 w 123"/>
                  <a:gd name="T3" fmla="*/ 37 h 108"/>
                  <a:gd name="T4" fmla="*/ 0 w 123"/>
                  <a:gd name="T5" fmla="*/ 80 h 108"/>
                  <a:gd name="T6" fmla="*/ 73 w 123"/>
                  <a:gd name="T7" fmla="*/ 108 h 108"/>
                  <a:gd name="T8" fmla="*/ 123 w 123"/>
                  <a:gd name="T9" fmla="*/ 44 h 108"/>
                  <a:gd name="T10" fmla="*/ 87 w 123"/>
                  <a:gd name="T11" fmla="*/ 7 h 108"/>
                  <a:gd name="T12" fmla="*/ 28 w 123"/>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3" h="108">
                    <a:moveTo>
                      <a:pt x="28" y="0"/>
                    </a:moveTo>
                    <a:lnTo>
                      <a:pt x="0" y="37"/>
                    </a:lnTo>
                    <a:lnTo>
                      <a:pt x="0" y="80"/>
                    </a:lnTo>
                    <a:lnTo>
                      <a:pt x="73" y="108"/>
                    </a:lnTo>
                    <a:lnTo>
                      <a:pt x="123" y="44"/>
                    </a:lnTo>
                    <a:lnTo>
                      <a:pt x="87" y="7"/>
                    </a:lnTo>
                    <a:lnTo>
                      <a:pt x="28"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7" name="Freeform 221"/>
              <p:cNvSpPr>
                <a:spLocks/>
              </p:cNvSpPr>
              <p:nvPr/>
            </p:nvSpPr>
            <p:spPr bwMode="auto">
              <a:xfrm>
                <a:off x="7594203" y="3023378"/>
                <a:ext cx="14595" cy="5590"/>
              </a:xfrm>
              <a:custGeom>
                <a:avLst/>
                <a:gdLst>
                  <a:gd name="T0" fmla="*/ 35 w 94"/>
                  <a:gd name="T1" fmla="*/ 36 h 36"/>
                  <a:gd name="T2" fmla="*/ 66 w 94"/>
                  <a:gd name="T3" fmla="*/ 29 h 36"/>
                  <a:gd name="T4" fmla="*/ 94 w 94"/>
                  <a:gd name="T5" fmla="*/ 7 h 36"/>
                  <a:gd name="T6" fmla="*/ 49 w 94"/>
                  <a:gd name="T7" fmla="*/ 0 h 36"/>
                  <a:gd name="T8" fmla="*/ 0 w 94"/>
                  <a:gd name="T9" fmla="*/ 21 h 36"/>
                  <a:gd name="T10" fmla="*/ 35 w 94"/>
                  <a:gd name="T11" fmla="*/ 36 h 36"/>
                </a:gdLst>
                <a:ahLst/>
                <a:cxnLst>
                  <a:cxn ang="0">
                    <a:pos x="T0" y="T1"/>
                  </a:cxn>
                  <a:cxn ang="0">
                    <a:pos x="T2" y="T3"/>
                  </a:cxn>
                  <a:cxn ang="0">
                    <a:pos x="T4" y="T5"/>
                  </a:cxn>
                  <a:cxn ang="0">
                    <a:pos x="T6" y="T7"/>
                  </a:cxn>
                  <a:cxn ang="0">
                    <a:pos x="T8" y="T9"/>
                  </a:cxn>
                  <a:cxn ang="0">
                    <a:pos x="T10" y="T11"/>
                  </a:cxn>
                </a:cxnLst>
                <a:rect l="0" t="0" r="r" b="b"/>
                <a:pathLst>
                  <a:path w="94" h="36">
                    <a:moveTo>
                      <a:pt x="35" y="36"/>
                    </a:moveTo>
                    <a:lnTo>
                      <a:pt x="66" y="29"/>
                    </a:lnTo>
                    <a:lnTo>
                      <a:pt x="94" y="7"/>
                    </a:lnTo>
                    <a:lnTo>
                      <a:pt x="49" y="0"/>
                    </a:lnTo>
                    <a:lnTo>
                      <a:pt x="0" y="21"/>
                    </a:lnTo>
                    <a:lnTo>
                      <a:pt x="35" y="3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8" name="Freeform 222"/>
              <p:cNvSpPr>
                <a:spLocks/>
              </p:cNvSpPr>
              <p:nvPr/>
            </p:nvSpPr>
            <p:spPr bwMode="auto">
              <a:xfrm>
                <a:off x="6851098" y="4616256"/>
                <a:ext cx="37109" cy="34935"/>
              </a:xfrm>
              <a:custGeom>
                <a:avLst/>
                <a:gdLst>
                  <a:gd name="T0" fmla="*/ 7 w 239"/>
                  <a:gd name="T1" fmla="*/ 8 h 225"/>
                  <a:gd name="T2" fmla="*/ 0 w 239"/>
                  <a:gd name="T3" fmla="*/ 60 h 225"/>
                  <a:gd name="T4" fmla="*/ 43 w 239"/>
                  <a:gd name="T5" fmla="*/ 74 h 225"/>
                  <a:gd name="T6" fmla="*/ 168 w 239"/>
                  <a:gd name="T7" fmla="*/ 225 h 225"/>
                  <a:gd name="T8" fmla="*/ 239 w 239"/>
                  <a:gd name="T9" fmla="*/ 197 h 225"/>
                  <a:gd name="T10" fmla="*/ 102 w 239"/>
                  <a:gd name="T11" fmla="*/ 0 h 225"/>
                  <a:gd name="T12" fmla="*/ 7 w 239"/>
                  <a:gd name="T13" fmla="*/ 8 h 225"/>
                </a:gdLst>
                <a:ahLst/>
                <a:cxnLst>
                  <a:cxn ang="0">
                    <a:pos x="T0" y="T1"/>
                  </a:cxn>
                  <a:cxn ang="0">
                    <a:pos x="T2" y="T3"/>
                  </a:cxn>
                  <a:cxn ang="0">
                    <a:pos x="T4" y="T5"/>
                  </a:cxn>
                  <a:cxn ang="0">
                    <a:pos x="T6" y="T7"/>
                  </a:cxn>
                  <a:cxn ang="0">
                    <a:pos x="T8" y="T9"/>
                  </a:cxn>
                  <a:cxn ang="0">
                    <a:pos x="T10" y="T11"/>
                  </a:cxn>
                  <a:cxn ang="0">
                    <a:pos x="T12" y="T13"/>
                  </a:cxn>
                </a:cxnLst>
                <a:rect l="0" t="0" r="r" b="b"/>
                <a:pathLst>
                  <a:path w="239" h="225">
                    <a:moveTo>
                      <a:pt x="7" y="8"/>
                    </a:moveTo>
                    <a:lnTo>
                      <a:pt x="0" y="60"/>
                    </a:lnTo>
                    <a:lnTo>
                      <a:pt x="43" y="74"/>
                    </a:lnTo>
                    <a:lnTo>
                      <a:pt x="168" y="225"/>
                    </a:lnTo>
                    <a:lnTo>
                      <a:pt x="239" y="197"/>
                    </a:lnTo>
                    <a:lnTo>
                      <a:pt x="102" y="0"/>
                    </a:lnTo>
                    <a:lnTo>
                      <a:pt x="7" y="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19" name="Freeform 224"/>
              <p:cNvSpPr>
                <a:spLocks/>
              </p:cNvSpPr>
              <p:nvPr/>
            </p:nvSpPr>
            <p:spPr bwMode="auto">
              <a:xfrm>
                <a:off x="7351367" y="4646843"/>
                <a:ext cx="23445" cy="15682"/>
              </a:xfrm>
              <a:custGeom>
                <a:avLst/>
                <a:gdLst>
                  <a:gd name="T0" fmla="*/ 21 w 151"/>
                  <a:gd name="T1" fmla="*/ 0 h 101"/>
                  <a:gd name="T2" fmla="*/ 0 w 151"/>
                  <a:gd name="T3" fmla="*/ 49 h 101"/>
                  <a:gd name="T4" fmla="*/ 50 w 151"/>
                  <a:gd name="T5" fmla="*/ 94 h 101"/>
                  <a:gd name="T6" fmla="*/ 130 w 151"/>
                  <a:gd name="T7" fmla="*/ 101 h 101"/>
                  <a:gd name="T8" fmla="*/ 151 w 151"/>
                  <a:gd name="T9" fmla="*/ 56 h 101"/>
                  <a:gd name="T10" fmla="*/ 116 w 151"/>
                  <a:gd name="T11" fmla="*/ 7 h 101"/>
                  <a:gd name="T12" fmla="*/ 21 w 151"/>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151" h="101">
                    <a:moveTo>
                      <a:pt x="21" y="0"/>
                    </a:moveTo>
                    <a:lnTo>
                      <a:pt x="0" y="49"/>
                    </a:lnTo>
                    <a:lnTo>
                      <a:pt x="50" y="94"/>
                    </a:lnTo>
                    <a:lnTo>
                      <a:pt x="130" y="101"/>
                    </a:lnTo>
                    <a:lnTo>
                      <a:pt x="151" y="56"/>
                    </a:lnTo>
                    <a:lnTo>
                      <a:pt x="116" y="7"/>
                    </a:lnTo>
                    <a:lnTo>
                      <a:pt x="21"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0" name="Freeform 225"/>
              <p:cNvSpPr>
                <a:spLocks/>
              </p:cNvSpPr>
              <p:nvPr/>
            </p:nvSpPr>
            <p:spPr bwMode="auto">
              <a:xfrm>
                <a:off x="7391736" y="4644514"/>
                <a:ext cx="72975" cy="26861"/>
              </a:xfrm>
              <a:custGeom>
                <a:avLst/>
                <a:gdLst>
                  <a:gd name="T0" fmla="*/ 442 w 470"/>
                  <a:gd name="T1" fmla="*/ 173 h 173"/>
                  <a:gd name="T2" fmla="*/ 470 w 470"/>
                  <a:gd name="T3" fmla="*/ 159 h 173"/>
                  <a:gd name="T4" fmla="*/ 470 w 470"/>
                  <a:gd name="T5" fmla="*/ 88 h 173"/>
                  <a:gd name="T6" fmla="*/ 427 w 470"/>
                  <a:gd name="T7" fmla="*/ 50 h 173"/>
                  <a:gd name="T8" fmla="*/ 354 w 470"/>
                  <a:gd name="T9" fmla="*/ 43 h 173"/>
                  <a:gd name="T10" fmla="*/ 290 w 470"/>
                  <a:gd name="T11" fmla="*/ 0 h 173"/>
                  <a:gd name="T12" fmla="*/ 123 w 470"/>
                  <a:gd name="T13" fmla="*/ 7 h 173"/>
                  <a:gd name="T14" fmla="*/ 0 w 470"/>
                  <a:gd name="T15" fmla="*/ 57 h 173"/>
                  <a:gd name="T16" fmla="*/ 38 w 470"/>
                  <a:gd name="T17" fmla="*/ 116 h 173"/>
                  <a:gd name="T18" fmla="*/ 94 w 470"/>
                  <a:gd name="T19" fmla="*/ 81 h 173"/>
                  <a:gd name="T20" fmla="*/ 196 w 470"/>
                  <a:gd name="T21" fmla="*/ 71 h 173"/>
                  <a:gd name="T22" fmla="*/ 312 w 470"/>
                  <a:gd name="T23" fmla="*/ 88 h 173"/>
                  <a:gd name="T24" fmla="*/ 442 w 470"/>
                  <a:gd name="T25"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173">
                    <a:moveTo>
                      <a:pt x="442" y="173"/>
                    </a:moveTo>
                    <a:lnTo>
                      <a:pt x="470" y="159"/>
                    </a:lnTo>
                    <a:lnTo>
                      <a:pt x="470" y="88"/>
                    </a:lnTo>
                    <a:lnTo>
                      <a:pt x="427" y="50"/>
                    </a:lnTo>
                    <a:lnTo>
                      <a:pt x="354" y="43"/>
                    </a:lnTo>
                    <a:lnTo>
                      <a:pt x="290" y="0"/>
                    </a:lnTo>
                    <a:lnTo>
                      <a:pt x="123" y="7"/>
                    </a:lnTo>
                    <a:lnTo>
                      <a:pt x="0" y="57"/>
                    </a:lnTo>
                    <a:lnTo>
                      <a:pt x="38" y="116"/>
                    </a:lnTo>
                    <a:lnTo>
                      <a:pt x="94" y="81"/>
                    </a:lnTo>
                    <a:lnTo>
                      <a:pt x="196" y="71"/>
                    </a:lnTo>
                    <a:lnTo>
                      <a:pt x="312" y="88"/>
                    </a:lnTo>
                    <a:lnTo>
                      <a:pt x="442" y="17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1" name="Freeform 226"/>
              <p:cNvSpPr>
                <a:spLocks/>
              </p:cNvSpPr>
              <p:nvPr/>
            </p:nvSpPr>
            <p:spPr bwMode="auto">
              <a:xfrm>
                <a:off x="8024757" y="4706155"/>
                <a:ext cx="23445" cy="34935"/>
              </a:xfrm>
              <a:custGeom>
                <a:avLst/>
                <a:gdLst>
                  <a:gd name="T0" fmla="*/ 0 w 64"/>
                  <a:gd name="T1" fmla="*/ 19 h 95"/>
                  <a:gd name="T2" fmla="*/ 30 w 64"/>
                  <a:gd name="T3" fmla="*/ 68 h 95"/>
                  <a:gd name="T4" fmla="*/ 64 w 64"/>
                  <a:gd name="T5" fmla="*/ 95 h 95"/>
                  <a:gd name="T6" fmla="*/ 64 w 64"/>
                  <a:gd name="T7" fmla="*/ 65 h 95"/>
                  <a:gd name="T8" fmla="*/ 58 w 64"/>
                  <a:gd name="T9" fmla="*/ 49 h 95"/>
                  <a:gd name="T10" fmla="*/ 3 w 64"/>
                  <a:gd name="T11" fmla="*/ 0 h 95"/>
                  <a:gd name="T12" fmla="*/ 0 w 64"/>
                  <a:gd name="T13" fmla="*/ 19 h 95"/>
                </a:gdLst>
                <a:ahLst/>
                <a:cxnLst>
                  <a:cxn ang="0">
                    <a:pos x="T0" y="T1"/>
                  </a:cxn>
                  <a:cxn ang="0">
                    <a:pos x="T2" y="T3"/>
                  </a:cxn>
                  <a:cxn ang="0">
                    <a:pos x="T4" y="T5"/>
                  </a:cxn>
                  <a:cxn ang="0">
                    <a:pos x="T6" y="T7"/>
                  </a:cxn>
                  <a:cxn ang="0">
                    <a:pos x="T8" y="T9"/>
                  </a:cxn>
                  <a:cxn ang="0">
                    <a:pos x="T10" y="T11"/>
                  </a:cxn>
                  <a:cxn ang="0">
                    <a:pos x="T12" y="T13"/>
                  </a:cxn>
                </a:cxnLst>
                <a:rect l="0" t="0" r="r" b="b"/>
                <a:pathLst>
                  <a:path w="64" h="95">
                    <a:moveTo>
                      <a:pt x="0" y="19"/>
                    </a:moveTo>
                    <a:cubicBezTo>
                      <a:pt x="0" y="19"/>
                      <a:pt x="21" y="65"/>
                      <a:pt x="30" y="68"/>
                    </a:cubicBezTo>
                    <a:cubicBezTo>
                      <a:pt x="39" y="71"/>
                      <a:pt x="64" y="95"/>
                      <a:pt x="64" y="95"/>
                    </a:cubicBezTo>
                    <a:cubicBezTo>
                      <a:pt x="64" y="65"/>
                      <a:pt x="64" y="65"/>
                      <a:pt x="64" y="65"/>
                    </a:cubicBezTo>
                    <a:cubicBezTo>
                      <a:pt x="58" y="49"/>
                      <a:pt x="58" y="49"/>
                      <a:pt x="58" y="49"/>
                    </a:cubicBezTo>
                    <a:cubicBezTo>
                      <a:pt x="3" y="0"/>
                      <a:pt x="3" y="0"/>
                      <a:pt x="3" y="0"/>
                    </a:cubicBezTo>
                    <a:lnTo>
                      <a:pt x="0" y="1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2" name="Freeform 227"/>
              <p:cNvSpPr>
                <a:spLocks/>
              </p:cNvSpPr>
              <p:nvPr/>
            </p:nvSpPr>
            <p:spPr bwMode="auto">
              <a:xfrm>
                <a:off x="8065127" y="4731153"/>
                <a:ext cx="22358" cy="19098"/>
              </a:xfrm>
              <a:custGeom>
                <a:avLst/>
                <a:gdLst>
                  <a:gd name="T0" fmla="*/ 144 w 144"/>
                  <a:gd name="T1" fmla="*/ 92 h 123"/>
                  <a:gd name="T2" fmla="*/ 87 w 144"/>
                  <a:gd name="T3" fmla="*/ 21 h 123"/>
                  <a:gd name="T4" fmla="*/ 14 w 144"/>
                  <a:gd name="T5" fmla="*/ 0 h 123"/>
                  <a:gd name="T6" fmla="*/ 0 w 144"/>
                  <a:gd name="T7" fmla="*/ 49 h 123"/>
                  <a:gd name="T8" fmla="*/ 101 w 144"/>
                  <a:gd name="T9" fmla="*/ 123 h 123"/>
                  <a:gd name="T10" fmla="*/ 144 w 144"/>
                  <a:gd name="T11" fmla="*/ 92 h 123"/>
                </a:gdLst>
                <a:ahLst/>
                <a:cxnLst>
                  <a:cxn ang="0">
                    <a:pos x="T0" y="T1"/>
                  </a:cxn>
                  <a:cxn ang="0">
                    <a:pos x="T2" y="T3"/>
                  </a:cxn>
                  <a:cxn ang="0">
                    <a:pos x="T4" y="T5"/>
                  </a:cxn>
                  <a:cxn ang="0">
                    <a:pos x="T6" y="T7"/>
                  </a:cxn>
                  <a:cxn ang="0">
                    <a:pos x="T8" y="T9"/>
                  </a:cxn>
                  <a:cxn ang="0">
                    <a:pos x="T10" y="T11"/>
                  </a:cxn>
                </a:cxnLst>
                <a:rect l="0" t="0" r="r" b="b"/>
                <a:pathLst>
                  <a:path w="144" h="123">
                    <a:moveTo>
                      <a:pt x="144" y="92"/>
                    </a:moveTo>
                    <a:lnTo>
                      <a:pt x="87" y="21"/>
                    </a:lnTo>
                    <a:lnTo>
                      <a:pt x="14" y="0"/>
                    </a:lnTo>
                    <a:lnTo>
                      <a:pt x="0" y="49"/>
                    </a:lnTo>
                    <a:lnTo>
                      <a:pt x="101" y="123"/>
                    </a:lnTo>
                    <a:lnTo>
                      <a:pt x="144" y="9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3" name="Freeform 228"/>
              <p:cNvSpPr>
                <a:spLocks/>
              </p:cNvSpPr>
              <p:nvPr/>
            </p:nvSpPr>
            <p:spPr bwMode="auto">
              <a:xfrm>
                <a:off x="8110154" y="4752425"/>
                <a:ext cx="38196" cy="23445"/>
              </a:xfrm>
              <a:custGeom>
                <a:avLst/>
                <a:gdLst>
                  <a:gd name="T0" fmla="*/ 246 w 246"/>
                  <a:gd name="T1" fmla="*/ 151 h 151"/>
                  <a:gd name="T2" fmla="*/ 180 w 246"/>
                  <a:gd name="T3" fmla="*/ 64 h 151"/>
                  <a:gd name="T4" fmla="*/ 43 w 246"/>
                  <a:gd name="T5" fmla="*/ 0 h 151"/>
                  <a:gd name="T6" fmla="*/ 0 w 246"/>
                  <a:gd name="T7" fmla="*/ 21 h 151"/>
                  <a:gd name="T8" fmla="*/ 15 w 246"/>
                  <a:gd name="T9" fmla="*/ 71 h 151"/>
                  <a:gd name="T10" fmla="*/ 194 w 246"/>
                  <a:gd name="T11" fmla="*/ 151 h 151"/>
                  <a:gd name="T12" fmla="*/ 246 w 246"/>
                  <a:gd name="T13" fmla="*/ 151 h 151"/>
                </a:gdLst>
                <a:ahLst/>
                <a:cxnLst>
                  <a:cxn ang="0">
                    <a:pos x="T0" y="T1"/>
                  </a:cxn>
                  <a:cxn ang="0">
                    <a:pos x="T2" y="T3"/>
                  </a:cxn>
                  <a:cxn ang="0">
                    <a:pos x="T4" y="T5"/>
                  </a:cxn>
                  <a:cxn ang="0">
                    <a:pos x="T6" y="T7"/>
                  </a:cxn>
                  <a:cxn ang="0">
                    <a:pos x="T8" y="T9"/>
                  </a:cxn>
                  <a:cxn ang="0">
                    <a:pos x="T10" y="T11"/>
                  </a:cxn>
                  <a:cxn ang="0">
                    <a:pos x="T12" y="T13"/>
                  </a:cxn>
                </a:cxnLst>
                <a:rect l="0" t="0" r="r" b="b"/>
                <a:pathLst>
                  <a:path w="246" h="151">
                    <a:moveTo>
                      <a:pt x="246" y="151"/>
                    </a:moveTo>
                    <a:lnTo>
                      <a:pt x="180" y="64"/>
                    </a:lnTo>
                    <a:lnTo>
                      <a:pt x="43" y="0"/>
                    </a:lnTo>
                    <a:lnTo>
                      <a:pt x="0" y="21"/>
                    </a:lnTo>
                    <a:lnTo>
                      <a:pt x="15" y="71"/>
                    </a:lnTo>
                    <a:lnTo>
                      <a:pt x="194" y="151"/>
                    </a:lnTo>
                    <a:lnTo>
                      <a:pt x="246" y="15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4" name="Freeform 229"/>
              <p:cNvSpPr>
                <a:spLocks/>
              </p:cNvSpPr>
              <p:nvPr/>
            </p:nvSpPr>
            <p:spPr bwMode="auto">
              <a:xfrm>
                <a:off x="8161858" y="4776957"/>
                <a:ext cx="27948" cy="30432"/>
              </a:xfrm>
              <a:custGeom>
                <a:avLst/>
                <a:gdLst>
                  <a:gd name="T0" fmla="*/ 180 w 180"/>
                  <a:gd name="T1" fmla="*/ 161 h 196"/>
                  <a:gd name="T2" fmla="*/ 78 w 180"/>
                  <a:gd name="T3" fmla="*/ 14 h 196"/>
                  <a:gd name="T4" fmla="*/ 29 w 180"/>
                  <a:gd name="T5" fmla="*/ 0 h 196"/>
                  <a:gd name="T6" fmla="*/ 0 w 180"/>
                  <a:gd name="T7" fmla="*/ 38 h 196"/>
                  <a:gd name="T8" fmla="*/ 29 w 180"/>
                  <a:gd name="T9" fmla="*/ 88 h 196"/>
                  <a:gd name="T10" fmla="*/ 123 w 180"/>
                  <a:gd name="T11" fmla="*/ 182 h 196"/>
                  <a:gd name="T12" fmla="*/ 173 w 180"/>
                  <a:gd name="T13" fmla="*/ 196 h 196"/>
                  <a:gd name="T14" fmla="*/ 180 w 180"/>
                  <a:gd name="T15" fmla="*/ 161 h 1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96">
                    <a:moveTo>
                      <a:pt x="180" y="161"/>
                    </a:moveTo>
                    <a:lnTo>
                      <a:pt x="78" y="14"/>
                    </a:lnTo>
                    <a:lnTo>
                      <a:pt x="29" y="0"/>
                    </a:lnTo>
                    <a:lnTo>
                      <a:pt x="0" y="38"/>
                    </a:lnTo>
                    <a:lnTo>
                      <a:pt x="29" y="88"/>
                    </a:lnTo>
                    <a:lnTo>
                      <a:pt x="123" y="182"/>
                    </a:lnTo>
                    <a:lnTo>
                      <a:pt x="173" y="196"/>
                    </a:lnTo>
                    <a:lnTo>
                      <a:pt x="180" y="16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5" name="Freeform 230"/>
              <p:cNvSpPr>
                <a:spLocks/>
              </p:cNvSpPr>
              <p:nvPr/>
            </p:nvSpPr>
            <p:spPr bwMode="auto">
              <a:xfrm>
                <a:off x="8307963" y="4932068"/>
                <a:ext cx="12421" cy="22358"/>
              </a:xfrm>
              <a:custGeom>
                <a:avLst/>
                <a:gdLst>
                  <a:gd name="T0" fmla="*/ 0 w 80"/>
                  <a:gd name="T1" fmla="*/ 50 h 144"/>
                  <a:gd name="T2" fmla="*/ 0 w 80"/>
                  <a:gd name="T3" fmla="*/ 109 h 144"/>
                  <a:gd name="T4" fmla="*/ 35 w 80"/>
                  <a:gd name="T5" fmla="*/ 144 h 144"/>
                  <a:gd name="T6" fmla="*/ 80 w 80"/>
                  <a:gd name="T7" fmla="*/ 102 h 144"/>
                  <a:gd name="T8" fmla="*/ 80 w 80"/>
                  <a:gd name="T9" fmla="*/ 29 h 144"/>
                  <a:gd name="T10" fmla="*/ 14 w 80"/>
                  <a:gd name="T11" fmla="*/ 0 h 144"/>
                  <a:gd name="T12" fmla="*/ 0 w 80"/>
                  <a:gd name="T13" fmla="*/ 50 h 144"/>
                </a:gdLst>
                <a:ahLst/>
                <a:cxnLst>
                  <a:cxn ang="0">
                    <a:pos x="T0" y="T1"/>
                  </a:cxn>
                  <a:cxn ang="0">
                    <a:pos x="T2" y="T3"/>
                  </a:cxn>
                  <a:cxn ang="0">
                    <a:pos x="T4" y="T5"/>
                  </a:cxn>
                  <a:cxn ang="0">
                    <a:pos x="T6" y="T7"/>
                  </a:cxn>
                  <a:cxn ang="0">
                    <a:pos x="T8" y="T9"/>
                  </a:cxn>
                  <a:cxn ang="0">
                    <a:pos x="T10" y="T11"/>
                  </a:cxn>
                  <a:cxn ang="0">
                    <a:pos x="T12" y="T13"/>
                  </a:cxn>
                </a:cxnLst>
                <a:rect l="0" t="0" r="r" b="b"/>
                <a:pathLst>
                  <a:path w="80" h="144">
                    <a:moveTo>
                      <a:pt x="0" y="50"/>
                    </a:moveTo>
                    <a:lnTo>
                      <a:pt x="0" y="109"/>
                    </a:lnTo>
                    <a:lnTo>
                      <a:pt x="35" y="144"/>
                    </a:lnTo>
                    <a:lnTo>
                      <a:pt x="80" y="102"/>
                    </a:lnTo>
                    <a:lnTo>
                      <a:pt x="80" y="29"/>
                    </a:lnTo>
                    <a:lnTo>
                      <a:pt x="14" y="0"/>
                    </a:lnTo>
                    <a:lnTo>
                      <a:pt x="0" y="5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6" name="Freeform 231"/>
              <p:cNvSpPr>
                <a:spLocks/>
              </p:cNvSpPr>
              <p:nvPr/>
            </p:nvSpPr>
            <p:spPr bwMode="auto">
              <a:xfrm>
                <a:off x="8319298" y="4956755"/>
                <a:ext cx="14285" cy="12421"/>
              </a:xfrm>
              <a:custGeom>
                <a:avLst/>
                <a:gdLst>
                  <a:gd name="T0" fmla="*/ 85 w 92"/>
                  <a:gd name="T1" fmla="*/ 80 h 80"/>
                  <a:gd name="T2" fmla="*/ 92 w 92"/>
                  <a:gd name="T3" fmla="*/ 52 h 80"/>
                  <a:gd name="T4" fmla="*/ 14 w 92"/>
                  <a:gd name="T5" fmla="*/ 0 h 80"/>
                  <a:gd name="T6" fmla="*/ 0 w 92"/>
                  <a:gd name="T7" fmla="*/ 23 h 80"/>
                  <a:gd name="T8" fmla="*/ 85 w 92"/>
                  <a:gd name="T9" fmla="*/ 80 h 80"/>
                </a:gdLst>
                <a:ahLst/>
                <a:cxnLst>
                  <a:cxn ang="0">
                    <a:pos x="T0" y="T1"/>
                  </a:cxn>
                  <a:cxn ang="0">
                    <a:pos x="T2" y="T3"/>
                  </a:cxn>
                  <a:cxn ang="0">
                    <a:pos x="T4" y="T5"/>
                  </a:cxn>
                  <a:cxn ang="0">
                    <a:pos x="T6" y="T7"/>
                  </a:cxn>
                  <a:cxn ang="0">
                    <a:pos x="T8" y="T9"/>
                  </a:cxn>
                </a:cxnLst>
                <a:rect l="0" t="0" r="r" b="b"/>
                <a:pathLst>
                  <a:path w="92" h="80">
                    <a:moveTo>
                      <a:pt x="85" y="80"/>
                    </a:moveTo>
                    <a:lnTo>
                      <a:pt x="92" y="52"/>
                    </a:lnTo>
                    <a:lnTo>
                      <a:pt x="14" y="0"/>
                    </a:lnTo>
                    <a:lnTo>
                      <a:pt x="0" y="23"/>
                    </a:lnTo>
                    <a:lnTo>
                      <a:pt x="85" y="8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7" name="Freeform 232"/>
              <p:cNvSpPr>
                <a:spLocks/>
              </p:cNvSpPr>
              <p:nvPr/>
            </p:nvSpPr>
            <p:spPr bwMode="auto">
              <a:xfrm>
                <a:off x="8248186" y="5063423"/>
                <a:ext cx="64125" cy="49530"/>
              </a:xfrm>
              <a:custGeom>
                <a:avLst/>
                <a:gdLst>
                  <a:gd name="T0" fmla="*/ 399 w 413"/>
                  <a:gd name="T1" fmla="*/ 255 h 319"/>
                  <a:gd name="T2" fmla="*/ 269 w 413"/>
                  <a:gd name="T3" fmla="*/ 168 h 319"/>
                  <a:gd name="T4" fmla="*/ 226 w 413"/>
                  <a:gd name="T5" fmla="*/ 137 h 319"/>
                  <a:gd name="T6" fmla="*/ 125 w 413"/>
                  <a:gd name="T7" fmla="*/ 59 h 319"/>
                  <a:gd name="T8" fmla="*/ 80 w 413"/>
                  <a:gd name="T9" fmla="*/ 52 h 319"/>
                  <a:gd name="T10" fmla="*/ 37 w 413"/>
                  <a:gd name="T11" fmla="*/ 17 h 319"/>
                  <a:gd name="T12" fmla="*/ 0 w 413"/>
                  <a:gd name="T13" fmla="*/ 0 h 319"/>
                  <a:gd name="T14" fmla="*/ 0 w 413"/>
                  <a:gd name="T15" fmla="*/ 59 h 319"/>
                  <a:gd name="T16" fmla="*/ 9 w 413"/>
                  <a:gd name="T17" fmla="*/ 95 h 319"/>
                  <a:gd name="T18" fmla="*/ 87 w 413"/>
                  <a:gd name="T19" fmla="*/ 175 h 319"/>
                  <a:gd name="T20" fmla="*/ 132 w 413"/>
                  <a:gd name="T21" fmla="*/ 196 h 319"/>
                  <a:gd name="T22" fmla="*/ 297 w 413"/>
                  <a:gd name="T23" fmla="*/ 291 h 319"/>
                  <a:gd name="T24" fmla="*/ 385 w 413"/>
                  <a:gd name="T25" fmla="*/ 319 h 319"/>
                  <a:gd name="T26" fmla="*/ 413 w 413"/>
                  <a:gd name="T27" fmla="*/ 298 h 319"/>
                  <a:gd name="T28" fmla="*/ 399 w 413"/>
                  <a:gd name="T29" fmla="*/ 255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19">
                    <a:moveTo>
                      <a:pt x="399" y="255"/>
                    </a:moveTo>
                    <a:lnTo>
                      <a:pt x="269" y="168"/>
                    </a:lnTo>
                    <a:lnTo>
                      <a:pt x="226" y="137"/>
                    </a:lnTo>
                    <a:lnTo>
                      <a:pt x="125" y="59"/>
                    </a:lnTo>
                    <a:lnTo>
                      <a:pt x="80" y="52"/>
                    </a:lnTo>
                    <a:lnTo>
                      <a:pt x="37" y="17"/>
                    </a:lnTo>
                    <a:lnTo>
                      <a:pt x="0" y="0"/>
                    </a:lnTo>
                    <a:lnTo>
                      <a:pt x="0" y="59"/>
                    </a:lnTo>
                    <a:lnTo>
                      <a:pt x="9" y="95"/>
                    </a:lnTo>
                    <a:lnTo>
                      <a:pt x="87" y="175"/>
                    </a:lnTo>
                    <a:lnTo>
                      <a:pt x="132" y="196"/>
                    </a:lnTo>
                    <a:lnTo>
                      <a:pt x="297" y="291"/>
                    </a:lnTo>
                    <a:lnTo>
                      <a:pt x="385" y="319"/>
                    </a:lnTo>
                    <a:lnTo>
                      <a:pt x="413" y="298"/>
                    </a:lnTo>
                    <a:lnTo>
                      <a:pt x="399" y="25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8" name="Freeform 233"/>
              <p:cNvSpPr>
                <a:spLocks/>
              </p:cNvSpPr>
              <p:nvPr/>
            </p:nvSpPr>
            <p:spPr bwMode="auto">
              <a:xfrm>
                <a:off x="8559495" y="4993398"/>
                <a:ext cx="27172" cy="20185"/>
              </a:xfrm>
              <a:custGeom>
                <a:avLst/>
                <a:gdLst>
                  <a:gd name="T0" fmla="*/ 0 w 175"/>
                  <a:gd name="T1" fmla="*/ 87 h 130"/>
                  <a:gd name="T2" fmla="*/ 66 w 175"/>
                  <a:gd name="T3" fmla="*/ 130 h 130"/>
                  <a:gd name="T4" fmla="*/ 175 w 175"/>
                  <a:gd name="T5" fmla="*/ 120 h 130"/>
                  <a:gd name="T6" fmla="*/ 175 w 175"/>
                  <a:gd name="T7" fmla="*/ 54 h 130"/>
                  <a:gd name="T8" fmla="*/ 142 w 175"/>
                  <a:gd name="T9" fmla="*/ 0 h 130"/>
                  <a:gd name="T10" fmla="*/ 12 w 175"/>
                  <a:gd name="T11" fmla="*/ 12 h 130"/>
                  <a:gd name="T12" fmla="*/ 0 w 175"/>
                  <a:gd name="T13" fmla="*/ 87 h 130"/>
                </a:gdLst>
                <a:ahLst/>
                <a:cxnLst>
                  <a:cxn ang="0">
                    <a:pos x="T0" y="T1"/>
                  </a:cxn>
                  <a:cxn ang="0">
                    <a:pos x="T2" y="T3"/>
                  </a:cxn>
                  <a:cxn ang="0">
                    <a:pos x="T4" y="T5"/>
                  </a:cxn>
                  <a:cxn ang="0">
                    <a:pos x="T6" y="T7"/>
                  </a:cxn>
                  <a:cxn ang="0">
                    <a:pos x="T8" y="T9"/>
                  </a:cxn>
                  <a:cxn ang="0">
                    <a:pos x="T10" y="T11"/>
                  </a:cxn>
                  <a:cxn ang="0">
                    <a:pos x="T12" y="T13"/>
                  </a:cxn>
                </a:cxnLst>
                <a:rect l="0" t="0" r="r" b="b"/>
                <a:pathLst>
                  <a:path w="175" h="130">
                    <a:moveTo>
                      <a:pt x="0" y="87"/>
                    </a:moveTo>
                    <a:lnTo>
                      <a:pt x="66" y="130"/>
                    </a:lnTo>
                    <a:lnTo>
                      <a:pt x="175" y="120"/>
                    </a:lnTo>
                    <a:lnTo>
                      <a:pt x="175" y="54"/>
                    </a:lnTo>
                    <a:lnTo>
                      <a:pt x="142" y="0"/>
                    </a:lnTo>
                    <a:lnTo>
                      <a:pt x="12" y="12"/>
                    </a:lnTo>
                    <a:lnTo>
                      <a:pt x="0" y="8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29" name="Freeform 234"/>
              <p:cNvSpPr>
                <a:spLocks/>
              </p:cNvSpPr>
              <p:nvPr/>
            </p:nvSpPr>
            <p:spPr bwMode="auto">
              <a:xfrm>
                <a:off x="8584803" y="4959705"/>
                <a:ext cx="35556" cy="18632"/>
              </a:xfrm>
              <a:custGeom>
                <a:avLst/>
                <a:gdLst>
                  <a:gd name="T0" fmla="*/ 132 w 229"/>
                  <a:gd name="T1" fmla="*/ 21 h 120"/>
                  <a:gd name="T2" fmla="*/ 0 w 229"/>
                  <a:gd name="T3" fmla="*/ 96 h 120"/>
                  <a:gd name="T4" fmla="*/ 66 w 229"/>
                  <a:gd name="T5" fmla="*/ 120 h 120"/>
                  <a:gd name="T6" fmla="*/ 229 w 229"/>
                  <a:gd name="T7" fmla="*/ 33 h 120"/>
                  <a:gd name="T8" fmla="*/ 187 w 229"/>
                  <a:gd name="T9" fmla="*/ 0 h 120"/>
                  <a:gd name="T10" fmla="*/ 132 w 229"/>
                  <a:gd name="T11" fmla="*/ 21 h 120"/>
                </a:gdLst>
                <a:ahLst/>
                <a:cxnLst>
                  <a:cxn ang="0">
                    <a:pos x="T0" y="T1"/>
                  </a:cxn>
                  <a:cxn ang="0">
                    <a:pos x="T2" y="T3"/>
                  </a:cxn>
                  <a:cxn ang="0">
                    <a:pos x="T4" y="T5"/>
                  </a:cxn>
                  <a:cxn ang="0">
                    <a:pos x="T6" y="T7"/>
                  </a:cxn>
                  <a:cxn ang="0">
                    <a:pos x="T8" y="T9"/>
                  </a:cxn>
                  <a:cxn ang="0">
                    <a:pos x="T10" y="T11"/>
                  </a:cxn>
                </a:cxnLst>
                <a:rect l="0" t="0" r="r" b="b"/>
                <a:pathLst>
                  <a:path w="229" h="120">
                    <a:moveTo>
                      <a:pt x="132" y="21"/>
                    </a:moveTo>
                    <a:lnTo>
                      <a:pt x="0" y="96"/>
                    </a:lnTo>
                    <a:lnTo>
                      <a:pt x="66" y="120"/>
                    </a:lnTo>
                    <a:lnTo>
                      <a:pt x="229" y="33"/>
                    </a:lnTo>
                    <a:lnTo>
                      <a:pt x="187" y="0"/>
                    </a:lnTo>
                    <a:lnTo>
                      <a:pt x="132" y="2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0" name="Freeform 235"/>
              <p:cNvSpPr>
                <a:spLocks/>
              </p:cNvSpPr>
              <p:nvPr/>
            </p:nvSpPr>
            <p:spPr bwMode="auto">
              <a:xfrm>
                <a:off x="6747225" y="4061334"/>
                <a:ext cx="6677" cy="11800"/>
              </a:xfrm>
              <a:custGeom>
                <a:avLst/>
                <a:gdLst>
                  <a:gd name="T0" fmla="*/ 24 w 43"/>
                  <a:gd name="T1" fmla="*/ 50 h 76"/>
                  <a:gd name="T2" fmla="*/ 0 w 43"/>
                  <a:gd name="T3" fmla="*/ 0 h 76"/>
                  <a:gd name="T4" fmla="*/ 43 w 43"/>
                  <a:gd name="T5" fmla="*/ 76 h 76"/>
                  <a:gd name="T6" fmla="*/ 24 w 43"/>
                  <a:gd name="T7" fmla="*/ 50 h 76"/>
                </a:gdLst>
                <a:ahLst/>
                <a:cxnLst>
                  <a:cxn ang="0">
                    <a:pos x="T0" y="T1"/>
                  </a:cxn>
                  <a:cxn ang="0">
                    <a:pos x="T2" y="T3"/>
                  </a:cxn>
                  <a:cxn ang="0">
                    <a:pos x="T4" y="T5"/>
                  </a:cxn>
                  <a:cxn ang="0">
                    <a:pos x="T6" y="T7"/>
                  </a:cxn>
                </a:cxnLst>
                <a:rect l="0" t="0" r="r" b="b"/>
                <a:pathLst>
                  <a:path w="43" h="76">
                    <a:moveTo>
                      <a:pt x="24" y="50"/>
                    </a:moveTo>
                    <a:lnTo>
                      <a:pt x="0" y="0"/>
                    </a:lnTo>
                    <a:lnTo>
                      <a:pt x="43" y="76"/>
                    </a:lnTo>
                    <a:lnTo>
                      <a:pt x="24" y="5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1" name="Freeform 236"/>
              <p:cNvSpPr>
                <a:spLocks/>
              </p:cNvSpPr>
              <p:nvPr/>
            </p:nvSpPr>
            <p:spPr bwMode="auto">
              <a:xfrm>
                <a:off x="6420079" y="3254104"/>
                <a:ext cx="6677" cy="0"/>
              </a:xfrm>
              <a:custGeom>
                <a:avLst/>
                <a:gdLst>
                  <a:gd name="T0" fmla="*/ 43 w 43"/>
                  <a:gd name="T1" fmla="*/ 43 w 43"/>
                  <a:gd name="T2" fmla="*/ 0 w 43"/>
                  <a:gd name="T3" fmla="*/ 43 w 43"/>
                </a:gdLst>
                <a:ahLst/>
                <a:cxnLst>
                  <a:cxn ang="0">
                    <a:pos x="T0" y="0"/>
                  </a:cxn>
                  <a:cxn ang="0">
                    <a:pos x="T1" y="0"/>
                  </a:cxn>
                  <a:cxn ang="0">
                    <a:pos x="T2" y="0"/>
                  </a:cxn>
                  <a:cxn ang="0">
                    <a:pos x="T3" y="0"/>
                  </a:cxn>
                </a:cxnLst>
                <a:rect l="0" t="0" r="r" b="b"/>
                <a:pathLst>
                  <a:path w="43">
                    <a:moveTo>
                      <a:pt x="43" y="0"/>
                    </a:moveTo>
                    <a:lnTo>
                      <a:pt x="43" y="0"/>
                    </a:lnTo>
                    <a:lnTo>
                      <a:pt x="0" y="0"/>
                    </a:lnTo>
                    <a:lnTo>
                      <a:pt x="43"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2" name="Freeform 237"/>
              <p:cNvSpPr>
                <a:spLocks/>
              </p:cNvSpPr>
              <p:nvPr/>
            </p:nvSpPr>
            <p:spPr bwMode="auto">
              <a:xfrm>
                <a:off x="7809403" y="3408594"/>
                <a:ext cx="22824" cy="20185"/>
              </a:xfrm>
              <a:custGeom>
                <a:avLst/>
                <a:gdLst>
                  <a:gd name="T0" fmla="*/ 0 w 147"/>
                  <a:gd name="T1" fmla="*/ 118 h 130"/>
                  <a:gd name="T2" fmla="*/ 26 w 147"/>
                  <a:gd name="T3" fmla="*/ 130 h 130"/>
                  <a:gd name="T4" fmla="*/ 93 w 147"/>
                  <a:gd name="T5" fmla="*/ 59 h 130"/>
                  <a:gd name="T6" fmla="*/ 118 w 147"/>
                  <a:gd name="T7" fmla="*/ 63 h 130"/>
                  <a:gd name="T8" fmla="*/ 147 w 147"/>
                  <a:gd name="T9" fmla="*/ 54 h 130"/>
                  <a:gd name="T10" fmla="*/ 147 w 147"/>
                  <a:gd name="T11" fmla="*/ 0 h 130"/>
                  <a:gd name="T12" fmla="*/ 88 w 147"/>
                  <a:gd name="T13" fmla="*/ 4 h 130"/>
                  <a:gd name="T14" fmla="*/ 0 w 147"/>
                  <a:gd name="T15" fmla="*/ 118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30">
                    <a:moveTo>
                      <a:pt x="0" y="118"/>
                    </a:moveTo>
                    <a:lnTo>
                      <a:pt x="26" y="130"/>
                    </a:lnTo>
                    <a:lnTo>
                      <a:pt x="93" y="59"/>
                    </a:lnTo>
                    <a:lnTo>
                      <a:pt x="118" y="63"/>
                    </a:lnTo>
                    <a:lnTo>
                      <a:pt x="147" y="54"/>
                    </a:lnTo>
                    <a:lnTo>
                      <a:pt x="147" y="0"/>
                    </a:lnTo>
                    <a:lnTo>
                      <a:pt x="88" y="4"/>
                    </a:lnTo>
                    <a:lnTo>
                      <a:pt x="0" y="11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3" name="Freeform 238"/>
              <p:cNvSpPr>
                <a:spLocks/>
              </p:cNvSpPr>
              <p:nvPr/>
            </p:nvSpPr>
            <p:spPr bwMode="auto">
              <a:xfrm>
                <a:off x="7838748" y="3375522"/>
                <a:ext cx="50617" cy="38817"/>
              </a:xfrm>
              <a:custGeom>
                <a:avLst/>
                <a:gdLst>
                  <a:gd name="T0" fmla="*/ 159 w 326"/>
                  <a:gd name="T1" fmla="*/ 64 h 250"/>
                  <a:gd name="T2" fmla="*/ 142 w 326"/>
                  <a:gd name="T3" fmla="*/ 33 h 250"/>
                  <a:gd name="T4" fmla="*/ 17 w 326"/>
                  <a:gd name="T5" fmla="*/ 189 h 250"/>
                  <a:gd name="T6" fmla="*/ 0 w 326"/>
                  <a:gd name="T7" fmla="*/ 250 h 250"/>
                  <a:gd name="T8" fmla="*/ 33 w 326"/>
                  <a:gd name="T9" fmla="*/ 250 h 250"/>
                  <a:gd name="T10" fmla="*/ 116 w 326"/>
                  <a:gd name="T11" fmla="*/ 146 h 250"/>
                  <a:gd name="T12" fmla="*/ 234 w 326"/>
                  <a:gd name="T13" fmla="*/ 92 h 250"/>
                  <a:gd name="T14" fmla="*/ 326 w 326"/>
                  <a:gd name="T15" fmla="*/ 0 h 250"/>
                  <a:gd name="T16" fmla="*/ 208 w 326"/>
                  <a:gd name="T17" fmla="*/ 9 h 250"/>
                  <a:gd name="T18" fmla="*/ 159 w 326"/>
                  <a:gd name="T19" fmla="*/ 64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 h="250">
                    <a:moveTo>
                      <a:pt x="159" y="64"/>
                    </a:moveTo>
                    <a:lnTo>
                      <a:pt x="142" y="33"/>
                    </a:lnTo>
                    <a:lnTo>
                      <a:pt x="17" y="189"/>
                    </a:lnTo>
                    <a:lnTo>
                      <a:pt x="0" y="250"/>
                    </a:lnTo>
                    <a:lnTo>
                      <a:pt x="33" y="250"/>
                    </a:lnTo>
                    <a:lnTo>
                      <a:pt x="116" y="146"/>
                    </a:lnTo>
                    <a:lnTo>
                      <a:pt x="234" y="92"/>
                    </a:lnTo>
                    <a:lnTo>
                      <a:pt x="326" y="0"/>
                    </a:lnTo>
                    <a:lnTo>
                      <a:pt x="208" y="9"/>
                    </a:lnTo>
                    <a:lnTo>
                      <a:pt x="159" y="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4" name="Freeform 239"/>
              <p:cNvSpPr>
                <a:spLocks/>
              </p:cNvSpPr>
              <p:nvPr/>
            </p:nvSpPr>
            <p:spPr bwMode="auto">
              <a:xfrm>
                <a:off x="7898526" y="3352077"/>
                <a:ext cx="29035" cy="20185"/>
              </a:xfrm>
              <a:custGeom>
                <a:avLst/>
                <a:gdLst>
                  <a:gd name="T0" fmla="*/ 0 w 187"/>
                  <a:gd name="T1" fmla="*/ 118 h 130"/>
                  <a:gd name="T2" fmla="*/ 29 w 187"/>
                  <a:gd name="T3" fmla="*/ 130 h 130"/>
                  <a:gd name="T4" fmla="*/ 78 w 187"/>
                  <a:gd name="T5" fmla="*/ 118 h 130"/>
                  <a:gd name="T6" fmla="*/ 187 w 187"/>
                  <a:gd name="T7" fmla="*/ 21 h 130"/>
                  <a:gd name="T8" fmla="*/ 187 w 187"/>
                  <a:gd name="T9" fmla="*/ 0 h 130"/>
                  <a:gd name="T10" fmla="*/ 116 w 187"/>
                  <a:gd name="T11" fmla="*/ 5 h 130"/>
                  <a:gd name="T12" fmla="*/ 0 w 187"/>
                  <a:gd name="T13" fmla="*/ 118 h 130"/>
                </a:gdLst>
                <a:ahLst/>
                <a:cxnLst>
                  <a:cxn ang="0">
                    <a:pos x="T0" y="T1"/>
                  </a:cxn>
                  <a:cxn ang="0">
                    <a:pos x="T2" y="T3"/>
                  </a:cxn>
                  <a:cxn ang="0">
                    <a:pos x="T4" y="T5"/>
                  </a:cxn>
                  <a:cxn ang="0">
                    <a:pos x="T6" y="T7"/>
                  </a:cxn>
                  <a:cxn ang="0">
                    <a:pos x="T8" y="T9"/>
                  </a:cxn>
                  <a:cxn ang="0">
                    <a:pos x="T10" y="T11"/>
                  </a:cxn>
                  <a:cxn ang="0">
                    <a:pos x="T12" y="T13"/>
                  </a:cxn>
                </a:cxnLst>
                <a:rect l="0" t="0" r="r" b="b"/>
                <a:pathLst>
                  <a:path w="187" h="130">
                    <a:moveTo>
                      <a:pt x="0" y="118"/>
                    </a:moveTo>
                    <a:lnTo>
                      <a:pt x="29" y="130"/>
                    </a:lnTo>
                    <a:lnTo>
                      <a:pt x="78" y="118"/>
                    </a:lnTo>
                    <a:lnTo>
                      <a:pt x="187" y="21"/>
                    </a:lnTo>
                    <a:lnTo>
                      <a:pt x="187" y="0"/>
                    </a:lnTo>
                    <a:lnTo>
                      <a:pt x="116" y="5"/>
                    </a:lnTo>
                    <a:lnTo>
                      <a:pt x="0" y="11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5" name="Freeform 240"/>
              <p:cNvSpPr>
                <a:spLocks/>
              </p:cNvSpPr>
              <p:nvPr/>
            </p:nvSpPr>
            <p:spPr bwMode="auto">
              <a:xfrm>
                <a:off x="7952869" y="3318229"/>
                <a:ext cx="17545" cy="16924"/>
              </a:xfrm>
              <a:custGeom>
                <a:avLst/>
                <a:gdLst>
                  <a:gd name="T0" fmla="*/ 113 w 113"/>
                  <a:gd name="T1" fmla="*/ 38 h 109"/>
                  <a:gd name="T2" fmla="*/ 109 w 113"/>
                  <a:gd name="T3" fmla="*/ 5 h 109"/>
                  <a:gd name="T4" fmla="*/ 76 w 113"/>
                  <a:gd name="T5" fmla="*/ 0 h 109"/>
                  <a:gd name="T6" fmla="*/ 0 w 113"/>
                  <a:gd name="T7" fmla="*/ 69 h 109"/>
                  <a:gd name="T8" fmla="*/ 0 w 113"/>
                  <a:gd name="T9" fmla="*/ 109 h 109"/>
                  <a:gd name="T10" fmla="*/ 47 w 113"/>
                  <a:gd name="T11" fmla="*/ 102 h 109"/>
                  <a:gd name="T12" fmla="*/ 113 w 113"/>
                  <a:gd name="T13" fmla="*/ 38 h 109"/>
                </a:gdLst>
                <a:ahLst/>
                <a:cxnLst>
                  <a:cxn ang="0">
                    <a:pos x="T0" y="T1"/>
                  </a:cxn>
                  <a:cxn ang="0">
                    <a:pos x="T2" y="T3"/>
                  </a:cxn>
                  <a:cxn ang="0">
                    <a:pos x="T4" y="T5"/>
                  </a:cxn>
                  <a:cxn ang="0">
                    <a:pos x="T6" y="T7"/>
                  </a:cxn>
                  <a:cxn ang="0">
                    <a:pos x="T8" y="T9"/>
                  </a:cxn>
                  <a:cxn ang="0">
                    <a:pos x="T10" y="T11"/>
                  </a:cxn>
                  <a:cxn ang="0">
                    <a:pos x="T12" y="T13"/>
                  </a:cxn>
                </a:cxnLst>
                <a:rect l="0" t="0" r="r" b="b"/>
                <a:pathLst>
                  <a:path w="113" h="109">
                    <a:moveTo>
                      <a:pt x="113" y="38"/>
                    </a:moveTo>
                    <a:lnTo>
                      <a:pt x="109" y="5"/>
                    </a:lnTo>
                    <a:lnTo>
                      <a:pt x="76" y="0"/>
                    </a:lnTo>
                    <a:lnTo>
                      <a:pt x="0" y="69"/>
                    </a:lnTo>
                    <a:lnTo>
                      <a:pt x="0" y="109"/>
                    </a:lnTo>
                    <a:lnTo>
                      <a:pt x="47" y="102"/>
                    </a:lnTo>
                    <a:lnTo>
                      <a:pt x="113" y="3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6" name="Freeform 241"/>
              <p:cNvSpPr>
                <a:spLocks/>
              </p:cNvSpPr>
              <p:nvPr/>
            </p:nvSpPr>
            <p:spPr bwMode="auto">
              <a:xfrm>
                <a:off x="4743977" y="5118077"/>
                <a:ext cx="381800" cy="350281"/>
              </a:xfrm>
              <a:custGeom>
                <a:avLst/>
                <a:gdLst>
                  <a:gd name="T0" fmla="*/ 0 w 2459"/>
                  <a:gd name="T1" fmla="*/ 1129 h 2256"/>
                  <a:gd name="T2" fmla="*/ 33 w 2459"/>
                  <a:gd name="T3" fmla="*/ 1214 h 2256"/>
                  <a:gd name="T4" fmla="*/ 109 w 2459"/>
                  <a:gd name="T5" fmla="*/ 1377 h 2256"/>
                  <a:gd name="T6" fmla="*/ 239 w 2459"/>
                  <a:gd name="T7" fmla="*/ 1561 h 2256"/>
                  <a:gd name="T8" fmla="*/ 317 w 2459"/>
                  <a:gd name="T9" fmla="*/ 1779 h 2256"/>
                  <a:gd name="T10" fmla="*/ 305 w 2459"/>
                  <a:gd name="T11" fmla="*/ 1899 h 2256"/>
                  <a:gd name="T12" fmla="*/ 272 w 2459"/>
                  <a:gd name="T13" fmla="*/ 1954 h 2256"/>
                  <a:gd name="T14" fmla="*/ 284 w 2459"/>
                  <a:gd name="T15" fmla="*/ 2029 h 2256"/>
                  <a:gd name="T16" fmla="*/ 534 w 2459"/>
                  <a:gd name="T17" fmla="*/ 2256 h 2256"/>
                  <a:gd name="T18" fmla="*/ 631 w 2459"/>
                  <a:gd name="T19" fmla="*/ 2235 h 2256"/>
                  <a:gd name="T20" fmla="*/ 706 w 2459"/>
                  <a:gd name="T21" fmla="*/ 2171 h 2256"/>
                  <a:gd name="T22" fmla="*/ 891 w 2459"/>
                  <a:gd name="T23" fmla="*/ 2138 h 2256"/>
                  <a:gd name="T24" fmla="*/ 1042 w 2459"/>
                  <a:gd name="T25" fmla="*/ 2117 h 2256"/>
                  <a:gd name="T26" fmla="*/ 1337 w 2459"/>
                  <a:gd name="T27" fmla="*/ 2126 h 2256"/>
                  <a:gd name="T28" fmla="*/ 1391 w 2459"/>
                  <a:gd name="T29" fmla="*/ 2095 h 2256"/>
                  <a:gd name="T30" fmla="*/ 1510 w 2459"/>
                  <a:gd name="T31" fmla="*/ 2072 h 2256"/>
                  <a:gd name="T32" fmla="*/ 1673 w 2459"/>
                  <a:gd name="T33" fmla="*/ 1954 h 2256"/>
                  <a:gd name="T34" fmla="*/ 1880 w 2459"/>
                  <a:gd name="T35" fmla="*/ 1802 h 2256"/>
                  <a:gd name="T36" fmla="*/ 1956 w 2459"/>
                  <a:gd name="T37" fmla="*/ 1703 h 2256"/>
                  <a:gd name="T38" fmla="*/ 2107 w 2459"/>
                  <a:gd name="T39" fmla="*/ 1531 h 2256"/>
                  <a:gd name="T40" fmla="*/ 2140 w 2459"/>
                  <a:gd name="T41" fmla="*/ 1398 h 2256"/>
                  <a:gd name="T42" fmla="*/ 2303 w 2459"/>
                  <a:gd name="T43" fmla="*/ 1183 h 2256"/>
                  <a:gd name="T44" fmla="*/ 2412 w 2459"/>
                  <a:gd name="T45" fmla="*/ 1063 h 2256"/>
                  <a:gd name="T46" fmla="*/ 2412 w 2459"/>
                  <a:gd name="T47" fmla="*/ 954 h 2256"/>
                  <a:gd name="T48" fmla="*/ 2454 w 2459"/>
                  <a:gd name="T49" fmla="*/ 879 h 2256"/>
                  <a:gd name="T50" fmla="*/ 2459 w 2459"/>
                  <a:gd name="T51" fmla="*/ 813 h 2256"/>
                  <a:gd name="T52" fmla="*/ 2336 w 2459"/>
                  <a:gd name="T53" fmla="*/ 806 h 2256"/>
                  <a:gd name="T54" fmla="*/ 2299 w 2459"/>
                  <a:gd name="T55" fmla="*/ 605 h 2256"/>
                  <a:gd name="T56" fmla="*/ 2320 w 2459"/>
                  <a:gd name="T57" fmla="*/ 437 h 2256"/>
                  <a:gd name="T58" fmla="*/ 2256 w 2459"/>
                  <a:gd name="T59" fmla="*/ 54 h 2256"/>
                  <a:gd name="T60" fmla="*/ 2032 w 2459"/>
                  <a:gd name="T61" fmla="*/ 0 h 2256"/>
                  <a:gd name="T62" fmla="*/ 1944 w 2459"/>
                  <a:gd name="T63" fmla="*/ 43 h 2256"/>
                  <a:gd name="T64" fmla="*/ 1836 w 2459"/>
                  <a:gd name="T65" fmla="*/ 43 h 2256"/>
                  <a:gd name="T66" fmla="*/ 1661 w 2459"/>
                  <a:gd name="T67" fmla="*/ 194 h 2256"/>
                  <a:gd name="T68" fmla="*/ 1618 w 2459"/>
                  <a:gd name="T69" fmla="*/ 260 h 2256"/>
                  <a:gd name="T70" fmla="*/ 1467 w 2459"/>
                  <a:gd name="T71" fmla="*/ 314 h 2256"/>
                  <a:gd name="T72" fmla="*/ 1446 w 2459"/>
                  <a:gd name="T73" fmla="*/ 498 h 2256"/>
                  <a:gd name="T74" fmla="*/ 1337 w 2459"/>
                  <a:gd name="T75" fmla="*/ 619 h 2256"/>
                  <a:gd name="T76" fmla="*/ 1207 w 2459"/>
                  <a:gd name="T77" fmla="*/ 628 h 2256"/>
                  <a:gd name="T78" fmla="*/ 1129 w 2459"/>
                  <a:gd name="T79" fmla="*/ 574 h 2256"/>
                  <a:gd name="T80" fmla="*/ 1042 w 2459"/>
                  <a:gd name="T81" fmla="*/ 586 h 2256"/>
                  <a:gd name="T82" fmla="*/ 858 w 2459"/>
                  <a:gd name="T83" fmla="*/ 803 h 2256"/>
                  <a:gd name="T84" fmla="*/ 718 w 2459"/>
                  <a:gd name="T85" fmla="*/ 803 h 2256"/>
                  <a:gd name="T86" fmla="*/ 664 w 2459"/>
                  <a:gd name="T87" fmla="*/ 543 h 2256"/>
                  <a:gd name="T88" fmla="*/ 565 w 2459"/>
                  <a:gd name="T89" fmla="*/ 432 h 2256"/>
                  <a:gd name="T90" fmla="*/ 543 w 2459"/>
                  <a:gd name="T91" fmla="*/ 1129 h 2256"/>
                  <a:gd name="T92" fmla="*/ 371 w 2459"/>
                  <a:gd name="T93" fmla="*/ 1172 h 2256"/>
                  <a:gd name="T94" fmla="*/ 260 w 2459"/>
                  <a:gd name="T95" fmla="*/ 1139 h 2256"/>
                  <a:gd name="T96" fmla="*/ 184 w 2459"/>
                  <a:gd name="T97" fmla="*/ 1096 h 2256"/>
                  <a:gd name="T98" fmla="*/ 142 w 2459"/>
                  <a:gd name="T99" fmla="*/ 1054 h 2256"/>
                  <a:gd name="T100" fmla="*/ 88 w 2459"/>
                  <a:gd name="T101" fmla="*/ 1054 h 2256"/>
                  <a:gd name="T102" fmla="*/ 0 w 2459"/>
                  <a:gd name="T103" fmla="*/ 1129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59" h="2256">
                    <a:moveTo>
                      <a:pt x="0" y="1129"/>
                    </a:moveTo>
                    <a:lnTo>
                      <a:pt x="33" y="1214"/>
                    </a:lnTo>
                    <a:lnTo>
                      <a:pt x="109" y="1377"/>
                    </a:lnTo>
                    <a:lnTo>
                      <a:pt x="239" y="1561"/>
                    </a:lnTo>
                    <a:lnTo>
                      <a:pt x="317" y="1779"/>
                    </a:lnTo>
                    <a:lnTo>
                      <a:pt x="305" y="1899"/>
                    </a:lnTo>
                    <a:lnTo>
                      <a:pt x="272" y="1954"/>
                    </a:lnTo>
                    <a:lnTo>
                      <a:pt x="284" y="2029"/>
                    </a:lnTo>
                    <a:lnTo>
                      <a:pt x="534" y="2256"/>
                    </a:lnTo>
                    <a:lnTo>
                      <a:pt x="631" y="2235"/>
                    </a:lnTo>
                    <a:lnTo>
                      <a:pt x="706" y="2171"/>
                    </a:lnTo>
                    <a:lnTo>
                      <a:pt x="891" y="2138"/>
                    </a:lnTo>
                    <a:lnTo>
                      <a:pt x="1042" y="2117"/>
                    </a:lnTo>
                    <a:lnTo>
                      <a:pt x="1337" y="2126"/>
                    </a:lnTo>
                    <a:lnTo>
                      <a:pt x="1391" y="2095"/>
                    </a:lnTo>
                    <a:lnTo>
                      <a:pt x="1510" y="2072"/>
                    </a:lnTo>
                    <a:lnTo>
                      <a:pt x="1673" y="1954"/>
                    </a:lnTo>
                    <a:lnTo>
                      <a:pt x="1880" y="1802"/>
                    </a:lnTo>
                    <a:lnTo>
                      <a:pt x="1956" y="1703"/>
                    </a:lnTo>
                    <a:lnTo>
                      <a:pt x="2107" y="1531"/>
                    </a:lnTo>
                    <a:lnTo>
                      <a:pt x="2140" y="1398"/>
                    </a:lnTo>
                    <a:lnTo>
                      <a:pt x="2303" y="1183"/>
                    </a:lnTo>
                    <a:lnTo>
                      <a:pt x="2412" y="1063"/>
                    </a:lnTo>
                    <a:lnTo>
                      <a:pt x="2412" y="954"/>
                    </a:lnTo>
                    <a:lnTo>
                      <a:pt x="2454" y="879"/>
                    </a:lnTo>
                    <a:lnTo>
                      <a:pt x="2459" y="813"/>
                    </a:lnTo>
                    <a:lnTo>
                      <a:pt x="2336" y="806"/>
                    </a:lnTo>
                    <a:lnTo>
                      <a:pt x="2299" y="605"/>
                    </a:lnTo>
                    <a:lnTo>
                      <a:pt x="2320" y="437"/>
                    </a:lnTo>
                    <a:lnTo>
                      <a:pt x="2256" y="54"/>
                    </a:lnTo>
                    <a:lnTo>
                      <a:pt x="2032" y="0"/>
                    </a:lnTo>
                    <a:lnTo>
                      <a:pt x="1944" y="43"/>
                    </a:lnTo>
                    <a:lnTo>
                      <a:pt x="1836" y="43"/>
                    </a:lnTo>
                    <a:lnTo>
                      <a:pt x="1661" y="194"/>
                    </a:lnTo>
                    <a:lnTo>
                      <a:pt x="1618" y="260"/>
                    </a:lnTo>
                    <a:lnTo>
                      <a:pt x="1467" y="314"/>
                    </a:lnTo>
                    <a:lnTo>
                      <a:pt x="1446" y="498"/>
                    </a:lnTo>
                    <a:lnTo>
                      <a:pt x="1337" y="619"/>
                    </a:lnTo>
                    <a:lnTo>
                      <a:pt x="1207" y="628"/>
                    </a:lnTo>
                    <a:lnTo>
                      <a:pt x="1129" y="574"/>
                    </a:lnTo>
                    <a:lnTo>
                      <a:pt x="1042" y="586"/>
                    </a:lnTo>
                    <a:lnTo>
                      <a:pt x="858" y="803"/>
                    </a:lnTo>
                    <a:lnTo>
                      <a:pt x="718" y="803"/>
                    </a:lnTo>
                    <a:lnTo>
                      <a:pt x="664" y="543"/>
                    </a:lnTo>
                    <a:lnTo>
                      <a:pt x="565" y="432"/>
                    </a:lnTo>
                    <a:lnTo>
                      <a:pt x="543" y="1129"/>
                    </a:lnTo>
                    <a:lnTo>
                      <a:pt x="371" y="1172"/>
                    </a:lnTo>
                    <a:lnTo>
                      <a:pt x="260" y="1139"/>
                    </a:lnTo>
                    <a:lnTo>
                      <a:pt x="184" y="1096"/>
                    </a:lnTo>
                    <a:lnTo>
                      <a:pt x="142" y="1054"/>
                    </a:lnTo>
                    <a:lnTo>
                      <a:pt x="88" y="1054"/>
                    </a:lnTo>
                    <a:lnTo>
                      <a:pt x="0" y="112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7" name="Freeform 242"/>
              <p:cNvSpPr>
                <a:spLocks/>
              </p:cNvSpPr>
              <p:nvPr/>
            </p:nvSpPr>
            <p:spPr bwMode="auto">
              <a:xfrm>
                <a:off x="8584493" y="2263814"/>
                <a:ext cx="93160" cy="29035"/>
              </a:xfrm>
              <a:custGeom>
                <a:avLst/>
                <a:gdLst>
                  <a:gd name="T0" fmla="*/ 35 w 600"/>
                  <a:gd name="T1" fmla="*/ 5 h 187"/>
                  <a:gd name="T2" fmla="*/ 66 w 600"/>
                  <a:gd name="T3" fmla="*/ 0 h 187"/>
                  <a:gd name="T4" fmla="*/ 196 w 600"/>
                  <a:gd name="T5" fmla="*/ 38 h 187"/>
                  <a:gd name="T6" fmla="*/ 333 w 600"/>
                  <a:gd name="T7" fmla="*/ 17 h 187"/>
                  <a:gd name="T8" fmla="*/ 449 w 600"/>
                  <a:gd name="T9" fmla="*/ 12 h 187"/>
                  <a:gd name="T10" fmla="*/ 512 w 600"/>
                  <a:gd name="T11" fmla="*/ 66 h 187"/>
                  <a:gd name="T12" fmla="*/ 586 w 600"/>
                  <a:gd name="T13" fmla="*/ 66 h 187"/>
                  <a:gd name="T14" fmla="*/ 600 w 600"/>
                  <a:gd name="T15" fmla="*/ 87 h 187"/>
                  <a:gd name="T16" fmla="*/ 586 w 600"/>
                  <a:gd name="T17" fmla="*/ 135 h 187"/>
                  <a:gd name="T18" fmla="*/ 498 w 600"/>
                  <a:gd name="T19" fmla="*/ 187 h 187"/>
                  <a:gd name="T20" fmla="*/ 252 w 600"/>
                  <a:gd name="T21" fmla="*/ 177 h 187"/>
                  <a:gd name="T22" fmla="*/ 123 w 600"/>
                  <a:gd name="T23" fmla="*/ 130 h 187"/>
                  <a:gd name="T24" fmla="*/ 0 w 600"/>
                  <a:gd name="T25" fmla="*/ 57 h 187"/>
                  <a:gd name="T26" fmla="*/ 35 w 600"/>
                  <a:gd name="T27" fmla="*/ 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187">
                    <a:moveTo>
                      <a:pt x="35" y="5"/>
                    </a:moveTo>
                    <a:lnTo>
                      <a:pt x="66" y="0"/>
                    </a:lnTo>
                    <a:lnTo>
                      <a:pt x="196" y="38"/>
                    </a:lnTo>
                    <a:lnTo>
                      <a:pt x="333" y="17"/>
                    </a:lnTo>
                    <a:lnTo>
                      <a:pt x="449" y="12"/>
                    </a:lnTo>
                    <a:lnTo>
                      <a:pt x="512" y="66"/>
                    </a:lnTo>
                    <a:lnTo>
                      <a:pt x="586" y="66"/>
                    </a:lnTo>
                    <a:lnTo>
                      <a:pt x="600" y="87"/>
                    </a:lnTo>
                    <a:lnTo>
                      <a:pt x="586" y="135"/>
                    </a:lnTo>
                    <a:lnTo>
                      <a:pt x="498" y="187"/>
                    </a:lnTo>
                    <a:lnTo>
                      <a:pt x="252" y="177"/>
                    </a:lnTo>
                    <a:lnTo>
                      <a:pt x="123" y="130"/>
                    </a:lnTo>
                    <a:lnTo>
                      <a:pt x="0" y="57"/>
                    </a:lnTo>
                    <a:lnTo>
                      <a:pt x="35" y="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8" name="Freeform 243"/>
              <p:cNvSpPr>
                <a:spLocks/>
              </p:cNvSpPr>
              <p:nvPr/>
            </p:nvSpPr>
            <p:spPr bwMode="auto">
              <a:xfrm>
                <a:off x="7684103" y="2153730"/>
                <a:ext cx="78720" cy="35246"/>
              </a:xfrm>
              <a:custGeom>
                <a:avLst/>
                <a:gdLst>
                  <a:gd name="T0" fmla="*/ 122 w 507"/>
                  <a:gd name="T1" fmla="*/ 0 h 227"/>
                  <a:gd name="T2" fmla="*/ 311 w 507"/>
                  <a:gd name="T3" fmla="*/ 5 h 227"/>
                  <a:gd name="T4" fmla="*/ 326 w 507"/>
                  <a:gd name="T5" fmla="*/ 36 h 227"/>
                  <a:gd name="T6" fmla="*/ 434 w 507"/>
                  <a:gd name="T7" fmla="*/ 97 h 227"/>
                  <a:gd name="T8" fmla="*/ 507 w 507"/>
                  <a:gd name="T9" fmla="*/ 154 h 227"/>
                  <a:gd name="T10" fmla="*/ 477 w 507"/>
                  <a:gd name="T11" fmla="*/ 227 h 227"/>
                  <a:gd name="T12" fmla="*/ 269 w 507"/>
                  <a:gd name="T13" fmla="*/ 213 h 227"/>
                  <a:gd name="T14" fmla="*/ 160 w 507"/>
                  <a:gd name="T15" fmla="*/ 196 h 227"/>
                  <a:gd name="T16" fmla="*/ 115 w 507"/>
                  <a:gd name="T17" fmla="*/ 170 h 227"/>
                  <a:gd name="T18" fmla="*/ 7 w 507"/>
                  <a:gd name="T19" fmla="*/ 166 h 227"/>
                  <a:gd name="T20" fmla="*/ 0 w 507"/>
                  <a:gd name="T21" fmla="*/ 144 h 227"/>
                  <a:gd name="T22" fmla="*/ 59 w 507"/>
                  <a:gd name="T23" fmla="*/ 109 h 227"/>
                  <a:gd name="T24" fmla="*/ 66 w 507"/>
                  <a:gd name="T25" fmla="*/ 62 h 227"/>
                  <a:gd name="T26" fmla="*/ 122 w 507"/>
                  <a:gd name="T27"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7" h="227">
                    <a:moveTo>
                      <a:pt x="122" y="0"/>
                    </a:moveTo>
                    <a:lnTo>
                      <a:pt x="311" y="5"/>
                    </a:lnTo>
                    <a:lnTo>
                      <a:pt x="326" y="36"/>
                    </a:lnTo>
                    <a:lnTo>
                      <a:pt x="434" y="97"/>
                    </a:lnTo>
                    <a:lnTo>
                      <a:pt x="507" y="154"/>
                    </a:lnTo>
                    <a:lnTo>
                      <a:pt x="477" y="227"/>
                    </a:lnTo>
                    <a:lnTo>
                      <a:pt x="269" y="213"/>
                    </a:lnTo>
                    <a:lnTo>
                      <a:pt x="160" y="196"/>
                    </a:lnTo>
                    <a:lnTo>
                      <a:pt x="115" y="170"/>
                    </a:lnTo>
                    <a:lnTo>
                      <a:pt x="7" y="166"/>
                    </a:lnTo>
                    <a:lnTo>
                      <a:pt x="0" y="144"/>
                    </a:lnTo>
                    <a:lnTo>
                      <a:pt x="59" y="109"/>
                    </a:lnTo>
                    <a:lnTo>
                      <a:pt x="66" y="62"/>
                    </a:lnTo>
                    <a:lnTo>
                      <a:pt x="122"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39" name="Freeform 244"/>
              <p:cNvSpPr>
                <a:spLocks/>
              </p:cNvSpPr>
              <p:nvPr/>
            </p:nvSpPr>
            <p:spPr bwMode="auto">
              <a:xfrm>
                <a:off x="7598551" y="2046286"/>
                <a:ext cx="200294" cy="71888"/>
              </a:xfrm>
              <a:custGeom>
                <a:avLst/>
                <a:gdLst>
                  <a:gd name="T0" fmla="*/ 284 w 1290"/>
                  <a:gd name="T1" fmla="*/ 10 h 463"/>
                  <a:gd name="T2" fmla="*/ 182 w 1290"/>
                  <a:gd name="T3" fmla="*/ 45 h 463"/>
                  <a:gd name="T4" fmla="*/ 182 w 1290"/>
                  <a:gd name="T5" fmla="*/ 57 h 463"/>
                  <a:gd name="T6" fmla="*/ 80 w 1290"/>
                  <a:gd name="T7" fmla="*/ 64 h 463"/>
                  <a:gd name="T8" fmla="*/ 80 w 1290"/>
                  <a:gd name="T9" fmla="*/ 76 h 463"/>
                  <a:gd name="T10" fmla="*/ 109 w 1290"/>
                  <a:gd name="T11" fmla="*/ 116 h 463"/>
                  <a:gd name="T12" fmla="*/ 45 w 1290"/>
                  <a:gd name="T13" fmla="*/ 130 h 463"/>
                  <a:gd name="T14" fmla="*/ 38 w 1290"/>
                  <a:gd name="T15" fmla="*/ 142 h 463"/>
                  <a:gd name="T16" fmla="*/ 52 w 1290"/>
                  <a:gd name="T17" fmla="*/ 218 h 463"/>
                  <a:gd name="T18" fmla="*/ 0 w 1290"/>
                  <a:gd name="T19" fmla="*/ 248 h 463"/>
                  <a:gd name="T20" fmla="*/ 73 w 1290"/>
                  <a:gd name="T21" fmla="*/ 340 h 463"/>
                  <a:gd name="T22" fmla="*/ 130 w 1290"/>
                  <a:gd name="T23" fmla="*/ 340 h 463"/>
                  <a:gd name="T24" fmla="*/ 182 w 1290"/>
                  <a:gd name="T25" fmla="*/ 366 h 463"/>
                  <a:gd name="T26" fmla="*/ 168 w 1290"/>
                  <a:gd name="T27" fmla="*/ 407 h 463"/>
                  <a:gd name="T28" fmla="*/ 371 w 1290"/>
                  <a:gd name="T29" fmla="*/ 463 h 463"/>
                  <a:gd name="T30" fmla="*/ 414 w 1290"/>
                  <a:gd name="T31" fmla="*/ 428 h 463"/>
                  <a:gd name="T32" fmla="*/ 399 w 1290"/>
                  <a:gd name="T33" fmla="*/ 355 h 463"/>
                  <a:gd name="T34" fmla="*/ 442 w 1290"/>
                  <a:gd name="T35" fmla="*/ 338 h 463"/>
                  <a:gd name="T36" fmla="*/ 477 w 1290"/>
                  <a:gd name="T37" fmla="*/ 345 h 463"/>
                  <a:gd name="T38" fmla="*/ 484 w 1290"/>
                  <a:gd name="T39" fmla="*/ 385 h 463"/>
                  <a:gd name="T40" fmla="*/ 617 w 1290"/>
                  <a:gd name="T41" fmla="*/ 385 h 463"/>
                  <a:gd name="T42" fmla="*/ 732 w 1290"/>
                  <a:gd name="T43" fmla="*/ 319 h 463"/>
                  <a:gd name="T44" fmla="*/ 810 w 1290"/>
                  <a:gd name="T45" fmla="*/ 329 h 463"/>
                  <a:gd name="T46" fmla="*/ 820 w 1290"/>
                  <a:gd name="T47" fmla="*/ 385 h 463"/>
                  <a:gd name="T48" fmla="*/ 912 w 1290"/>
                  <a:gd name="T49" fmla="*/ 402 h 463"/>
                  <a:gd name="T50" fmla="*/ 1035 w 1290"/>
                  <a:gd name="T51" fmla="*/ 338 h 463"/>
                  <a:gd name="T52" fmla="*/ 950 w 1290"/>
                  <a:gd name="T53" fmla="*/ 333 h 463"/>
                  <a:gd name="T54" fmla="*/ 834 w 1290"/>
                  <a:gd name="T55" fmla="*/ 288 h 463"/>
                  <a:gd name="T56" fmla="*/ 803 w 1290"/>
                  <a:gd name="T57" fmla="*/ 208 h 463"/>
                  <a:gd name="T58" fmla="*/ 869 w 1290"/>
                  <a:gd name="T59" fmla="*/ 144 h 463"/>
                  <a:gd name="T60" fmla="*/ 919 w 1290"/>
                  <a:gd name="T61" fmla="*/ 144 h 463"/>
                  <a:gd name="T62" fmla="*/ 929 w 1290"/>
                  <a:gd name="T63" fmla="*/ 180 h 463"/>
                  <a:gd name="T64" fmla="*/ 884 w 1290"/>
                  <a:gd name="T65" fmla="*/ 199 h 463"/>
                  <a:gd name="T66" fmla="*/ 884 w 1290"/>
                  <a:gd name="T67" fmla="*/ 255 h 463"/>
                  <a:gd name="T68" fmla="*/ 964 w 1290"/>
                  <a:gd name="T69" fmla="*/ 293 h 463"/>
                  <a:gd name="T70" fmla="*/ 1058 w 1290"/>
                  <a:gd name="T71" fmla="*/ 286 h 463"/>
                  <a:gd name="T72" fmla="*/ 1115 w 1290"/>
                  <a:gd name="T73" fmla="*/ 307 h 463"/>
                  <a:gd name="T74" fmla="*/ 1231 w 1290"/>
                  <a:gd name="T75" fmla="*/ 234 h 463"/>
                  <a:gd name="T76" fmla="*/ 1188 w 1290"/>
                  <a:gd name="T77" fmla="*/ 210 h 463"/>
                  <a:gd name="T78" fmla="*/ 1290 w 1290"/>
                  <a:gd name="T79" fmla="*/ 189 h 463"/>
                  <a:gd name="T80" fmla="*/ 1269 w 1290"/>
                  <a:gd name="T81" fmla="*/ 154 h 463"/>
                  <a:gd name="T82" fmla="*/ 1143 w 1290"/>
                  <a:gd name="T83" fmla="*/ 142 h 463"/>
                  <a:gd name="T84" fmla="*/ 1035 w 1290"/>
                  <a:gd name="T85" fmla="*/ 90 h 463"/>
                  <a:gd name="T86" fmla="*/ 999 w 1290"/>
                  <a:gd name="T87" fmla="*/ 99 h 463"/>
                  <a:gd name="T88" fmla="*/ 898 w 1290"/>
                  <a:gd name="T89" fmla="*/ 99 h 463"/>
                  <a:gd name="T90" fmla="*/ 820 w 1290"/>
                  <a:gd name="T91" fmla="*/ 64 h 463"/>
                  <a:gd name="T92" fmla="*/ 782 w 1290"/>
                  <a:gd name="T93" fmla="*/ 26 h 463"/>
                  <a:gd name="T94" fmla="*/ 740 w 1290"/>
                  <a:gd name="T95" fmla="*/ 0 h 463"/>
                  <a:gd name="T96" fmla="*/ 688 w 1290"/>
                  <a:gd name="T97" fmla="*/ 5 h 463"/>
                  <a:gd name="T98" fmla="*/ 638 w 1290"/>
                  <a:gd name="T99" fmla="*/ 62 h 463"/>
                  <a:gd name="T100" fmla="*/ 631 w 1290"/>
                  <a:gd name="T101" fmla="*/ 168 h 463"/>
                  <a:gd name="T102" fmla="*/ 543 w 1290"/>
                  <a:gd name="T103" fmla="*/ 168 h 463"/>
                  <a:gd name="T104" fmla="*/ 508 w 1290"/>
                  <a:gd name="T105" fmla="*/ 149 h 463"/>
                  <a:gd name="T106" fmla="*/ 508 w 1290"/>
                  <a:gd name="T107" fmla="*/ 121 h 463"/>
                  <a:gd name="T108" fmla="*/ 414 w 1290"/>
                  <a:gd name="T109" fmla="*/ 99 h 463"/>
                  <a:gd name="T110" fmla="*/ 421 w 1290"/>
                  <a:gd name="T111" fmla="*/ 76 h 463"/>
                  <a:gd name="T112" fmla="*/ 470 w 1290"/>
                  <a:gd name="T113" fmla="*/ 57 h 463"/>
                  <a:gd name="T114" fmla="*/ 284 w 1290"/>
                  <a:gd name="T115" fmla="*/ 1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0" h="463">
                    <a:moveTo>
                      <a:pt x="284" y="10"/>
                    </a:moveTo>
                    <a:lnTo>
                      <a:pt x="182" y="45"/>
                    </a:lnTo>
                    <a:lnTo>
                      <a:pt x="182" y="57"/>
                    </a:lnTo>
                    <a:lnTo>
                      <a:pt x="80" y="64"/>
                    </a:lnTo>
                    <a:lnTo>
                      <a:pt x="80" y="76"/>
                    </a:lnTo>
                    <a:lnTo>
                      <a:pt x="109" y="116"/>
                    </a:lnTo>
                    <a:lnTo>
                      <a:pt x="45" y="130"/>
                    </a:lnTo>
                    <a:lnTo>
                      <a:pt x="38" y="142"/>
                    </a:lnTo>
                    <a:lnTo>
                      <a:pt x="52" y="218"/>
                    </a:lnTo>
                    <a:lnTo>
                      <a:pt x="0" y="248"/>
                    </a:lnTo>
                    <a:lnTo>
                      <a:pt x="73" y="340"/>
                    </a:lnTo>
                    <a:lnTo>
                      <a:pt x="130" y="340"/>
                    </a:lnTo>
                    <a:lnTo>
                      <a:pt x="182" y="366"/>
                    </a:lnTo>
                    <a:lnTo>
                      <a:pt x="168" y="407"/>
                    </a:lnTo>
                    <a:lnTo>
                      <a:pt x="371" y="463"/>
                    </a:lnTo>
                    <a:lnTo>
                      <a:pt x="414" y="428"/>
                    </a:lnTo>
                    <a:lnTo>
                      <a:pt x="399" y="355"/>
                    </a:lnTo>
                    <a:lnTo>
                      <a:pt x="442" y="338"/>
                    </a:lnTo>
                    <a:lnTo>
                      <a:pt x="477" y="345"/>
                    </a:lnTo>
                    <a:lnTo>
                      <a:pt x="484" y="385"/>
                    </a:lnTo>
                    <a:lnTo>
                      <a:pt x="617" y="385"/>
                    </a:lnTo>
                    <a:lnTo>
                      <a:pt x="732" y="319"/>
                    </a:lnTo>
                    <a:lnTo>
                      <a:pt x="810" y="329"/>
                    </a:lnTo>
                    <a:lnTo>
                      <a:pt x="820" y="385"/>
                    </a:lnTo>
                    <a:lnTo>
                      <a:pt x="912" y="402"/>
                    </a:lnTo>
                    <a:lnTo>
                      <a:pt x="1035" y="338"/>
                    </a:lnTo>
                    <a:lnTo>
                      <a:pt x="950" y="333"/>
                    </a:lnTo>
                    <a:lnTo>
                      <a:pt x="834" y="288"/>
                    </a:lnTo>
                    <a:lnTo>
                      <a:pt x="803" y="208"/>
                    </a:lnTo>
                    <a:lnTo>
                      <a:pt x="869" y="144"/>
                    </a:lnTo>
                    <a:lnTo>
                      <a:pt x="919" y="144"/>
                    </a:lnTo>
                    <a:lnTo>
                      <a:pt x="929" y="180"/>
                    </a:lnTo>
                    <a:lnTo>
                      <a:pt x="884" y="199"/>
                    </a:lnTo>
                    <a:lnTo>
                      <a:pt x="884" y="255"/>
                    </a:lnTo>
                    <a:lnTo>
                      <a:pt x="964" y="293"/>
                    </a:lnTo>
                    <a:lnTo>
                      <a:pt x="1058" y="286"/>
                    </a:lnTo>
                    <a:lnTo>
                      <a:pt x="1115" y="307"/>
                    </a:lnTo>
                    <a:lnTo>
                      <a:pt x="1231" y="234"/>
                    </a:lnTo>
                    <a:lnTo>
                      <a:pt x="1188" y="210"/>
                    </a:lnTo>
                    <a:lnTo>
                      <a:pt x="1290" y="189"/>
                    </a:lnTo>
                    <a:lnTo>
                      <a:pt x="1269" y="154"/>
                    </a:lnTo>
                    <a:lnTo>
                      <a:pt x="1143" y="142"/>
                    </a:lnTo>
                    <a:lnTo>
                      <a:pt x="1035" y="90"/>
                    </a:lnTo>
                    <a:lnTo>
                      <a:pt x="999" y="99"/>
                    </a:lnTo>
                    <a:lnTo>
                      <a:pt x="898" y="99"/>
                    </a:lnTo>
                    <a:lnTo>
                      <a:pt x="820" y="64"/>
                    </a:lnTo>
                    <a:lnTo>
                      <a:pt x="782" y="26"/>
                    </a:lnTo>
                    <a:lnTo>
                      <a:pt x="740" y="0"/>
                    </a:lnTo>
                    <a:lnTo>
                      <a:pt x="688" y="5"/>
                    </a:lnTo>
                    <a:lnTo>
                      <a:pt x="638" y="62"/>
                    </a:lnTo>
                    <a:lnTo>
                      <a:pt x="631" y="168"/>
                    </a:lnTo>
                    <a:lnTo>
                      <a:pt x="543" y="168"/>
                    </a:lnTo>
                    <a:lnTo>
                      <a:pt x="508" y="149"/>
                    </a:lnTo>
                    <a:lnTo>
                      <a:pt x="508" y="121"/>
                    </a:lnTo>
                    <a:lnTo>
                      <a:pt x="414" y="99"/>
                    </a:lnTo>
                    <a:lnTo>
                      <a:pt x="421" y="76"/>
                    </a:lnTo>
                    <a:lnTo>
                      <a:pt x="470" y="57"/>
                    </a:lnTo>
                    <a:lnTo>
                      <a:pt x="284" y="1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0" name="Freeform 245"/>
              <p:cNvSpPr>
                <a:spLocks/>
              </p:cNvSpPr>
              <p:nvPr/>
            </p:nvSpPr>
            <p:spPr bwMode="auto">
              <a:xfrm>
                <a:off x="7826637" y="2071594"/>
                <a:ext cx="109308" cy="38506"/>
              </a:xfrm>
              <a:custGeom>
                <a:avLst/>
                <a:gdLst>
                  <a:gd name="T0" fmla="*/ 0 w 704"/>
                  <a:gd name="T1" fmla="*/ 0 h 248"/>
                  <a:gd name="T2" fmla="*/ 52 w 704"/>
                  <a:gd name="T3" fmla="*/ 14 h 248"/>
                  <a:gd name="T4" fmla="*/ 133 w 704"/>
                  <a:gd name="T5" fmla="*/ 47 h 248"/>
                  <a:gd name="T6" fmla="*/ 333 w 704"/>
                  <a:gd name="T7" fmla="*/ 47 h 248"/>
                  <a:gd name="T8" fmla="*/ 378 w 704"/>
                  <a:gd name="T9" fmla="*/ 73 h 248"/>
                  <a:gd name="T10" fmla="*/ 508 w 704"/>
                  <a:gd name="T11" fmla="*/ 85 h 248"/>
                  <a:gd name="T12" fmla="*/ 659 w 704"/>
                  <a:gd name="T13" fmla="*/ 118 h 248"/>
                  <a:gd name="T14" fmla="*/ 704 w 704"/>
                  <a:gd name="T15" fmla="*/ 156 h 248"/>
                  <a:gd name="T16" fmla="*/ 674 w 704"/>
                  <a:gd name="T17" fmla="*/ 208 h 248"/>
                  <a:gd name="T18" fmla="*/ 522 w 704"/>
                  <a:gd name="T19" fmla="*/ 248 h 248"/>
                  <a:gd name="T20" fmla="*/ 378 w 704"/>
                  <a:gd name="T21" fmla="*/ 244 h 248"/>
                  <a:gd name="T22" fmla="*/ 218 w 704"/>
                  <a:gd name="T23" fmla="*/ 170 h 248"/>
                  <a:gd name="T24" fmla="*/ 123 w 704"/>
                  <a:gd name="T25" fmla="*/ 135 h 248"/>
                  <a:gd name="T26" fmla="*/ 109 w 704"/>
                  <a:gd name="T27" fmla="*/ 90 h 248"/>
                  <a:gd name="T28" fmla="*/ 15 w 704"/>
                  <a:gd name="T29" fmla="*/ 36 h 248"/>
                  <a:gd name="T30" fmla="*/ 0 w 704"/>
                  <a:gd name="T31"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4" h="248">
                    <a:moveTo>
                      <a:pt x="0" y="0"/>
                    </a:moveTo>
                    <a:lnTo>
                      <a:pt x="52" y="14"/>
                    </a:lnTo>
                    <a:lnTo>
                      <a:pt x="133" y="47"/>
                    </a:lnTo>
                    <a:lnTo>
                      <a:pt x="333" y="47"/>
                    </a:lnTo>
                    <a:lnTo>
                      <a:pt x="378" y="73"/>
                    </a:lnTo>
                    <a:lnTo>
                      <a:pt x="508" y="85"/>
                    </a:lnTo>
                    <a:lnTo>
                      <a:pt x="659" y="118"/>
                    </a:lnTo>
                    <a:lnTo>
                      <a:pt x="704" y="156"/>
                    </a:lnTo>
                    <a:lnTo>
                      <a:pt x="674" y="208"/>
                    </a:lnTo>
                    <a:lnTo>
                      <a:pt x="522" y="248"/>
                    </a:lnTo>
                    <a:lnTo>
                      <a:pt x="378" y="244"/>
                    </a:lnTo>
                    <a:lnTo>
                      <a:pt x="218" y="170"/>
                    </a:lnTo>
                    <a:lnTo>
                      <a:pt x="123" y="135"/>
                    </a:lnTo>
                    <a:lnTo>
                      <a:pt x="109" y="90"/>
                    </a:lnTo>
                    <a:lnTo>
                      <a:pt x="15" y="36"/>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1" name="Freeform 246"/>
              <p:cNvSpPr>
                <a:spLocks/>
              </p:cNvSpPr>
              <p:nvPr/>
            </p:nvSpPr>
            <p:spPr bwMode="auto">
              <a:xfrm>
                <a:off x="6706545" y="1891485"/>
                <a:ext cx="141914" cy="77478"/>
              </a:xfrm>
              <a:custGeom>
                <a:avLst/>
                <a:gdLst>
                  <a:gd name="T0" fmla="*/ 903 w 914"/>
                  <a:gd name="T1" fmla="*/ 331 h 499"/>
                  <a:gd name="T2" fmla="*/ 914 w 914"/>
                  <a:gd name="T3" fmla="*/ 260 h 499"/>
                  <a:gd name="T4" fmla="*/ 837 w 914"/>
                  <a:gd name="T5" fmla="*/ 213 h 499"/>
                  <a:gd name="T6" fmla="*/ 837 w 914"/>
                  <a:gd name="T7" fmla="*/ 170 h 499"/>
                  <a:gd name="T8" fmla="*/ 740 w 914"/>
                  <a:gd name="T9" fmla="*/ 118 h 499"/>
                  <a:gd name="T10" fmla="*/ 718 w 914"/>
                  <a:gd name="T11" fmla="*/ 76 h 499"/>
                  <a:gd name="T12" fmla="*/ 643 w 914"/>
                  <a:gd name="T13" fmla="*/ 71 h 499"/>
                  <a:gd name="T14" fmla="*/ 610 w 914"/>
                  <a:gd name="T15" fmla="*/ 114 h 499"/>
                  <a:gd name="T16" fmla="*/ 544 w 914"/>
                  <a:gd name="T17" fmla="*/ 137 h 499"/>
                  <a:gd name="T18" fmla="*/ 534 w 914"/>
                  <a:gd name="T19" fmla="*/ 71 h 499"/>
                  <a:gd name="T20" fmla="*/ 588 w 914"/>
                  <a:gd name="T21" fmla="*/ 48 h 499"/>
                  <a:gd name="T22" fmla="*/ 577 w 914"/>
                  <a:gd name="T23" fmla="*/ 10 h 499"/>
                  <a:gd name="T24" fmla="*/ 489 w 914"/>
                  <a:gd name="T25" fmla="*/ 0 h 499"/>
                  <a:gd name="T26" fmla="*/ 468 w 914"/>
                  <a:gd name="T27" fmla="*/ 57 h 499"/>
                  <a:gd name="T28" fmla="*/ 435 w 914"/>
                  <a:gd name="T29" fmla="*/ 57 h 499"/>
                  <a:gd name="T30" fmla="*/ 425 w 914"/>
                  <a:gd name="T31" fmla="*/ 19 h 499"/>
                  <a:gd name="T32" fmla="*/ 359 w 914"/>
                  <a:gd name="T33" fmla="*/ 5 h 499"/>
                  <a:gd name="T34" fmla="*/ 338 w 914"/>
                  <a:gd name="T35" fmla="*/ 24 h 499"/>
                  <a:gd name="T36" fmla="*/ 381 w 914"/>
                  <a:gd name="T37" fmla="*/ 57 h 499"/>
                  <a:gd name="T38" fmla="*/ 293 w 914"/>
                  <a:gd name="T39" fmla="*/ 66 h 499"/>
                  <a:gd name="T40" fmla="*/ 262 w 914"/>
                  <a:gd name="T41" fmla="*/ 95 h 499"/>
                  <a:gd name="T42" fmla="*/ 272 w 914"/>
                  <a:gd name="T43" fmla="*/ 114 h 499"/>
                  <a:gd name="T44" fmla="*/ 239 w 914"/>
                  <a:gd name="T45" fmla="*/ 156 h 499"/>
                  <a:gd name="T46" fmla="*/ 251 w 914"/>
                  <a:gd name="T47" fmla="*/ 204 h 499"/>
                  <a:gd name="T48" fmla="*/ 142 w 914"/>
                  <a:gd name="T49" fmla="*/ 213 h 499"/>
                  <a:gd name="T50" fmla="*/ 130 w 914"/>
                  <a:gd name="T51" fmla="*/ 303 h 499"/>
                  <a:gd name="T52" fmla="*/ 100 w 914"/>
                  <a:gd name="T53" fmla="*/ 322 h 499"/>
                  <a:gd name="T54" fmla="*/ 130 w 914"/>
                  <a:gd name="T55" fmla="*/ 362 h 499"/>
                  <a:gd name="T56" fmla="*/ 0 w 914"/>
                  <a:gd name="T57" fmla="*/ 418 h 499"/>
                  <a:gd name="T58" fmla="*/ 0 w 914"/>
                  <a:gd name="T59" fmla="*/ 452 h 499"/>
                  <a:gd name="T60" fmla="*/ 88 w 914"/>
                  <a:gd name="T61" fmla="*/ 499 h 499"/>
                  <a:gd name="T62" fmla="*/ 163 w 914"/>
                  <a:gd name="T63" fmla="*/ 452 h 499"/>
                  <a:gd name="T64" fmla="*/ 317 w 914"/>
                  <a:gd name="T65" fmla="*/ 428 h 499"/>
                  <a:gd name="T66" fmla="*/ 414 w 914"/>
                  <a:gd name="T67" fmla="*/ 404 h 499"/>
                  <a:gd name="T68" fmla="*/ 501 w 914"/>
                  <a:gd name="T69" fmla="*/ 404 h 499"/>
                  <a:gd name="T70" fmla="*/ 534 w 914"/>
                  <a:gd name="T71" fmla="*/ 437 h 499"/>
                  <a:gd name="T72" fmla="*/ 619 w 914"/>
                  <a:gd name="T73" fmla="*/ 409 h 499"/>
                  <a:gd name="T74" fmla="*/ 718 w 914"/>
                  <a:gd name="T75" fmla="*/ 409 h 499"/>
                  <a:gd name="T76" fmla="*/ 903 w 914"/>
                  <a:gd name="T77" fmla="*/ 33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4" h="499">
                    <a:moveTo>
                      <a:pt x="903" y="331"/>
                    </a:moveTo>
                    <a:lnTo>
                      <a:pt x="914" y="260"/>
                    </a:lnTo>
                    <a:lnTo>
                      <a:pt x="837" y="213"/>
                    </a:lnTo>
                    <a:lnTo>
                      <a:pt x="837" y="170"/>
                    </a:lnTo>
                    <a:lnTo>
                      <a:pt x="740" y="118"/>
                    </a:lnTo>
                    <a:lnTo>
                      <a:pt x="718" y="76"/>
                    </a:lnTo>
                    <a:lnTo>
                      <a:pt x="643" y="71"/>
                    </a:lnTo>
                    <a:lnTo>
                      <a:pt x="610" y="114"/>
                    </a:lnTo>
                    <a:lnTo>
                      <a:pt x="544" y="137"/>
                    </a:lnTo>
                    <a:lnTo>
                      <a:pt x="534" y="71"/>
                    </a:lnTo>
                    <a:lnTo>
                      <a:pt x="588" y="48"/>
                    </a:lnTo>
                    <a:lnTo>
                      <a:pt x="577" y="10"/>
                    </a:lnTo>
                    <a:lnTo>
                      <a:pt x="489" y="0"/>
                    </a:lnTo>
                    <a:lnTo>
                      <a:pt x="468" y="57"/>
                    </a:lnTo>
                    <a:lnTo>
                      <a:pt x="435" y="57"/>
                    </a:lnTo>
                    <a:lnTo>
                      <a:pt x="425" y="19"/>
                    </a:lnTo>
                    <a:lnTo>
                      <a:pt x="359" y="5"/>
                    </a:lnTo>
                    <a:lnTo>
                      <a:pt x="338" y="24"/>
                    </a:lnTo>
                    <a:lnTo>
                      <a:pt x="381" y="57"/>
                    </a:lnTo>
                    <a:lnTo>
                      <a:pt x="293" y="66"/>
                    </a:lnTo>
                    <a:lnTo>
                      <a:pt x="262" y="95"/>
                    </a:lnTo>
                    <a:lnTo>
                      <a:pt x="272" y="114"/>
                    </a:lnTo>
                    <a:lnTo>
                      <a:pt x="239" y="156"/>
                    </a:lnTo>
                    <a:lnTo>
                      <a:pt x="251" y="204"/>
                    </a:lnTo>
                    <a:lnTo>
                      <a:pt x="142" y="213"/>
                    </a:lnTo>
                    <a:lnTo>
                      <a:pt x="130" y="303"/>
                    </a:lnTo>
                    <a:lnTo>
                      <a:pt x="100" y="322"/>
                    </a:lnTo>
                    <a:lnTo>
                      <a:pt x="130" y="362"/>
                    </a:lnTo>
                    <a:lnTo>
                      <a:pt x="0" y="418"/>
                    </a:lnTo>
                    <a:lnTo>
                      <a:pt x="0" y="452"/>
                    </a:lnTo>
                    <a:lnTo>
                      <a:pt x="88" y="499"/>
                    </a:lnTo>
                    <a:lnTo>
                      <a:pt x="163" y="452"/>
                    </a:lnTo>
                    <a:lnTo>
                      <a:pt x="317" y="428"/>
                    </a:lnTo>
                    <a:lnTo>
                      <a:pt x="414" y="404"/>
                    </a:lnTo>
                    <a:lnTo>
                      <a:pt x="501" y="404"/>
                    </a:lnTo>
                    <a:lnTo>
                      <a:pt x="534" y="437"/>
                    </a:lnTo>
                    <a:lnTo>
                      <a:pt x="619" y="409"/>
                    </a:lnTo>
                    <a:lnTo>
                      <a:pt x="718" y="409"/>
                    </a:lnTo>
                    <a:lnTo>
                      <a:pt x="903" y="33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2" name="Freeform 247"/>
              <p:cNvSpPr>
                <a:spLocks/>
              </p:cNvSpPr>
              <p:nvPr/>
            </p:nvSpPr>
            <p:spPr bwMode="auto">
              <a:xfrm>
                <a:off x="6563545" y="1847855"/>
                <a:ext cx="159924" cy="78099"/>
              </a:xfrm>
              <a:custGeom>
                <a:avLst/>
                <a:gdLst>
                  <a:gd name="T0" fmla="*/ 836 w 1030"/>
                  <a:gd name="T1" fmla="*/ 43 h 503"/>
                  <a:gd name="T2" fmla="*/ 912 w 1030"/>
                  <a:gd name="T3" fmla="*/ 52 h 503"/>
                  <a:gd name="T4" fmla="*/ 1030 w 1030"/>
                  <a:gd name="T5" fmla="*/ 149 h 503"/>
                  <a:gd name="T6" fmla="*/ 987 w 1030"/>
                  <a:gd name="T7" fmla="*/ 296 h 503"/>
                  <a:gd name="T8" fmla="*/ 933 w 1030"/>
                  <a:gd name="T9" fmla="*/ 319 h 503"/>
                  <a:gd name="T10" fmla="*/ 836 w 1030"/>
                  <a:gd name="T11" fmla="*/ 305 h 503"/>
                  <a:gd name="T12" fmla="*/ 836 w 1030"/>
                  <a:gd name="T13" fmla="*/ 347 h 503"/>
                  <a:gd name="T14" fmla="*/ 1009 w 1030"/>
                  <a:gd name="T15" fmla="*/ 423 h 503"/>
                  <a:gd name="T16" fmla="*/ 1009 w 1030"/>
                  <a:gd name="T17" fmla="*/ 461 h 503"/>
                  <a:gd name="T18" fmla="*/ 673 w 1030"/>
                  <a:gd name="T19" fmla="*/ 503 h 503"/>
                  <a:gd name="T20" fmla="*/ 619 w 1030"/>
                  <a:gd name="T21" fmla="*/ 499 h 503"/>
                  <a:gd name="T22" fmla="*/ 595 w 1030"/>
                  <a:gd name="T23" fmla="*/ 461 h 503"/>
                  <a:gd name="T24" fmla="*/ 326 w 1030"/>
                  <a:gd name="T25" fmla="*/ 399 h 503"/>
                  <a:gd name="T26" fmla="*/ 260 w 1030"/>
                  <a:gd name="T27" fmla="*/ 404 h 503"/>
                  <a:gd name="T28" fmla="*/ 172 w 1030"/>
                  <a:gd name="T29" fmla="*/ 371 h 503"/>
                  <a:gd name="T30" fmla="*/ 139 w 1030"/>
                  <a:gd name="T31" fmla="*/ 324 h 503"/>
                  <a:gd name="T32" fmla="*/ 151 w 1030"/>
                  <a:gd name="T33" fmla="*/ 258 h 503"/>
                  <a:gd name="T34" fmla="*/ 85 w 1030"/>
                  <a:gd name="T35" fmla="*/ 258 h 503"/>
                  <a:gd name="T36" fmla="*/ 0 w 1030"/>
                  <a:gd name="T37" fmla="*/ 215 h 503"/>
                  <a:gd name="T38" fmla="*/ 31 w 1030"/>
                  <a:gd name="T39" fmla="*/ 196 h 503"/>
                  <a:gd name="T40" fmla="*/ 64 w 1030"/>
                  <a:gd name="T41" fmla="*/ 149 h 503"/>
                  <a:gd name="T42" fmla="*/ 151 w 1030"/>
                  <a:gd name="T43" fmla="*/ 140 h 503"/>
                  <a:gd name="T44" fmla="*/ 163 w 1030"/>
                  <a:gd name="T45" fmla="*/ 73 h 503"/>
                  <a:gd name="T46" fmla="*/ 227 w 1030"/>
                  <a:gd name="T47" fmla="*/ 33 h 503"/>
                  <a:gd name="T48" fmla="*/ 281 w 1030"/>
                  <a:gd name="T49" fmla="*/ 43 h 503"/>
                  <a:gd name="T50" fmla="*/ 423 w 1030"/>
                  <a:gd name="T51" fmla="*/ 10 h 503"/>
                  <a:gd name="T52" fmla="*/ 640 w 1030"/>
                  <a:gd name="T53" fmla="*/ 0 h 503"/>
                  <a:gd name="T54" fmla="*/ 716 w 1030"/>
                  <a:gd name="T55" fmla="*/ 47 h 503"/>
                  <a:gd name="T56" fmla="*/ 650 w 1030"/>
                  <a:gd name="T57" fmla="*/ 92 h 503"/>
                  <a:gd name="T58" fmla="*/ 673 w 1030"/>
                  <a:gd name="T59" fmla="*/ 121 h 503"/>
                  <a:gd name="T60" fmla="*/ 758 w 1030"/>
                  <a:gd name="T61" fmla="*/ 99 h 503"/>
                  <a:gd name="T62" fmla="*/ 836 w 1030"/>
                  <a:gd name="T63" fmla="*/ 4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0" h="503">
                    <a:moveTo>
                      <a:pt x="836" y="43"/>
                    </a:moveTo>
                    <a:lnTo>
                      <a:pt x="912" y="52"/>
                    </a:lnTo>
                    <a:lnTo>
                      <a:pt x="1030" y="149"/>
                    </a:lnTo>
                    <a:lnTo>
                      <a:pt x="987" y="296"/>
                    </a:lnTo>
                    <a:lnTo>
                      <a:pt x="933" y="319"/>
                    </a:lnTo>
                    <a:lnTo>
                      <a:pt x="836" y="305"/>
                    </a:lnTo>
                    <a:lnTo>
                      <a:pt x="836" y="347"/>
                    </a:lnTo>
                    <a:lnTo>
                      <a:pt x="1009" y="423"/>
                    </a:lnTo>
                    <a:lnTo>
                      <a:pt x="1009" y="461"/>
                    </a:lnTo>
                    <a:lnTo>
                      <a:pt x="673" y="503"/>
                    </a:lnTo>
                    <a:lnTo>
                      <a:pt x="619" y="499"/>
                    </a:lnTo>
                    <a:lnTo>
                      <a:pt x="595" y="461"/>
                    </a:lnTo>
                    <a:lnTo>
                      <a:pt x="326" y="399"/>
                    </a:lnTo>
                    <a:lnTo>
                      <a:pt x="260" y="404"/>
                    </a:lnTo>
                    <a:lnTo>
                      <a:pt x="172" y="371"/>
                    </a:lnTo>
                    <a:lnTo>
                      <a:pt x="139" y="324"/>
                    </a:lnTo>
                    <a:lnTo>
                      <a:pt x="151" y="258"/>
                    </a:lnTo>
                    <a:lnTo>
                      <a:pt x="85" y="258"/>
                    </a:lnTo>
                    <a:lnTo>
                      <a:pt x="0" y="215"/>
                    </a:lnTo>
                    <a:lnTo>
                      <a:pt x="31" y="196"/>
                    </a:lnTo>
                    <a:lnTo>
                      <a:pt x="64" y="149"/>
                    </a:lnTo>
                    <a:lnTo>
                      <a:pt x="151" y="140"/>
                    </a:lnTo>
                    <a:lnTo>
                      <a:pt x="163" y="73"/>
                    </a:lnTo>
                    <a:lnTo>
                      <a:pt x="227" y="33"/>
                    </a:lnTo>
                    <a:lnTo>
                      <a:pt x="281" y="43"/>
                    </a:lnTo>
                    <a:lnTo>
                      <a:pt x="423" y="10"/>
                    </a:lnTo>
                    <a:lnTo>
                      <a:pt x="640" y="0"/>
                    </a:lnTo>
                    <a:lnTo>
                      <a:pt x="716" y="47"/>
                    </a:lnTo>
                    <a:lnTo>
                      <a:pt x="650" y="92"/>
                    </a:lnTo>
                    <a:lnTo>
                      <a:pt x="673" y="121"/>
                    </a:lnTo>
                    <a:lnTo>
                      <a:pt x="758" y="99"/>
                    </a:lnTo>
                    <a:lnTo>
                      <a:pt x="836" y="4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3" name="Freeform 248"/>
              <p:cNvSpPr>
                <a:spLocks/>
              </p:cNvSpPr>
              <p:nvPr/>
            </p:nvSpPr>
            <p:spPr bwMode="auto">
              <a:xfrm>
                <a:off x="6512928" y="1777520"/>
                <a:ext cx="158527" cy="75925"/>
              </a:xfrm>
              <a:custGeom>
                <a:avLst/>
                <a:gdLst>
                  <a:gd name="T0" fmla="*/ 1021 w 1021"/>
                  <a:gd name="T1" fmla="*/ 241 h 489"/>
                  <a:gd name="T2" fmla="*/ 912 w 1021"/>
                  <a:gd name="T3" fmla="*/ 302 h 489"/>
                  <a:gd name="T4" fmla="*/ 900 w 1021"/>
                  <a:gd name="T5" fmla="*/ 368 h 489"/>
                  <a:gd name="T6" fmla="*/ 921 w 1021"/>
                  <a:gd name="T7" fmla="*/ 411 h 489"/>
                  <a:gd name="T8" fmla="*/ 628 w 1021"/>
                  <a:gd name="T9" fmla="*/ 420 h 489"/>
                  <a:gd name="T10" fmla="*/ 520 w 1021"/>
                  <a:gd name="T11" fmla="*/ 444 h 489"/>
                  <a:gd name="T12" fmla="*/ 489 w 1021"/>
                  <a:gd name="T13" fmla="*/ 477 h 489"/>
                  <a:gd name="T14" fmla="*/ 326 w 1021"/>
                  <a:gd name="T15" fmla="*/ 489 h 489"/>
                  <a:gd name="T16" fmla="*/ 151 w 1021"/>
                  <a:gd name="T17" fmla="*/ 449 h 489"/>
                  <a:gd name="T18" fmla="*/ 151 w 1021"/>
                  <a:gd name="T19" fmla="*/ 406 h 489"/>
                  <a:gd name="T20" fmla="*/ 54 w 1021"/>
                  <a:gd name="T21" fmla="*/ 406 h 489"/>
                  <a:gd name="T22" fmla="*/ 0 w 1021"/>
                  <a:gd name="T23" fmla="*/ 378 h 489"/>
                  <a:gd name="T24" fmla="*/ 85 w 1021"/>
                  <a:gd name="T25" fmla="*/ 335 h 489"/>
                  <a:gd name="T26" fmla="*/ 194 w 1021"/>
                  <a:gd name="T27" fmla="*/ 326 h 489"/>
                  <a:gd name="T28" fmla="*/ 260 w 1021"/>
                  <a:gd name="T29" fmla="*/ 278 h 489"/>
                  <a:gd name="T30" fmla="*/ 172 w 1021"/>
                  <a:gd name="T31" fmla="*/ 222 h 489"/>
                  <a:gd name="T32" fmla="*/ 281 w 1021"/>
                  <a:gd name="T33" fmla="*/ 165 h 489"/>
                  <a:gd name="T34" fmla="*/ 565 w 1021"/>
                  <a:gd name="T35" fmla="*/ 80 h 489"/>
                  <a:gd name="T36" fmla="*/ 598 w 1021"/>
                  <a:gd name="T37" fmla="*/ 14 h 489"/>
                  <a:gd name="T38" fmla="*/ 683 w 1021"/>
                  <a:gd name="T39" fmla="*/ 0 h 489"/>
                  <a:gd name="T40" fmla="*/ 782 w 1021"/>
                  <a:gd name="T41" fmla="*/ 47 h 489"/>
                  <a:gd name="T42" fmla="*/ 836 w 1021"/>
                  <a:gd name="T43" fmla="*/ 156 h 489"/>
                  <a:gd name="T44" fmla="*/ 987 w 1021"/>
                  <a:gd name="T45" fmla="*/ 217 h 489"/>
                  <a:gd name="T46" fmla="*/ 1021 w 1021"/>
                  <a:gd name="T47" fmla="*/ 24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1" h="489">
                    <a:moveTo>
                      <a:pt x="1021" y="241"/>
                    </a:moveTo>
                    <a:lnTo>
                      <a:pt x="912" y="302"/>
                    </a:lnTo>
                    <a:lnTo>
                      <a:pt x="900" y="368"/>
                    </a:lnTo>
                    <a:lnTo>
                      <a:pt x="921" y="411"/>
                    </a:lnTo>
                    <a:lnTo>
                      <a:pt x="628" y="420"/>
                    </a:lnTo>
                    <a:lnTo>
                      <a:pt x="520" y="444"/>
                    </a:lnTo>
                    <a:lnTo>
                      <a:pt x="489" y="477"/>
                    </a:lnTo>
                    <a:lnTo>
                      <a:pt x="326" y="489"/>
                    </a:lnTo>
                    <a:lnTo>
                      <a:pt x="151" y="449"/>
                    </a:lnTo>
                    <a:lnTo>
                      <a:pt x="151" y="406"/>
                    </a:lnTo>
                    <a:lnTo>
                      <a:pt x="54" y="406"/>
                    </a:lnTo>
                    <a:lnTo>
                      <a:pt x="0" y="378"/>
                    </a:lnTo>
                    <a:lnTo>
                      <a:pt x="85" y="335"/>
                    </a:lnTo>
                    <a:lnTo>
                      <a:pt x="194" y="326"/>
                    </a:lnTo>
                    <a:lnTo>
                      <a:pt x="260" y="278"/>
                    </a:lnTo>
                    <a:lnTo>
                      <a:pt x="172" y="222"/>
                    </a:lnTo>
                    <a:lnTo>
                      <a:pt x="281" y="165"/>
                    </a:lnTo>
                    <a:lnTo>
                      <a:pt x="565" y="80"/>
                    </a:lnTo>
                    <a:lnTo>
                      <a:pt x="598" y="14"/>
                    </a:lnTo>
                    <a:lnTo>
                      <a:pt x="683" y="0"/>
                    </a:lnTo>
                    <a:lnTo>
                      <a:pt x="782" y="47"/>
                    </a:lnTo>
                    <a:lnTo>
                      <a:pt x="836" y="156"/>
                    </a:lnTo>
                    <a:lnTo>
                      <a:pt x="987" y="217"/>
                    </a:lnTo>
                    <a:lnTo>
                      <a:pt x="1021" y="24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4" name="Freeform 249"/>
              <p:cNvSpPr>
                <a:spLocks/>
              </p:cNvSpPr>
              <p:nvPr/>
            </p:nvSpPr>
            <p:spPr bwMode="auto">
              <a:xfrm>
                <a:off x="6507804" y="1852979"/>
                <a:ext cx="59001" cy="24687"/>
              </a:xfrm>
              <a:custGeom>
                <a:avLst/>
                <a:gdLst>
                  <a:gd name="T0" fmla="*/ 380 w 380"/>
                  <a:gd name="T1" fmla="*/ 59 h 159"/>
                  <a:gd name="T2" fmla="*/ 326 w 380"/>
                  <a:gd name="T3" fmla="*/ 36 h 159"/>
                  <a:gd name="T4" fmla="*/ 260 w 380"/>
                  <a:gd name="T5" fmla="*/ 31 h 159"/>
                  <a:gd name="T6" fmla="*/ 142 w 380"/>
                  <a:gd name="T7" fmla="*/ 0 h 159"/>
                  <a:gd name="T8" fmla="*/ 0 w 380"/>
                  <a:gd name="T9" fmla="*/ 0 h 159"/>
                  <a:gd name="T10" fmla="*/ 9 w 380"/>
                  <a:gd name="T11" fmla="*/ 19 h 159"/>
                  <a:gd name="T12" fmla="*/ 64 w 380"/>
                  <a:gd name="T13" fmla="*/ 40 h 159"/>
                  <a:gd name="T14" fmla="*/ 64 w 380"/>
                  <a:gd name="T15" fmla="*/ 107 h 159"/>
                  <a:gd name="T16" fmla="*/ 142 w 380"/>
                  <a:gd name="T17" fmla="*/ 111 h 159"/>
                  <a:gd name="T18" fmla="*/ 205 w 380"/>
                  <a:gd name="T19" fmla="*/ 126 h 159"/>
                  <a:gd name="T20" fmla="*/ 151 w 380"/>
                  <a:gd name="T21" fmla="*/ 144 h 159"/>
                  <a:gd name="T22" fmla="*/ 184 w 380"/>
                  <a:gd name="T23" fmla="*/ 159 h 159"/>
                  <a:gd name="T24" fmla="*/ 281 w 380"/>
                  <a:gd name="T25" fmla="*/ 116 h 159"/>
                  <a:gd name="T26" fmla="*/ 380 w 380"/>
                  <a:gd name="T27" fmla="*/ 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 h="159">
                    <a:moveTo>
                      <a:pt x="380" y="59"/>
                    </a:moveTo>
                    <a:lnTo>
                      <a:pt x="326" y="36"/>
                    </a:lnTo>
                    <a:lnTo>
                      <a:pt x="260" y="31"/>
                    </a:lnTo>
                    <a:lnTo>
                      <a:pt x="142" y="0"/>
                    </a:lnTo>
                    <a:lnTo>
                      <a:pt x="0" y="0"/>
                    </a:lnTo>
                    <a:lnTo>
                      <a:pt x="9" y="19"/>
                    </a:lnTo>
                    <a:lnTo>
                      <a:pt x="64" y="40"/>
                    </a:lnTo>
                    <a:lnTo>
                      <a:pt x="64" y="107"/>
                    </a:lnTo>
                    <a:lnTo>
                      <a:pt x="142" y="111"/>
                    </a:lnTo>
                    <a:lnTo>
                      <a:pt x="205" y="126"/>
                    </a:lnTo>
                    <a:lnTo>
                      <a:pt x="151" y="144"/>
                    </a:lnTo>
                    <a:lnTo>
                      <a:pt x="184" y="159"/>
                    </a:lnTo>
                    <a:lnTo>
                      <a:pt x="281" y="116"/>
                    </a:lnTo>
                    <a:lnTo>
                      <a:pt x="380" y="5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5" name="Freeform 250"/>
              <p:cNvSpPr>
                <a:spLocks/>
              </p:cNvSpPr>
              <p:nvPr/>
            </p:nvSpPr>
            <p:spPr bwMode="auto">
              <a:xfrm>
                <a:off x="5831774" y="1769446"/>
                <a:ext cx="57293" cy="38506"/>
              </a:xfrm>
              <a:custGeom>
                <a:avLst/>
                <a:gdLst>
                  <a:gd name="T0" fmla="*/ 232 w 369"/>
                  <a:gd name="T1" fmla="*/ 0 h 248"/>
                  <a:gd name="T2" fmla="*/ 211 w 369"/>
                  <a:gd name="T3" fmla="*/ 40 h 248"/>
                  <a:gd name="T4" fmla="*/ 114 w 369"/>
                  <a:gd name="T5" fmla="*/ 49 h 248"/>
                  <a:gd name="T6" fmla="*/ 50 w 369"/>
                  <a:gd name="T7" fmla="*/ 94 h 248"/>
                  <a:gd name="T8" fmla="*/ 64 w 369"/>
                  <a:gd name="T9" fmla="*/ 118 h 248"/>
                  <a:gd name="T10" fmla="*/ 0 w 369"/>
                  <a:gd name="T11" fmla="*/ 175 h 248"/>
                  <a:gd name="T12" fmla="*/ 64 w 369"/>
                  <a:gd name="T13" fmla="*/ 203 h 248"/>
                  <a:gd name="T14" fmla="*/ 93 w 369"/>
                  <a:gd name="T15" fmla="*/ 243 h 248"/>
                  <a:gd name="T16" fmla="*/ 145 w 369"/>
                  <a:gd name="T17" fmla="*/ 248 h 248"/>
                  <a:gd name="T18" fmla="*/ 201 w 369"/>
                  <a:gd name="T19" fmla="*/ 203 h 248"/>
                  <a:gd name="T20" fmla="*/ 218 w 369"/>
                  <a:gd name="T21" fmla="*/ 170 h 248"/>
                  <a:gd name="T22" fmla="*/ 369 w 369"/>
                  <a:gd name="T23" fmla="*/ 165 h 248"/>
                  <a:gd name="T24" fmla="*/ 369 w 369"/>
                  <a:gd name="T25" fmla="*/ 127 h 248"/>
                  <a:gd name="T26" fmla="*/ 303 w 369"/>
                  <a:gd name="T27" fmla="*/ 66 h 248"/>
                  <a:gd name="T28" fmla="*/ 348 w 369"/>
                  <a:gd name="T29" fmla="*/ 30 h 248"/>
                  <a:gd name="T30" fmla="*/ 310 w 369"/>
                  <a:gd name="T31" fmla="*/ 0 h 248"/>
                  <a:gd name="T32" fmla="*/ 232 w 369"/>
                  <a:gd name="T33"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9" h="248">
                    <a:moveTo>
                      <a:pt x="232" y="0"/>
                    </a:moveTo>
                    <a:lnTo>
                      <a:pt x="211" y="40"/>
                    </a:lnTo>
                    <a:lnTo>
                      <a:pt x="114" y="49"/>
                    </a:lnTo>
                    <a:lnTo>
                      <a:pt x="50" y="94"/>
                    </a:lnTo>
                    <a:lnTo>
                      <a:pt x="64" y="118"/>
                    </a:lnTo>
                    <a:lnTo>
                      <a:pt x="0" y="175"/>
                    </a:lnTo>
                    <a:lnTo>
                      <a:pt x="64" y="203"/>
                    </a:lnTo>
                    <a:lnTo>
                      <a:pt x="93" y="243"/>
                    </a:lnTo>
                    <a:lnTo>
                      <a:pt x="145" y="248"/>
                    </a:lnTo>
                    <a:lnTo>
                      <a:pt x="201" y="203"/>
                    </a:lnTo>
                    <a:lnTo>
                      <a:pt x="218" y="170"/>
                    </a:lnTo>
                    <a:lnTo>
                      <a:pt x="369" y="165"/>
                    </a:lnTo>
                    <a:lnTo>
                      <a:pt x="369" y="127"/>
                    </a:lnTo>
                    <a:lnTo>
                      <a:pt x="303" y="66"/>
                    </a:lnTo>
                    <a:lnTo>
                      <a:pt x="348" y="30"/>
                    </a:lnTo>
                    <a:lnTo>
                      <a:pt x="310" y="0"/>
                    </a:lnTo>
                    <a:lnTo>
                      <a:pt x="232"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6" name="Freeform 251"/>
              <p:cNvSpPr>
                <a:spLocks/>
              </p:cNvSpPr>
              <p:nvPr/>
            </p:nvSpPr>
            <p:spPr bwMode="auto">
              <a:xfrm>
                <a:off x="5756315" y="1804226"/>
                <a:ext cx="63038" cy="26395"/>
              </a:xfrm>
              <a:custGeom>
                <a:avLst/>
                <a:gdLst>
                  <a:gd name="T0" fmla="*/ 399 w 406"/>
                  <a:gd name="T1" fmla="*/ 0 h 170"/>
                  <a:gd name="T2" fmla="*/ 406 w 406"/>
                  <a:gd name="T3" fmla="*/ 45 h 170"/>
                  <a:gd name="T4" fmla="*/ 283 w 406"/>
                  <a:gd name="T5" fmla="*/ 52 h 170"/>
                  <a:gd name="T6" fmla="*/ 276 w 406"/>
                  <a:gd name="T7" fmla="*/ 85 h 170"/>
                  <a:gd name="T8" fmla="*/ 333 w 406"/>
                  <a:gd name="T9" fmla="*/ 135 h 170"/>
                  <a:gd name="T10" fmla="*/ 305 w 406"/>
                  <a:gd name="T11" fmla="*/ 170 h 170"/>
                  <a:gd name="T12" fmla="*/ 66 w 406"/>
                  <a:gd name="T13" fmla="*/ 161 h 170"/>
                  <a:gd name="T14" fmla="*/ 0 w 406"/>
                  <a:gd name="T15" fmla="*/ 135 h 170"/>
                  <a:gd name="T16" fmla="*/ 0 w 406"/>
                  <a:gd name="T17" fmla="*/ 90 h 170"/>
                  <a:gd name="T18" fmla="*/ 52 w 406"/>
                  <a:gd name="T19" fmla="*/ 62 h 170"/>
                  <a:gd name="T20" fmla="*/ 52 w 406"/>
                  <a:gd name="T21" fmla="*/ 14 h 170"/>
                  <a:gd name="T22" fmla="*/ 283 w 406"/>
                  <a:gd name="T23" fmla="*/ 14 h 170"/>
                  <a:gd name="T24" fmla="*/ 333 w 406"/>
                  <a:gd name="T25" fmla="*/ 0 h 170"/>
                  <a:gd name="T26" fmla="*/ 399 w 406"/>
                  <a:gd name="T2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170">
                    <a:moveTo>
                      <a:pt x="399" y="0"/>
                    </a:moveTo>
                    <a:lnTo>
                      <a:pt x="406" y="45"/>
                    </a:lnTo>
                    <a:lnTo>
                      <a:pt x="283" y="52"/>
                    </a:lnTo>
                    <a:lnTo>
                      <a:pt x="276" y="85"/>
                    </a:lnTo>
                    <a:lnTo>
                      <a:pt x="333" y="135"/>
                    </a:lnTo>
                    <a:lnTo>
                      <a:pt x="305" y="170"/>
                    </a:lnTo>
                    <a:lnTo>
                      <a:pt x="66" y="161"/>
                    </a:lnTo>
                    <a:lnTo>
                      <a:pt x="0" y="135"/>
                    </a:lnTo>
                    <a:lnTo>
                      <a:pt x="0" y="90"/>
                    </a:lnTo>
                    <a:lnTo>
                      <a:pt x="52" y="62"/>
                    </a:lnTo>
                    <a:lnTo>
                      <a:pt x="52" y="14"/>
                    </a:lnTo>
                    <a:lnTo>
                      <a:pt x="283" y="14"/>
                    </a:lnTo>
                    <a:lnTo>
                      <a:pt x="333" y="0"/>
                    </a:lnTo>
                    <a:lnTo>
                      <a:pt x="399"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7" name="Freeform 252"/>
              <p:cNvSpPr>
                <a:spLocks/>
              </p:cNvSpPr>
              <p:nvPr/>
            </p:nvSpPr>
            <p:spPr bwMode="auto">
              <a:xfrm>
                <a:off x="5689861" y="1759198"/>
                <a:ext cx="36022" cy="9161"/>
              </a:xfrm>
              <a:custGeom>
                <a:avLst/>
                <a:gdLst>
                  <a:gd name="T0" fmla="*/ 116 w 232"/>
                  <a:gd name="T1" fmla="*/ 0 h 59"/>
                  <a:gd name="T2" fmla="*/ 232 w 232"/>
                  <a:gd name="T3" fmla="*/ 30 h 59"/>
                  <a:gd name="T4" fmla="*/ 140 w 232"/>
                  <a:gd name="T5" fmla="*/ 59 h 59"/>
                  <a:gd name="T6" fmla="*/ 0 w 232"/>
                  <a:gd name="T7" fmla="*/ 47 h 59"/>
                  <a:gd name="T8" fmla="*/ 17 w 232"/>
                  <a:gd name="T9" fmla="*/ 26 h 59"/>
                  <a:gd name="T10" fmla="*/ 116 w 232"/>
                  <a:gd name="T11" fmla="*/ 0 h 59"/>
                </a:gdLst>
                <a:ahLst/>
                <a:cxnLst>
                  <a:cxn ang="0">
                    <a:pos x="T0" y="T1"/>
                  </a:cxn>
                  <a:cxn ang="0">
                    <a:pos x="T2" y="T3"/>
                  </a:cxn>
                  <a:cxn ang="0">
                    <a:pos x="T4" y="T5"/>
                  </a:cxn>
                  <a:cxn ang="0">
                    <a:pos x="T6" y="T7"/>
                  </a:cxn>
                  <a:cxn ang="0">
                    <a:pos x="T8" y="T9"/>
                  </a:cxn>
                  <a:cxn ang="0">
                    <a:pos x="T10" y="T11"/>
                  </a:cxn>
                </a:cxnLst>
                <a:rect l="0" t="0" r="r" b="b"/>
                <a:pathLst>
                  <a:path w="232" h="59">
                    <a:moveTo>
                      <a:pt x="116" y="0"/>
                    </a:moveTo>
                    <a:lnTo>
                      <a:pt x="232" y="30"/>
                    </a:lnTo>
                    <a:lnTo>
                      <a:pt x="140" y="59"/>
                    </a:lnTo>
                    <a:lnTo>
                      <a:pt x="0" y="47"/>
                    </a:lnTo>
                    <a:lnTo>
                      <a:pt x="17" y="26"/>
                    </a:lnTo>
                    <a:lnTo>
                      <a:pt x="116"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8" name="Freeform 253"/>
              <p:cNvSpPr>
                <a:spLocks/>
              </p:cNvSpPr>
              <p:nvPr/>
            </p:nvSpPr>
            <p:spPr bwMode="auto">
              <a:xfrm>
                <a:off x="5659894" y="1769446"/>
                <a:ext cx="51704" cy="10558"/>
              </a:xfrm>
              <a:custGeom>
                <a:avLst/>
                <a:gdLst>
                  <a:gd name="T0" fmla="*/ 158 w 333"/>
                  <a:gd name="T1" fmla="*/ 2 h 68"/>
                  <a:gd name="T2" fmla="*/ 224 w 333"/>
                  <a:gd name="T3" fmla="*/ 0 h 68"/>
                  <a:gd name="T4" fmla="*/ 333 w 333"/>
                  <a:gd name="T5" fmla="*/ 21 h 68"/>
                  <a:gd name="T6" fmla="*/ 333 w 333"/>
                  <a:gd name="T7" fmla="*/ 42 h 68"/>
                  <a:gd name="T8" fmla="*/ 179 w 333"/>
                  <a:gd name="T9" fmla="*/ 68 h 68"/>
                  <a:gd name="T10" fmla="*/ 35 w 333"/>
                  <a:gd name="T11" fmla="*/ 68 h 68"/>
                  <a:gd name="T12" fmla="*/ 0 w 333"/>
                  <a:gd name="T13" fmla="*/ 40 h 68"/>
                  <a:gd name="T14" fmla="*/ 56 w 333"/>
                  <a:gd name="T15" fmla="*/ 33 h 68"/>
                  <a:gd name="T16" fmla="*/ 101 w 333"/>
                  <a:gd name="T17" fmla="*/ 42 h 68"/>
                  <a:gd name="T18" fmla="*/ 158 w 333"/>
                  <a:gd name="T19"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68">
                    <a:moveTo>
                      <a:pt x="158" y="2"/>
                    </a:moveTo>
                    <a:lnTo>
                      <a:pt x="224" y="0"/>
                    </a:lnTo>
                    <a:lnTo>
                      <a:pt x="333" y="21"/>
                    </a:lnTo>
                    <a:lnTo>
                      <a:pt x="333" y="42"/>
                    </a:lnTo>
                    <a:lnTo>
                      <a:pt x="179" y="68"/>
                    </a:lnTo>
                    <a:lnTo>
                      <a:pt x="35" y="68"/>
                    </a:lnTo>
                    <a:lnTo>
                      <a:pt x="0" y="40"/>
                    </a:lnTo>
                    <a:lnTo>
                      <a:pt x="56" y="33"/>
                    </a:lnTo>
                    <a:lnTo>
                      <a:pt x="101" y="42"/>
                    </a:lnTo>
                    <a:lnTo>
                      <a:pt x="158" y="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49" name="Freeform 254"/>
              <p:cNvSpPr>
                <a:spLocks/>
              </p:cNvSpPr>
              <p:nvPr/>
            </p:nvSpPr>
            <p:spPr bwMode="auto">
              <a:xfrm>
                <a:off x="5675576" y="1790717"/>
                <a:ext cx="42543" cy="13819"/>
              </a:xfrm>
              <a:custGeom>
                <a:avLst/>
                <a:gdLst>
                  <a:gd name="T0" fmla="*/ 0 w 274"/>
                  <a:gd name="T1" fmla="*/ 0 h 89"/>
                  <a:gd name="T2" fmla="*/ 137 w 274"/>
                  <a:gd name="T3" fmla="*/ 4 h 89"/>
                  <a:gd name="T4" fmla="*/ 187 w 274"/>
                  <a:gd name="T5" fmla="*/ 16 h 89"/>
                  <a:gd name="T6" fmla="*/ 274 w 274"/>
                  <a:gd name="T7" fmla="*/ 59 h 89"/>
                  <a:gd name="T8" fmla="*/ 260 w 274"/>
                  <a:gd name="T9" fmla="*/ 89 h 89"/>
                  <a:gd name="T10" fmla="*/ 194 w 274"/>
                  <a:gd name="T11" fmla="*/ 75 h 89"/>
                  <a:gd name="T12" fmla="*/ 85 w 274"/>
                  <a:gd name="T13" fmla="*/ 30 h 89"/>
                  <a:gd name="T14" fmla="*/ 0 w 274"/>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89">
                    <a:moveTo>
                      <a:pt x="0" y="0"/>
                    </a:moveTo>
                    <a:lnTo>
                      <a:pt x="137" y="4"/>
                    </a:lnTo>
                    <a:lnTo>
                      <a:pt x="187" y="16"/>
                    </a:lnTo>
                    <a:lnTo>
                      <a:pt x="274" y="59"/>
                    </a:lnTo>
                    <a:lnTo>
                      <a:pt x="260" y="89"/>
                    </a:lnTo>
                    <a:lnTo>
                      <a:pt x="194" y="75"/>
                    </a:lnTo>
                    <a:lnTo>
                      <a:pt x="85" y="30"/>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0" name="Freeform 255"/>
              <p:cNvSpPr>
                <a:spLocks/>
              </p:cNvSpPr>
              <p:nvPr/>
            </p:nvSpPr>
            <p:spPr bwMode="auto">
              <a:xfrm>
                <a:off x="5638157" y="1789941"/>
                <a:ext cx="75615" cy="25308"/>
              </a:xfrm>
              <a:custGeom>
                <a:avLst/>
                <a:gdLst>
                  <a:gd name="T0" fmla="*/ 45 w 487"/>
                  <a:gd name="T1" fmla="*/ 0 h 163"/>
                  <a:gd name="T2" fmla="*/ 147 w 487"/>
                  <a:gd name="T3" fmla="*/ 21 h 163"/>
                  <a:gd name="T4" fmla="*/ 210 w 487"/>
                  <a:gd name="T5" fmla="*/ 31 h 163"/>
                  <a:gd name="T6" fmla="*/ 277 w 487"/>
                  <a:gd name="T7" fmla="*/ 59 h 163"/>
                  <a:gd name="T8" fmla="*/ 392 w 487"/>
                  <a:gd name="T9" fmla="*/ 90 h 163"/>
                  <a:gd name="T10" fmla="*/ 487 w 487"/>
                  <a:gd name="T11" fmla="*/ 118 h 163"/>
                  <a:gd name="T12" fmla="*/ 466 w 487"/>
                  <a:gd name="T13" fmla="*/ 144 h 163"/>
                  <a:gd name="T14" fmla="*/ 385 w 487"/>
                  <a:gd name="T15" fmla="*/ 163 h 163"/>
                  <a:gd name="T16" fmla="*/ 319 w 487"/>
                  <a:gd name="T17" fmla="*/ 118 h 163"/>
                  <a:gd name="T18" fmla="*/ 225 w 487"/>
                  <a:gd name="T19" fmla="*/ 116 h 163"/>
                  <a:gd name="T20" fmla="*/ 140 w 487"/>
                  <a:gd name="T21" fmla="*/ 83 h 163"/>
                  <a:gd name="T22" fmla="*/ 123 w 487"/>
                  <a:gd name="T23" fmla="*/ 64 h 163"/>
                  <a:gd name="T24" fmla="*/ 14 w 487"/>
                  <a:gd name="T25" fmla="*/ 38 h 163"/>
                  <a:gd name="T26" fmla="*/ 0 w 487"/>
                  <a:gd name="T27" fmla="*/ 2 h 163"/>
                  <a:gd name="T28" fmla="*/ 45 w 487"/>
                  <a:gd name="T2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7" h="163">
                    <a:moveTo>
                      <a:pt x="45" y="0"/>
                    </a:moveTo>
                    <a:lnTo>
                      <a:pt x="147" y="21"/>
                    </a:lnTo>
                    <a:lnTo>
                      <a:pt x="210" y="31"/>
                    </a:lnTo>
                    <a:lnTo>
                      <a:pt x="277" y="59"/>
                    </a:lnTo>
                    <a:lnTo>
                      <a:pt x="392" y="90"/>
                    </a:lnTo>
                    <a:lnTo>
                      <a:pt x="487" y="118"/>
                    </a:lnTo>
                    <a:lnTo>
                      <a:pt x="466" y="144"/>
                    </a:lnTo>
                    <a:lnTo>
                      <a:pt x="385" y="163"/>
                    </a:lnTo>
                    <a:lnTo>
                      <a:pt x="319" y="118"/>
                    </a:lnTo>
                    <a:lnTo>
                      <a:pt x="225" y="116"/>
                    </a:lnTo>
                    <a:lnTo>
                      <a:pt x="140" y="83"/>
                    </a:lnTo>
                    <a:lnTo>
                      <a:pt x="123" y="64"/>
                    </a:lnTo>
                    <a:lnTo>
                      <a:pt x="14" y="38"/>
                    </a:lnTo>
                    <a:lnTo>
                      <a:pt x="0" y="2"/>
                    </a:lnTo>
                    <a:lnTo>
                      <a:pt x="45"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1" name="Freeform 256"/>
              <p:cNvSpPr>
                <a:spLocks/>
              </p:cNvSpPr>
              <p:nvPr/>
            </p:nvSpPr>
            <p:spPr bwMode="auto">
              <a:xfrm>
                <a:off x="5628220" y="1800965"/>
                <a:ext cx="27948" cy="10248"/>
              </a:xfrm>
              <a:custGeom>
                <a:avLst/>
                <a:gdLst>
                  <a:gd name="T0" fmla="*/ 152 w 180"/>
                  <a:gd name="T1" fmla="*/ 16 h 66"/>
                  <a:gd name="T2" fmla="*/ 180 w 180"/>
                  <a:gd name="T3" fmla="*/ 35 h 66"/>
                  <a:gd name="T4" fmla="*/ 166 w 180"/>
                  <a:gd name="T5" fmla="*/ 54 h 66"/>
                  <a:gd name="T6" fmla="*/ 81 w 180"/>
                  <a:gd name="T7" fmla="*/ 66 h 66"/>
                  <a:gd name="T8" fmla="*/ 7 w 180"/>
                  <a:gd name="T9" fmla="*/ 38 h 66"/>
                  <a:gd name="T10" fmla="*/ 0 w 180"/>
                  <a:gd name="T11" fmla="*/ 0 h 66"/>
                  <a:gd name="T12" fmla="*/ 81 w 180"/>
                  <a:gd name="T13" fmla="*/ 2 h 66"/>
                  <a:gd name="T14" fmla="*/ 152 w 180"/>
                  <a:gd name="T15" fmla="*/ 1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66">
                    <a:moveTo>
                      <a:pt x="152" y="16"/>
                    </a:moveTo>
                    <a:lnTo>
                      <a:pt x="180" y="35"/>
                    </a:lnTo>
                    <a:lnTo>
                      <a:pt x="166" y="54"/>
                    </a:lnTo>
                    <a:lnTo>
                      <a:pt x="81" y="66"/>
                    </a:lnTo>
                    <a:lnTo>
                      <a:pt x="7" y="38"/>
                    </a:lnTo>
                    <a:lnTo>
                      <a:pt x="0" y="0"/>
                    </a:lnTo>
                    <a:lnTo>
                      <a:pt x="81" y="2"/>
                    </a:lnTo>
                    <a:lnTo>
                      <a:pt x="152" y="1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2" name="Freeform 257"/>
              <p:cNvSpPr>
                <a:spLocks/>
              </p:cNvSpPr>
              <p:nvPr/>
            </p:nvSpPr>
            <p:spPr bwMode="auto">
              <a:xfrm>
                <a:off x="5703524" y="1829223"/>
                <a:ext cx="43940" cy="20185"/>
              </a:xfrm>
              <a:custGeom>
                <a:avLst/>
                <a:gdLst>
                  <a:gd name="T0" fmla="*/ 115 w 283"/>
                  <a:gd name="T1" fmla="*/ 0 h 130"/>
                  <a:gd name="T2" fmla="*/ 0 w 283"/>
                  <a:gd name="T3" fmla="*/ 0 h 130"/>
                  <a:gd name="T4" fmla="*/ 14 w 283"/>
                  <a:gd name="T5" fmla="*/ 28 h 130"/>
                  <a:gd name="T6" fmla="*/ 7 w 283"/>
                  <a:gd name="T7" fmla="*/ 82 h 130"/>
                  <a:gd name="T8" fmla="*/ 28 w 283"/>
                  <a:gd name="T9" fmla="*/ 123 h 130"/>
                  <a:gd name="T10" fmla="*/ 80 w 283"/>
                  <a:gd name="T11" fmla="*/ 130 h 130"/>
                  <a:gd name="T12" fmla="*/ 80 w 283"/>
                  <a:gd name="T13" fmla="*/ 85 h 130"/>
                  <a:gd name="T14" fmla="*/ 196 w 283"/>
                  <a:gd name="T15" fmla="*/ 40 h 130"/>
                  <a:gd name="T16" fmla="*/ 283 w 283"/>
                  <a:gd name="T17" fmla="*/ 40 h 130"/>
                  <a:gd name="T18" fmla="*/ 267 w 283"/>
                  <a:gd name="T19" fmla="*/ 21 h 130"/>
                  <a:gd name="T20" fmla="*/ 182 w 283"/>
                  <a:gd name="T21" fmla="*/ 12 h 130"/>
                  <a:gd name="T22" fmla="*/ 115 w 283"/>
                  <a:gd name="T2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130">
                    <a:moveTo>
                      <a:pt x="115" y="0"/>
                    </a:moveTo>
                    <a:lnTo>
                      <a:pt x="0" y="0"/>
                    </a:lnTo>
                    <a:lnTo>
                      <a:pt x="14" y="28"/>
                    </a:lnTo>
                    <a:lnTo>
                      <a:pt x="7" y="82"/>
                    </a:lnTo>
                    <a:lnTo>
                      <a:pt x="28" y="123"/>
                    </a:lnTo>
                    <a:lnTo>
                      <a:pt x="80" y="130"/>
                    </a:lnTo>
                    <a:lnTo>
                      <a:pt x="80" y="85"/>
                    </a:lnTo>
                    <a:lnTo>
                      <a:pt x="196" y="40"/>
                    </a:lnTo>
                    <a:lnTo>
                      <a:pt x="283" y="40"/>
                    </a:lnTo>
                    <a:lnTo>
                      <a:pt x="267" y="21"/>
                    </a:lnTo>
                    <a:lnTo>
                      <a:pt x="182" y="12"/>
                    </a:lnTo>
                    <a:lnTo>
                      <a:pt x="115"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3" name="Freeform 258"/>
              <p:cNvSpPr>
                <a:spLocks/>
              </p:cNvSpPr>
              <p:nvPr/>
            </p:nvSpPr>
            <p:spPr bwMode="auto">
              <a:xfrm>
                <a:off x="5736130" y="1851271"/>
                <a:ext cx="24532" cy="10869"/>
              </a:xfrm>
              <a:custGeom>
                <a:avLst/>
                <a:gdLst>
                  <a:gd name="T0" fmla="*/ 109 w 158"/>
                  <a:gd name="T1" fmla="*/ 0 h 70"/>
                  <a:gd name="T2" fmla="*/ 7 w 158"/>
                  <a:gd name="T3" fmla="*/ 9 h 70"/>
                  <a:gd name="T4" fmla="*/ 0 w 158"/>
                  <a:gd name="T5" fmla="*/ 28 h 70"/>
                  <a:gd name="T6" fmla="*/ 42 w 158"/>
                  <a:gd name="T7" fmla="*/ 56 h 70"/>
                  <a:gd name="T8" fmla="*/ 101 w 158"/>
                  <a:gd name="T9" fmla="*/ 70 h 70"/>
                  <a:gd name="T10" fmla="*/ 158 w 158"/>
                  <a:gd name="T11" fmla="*/ 49 h 70"/>
                  <a:gd name="T12" fmla="*/ 144 w 158"/>
                  <a:gd name="T13" fmla="*/ 16 h 70"/>
                  <a:gd name="T14" fmla="*/ 109 w 158"/>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70">
                    <a:moveTo>
                      <a:pt x="109" y="0"/>
                    </a:moveTo>
                    <a:lnTo>
                      <a:pt x="7" y="9"/>
                    </a:lnTo>
                    <a:lnTo>
                      <a:pt x="0" y="28"/>
                    </a:lnTo>
                    <a:lnTo>
                      <a:pt x="42" y="56"/>
                    </a:lnTo>
                    <a:lnTo>
                      <a:pt x="101" y="70"/>
                    </a:lnTo>
                    <a:lnTo>
                      <a:pt x="158" y="49"/>
                    </a:lnTo>
                    <a:lnTo>
                      <a:pt x="144" y="16"/>
                    </a:lnTo>
                    <a:lnTo>
                      <a:pt x="109"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4" name="Freeform 259"/>
              <p:cNvSpPr>
                <a:spLocks/>
              </p:cNvSpPr>
              <p:nvPr/>
            </p:nvSpPr>
            <p:spPr bwMode="auto">
              <a:xfrm>
                <a:off x="5668589" y="1833571"/>
                <a:ext cx="22358" cy="15837"/>
              </a:xfrm>
              <a:custGeom>
                <a:avLst/>
                <a:gdLst>
                  <a:gd name="T0" fmla="*/ 123 w 144"/>
                  <a:gd name="T1" fmla="*/ 0 h 102"/>
                  <a:gd name="T2" fmla="*/ 144 w 144"/>
                  <a:gd name="T3" fmla="*/ 21 h 102"/>
                  <a:gd name="T4" fmla="*/ 130 w 144"/>
                  <a:gd name="T5" fmla="*/ 95 h 102"/>
                  <a:gd name="T6" fmla="*/ 14 w 144"/>
                  <a:gd name="T7" fmla="*/ 102 h 102"/>
                  <a:gd name="T8" fmla="*/ 0 w 144"/>
                  <a:gd name="T9" fmla="*/ 69 h 102"/>
                  <a:gd name="T10" fmla="*/ 29 w 144"/>
                  <a:gd name="T11" fmla="*/ 10 h 102"/>
                  <a:gd name="T12" fmla="*/ 123 w 144"/>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144" h="102">
                    <a:moveTo>
                      <a:pt x="123" y="0"/>
                    </a:moveTo>
                    <a:lnTo>
                      <a:pt x="144" y="21"/>
                    </a:lnTo>
                    <a:lnTo>
                      <a:pt x="130" y="95"/>
                    </a:lnTo>
                    <a:lnTo>
                      <a:pt x="14" y="102"/>
                    </a:lnTo>
                    <a:lnTo>
                      <a:pt x="0" y="69"/>
                    </a:lnTo>
                    <a:lnTo>
                      <a:pt x="29" y="10"/>
                    </a:lnTo>
                    <a:lnTo>
                      <a:pt x="123"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5" name="Freeform 260"/>
              <p:cNvSpPr>
                <a:spLocks/>
              </p:cNvSpPr>
              <p:nvPr/>
            </p:nvSpPr>
            <p:spPr bwMode="auto">
              <a:xfrm>
                <a:off x="5582106" y="1833571"/>
                <a:ext cx="30432" cy="12111"/>
              </a:xfrm>
              <a:custGeom>
                <a:avLst/>
                <a:gdLst>
                  <a:gd name="T0" fmla="*/ 123 w 196"/>
                  <a:gd name="T1" fmla="*/ 0 h 78"/>
                  <a:gd name="T2" fmla="*/ 160 w 196"/>
                  <a:gd name="T3" fmla="*/ 0 h 78"/>
                  <a:gd name="T4" fmla="*/ 196 w 196"/>
                  <a:gd name="T5" fmla="*/ 28 h 78"/>
                  <a:gd name="T6" fmla="*/ 189 w 196"/>
                  <a:gd name="T7" fmla="*/ 69 h 78"/>
                  <a:gd name="T8" fmla="*/ 87 w 196"/>
                  <a:gd name="T9" fmla="*/ 78 h 78"/>
                  <a:gd name="T10" fmla="*/ 0 w 196"/>
                  <a:gd name="T11" fmla="*/ 40 h 78"/>
                  <a:gd name="T12" fmla="*/ 123 w 19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96" h="78">
                    <a:moveTo>
                      <a:pt x="123" y="0"/>
                    </a:moveTo>
                    <a:lnTo>
                      <a:pt x="160" y="0"/>
                    </a:lnTo>
                    <a:lnTo>
                      <a:pt x="196" y="28"/>
                    </a:lnTo>
                    <a:lnTo>
                      <a:pt x="189" y="69"/>
                    </a:lnTo>
                    <a:lnTo>
                      <a:pt x="87" y="78"/>
                    </a:lnTo>
                    <a:lnTo>
                      <a:pt x="0" y="40"/>
                    </a:lnTo>
                    <a:lnTo>
                      <a:pt x="123"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6" name="Freeform 261"/>
              <p:cNvSpPr>
                <a:spLocks/>
              </p:cNvSpPr>
              <p:nvPr/>
            </p:nvSpPr>
            <p:spPr bwMode="auto">
              <a:xfrm>
                <a:off x="5447024" y="1798325"/>
                <a:ext cx="114897" cy="59467"/>
              </a:xfrm>
              <a:custGeom>
                <a:avLst/>
                <a:gdLst>
                  <a:gd name="T0" fmla="*/ 652 w 740"/>
                  <a:gd name="T1" fmla="*/ 0 h 383"/>
                  <a:gd name="T2" fmla="*/ 681 w 740"/>
                  <a:gd name="T3" fmla="*/ 19 h 383"/>
                  <a:gd name="T4" fmla="*/ 589 w 740"/>
                  <a:gd name="T5" fmla="*/ 62 h 383"/>
                  <a:gd name="T6" fmla="*/ 596 w 740"/>
                  <a:gd name="T7" fmla="*/ 81 h 383"/>
                  <a:gd name="T8" fmla="*/ 733 w 740"/>
                  <a:gd name="T9" fmla="*/ 74 h 383"/>
                  <a:gd name="T10" fmla="*/ 740 w 740"/>
                  <a:gd name="T11" fmla="*/ 102 h 383"/>
                  <a:gd name="T12" fmla="*/ 740 w 740"/>
                  <a:gd name="T13" fmla="*/ 142 h 383"/>
                  <a:gd name="T14" fmla="*/ 704 w 740"/>
                  <a:gd name="T15" fmla="*/ 168 h 383"/>
                  <a:gd name="T16" fmla="*/ 589 w 740"/>
                  <a:gd name="T17" fmla="*/ 163 h 383"/>
                  <a:gd name="T18" fmla="*/ 530 w 740"/>
                  <a:gd name="T19" fmla="*/ 185 h 383"/>
                  <a:gd name="T20" fmla="*/ 544 w 740"/>
                  <a:gd name="T21" fmla="*/ 203 h 383"/>
                  <a:gd name="T22" fmla="*/ 589 w 740"/>
                  <a:gd name="T23" fmla="*/ 215 h 383"/>
                  <a:gd name="T24" fmla="*/ 565 w 740"/>
                  <a:gd name="T25" fmla="*/ 234 h 383"/>
                  <a:gd name="T26" fmla="*/ 341 w 740"/>
                  <a:gd name="T27" fmla="*/ 239 h 383"/>
                  <a:gd name="T28" fmla="*/ 364 w 740"/>
                  <a:gd name="T29" fmla="*/ 274 h 383"/>
                  <a:gd name="T30" fmla="*/ 334 w 740"/>
                  <a:gd name="T31" fmla="*/ 319 h 383"/>
                  <a:gd name="T32" fmla="*/ 218 w 740"/>
                  <a:gd name="T33" fmla="*/ 383 h 383"/>
                  <a:gd name="T34" fmla="*/ 154 w 740"/>
                  <a:gd name="T35" fmla="*/ 381 h 383"/>
                  <a:gd name="T36" fmla="*/ 154 w 740"/>
                  <a:gd name="T37" fmla="*/ 357 h 383"/>
                  <a:gd name="T38" fmla="*/ 211 w 740"/>
                  <a:gd name="T39" fmla="*/ 331 h 383"/>
                  <a:gd name="T40" fmla="*/ 182 w 740"/>
                  <a:gd name="T41" fmla="*/ 315 h 383"/>
                  <a:gd name="T42" fmla="*/ 74 w 740"/>
                  <a:gd name="T43" fmla="*/ 310 h 383"/>
                  <a:gd name="T44" fmla="*/ 8 w 740"/>
                  <a:gd name="T45" fmla="*/ 272 h 383"/>
                  <a:gd name="T46" fmla="*/ 45 w 740"/>
                  <a:gd name="T47" fmla="*/ 234 h 383"/>
                  <a:gd name="T48" fmla="*/ 140 w 740"/>
                  <a:gd name="T49" fmla="*/ 206 h 383"/>
                  <a:gd name="T50" fmla="*/ 0 w 740"/>
                  <a:gd name="T51" fmla="*/ 142 h 383"/>
                  <a:gd name="T52" fmla="*/ 8 w 740"/>
                  <a:gd name="T53" fmla="*/ 128 h 383"/>
                  <a:gd name="T54" fmla="*/ 386 w 740"/>
                  <a:gd name="T55" fmla="*/ 118 h 383"/>
                  <a:gd name="T56" fmla="*/ 407 w 740"/>
                  <a:gd name="T57" fmla="*/ 81 h 383"/>
                  <a:gd name="T58" fmla="*/ 473 w 740"/>
                  <a:gd name="T59" fmla="*/ 55 h 383"/>
                  <a:gd name="T60" fmla="*/ 530 w 740"/>
                  <a:gd name="T61" fmla="*/ 55 h 383"/>
                  <a:gd name="T62" fmla="*/ 473 w 740"/>
                  <a:gd name="T63" fmla="*/ 17 h 383"/>
                  <a:gd name="T64" fmla="*/ 501 w 740"/>
                  <a:gd name="T65" fmla="*/ 5 h 383"/>
                  <a:gd name="T66" fmla="*/ 652 w 740"/>
                  <a:gd name="T6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0" h="383">
                    <a:moveTo>
                      <a:pt x="652" y="0"/>
                    </a:moveTo>
                    <a:lnTo>
                      <a:pt x="681" y="19"/>
                    </a:lnTo>
                    <a:lnTo>
                      <a:pt x="589" y="62"/>
                    </a:lnTo>
                    <a:lnTo>
                      <a:pt x="596" y="81"/>
                    </a:lnTo>
                    <a:lnTo>
                      <a:pt x="733" y="74"/>
                    </a:lnTo>
                    <a:lnTo>
                      <a:pt x="740" y="102"/>
                    </a:lnTo>
                    <a:lnTo>
                      <a:pt x="740" y="142"/>
                    </a:lnTo>
                    <a:lnTo>
                      <a:pt x="704" y="168"/>
                    </a:lnTo>
                    <a:lnTo>
                      <a:pt x="589" y="163"/>
                    </a:lnTo>
                    <a:lnTo>
                      <a:pt x="530" y="185"/>
                    </a:lnTo>
                    <a:lnTo>
                      <a:pt x="544" y="203"/>
                    </a:lnTo>
                    <a:lnTo>
                      <a:pt x="589" y="215"/>
                    </a:lnTo>
                    <a:lnTo>
                      <a:pt x="565" y="234"/>
                    </a:lnTo>
                    <a:lnTo>
                      <a:pt x="341" y="239"/>
                    </a:lnTo>
                    <a:lnTo>
                      <a:pt x="364" y="274"/>
                    </a:lnTo>
                    <a:lnTo>
                      <a:pt x="334" y="319"/>
                    </a:lnTo>
                    <a:lnTo>
                      <a:pt x="218" y="383"/>
                    </a:lnTo>
                    <a:lnTo>
                      <a:pt x="154" y="381"/>
                    </a:lnTo>
                    <a:lnTo>
                      <a:pt x="154" y="357"/>
                    </a:lnTo>
                    <a:lnTo>
                      <a:pt x="211" y="331"/>
                    </a:lnTo>
                    <a:lnTo>
                      <a:pt x="182" y="315"/>
                    </a:lnTo>
                    <a:lnTo>
                      <a:pt x="74" y="310"/>
                    </a:lnTo>
                    <a:lnTo>
                      <a:pt x="8" y="272"/>
                    </a:lnTo>
                    <a:lnTo>
                      <a:pt x="45" y="234"/>
                    </a:lnTo>
                    <a:lnTo>
                      <a:pt x="140" y="206"/>
                    </a:lnTo>
                    <a:lnTo>
                      <a:pt x="0" y="142"/>
                    </a:lnTo>
                    <a:lnTo>
                      <a:pt x="8" y="128"/>
                    </a:lnTo>
                    <a:lnTo>
                      <a:pt x="386" y="118"/>
                    </a:lnTo>
                    <a:lnTo>
                      <a:pt x="407" y="81"/>
                    </a:lnTo>
                    <a:lnTo>
                      <a:pt x="473" y="55"/>
                    </a:lnTo>
                    <a:lnTo>
                      <a:pt x="530" y="55"/>
                    </a:lnTo>
                    <a:lnTo>
                      <a:pt x="473" y="17"/>
                    </a:lnTo>
                    <a:lnTo>
                      <a:pt x="501" y="5"/>
                    </a:lnTo>
                    <a:lnTo>
                      <a:pt x="652"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7" name="Freeform 262"/>
              <p:cNvSpPr>
                <a:spLocks/>
              </p:cNvSpPr>
              <p:nvPr/>
            </p:nvSpPr>
            <p:spPr bwMode="auto">
              <a:xfrm>
                <a:off x="5390973" y="1800965"/>
                <a:ext cx="110084" cy="28569"/>
              </a:xfrm>
              <a:custGeom>
                <a:avLst/>
                <a:gdLst>
                  <a:gd name="T0" fmla="*/ 709 w 709"/>
                  <a:gd name="T1" fmla="*/ 64 h 184"/>
                  <a:gd name="T2" fmla="*/ 652 w 709"/>
                  <a:gd name="T3" fmla="*/ 19 h 184"/>
                  <a:gd name="T4" fmla="*/ 529 w 709"/>
                  <a:gd name="T5" fmla="*/ 7 h 184"/>
                  <a:gd name="T6" fmla="*/ 333 w 709"/>
                  <a:gd name="T7" fmla="*/ 7 h 184"/>
                  <a:gd name="T8" fmla="*/ 298 w 709"/>
                  <a:gd name="T9" fmla="*/ 0 h 184"/>
                  <a:gd name="T10" fmla="*/ 232 w 709"/>
                  <a:gd name="T11" fmla="*/ 28 h 184"/>
                  <a:gd name="T12" fmla="*/ 43 w 709"/>
                  <a:gd name="T13" fmla="*/ 64 h 184"/>
                  <a:gd name="T14" fmla="*/ 0 w 709"/>
                  <a:gd name="T15" fmla="*/ 85 h 184"/>
                  <a:gd name="T16" fmla="*/ 0 w 709"/>
                  <a:gd name="T17" fmla="*/ 106 h 184"/>
                  <a:gd name="T18" fmla="*/ 14 w 709"/>
                  <a:gd name="T19" fmla="*/ 125 h 184"/>
                  <a:gd name="T20" fmla="*/ 14 w 709"/>
                  <a:gd name="T21" fmla="*/ 144 h 184"/>
                  <a:gd name="T22" fmla="*/ 95 w 709"/>
                  <a:gd name="T23" fmla="*/ 151 h 184"/>
                  <a:gd name="T24" fmla="*/ 168 w 709"/>
                  <a:gd name="T25" fmla="*/ 175 h 184"/>
                  <a:gd name="T26" fmla="*/ 182 w 709"/>
                  <a:gd name="T27" fmla="*/ 165 h 184"/>
                  <a:gd name="T28" fmla="*/ 267 w 709"/>
                  <a:gd name="T29" fmla="*/ 184 h 184"/>
                  <a:gd name="T30" fmla="*/ 326 w 709"/>
                  <a:gd name="T31" fmla="*/ 163 h 184"/>
                  <a:gd name="T32" fmla="*/ 298 w 709"/>
                  <a:gd name="T33" fmla="*/ 130 h 184"/>
                  <a:gd name="T34" fmla="*/ 232 w 709"/>
                  <a:gd name="T35" fmla="*/ 132 h 184"/>
                  <a:gd name="T36" fmla="*/ 239 w 709"/>
                  <a:gd name="T37" fmla="*/ 97 h 184"/>
                  <a:gd name="T38" fmla="*/ 392 w 709"/>
                  <a:gd name="T39" fmla="*/ 31 h 184"/>
                  <a:gd name="T40" fmla="*/ 536 w 709"/>
                  <a:gd name="T41" fmla="*/ 35 h 184"/>
                  <a:gd name="T42" fmla="*/ 550 w 709"/>
                  <a:gd name="T43" fmla="*/ 66 h 184"/>
                  <a:gd name="T44" fmla="*/ 617 w 709"/>
                  <a:gd name="T45" fmla="*/ 75 h 184"/>
                  <a:gd name="T46" fmla="*/ 709 w 709"/>
                  <a:gd name="T47" fmla="*/ 6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9" h="184">
                    <a:moveTo>
                      <a:pt x="709" y="64"/>
                    </a:moveTo>
                    <a:lnTo>
                      <a:pt x="652" y="19"/>
                    </a:lnTo>
                    <a:lnTo>
                      <a:pt x="529" y="7"/>
                    </a:lnTo>
                    <a:lnTo>
                      <a:pt x="333" y="7"/>
                    </a:lnTo>
                    <a:lnTo>
                      <a:pt x="298" y="0"/>
                    </a:lnTo>
                    <a:lnTo>
                      <a:pt x="232" y="28"/>
                    </a:lnTo>
                    <a:lnTo>
                      <a:pt x="43" y="64"/>
                    </a:lnTo>
                    <a:lnTo>
                      <a:pt x="0" y="85"/>
                    </a:lnTo>
                    <a:lnTo>
                      <a:pt x="0" y="106"/>
                    </a:lnTo>
                    <a:lnTo>
                      <a:pt x="14" y="125"/>
                    </a:lnTo>
                    <a:lnTo>
                      <a:pt x="14" y="144"/>
                    </a:lnTo>
                    <a:lnTo>
                      <a:pt x="95" y="151"/>
                    </a:lnTo>
                    <a:lnTo>
                      <a:pt x="168" y="175"/>
                    </a:lnTo>
                    <a:lnTo>
                      <a:pt x="182" y="165"/>
                    </a:lnTo>
                    <a:lnTo>
                      <a:pt x="267" y="184"/>
                    </a:lnTo>
                    <a:lnTo>
                      <a:pt x="326" y="163"/>
                    </a:lnTo>
                    <a:lnTo>
                      <a:pt x="298" y="130"/>
                    </a:lnTo>
                    <a:lnTo>
                      <a:pt x="232" y="132"/>
                    </a:lnTo>
                    <a:lnTo>
                      <a:pt x="239" y="97"/>
                    </a:lnTo>
                    <a:lnTo>
                      <a:pt x="392" y="31"/>
                    </a:lnTo>
                    <a:lnTo>
                      <a:pt x="536" y="35"/>
                    </a:lnTo>
                    <a:lnTo>
                      <a:pt x="550" y="66"/>
                    </a:lnTo>
                    <a:lnTo>
                      <a:pt x="617" y="75"/>
                    </a:lnTo>
                    <a:lnTo>
                      <a:pt x="709" y="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8" name="Freeform 263"/>
              <p:cNvSpPr>
                <a:spLocks/>
              </p:cNvSpPr>
              <p:nvPr/>
            </p:nvSpPr>
            <p:spPr bwMode="auto">
              <a:xfrm>
                <a:off x="5613935" y="2012904"/>
                <a:ext cx="369379" cy="176383"/>
              </a:xfrm>
              <a:custGeom>
                <a:avLst/>
                <a:gdLst>
                  <a:gd name="T0" fmla="*/ 998 w 1007"/>
                  <a:gd name="T1" fmla="*/ 16 h 481"/>
                  <a:gd name="T2" fmla="*/ 980 w 1007"/>
                  <a:gd name="T3" fmla="*/ 64 h 481"/>
                  <a:gd name="T4" fmla="*/ 920 w 1007"/>
                  <a:gd name="T5" fmla="*/ 93 h 481"/>
                  <a:gd name="T6" fmla="*/ 750 w 1007"/>
                  <a:gd name="T7" fmla="*/ 133 h 481"/>
                  <a:gd name="T8" fmla="*/ 653 w 1007"/>
                  <a:gd name="T9" fmla="*/ 151 h 481"/>
                  <a:gd name="T10" fmla="*/ 589 w 1007"/>
                  <a:gd name="T11" fmla="*/ 179 h 481"/>
                  <a:gd name="T12" fmla="*/ 529 w 1007"/>
                  <a:gd name="T13" fmla="*/ 209 h 481"/>
                  <a:gd name="T14" fmla="*/ 451 w 1007"/>
                  <a:gd name="T15" fmla="*/ 260 h 481"/>
                  <a:gd name="T16" fmla="*/ 419 w 1007"/>
                  <a:gd name="T17" fmla="*/ 288 h 481"/>
                  <a:gd name="T18" fmla="*/ 350 w 1007"/>
                  <a:gd name="T19" fmla="*/ 310 h 481"/>
                  <a:gd name="T20" fmla="*/ 322 w 1007"/>
                  <a:gd name="T21" fmla="*/ 340 h 481"/>
                  <a:gd name="T22" fmla="*/ 272 w 1007"/>
                  <a:gd name="T23" fmla="*/ 362 h 481"/>
                  <a:gd name="T24" fmla="*/ 203 w 1007"/>
                  <a:gd name="T25" fmla="*/ 481 h 481"/>
                  <a:gd name="T26" fmla="*/ 138 w 1007"/>
                  <a:gd name="T27" fmla="*/ 459 h 481"/>
                  <a:gd name="T28" fmla="*/ 56 w 1007"/>
                  <a:gd name="T29" fmla="*/ 442 h 481"/>
                  <a:gd name="T30" fmla="*/ 120 w 1007"/>
                  <a:gd name="T31" fmla="*/ 417 h 481"/>
                  <a:gd name="T32" fmla="*/ 42 w 1007"/>
                  <a:gd name="T33" fmla="*/ 420 h 481"/>
                  <a:gd name="T34" fmla="*/ 19 w 1007"/>
                  <a:gd name="T35" fmla="*/ 387 h 481"/>
                  <a:gd name="T36" fmla="*/ 69 w 1007"/>
                  <a:gd name="T37" fmla="*/ 360 h 481"/>
                  <a:gd name="T38" fmla="*/ 125 w 1007"/>
                  <a:gd name="T39" fmla="*/ 360 h 481"/>
                  <a:gd name="T40" fmla="*/ 120 w 1007"/>
                  <a:gd name="T41" fmla="*/ 332 h 481"/>
                  <a:gd name="T42" fmla="*/ 171 w 1007"/>
                  <a:gd name="T43" fmla="*/ 304 h 481"/>
                  <a:gd name="T44" fmla="*/ 161 w 1007"/>
                  <a:gd name="T45" fmla="*/ 277 h 481"/>
                  <a:gd name="T46" fmla="*/ 143 w 1007"/>
                  <a:gd name="T47" fmla="*/ 257 h 481"/>
                  <a:gd name="T48" fmla="*/ 120 w 1007"/>
                  <a:gd name="T49" fmla="*/ 219 h 481"/>
                  <a:gd name="T50" fmla="*/ 184 w 1007"/>
                  <a:gd name="T51" fmla="*/ 219 h 481"/>
                  <a:gd name="T52" fmla="*/ 226 w 1007"/>
                  <a:gd name="T53" fmla="*/ 191 h 481"/>
                  <a:gd name="T54" fmla="*/ 304 w 1007"/>
                  <a:gd name="T55" fmla="*/ 155 h 481"/>
                  <a:gd name="T56" fmla="*/ 327 w 1007"/>
                  <a:gd name="T57" fmla="*/ 139 h 481"/>
                  <a:gd name="T58" fmla="*/ 423 w 1007"/>
                  <a:gd name="T59" fmla="*/ 109 h 481"/>
                  <a:gd name="T60" fmla="*/ 460 w 1007"/>
                  <a:gd name="T61" fmla="*/ 119 h 481"/>
                  <a:gd name="T62" fmla="*/ 474 w 1007"/>
                  <a:gd name="T63" fmla="*/ 101 h 481"/>
                  <a:gd name="T64" fmla="*/ 566 w 1007"/>
                  <a:gd name="T65" fmla="*/ 83 h 481"/>
                  <a:gd name="T66" fmla="*/ 639 w 1007"/>
                  <a:gd name="T67" fmla="*/ 79 h 481"/>
                  <a:gd name="T68" fmla="*/ 810 w 1007"/>
                  <a:gd name="T69" fmla="*/ 20 h 481"/>
                  <a:gd name="T70" fmla="*/ 915 w 1007"/>
                  <a:gd name="T7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7" h="481">
                    <a:moveTo>
                      <a:pt x="915" y="0"/>
                    </a:moveTo>
                    <a:cubicBezTo>
                      <a:pt x="998" y="16"/>
                      <a:pt x="998" y="16"/>
                      <a:pt x="998" y="16"/>
                    </a:cubicBezTo>
                    <a:cubicBezTo>
                      <a:pt x="1007" y="46"/>
                      <a:pt x="1007" y="46"/>
                      <a:pt x="1007" y="46"/>
                    </a:cubicBezTo>
                    <a:cubicBezTo>
                      <a:pt x="980" y="64"/>
                      <a:pt x="980" y="64"/>
                      <a:pt x="980" y="64"/>
                    </a:cubicBezTo>
                    <a:cubicBezTo>
                      <a:pt x="984" y="85"/>
                      <a:pt x="984" y="85"/>
                      <a:pt x="984" y="85"/>
                    </a:cubicBezTo>
                    <a:cubicBezTo>
                      <a:pt x="920" y="93"/>
                      <a:pt x="920" y="93"/>
                      <a:pt x="920" y="93"/>
                    </a:cubicBezTo>
                    <a:cubicBezTo>
                      <a:pt x="837" y="123"/>
                      <a:pt x="837" y="123"/>
                      <a:pt x="837" y="123"/>
                    </a:cubicBezTo>
                    <a:cubicBezTo>
                      <a:pt x="750" y="133"/>
                      <a:pt x="750" y="133"/>
                      <a:pt x="750" y="133"/>
                    </a:cubicBezTo>
                    <a:cubicBezTo>
                      <a:pt x="722" y="143"/>
                      <a:pt x="722" y="143"/>
                      <a:pt x="722" y="143"/>
                    </a:cubicBezTo>
                    <a:cubicBezTo>
                      <a:pt x="653" y="151"/>
                      <a:pt x="653" y="151"/>
                      <a:pt x="653" y="151"/>
                    </a:cubicBezTo>
                    <a:cubicBezTo>
                      <a:pt x="644" y="165"/>
                      <a:pt x="644" y="165"/>
                      <a:pt x="644" y="165"/>
                    </a:cubicBezTo>
                    <a:cubicBezTo>
                      <a:pt x="589" y="179"/>
                      <a:pt x="589" y="179"/>
                      <a:pt x="589" y="179"/>
                    </a:cubicBezTo>
                    <a:cubicBezTo>
                      <a:pt x="557" y="189"/>
                      <a:pt x="557" y="189"/>
                      <a:pt x="557" y="189"/>
                    </a:cubicBezTo>
                    <a:cubicBezTo>
                      <a:pt x="529" y="209"/>
                      <a:pt x="529" y="209"/>
                      <a:pt x="529" y="209"/>
                    </a:cubicBezTo>
                    <a:cubicBezTo>
                      <a:pt x="451" y="235"/>
                      <a:pt x="451" y="235"/>
                      <a:pt x="451" y="235"/>
                    </a:cubicBezTo>
                    <a:cubicBezTo>
                      <a:pt x="451" y="260"/>
                      <a:pt x="451" y="260"/>
                      <a:pt x="451" y="260"/>
                    </a:cubicBezTo>
                    <a:cubicBezTo>
                      <a:pt x="423" y="266"/>
                      <a:pt x="423" y="266"/>
                      <a:pt x="423" y="266"/>
                    </a:cubicBezTo>
                    <a:cubicBezTo>
                      <a:pt x="419" y="288"/>
                      <a:pt x="419" y="288"/>
                      <a:pt x="419" y="288"/>
                    </a:cubicBezTo>
                    <a:cubicBezTo>
                      <a:pt x="359" y="288"/>
                      <a:pt x="359" y="288"/>
                      <a:pt x="359" y="288"/>
                    </a:cubicBezTo>
                    <a:cubicBezTo>
                      <a:pt x="350" y="310"/>
                      <a:pt x="350" y="310"/>
                      <a:pt x="350" y="310"/>
                    </a:cubicBezTo>
                    <a:cubicBezTo>
                      <a:pt x="322" y="310"/>
                      <a:pt x="322" y="310"/>
                      <a:pt x="322" y="310"/>
                    </a:cubicBezTo>
                    <a:cubicBezTo>
                      <a:pt x="322" y="340"/>
                      <a:pt x="322" y="340"/>
                      <a:pt x="322" y="340"/>
                    </a:cubicBezTo>
                    <a:cubicBezTo>
                      <a:pt x="299" y="360"/>
                      <a:pt x="299" y="360"/>
                      <a:pt x="299" y="360"/>
                    </a:cubicBezTo>
                    <a:cubicBezTo>
                      <a:pt x="272" y="362"/>
                      <a:pt x="272" y="362"/>
                      <a:pt x="272" y="362"/>
                    </a:cubicBezTo>
                    <a:cubicBezTo>
                      <a:pt x="267" y="406"/>
                      <a:pt x="267" y="406"/>
                      <a:pt x="267" y="406"/>
                    </a:cubicBezTo>
                    <a:cubicBezTo>
                      <a:pt x="203" y="481"/>
                      <a:pt x="203" y="481"/>
                      <a:pt x="203" y="481"/>
                    </a:cubicBezTo>
                    <a:cubicBezTo>
                      <a:pt x="152" y="467"/>
                      <a:pt x="152" y="467"/>
                      <a:pt x="152" y="467"/>
                    </a:cubicBezTo>
                    <a:cubicBezTo>
                      <a:pt x="138" y="459"/>
                      <a:pt x="138" y="459"/>
                      <a:pt x="138" y="459"/>
                    </a:cubicBezTo>
                    <a:cubicBezTo>
                      <a:pt x="65" y="461"/>
                      <a:pt x="65" y="461"/>
                      <a:pt x="65" y="461"/>
                    </a:cubicBezTo>
                    <a:cubicBezTo>
                      <a:pt x="56" y="442"/>
                      <a:pt x="56" y="442"/>
                      <a:pt x="56" y="442"/>
                    </a:cubicBezTo>
                    <a:cubicBezTo>
                      <a:pt x="83" y="426"/>
                      <a:pt x="83" y="426"/>
                      <a:pt x="83" y="426"/>
                    </a:cubicBezTo>
                    <a:cubicBezTo>
                      <a:pt x="120" y="417"/>
                      <a:pt x="120" y="417"/>
                      <a:pt x="120" y="417"/>
                    </a:cubicBezTo>
                    <a:cubicBezTo>
                      <a:pt x="115" y="409"/>
                      <a:pt x="115" y="409"/>
                      <a:pt x="115" y="409"/>
                    </a:cubicBezTo>
                    <a:cubicBezTo>
                      <a:pt x="42" y="420"/>
                      <a:pt x="42" y="420"/>
                      <a:pt x="42" y="420"/>
                    </a:cubicBezTo>
                    <a:cubicBezTo>
                      <a:pt x="0" y="401"/>
                      <a:pt x="0" y="401"/>
                      <a:pt x="0" y="401"/>
                    </a:cubicBezTo>
                    <a:cubicBezTo>
                      <a:pt x="19" y="387"/>
                      <a:pt x="19" y="387"/>
                      <a:pt x="19" y="387"/>
                    </a:cubicBezTo>
                    <a:cubicBezTo>
                      <a:pt x="56" y="384"/>
                      <a:pt x="56" y="384"/>
                      <a:pt x="56" y="384"/>
                    </a:cubicBezTo>
                    <a:cubicBezTo>
                      <a:pt x="69" y="360"/>
                      <a:pt x="69" y="360"/>
                      <a:pt x="69" y="360"/>
                    </a:cubicBezTo>
                    <a:cubicBezTo>
                      <a:pt x="88" y="351"/>
                      <a:pt x="88" y="351"/>
                      <a:pt x="88" y="351"/>
                    </a:cubicBezTo>
                    <a:cubicBezTo>
                      <a:pt x="88" y="351"/>
                      <a:pt x="111" y="354"/>
                      <a:pt x="125" y="360"/>
                    </a:cubicBezTo>
                    <a:cubicBezTo>
                      <a:pt x="138" y="365"/>
                      <a:pt x="152" y="354"/>
                      <a:pt x="152" y="354"/>
                    </a:cubicBezTo>
                    <a:cubicBezTo>
                      <a:pt x="120" y="332"/>
                      <a:pt x="120" y="332"/>
                      <a:pt x="120" y="332"/>
                    </a:cubicBezTo>
                    <a:cubicBezTo>
                      <a:pt x="129" y="310"/>
                      <a:pt x="129" y="310"/>
                      <a:pt x="129" y="310"/>
                    </a:cubicBezTo>
                    <a:cubicBezTo>
                      <a:pt x="171" y="304"/>
                      <a:pt x="171" y="304"/>
                      <a:pt x="171" y="304"/>
                    </a:cubicBezTo>
                    <a:cubicBezTo>
                      <a:pt x="143" y="288"/>
                      <a:pt x="143" y="288"/>
                      <a:pt x="143" y="288"/>
                    </a:cubicBezTo>
                    <a:cubicBezTo>
                      <a:pt x="161" y="277"/>
                      <a:pt x="161" y="277"/>
                      <a:pt x="161" y="277"/>
                    </a:cubicBezTo>
                    <a:cubicBezTo>
                      <a:pt x="180" y="268"/>
                      <a:pt x="180" y="268"/>
                      <a:pt x="180" y="268"/>
                    </a:cubicBezTo>
                    <a:cubicBezTo>
                      <a:pt x="143" y="257"/>
                      <a:pt x="143" y="257"/>
                      <a:pt x="143" y="257"/>
                    </a:cubicBezTo>
                    <a:cubicBezTo>
                      <a:pt x="138" y="230"/>
                      <a:pt x="138" y="230"/>
                      <a:pt x="138" y="230"/>
                    </a:cubicBezTo>
                    <a:cubicBezTo>
                      <a:pt x="120" y="219"/>
                      <a:pt x="120" y="219"/>
                      <a:pt x="120" y="219"/>
                    </a:cubicBezTo>
                    <a:cubicBezTo>
                      <a:pt x="148" y="211"/>
                      <a:pt x="148" y="211"/>
                      <a:pt x="148" y="211"/>
                    </a:cubicBezTo>
                    <a:cubicBezTo>
                      <a:pt x="184" y="219"/>
                      <a:pt x="184" y="219"/>
                      <a:pt x="184" y="219"/>
                    </a:cubicBezTo>
                    <a:cubicBezTo>
                      <a:pt x="226" y="205"/>
                      <a:pt x="226" y="205"/>
                      <a:pt x="226" y="205"/>
                    </a:cubicBezTo>
                    <a:cubicBezTo>
                      <a:pt x="226" y="191"/>
                      <a:pt x="226" y="191"/>
                      <a:pt x="226" y="191"/>
                    </a:cubicBezTo>
                    <a:cubicBezTo>
                      <a:pt x="286" y="191"/>
                      <a:pt x="286" y="191"/>
                      <a:pt x="286" y="191"/>
                    </a:cubicBezTo>
                    <a:cubicBezTo>
                      <a:pt x="304" y="155"/>
                      <a:pt x="304" y="155"/>
                      <a:pt x="304" y="155"/>
                    </a:cubicBezTo>
                    <a:cubicBezTo>
                      <a:pt x="327" y="155"/>
                      <a:pt x="327" y="155"/>
                      <a:pt x="327" y="155"/>
                    </a:cubicBezTo>
                    <a:cubicBezTo>
                      <a:pt x="327" y="139"/>
                      <a:pt x="327" y="139"/>
                      <a:pt x="327" y="139"/>
                    </a:cubicBezTo>
                    <a:cubicBezTo>
                      <a:pt x="387" y="133"/>
                      <a:pt x="387" y="133"/>
                      <a:pt x="387" y="133"/>
                    </a:cubicBezTo>
                    <a:cubicBezTo>
                      <a:pt x="423" y="109"/>
                      <a:pt x="423" y="109"/>
                      <a:pt x="423" y="109"/>
                    </a:cubicBezTo>
                    <a:cubicBezTo>
                      <a:pt x="460" y="107"/>
                      <a:pt x="460" y="107"/>
                      <a:pt x="460" y="107"/>
                    </a:cubicBezTo>
                    <a:cubicBezTo>
                      <a:pt x="460" y="119"/>
                      <a:pt x="460" y="119"/>
                      <a:pt x="460" y="119"/>
                    </a:cubicBezTo>
                    <a:cubicBezTo>
                      <a:pt x="502" y="113"/>
                      <a:pt x="502" y="113"/>
                      <a:pt x="502" y="113"/>
                    </a:cubicBezTo>
                    <a:cubicBezTo>
                      <a:pt x="474" y="101"/>
                      <a:pt x="474" y="101"/>
                      <a:pt x="474" y="101"/>
                    </a:cubicBezTo>
                    <a:cubicBezTo>
                      <a:pt x="492" y="85"/>
                      <a:pt x="492" y="85"/>
                      <a:pt x="492" y="85"/>
                    </a:cubicBezTo>
                    <a:cubicBezTo>
                      <a:pt x="566" y="83"/>
                      <a:pt x="566" y="83"/>
                      <a:pt x="566" y="83"/>
                    </a:cubicBezTo>
                    <a:cubicBezTo>
                      <a:pt x="571" y="95"/>
                      <a:pt x="571" y="95"/>
                      <a:pt x="571" y="95"/>
                    </a:cubicBezTo>
                    <a:cubicBezTo>
                      <a:pt x="639" y="79"/>
                      <a:pt x="639" y="79"/>
                      <a:pt x="639" y="79"/>
                    </a:cubicBezTo>
                    <a:cubicBezTo>
                      <a:pt x="800" y="50"/>
                      <a:pt x="800" y="50"/>
                      <a:pt x="800" y="50"/>
                    </a:cubicBezTo>
                    <a:cubicBezTo>
                      <a:pt x="810" y="20"/>
                      <a:pt x="810" y="20"/>
                      <a:pt x="810" y="20"/>
                    </a:cubicBezTo>
                    <a:cubicBezTo>
                      <a:pt x="860" y="14"/>
                      <a:pt x="860" y="14"/>
                      <a:pt x="860" y="14"/>
                    </a:cubicBezTo>
                    <a:lnTo>
                      <a:pt x="915"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9" name="Freeform 264"/>
              <p:cNvSpPr>
                <a:spLocks/>
              </p:cNvSpPr>
              <p:nvPr/>
            </p:nvSpPr>
            <p:spPr bwMode="auto">
              <a:xfrm>
                <a:off x="5565182" y="2189286"/>
                <a:ext cx="140050" cy="128405"/>
              </a:xfrm>
              <a:custGeom>
                <a:avLst/>
                <a:gdLst>
                  <a:gd name="T0" fmla="*/ 749 w 902"/>
                  <a:gd name="T1" fmla="*/ 64 h 827"/>
                  <a:gd name="T2" fmla="*/ 619 w 902"/>
                  <a:gd name="T3" fmla="*/ 0 h 827"/>
                  <a:gd name="T4" fmla="*/ 305 w 902"/>
                  <a:gd name="T5" fmla="*/ 8 h 827"/>
                  <a:gd name="T6" fmla="*/ 250 w 902"/>
                  <a:gd name="T7" fmla="*/ 97 h 827"/>
                  <a:gd name="T8" fmla="*/ 196 w 902"/>
                  <a:gd name="T9" fmla="*/ 112 h 827"/>
                  <a:gd name="T10" fmla="*/ 151 w 902"/>
                  <a:gd name="T11" fmla="*/ 163 h 827"/>
                  <a:gd name="T12" fmla="*/ 206 w 902"/>
                  <a:gd name="T13" fmla="*/ 208 h 827"/>
                  <a:gd name="T14" fmla="*/ 196 w 902"/>
                  <a:gd name="T15" fmla="*/ 293 h 827"/>
                  <a:gd name="T16" fmla="*/ 142 w 902"/>
                  <a:gd name="T17" fmla="*/ 345 h 827"/>
                  <a:gd name="T18" fmla="*/ 45 w 902"/>
                  <a:gd name="T19" fmla="*/ 357 h 827"/>
                  <a:gd name="T20" fmla="*/ 0 w 902"/>
                  <a:gd name="T21" fmla="*/ 475 h 827"/>
                  <a:gd name="T22" fmla="*/ 33 w 902"/>
                  <a:gd name="T23" fmla="*/ 527 h 827"/>
                  <a:gd name="T24" fmla="*/ 97 w 902"/>
                  <a:gd name="T25" fmla="*/ 553 h 827"/>
                  <a:gd name="T26" fmla="*/ 163 w 902"/>
                  <a:gd name="T27" fmla="*/ 501 h 827"/>
                  <a:gd name="T28" fmla="*/ 175 w 902"/>
                  <a:gd name="T29" fmla="*/ 546 h 827"/>
                  <a:gd name="T30" fmla="*/ 284 w 902"/>
                  <a:gd name="T31" fmla="*/ 572 h 827"/>
                  <a:gd name="T32" fmla="*/ 380 w 902"/>
                  <a:gd name="T33" fmla="*/ 593 h 827"/>
                  <a:gd name="T34" fmla="*/ 314 w 902"/>
                  <a:gd name="T35" fmla="*/ 683 h 827"/>
                  <a:gd name="T36" fmla="*/ 326 w 902"/>
                  <a:gd name="T37" fmla="*/ 756 h 827"/>
                  <a:gd name="T38" fmla="*/ 456 w 902"/>
                  <a:gd name="T39" fmla="*/ 761 h 827"/>
                  <a:gd name="T40" fmla="*/ 598 w 902"/>
                  <a:gd name="T41" fmla="*/ 827 h 827"/>
                  <a:gd name="T42" fmla="*/ 761 w 902"/>
                  <a:gd name="T43" fmla="*/ 794 h 827"/>
                  <a:gd name="T44" fmla="*/ 879 w 902"/>
                  <a:gd name="T45" fmla="*/ 775 h 827"/>
                  <a:gd name="T46" fmla="*/ 902 w 902"/>
                  <a:gd name="T47" fmla="*/ 716 h 827"/>
                  <a:gd name="T48" fmla="*/ 631 w 902"/>
                  <a:gd name="T49" fmla="*/ 546 h 827"/>
                  <a:gd name="T50" fmla="*/ 586 w 902"/>
                  <a:gd name="T51" fmla="*/ 456 h 827"/>
                  <a:gd name="T52" fmla="*/ 598 w 902"/>
                  <a:gd name="T53" fmla="*/ 208 h 827"/>
                  <a:gd name="T54" fmla="*/ 685 w 902"/>
                  <a:gd name="T55" fmla="*/ 201 h 827"/>
                  <a:gd name="T56" fmla="*/ 749 w 902"/>
                  <a:gd name="T57" fmla="*/ 64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2" h="827">
                    <a:moveTo>
                      <a:pt x="749" y="64"/>
                    </a:moveTo>
                    <a:lnTo>
                      <a:pt x="619" y="0"/>
                    </a:lnTo>
                    <a:lnTo>
                      <a:pt x="305" y="8"/>
                    </a:lnTo>
                    <a:lnTo>
                      <a:pt x="250" y="97"/>
                    </a:lnTo>
                    <a:lnTo>
                      <a:pt x="196" y="112"/>
                    </a:lnTo>
                    <a:lnTo>
                      <a:pt x="151" y="163"/>
                    </a:lnTo>
                    <a:lnTo>
                      <a:pt x="206" y="208"/>
                    </a:lnTo>
                    <a:lnTo>
                      <a:pt x="196" y="293"/>
                    </a:lnTo>
                    <a:lnTo>
                      <a:pt x="142" y="345"/>
                    </a:lnTo>
                    <a:lnTo>
                      <a:pt x="45" y="357"/>
                    </a:lnTo>
                    <a:lnTo>
                      <a:pt x="0" y="475"/>
                    </a:lnTo>
                    <a:lnTo>
                      <a:pt x="33" y="527"/>
                    </a:lnTo>
                    <a:lnTo>
                      <a:pt x="97" y="553"/>
                    </a:lnTo>
                    <a:lnTo>
                      <a:pt x="163" y="501"/>
                    </a:lnTo>
                    <a:lnTo>
                      <a:pt x="175" y="546"/>
                    </a:lnTo>
                    <a:lnTo>
                      <a:pt x="284" y="572"/>
                    </a:lnTo>
                    <a:lnTo>
                      <a:pt x="380" y="593"/>
                    </a:lnTo>
                    <a:lnTo>
                      <a:pt x="314" y="683"/>
                    </a:lnTo>
                    <a:lnTo>
                      <a:pt x="326" y="756"/>
                    </a:lnTo>
                    <a:lnTo>
                      <a:pt x="456" y="761"/>
                    </a:lnTo>
                    <a:lnTo>
                      <a:pt x="598" y="827"/>
                    </a:lnTo>
                    <a:lnTo>
                      <a:pt x="761" y="794"/>
                    </a:lnTo>
                    <a:lnTo>
                      <a:pt x="879" y="775"/>
                    </a:lnTo>
                    <a:lnTo>
                      <a:pt x="902" y="716"/>
                    </a:lnTo>
                    <a:lnTo>
                      <a:pt x="631" y="546"/>
                    </a:lnTo>
                    <a:lnTo>
                      <a:pt x="586" y="456"/>
                    </a:lnTo>
                    <a:lnTo>
                      <a:pt x="598" y="208"/>
                    </a:lnTo>
                    <a:lnTo>
                      <a:pt x="685" y="201"/>
                    </a:lnTo>
                    <a:lnTo>
                      <a:pt x="749" y="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0" name="Freeform 265"/>
              <p:cNvSpPr>
                <a:spLocks/>
              </p:cNvSpPr>
              <p:nvPr/>
            </p:nvSpPr>
            <p:spPr bwMode="auto">
              <a:xfrm>
                <a:off x="5480872" y="2359148"/>
                <a:ext cx="53878" cy="31209"/>
              </a:xfrm>
              <a:custGeom>
                <a:avLst/>
                <a:gdLst>
                  <a:gd name="T0" fmla="*/ 54 w 347"/>
                  <a:gd name="T1" fmla="*/ 12 h 201"/>
                  <a:gd name="T2" fmla="*/ 184 w 347"/>
                  <a:gd name="T3" fmla="*/ 0 h 201"/>
                  <a:gd name="T4" fmla="*/ 250 w 347"/>
                  <a:gd name="T5" fmla="*/ 59 h 201"/>
                  <a:gd name="T6" fmla="*/ 347 w 347"/>
                  <a:gd name="T7" fmla="*/ 78 h 201"/>
                  <a:gd name="T8" fmla="*/ 326 w 347"/>
                  <a:gd name="T9" fmla="*/ 156 h 201"/>
                  <a:gd name="T10" fmla="*/ 196 w 347"/>
                  <a:gd name="T11" fmla="*/ 201 h 201"/>
                  <a:gd name="T12" fmla="*/ 0 w 347"/>
                  <a:gd name="T13" fmla="*/ 182 h 201"/>
                  <a:gd name="T14" fmla="*/ 12 w 347"/>
                  <a:gd name="T15" fmla="*/ 118 h 201"/>
                  <a:gd name="T16" fmla="*/ 54 w 347"/>
                  <a:gd name="T17" fmla="*/ 1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7" h="201">
                    <a:moveTo>
                      <a:pt x="54" y="12"/>
                    </a:moveTo>
                    <a:lnTo>
                      <a:pt x="184" y="0"/>
                    </a:lnTo>
                    <a:lnTo>
                      <a:pt x="250" y="59"/>
                    </a:lnTo>
                    <a:lnTo>
                      <a:pt x="347" y="78"/>
                    </a:lnTo>
                    <a:lnTo>
                      <a:pt x="326" y="156"/>
                    </a:lnTo>
                    <a:lnTo>
                      <a:pt x="196" y="201"/>
                    </a:lnTo>
                    <a:lnTo>
                      <a:pt x="0" y="182"/>
                    </a:lnTo>
                    <a:lnTo>
                      <a:pt x="12" y="118"/>
                    </a:lnTo>
                    <a:lnTo>
                      <a:pt x="54" y="1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1" name="Freeform 266"/>
              <p:cNvSpPr>
                <a:spLocks/>
              </p:cNvSpPr>
              <p:nvPr/>
            </p:nvSpPr>
            <p:spPr bwMode="auto">
              <a:xfrm>
                <a:off x="5374049" y="4874930"/>
                <a:ext cx="166601" cy="344691"/>
              </a:xfrm>
              <a:custGeom>
                <a:avLst/>
                <a:gdLst>
                  <a:gd name="T0" fmla="*/ 898 w 1073"/>
                  <a:gd name="T1" fmla="*/ 14 h 2220"/>
                  <a:gd name="T2" fmla="*/ 933 w 1073"/>
                  <a:gd name="T3" fmla="*/ 0 h 2220"/>
                  <a:gd name="T4" fmla="*/ 971 w 1073"/>
                  <a:gd name="T5" fmla="*/ 57 h 2220"/>
                  <a:gd name="T6" fmla="*/ 985 w 1073"/>
                  <a:gd name="T7" fmla="*/ 217 h 2220"/>
                  <a:gd name="T8" fmla="*/ 1073 w 1073"/>
                  <a:gd name="T9" fmla="*/ 498 h 2220"/>
                  <a:gd name="T10" fmla="*/ 1056 w 1073"/>
                  <a:gd name="T11" fmla="*/ 593 h 2220"/>
                  <a:gd name="T12" fmla="*/ 978 w 1073"/>
                  <a:gd name="T13" fmla="*/ 607 h 2220"/>
                  <a:gd name="T14" fmla="*/ 971 w 1073"/>
                  <a:gd name="T15" fmla="*/ 824 h 2220"/>
                  <a:gd name="T16" fmla="*/ 941 w 1073"/>
                  <a:gd name="T17" fmla="*/ 874 h 2220"/>
                  <a:gd name="T18" fmla="*/ 825 w 1073"/>
                  <a:gd name="T19" fmla="*/ 1273 h 2220"/>
                  <a:gd name="T20" fmla="*/ 761 w 1073"/>
                  <a:gd name="T21" fmla="*/ 1498 h 2220"/>
                  <a:gd name="T22" fmla="*/ 688 w 1073"/>
                  <a:gd name="T23" fmla="*/ 1677 h 2220"/>
                  <a:gd name="T24" fmla="*/ 638 w 1073"/>
                  <a:gd name="T25" fmla="*/ 1996 h 2220"/>
                  <a:gd name="T26" fmla="*/ 544 w 1073"/>
                  <a:gd name="T27" fmla="*/ 2126 h 2220"/>
                  <a:gd name="T28" fmla="*/ 421 w 1073"/>
                  <a:gd name="T29" fmla="*/ 2140 h 2220"/>
                  <a:gd name="T30" fmla="*/ 312 w 1073"/>
                  <a:gd name="T31" fmla="*/ 2220 h 2220"/>
                  <a:gd name="T32" fmla="*/ 196 w 1073"/>
                  <a:gd name="T33" fmla="*/ 2168 h 2220"/>
                  <a:gd name="T34" fmla="*/ 109 w 1073"/>
                  <a:gd name="T35" fmla="*/ 2069 h 2220"/>
                  <a:gd name="T36" fmla="*/ 74 w 1073"/>
                  <a:gd name="T37" fmla="*/ 1845 h 2220"/>
                  <a:gd name="T38" fmla="*/ 0 w 1073"/>
                  <a:gd name="T39" fmla="*/ 1750 h 2220"/>
                  <a:gd name="T40" fmla="*/ 0 w 1073"/>
                  <a:gd name="T41" fmla="*/ 1592 h 2220"/>
                  <a:gd name="T42" fmla="*/ 130 w 1073"/>
                  <a:gd name="T43" fmla="*/ 1396 h 2220"/>
                  <a:gd name="T44" fmla="*/ 166 w 1073"/>
                  <a:gd name="T45" fmla="*/ 1120 h 2220"/>
                  <a:gd name="T46" fmla="*/ 109 w 1073"/>
                  <a:gd name="T47" fmla="*/ 1020 h 2220"/>
                  <a:gd name="T48" fmla="*/ 152 w 1073"/>
                  <a:gd name="T49" fmla="*/ 765 h 2220"/>
                  <a:gd name="T50" fmla="*/ 204 w 1073"/>
                  <a:gd name="T51" fmla="*/ 694 h 2220"/>
                  <a:gd name="T52" fmla="*/ 284 w 1073"/>
                  <a:gd name="T53" fmla="*/ 657 h 2220"/>
                  <a:gd name="T54" fmla="*/ 319 w 1073"/>
                  <a:gd name="T55" fmla="*/ 621 h 2220"/>
                  <a:gd name="T56" fmla="*/ 400 w 1073"/>
                  <a:gd name="T57" fmla="*/ 607 h 2220"/>
                  <a:gd name="T58" fmla="*/ 501 w 1073"/>
                  <a:gd name="T59" fmla="*/ 534 h 2220"/>
                  <a:gd name="T60" fmla="*/ 593 w 1073"/>
                  <a:gd name="T61" fmla="*/ 505 h 2220"/>
                  <a:gd name="T62" fmla="*/ 638 w 1073"/>
                  <a:gd name="T63" fmla="*/ 439 h 2220"/>
                  <a:gd name="T64" fmla="*/ 702 w 1073"/>
                  <a:gd name="T65" fmla="*/ 390 h 2220"/>
                  <a:gd name="T66" fmla="*/ 702 w 1073"/>
                  <a:gd name="T67" fmla="*/ 295 h 2220"/>
                  <a:gd name="T68" fmla="*/ 782 w 1073"/>
                  <a:gd name="T69" fmla="*/ 260 h 2220"/>
                  <a:gd name="T70" fmla="*/ 863 w 1073"/>
                  <a:gd name="T71" fmla="*/ 109 h 2220"/>
                  <a:gd name="T72" fmla="*/ 898 w 1073"/>
                  <a:gd name="T73" fmla="*/ 14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2220">
                    <a:moveTo>
                      <a:pt x="898" y="14"/>
                    </a:moveTo>
                    <a:lnTo>
                      <a:pt x="933" y="0"/>
                    </a:lnTo>
                    <a:lnTo>
                      <a:pt x="971" y="57"/>
                    </a:lnTo>
                    <a:lnTo>
                      <a:pt x="985" y="217"/>
                    </a:lnTo>
                    <a:lnTo>
                      <a:pt x="1073" y="498"/>
                    </a:lnTo>
                    <a:lnTo>
                      <a:pt x="1056" y="593"/>
                    </a:lnTo>
                    <a:lnTo>
                      <a:pt x="978" y="607"/>
                    </a:lnTo>
                    <a:lnTo>
                      <a:pt x="971" y="824"/>
                    </a:lnTo>
                    <a:lnTo>
                      <a:pt x="941" y="874"/>
                    </a:lnTo>
                    <a:lnTo>
                      <a:pt x="825" y="1273"/>
                    </a:lnTo>
                    <a:lnTo>
                      <a:pt x="761" y="1498"/>
                    </a:lnTo>
                    <a:lnTo>
                      <a:pt x="688" y="1677"/>
                    </a:lnTo>
                    <a:lnTo>
                      <a:pt x="638" y="1996"/>
                    </a:lnTo>
                    <a:lnTo>
                      <a:pt x="544" y="2126"/>
                    </a:lnTo>
                    <a:lnTo>
                      <a:pt x="421" y="2140"/>
                    </a:lnTo>
                    <a:lnTo>
                      <a:pt x="312" y="2220"/>
                    </a:lnTo>
                    <a:lnTo>
                      <a:pt x="196" y="2168"/>
                    </a:lnTo>
                    <a:lnTo>
                      <a:pt x="109" y="2069"/>
                    </a:lnTo>
                    <a:lnTo>
                      <a:pt x="74" y="1845"/>
                    </a:lnTo>
                    <a:lnTo>
                      <a:pt x="0" y="1750"/>
                    </a:lnTo>
                    <a:lnTo>
                      <a:pt x="0" y="1592"/>
                    </a:lnTo>
                    <a:lnTo>
                      <a:pt x="130" y="1396"/>
                    </a:lnTo>
                    <a:lnTo>
                      <a:pt x="166" y="1120"/>
                    </a:lnTo>
                    <a:lnTo>
                      <a:pt x="109" y="1020"/>
                    </a:lnTo>
                    <a:lnTo>
                      <a:pt x="152" y="765"/>
                    </a:lnTo>
                    <a:lnTo>
                      <a:pt x="204" y="694"/>
                    </a:lnTo>
                    <a:lnTo>
                      <a:pt x="284" y="657"/>
                    </a:lnTo>
                    <a:lnTo>
                      <a:pt x="319" y="621"/>
                    </a:lnTo>
                    <a:lnTo>
                      <a:pt x="400" y="607"/>
                    </a:lnTo>
                    <a:lnTo>
                      <a:pt x="501" y="534"/>
                    </a:lnTo>
                    <a:lnTo>
                      <a:pt x="593" y="505"/>
                    </a:lnTo>
                    <a:lnTo>
                      <a:pt x="638" y="439"/>
                    </a:lnTo>
                    <a:lnTo>
                      <a:pt x="702" y="390"/>
                    </a:lnTo>
                    <a:lnTo>
                      <a:pt x="702" y="295"/>
                    </a:lnTo>
                    <a:lnTo>
                      <a:pt x="782" y="260"/>
                    </a:lnTo>
                    <a:lnTo>
                      <a:pt x="863" y="109"/>
                    </a:lnTo>
                    <a:lnTo>
                      <a:pt x="898" y="1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2" name="Freeform 267"/>
              <p:cNvSpPr>
                <a:spLocks/>
              </p:cNvSpPr>
              <p:nvPr/>
            </p:nvSpPr>
            <p:spPr bwMode="auto">
              <a:xfrm>
                <a:off x="8227535" y="2839697"/>
                <a:ext cx="29345" cy="32606"/>
              </a:xfrm>
              <a:custGeom>
                <a:avLst/>
                <a:gdLst>
                  <a:gd name="T0" fmla="*/ 0 w 189"/>
                  <a:gd name="T1" fmla="*/ 205 h 210"/>
                  <a:gd name="T2" fmla="*/ 5 w 189"/>
                  <a:gd name="T3" fmla="*/ 163 h 210"/>
                  <a:gd name="T4" fmla="*/ 50 w 189"/>
                  <a:gd name="T5" fmla="*/ 130 h 210"/>
                  <a:gd name="T6" fmla="*/ 59 w 189"/>
                  <a:gd name="T7" fmla="*/ 59 h 210"/>
                  <a:gd name="T8" fmla="*/ 180 w 189"/>
                  <a:gd name="T9" fmla="*/ 0 h 210"/>
                  <a:gd name="T10" fmla="*/ 189 w 189"/>
                  <a:gd name="T11" fmla="*/ 118 h 210"/>
                  <a:gd name="T12" fmla="*/ 59 w 189"/>
                  <a:gd name="T13" fmla="*/ 210 h 210"/>
                  <a:gd name="T14" fmla="*/ 0 w 189"/>
                  <a:gd name="T15" fmla="*/ 205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210">
                    <a:moveTo>
                      <a:pt x="0" y="205"/>
                    </a:moveTo>
                    <a:lnTo>
                      <a:pt x="5" y="163"/>
                    </a:lnTo>
                    <a:lnTo>
                      <a:pt x="50" y="130"/>
                    </a:lnTo>
                    <a:lnTo>
                      <a:pt x="59" y="59"/>
                    </a:lnTo>
                    <a:lnTo>
                      <a:pt x="180" y="0"/>
                    </a:lnTo>
                    <a:lnTo>
                      <a:pt x="189" y="118"/>
                    </a:lnTo>
                    <a:lnTo>
                      <a:pt x="59" y="210"/>
                    </a:lnTo>
                    <a:lnTo>
                      <a:pt x="0" y="20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3" name="Freeform 268"/>
              <p:cNvSpPr>
                <a:spLocks/>
              </p:cNvSpPr>
              <p:nvPr/>
            </p:nvSpPr>
            <p:spPr bwMode="auto">
              <a:xfrm>
                <a:off x="8281568" y="3006609"/>
                <a:ext cx="29345" cy="32606"/>
              </a:xfrm>
              <a:custGeom>
                <a:avLst/>
                <a:gdLst>
                  <a:gd name="T0" fmla="*/ 0 w 189"/>
                  <a:gd name="T1" fmla="*/ 59 h 210"/>
                  <a:gd name="T2" fmla="*/ 28 w 189"/>
                  <a:gd name="T3" fmla="*/ 0 h 210"/>
                  <a:gd name="T4" fmla="*/ 92 w 189"/>
                  <a:gd name="T5" fmla="*/ 37 h 210"/>
                  <a:gd name="T6" fmla="*/ 184 w 189"/>
                  <a:gd name="T7" fmla="*/ 172 h 210"/>
                  <a:gd name="T8" fmla="*/ 189 w 189"/>
                  <a:gd name="T9" fmla="*/ 210 h 210"/>
                  <a:gd name="T10" fmla="*/ 87 w 189"/>
                  <a:gd name="T11" fmla="*/ 172 h 210"/>
                  <a:gd name="T12" fmla="*/ 0 w 189"/>
                  <a:gd name="T13" fmla="*/ 59 h 210"/>
                </a:gdLst>
                <a:ahLst/>
                <a:cxnLst>
                  <a:cxn ang="0">
                    <a:pos x="T0" y="T1"/>
                  </a:cxn>
                  <a:cxn ang="0">
                    <a:pos x="T2" y="T3"/>
                  </a:cxn>
                  <a:cxn ang="0">
                    <a:pos x="T4" y="T5"/>
                  </a:cxn>
                  <a:cxn ang="0">
                    <a:pos x="T6" y="T7"/>
                  </a:cxn>
                  <a:cxn ang="0">
                    <a:pos x="T8" y="T9"/>
                  </a:cxn>
                  <a:cxn ang="0">
                    <a:pos x="T10" y="T11"/>
                  </a:cxn>
                  <a:cxn ang="0">
                    <a:pos x="T12" y="T13"/>
                  </a:cxn>
                </a:cxnLst>
                <a:rect l="0" t="0" r="r" b="b"/>
                <a:pathLst>
                  <a:path w="189" h="210">
                    <a:moveTo>
                      <a:pt x="0" y="59"/>
                    </a:moveTo>
                    <a:lnTo>
                      <a:pt x="28" y="0"/>
                    </a:lnTo>
                    <a:lnTo>
                      <a:pt x="92" y="37"/>
                    </a:lnTo>
                    <a:lnTo>
                      <a:pt x="184" y="172"/>
                    </a:lnTo>
                    <a:lnTo>
                      <a:pt x="189" y="210"/>
                    </a:lnTo>
                    <a:lnTo>
                      <a:pt x="87" y="172"/>
                    </a:lnTo>
                    <a:lnTo>
                      <a:pt x="0" y="5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4" name="Freeform 269"/>
              <p:cNvSpPr>
                <a:spLocks/>
              </p:cNvSpPr>
              <p:nvPr/>
            </p:nvSpPr>
            <p:spPr bwMode="auto">
              <a:xfrm>
                <a:off x="8320385" y="3024154"/>
                <a:ext cx="24222" cy="20961"/>
              </a:xfrm>
              <a:custGeom>
                <a:avLst/>
                <a:gdLst>
                  <a:gd name="T0" fmla="*/ 0 w 156"/>
                  <a:gd name="T1" fmla="*/ 16 h 135"/>
                  <a:gd name="T2" fmla="*/ 64 w 156"/>
                  <a:gd name="T3" fmla="*/ 0 h 135"/>
                  <a:gd name="T4" fmla="*/ 156 w 156"/>
                  <a:gd name="T5" fmla="*/ 109 h 135"/>
                  <a:gd name="T6" fmla="*/ 92 w 156"/>
                  <a:gd name="T7" fmla="*/ 135 h 135"/>
                  <a:gd name="T8" fmla="*/ 16 w 156"/>
                  <a:gd name="T9" fmla="*/ 71 h 135"/>
                  <a:gd name="T10" fmla="*/ 0 w 156"/>
                  <a:gd name="T11" fmla="*/ 16 h 135"/>
                </a:gdLst>
                <a:ahLst/>
                <a:cxnLst>
                  <a:cxn ang="0">
                    <a:pos x="T0" y="T1"/>
                  </a:cxn>
                  <a:cxn ang="0">
                    <a:pos x="T2" y="T3"/>
                  </a:cxn>
                  <a:cxn ang="0">
                    <a:pos x="T4" y="T5"/>
                  </a:cxn>
                  <a:cxn ang="0">
                    <a:pos x="T6" y="T7"/>
                  </a:cxn>
                  <a:cxn ang="0">
                    <a:pos x="T8" y="T9"/>
                  </a:cxn>
                  <a:cxn ang="0">
                    <a:pos x="T10" y="T11"/>
                  </a:cxn>
                </a:cxnLst>
                <a:rect l="0" t="0" r="r" b="b"/>
                <a:pathLst>
                  <a:path w="156" h="135">
                    <a:moveTo>
                      <a:pt x="0" y="16"/>
                    </a:moveTo>
                    <a:lnTo>
                      <a:pt x="64" y="0"/>
                    </a:lnTo>
                    <a:lnTo>
                      <a:pt x="156" y="109"/>
                    </a:lnTo>
                    <a:lnTo>
                      <a:pt x="92" y="135"/>
                    </a:lnTo>
                    <a:lnTo>
                      <a:pt x="16" y="71"/>
                    </a:lnTo>
                    <a:lnTo>
                      <a:pt x="0" y="1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5" name="Freeform 270"/>
              <p:cNvSpPr>
                <a:spLocks/>
              </p:cNvSpPr>
              <p:nvPr/>
            </p:nvSpPr>
            <p:spPr bwMode="auto">
              <a:xfrm>
                <a:off x="8895802" y="3096042"/>
                <a:ext cx="24998" cy="19408"/>
              </a:xfrm>
              <a:custGeom>
                <a:avLst/>
                <a:gdLst>
                  <a:gd name="T0" fmla="*/ 161 w 161"/>
                  <a:gd name="T1" fmla="*/ 38 h 125"/>
                  <a:gd name="T2" fmla="*/ 154 w 161"/>
                  <a:gd name="T3" fmla="*/ 7 h 125"/>
                  <a:gd name="T4" fmla="*/ 123 w 161"/>
                  <a:gd name="T5" fmla="*/ 0 h 125"/>
                  <a:gd name="T6" fmla="*/ 7 w 161"/>
                  <a:gd name="T7" fmla="*/ 94 h 125"/>
                  <a:gd name="T8" fmla="*/ 0 w 161"/>
                  <a:gd name="T9" fmla="*/ 125 h 125"/>
                  <a:gd name="T10" fmla="*/ 52 w 161"/>
                  <a:gd name="T11" fmla="*/ 116 h 125"/>
                  <a:gd name="T12" fmla="*/ 161 w 161"/>
                  <a:gd name="T13" fmla="*/ 38 h 125"/>
                </a:gdLst>
                <a:ahLst/>
                <a:cxnLst>
                  <a:cxn ang="0">
                    <a:pos x="T0" y="T1"/>
                  </a:cxn>
                  <a:cxn ang="0">
                    <a:pos x="T2" y="T3"/>
                  </a:cxn>
                  <a:cxn ang="0">
                    <a:pos x="T4" y="T5"/>
                  </a:cxn>
                  <a:cxn ang="0">
                    <a:pos x="T6" y="T7"/>
                  </a:cxn>
                  <a:cxn ang="0">
                    <a:pos x="T8" y="T9"/>
                  </a:cxn>
                  <a:cxn ang="0">
                    <a:pos x="T10" y="T11"/>
                  </a:cxn>
                  <a:cxn ang="0">
                    <a:pos x="T12" y="T13"/>
                  </a:cxn>
                </a:cxnLst>
                <a:rect l="0" t="0" r="r" b="b"/>
                <a:pathLst>
                  <a:path w="161" h="125">
                    <a:moveTo>
                      <a:pt x="161" y="38"/>
                    </a:moveTo>
                    <a:lnTo>
                      <a:pt x="154" y="7"/>
                    </a:lnTo>
                    <a:lnTo>
                      <a:pt x="123" y="0"/>
                    </a:lnTo>
                    <a:lnTo>
                      <a:pt x="7" y="94"/>
                    </a:lnTo>
                    <a:lnTo>
                      <a:pt x="0" y="125"/>
                    </a:lnTo>
                    <a:lnTo>
                      <a:pt x="52" y="116"/>
                    </a:lnTo>
                    <a:lnTo>
                      <a:pt x="161" y="3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6" name="Freeform 271"/>
              <p:cNvSpPr>
                <a:spLocks/>
              </p:cNvSpPr>
              <p:nvPr/>
            </p:nvSpPr>
            <p:spPr bwMode="auto">
              <a:xfrm>
                <a:off x="8859936" y="3109550"/>
                <a:ext cx="25930" cy="24998"/>
              </a:xfrm>
              <a:custGeom>
                <a:avLst/>
                <a:gdLst>
                  <a:gd name="T0" fmla="*/ 167 w 167"/>
                  <a:gd name="T1" fmla="*/ 22 h 161"/>
                  <a:gd name="T2" fmla="*/ 21 w 167"/>
                  <a:gd name="T3" fmla="*/ 161 h 161"/>
                  <a:gd name="T4" fmla="*/ 0 w 167"/>
                  <a:gd name="T5" fmla="*/ 137 h 161"/>
                  <a:gd name="T6" fmla="*/ 42 w 167"/>
                  <a:gd name="T7" fmla="*/ 74 h 161"/>
                  <a:gd name="T8" fmla="*/ 52 w 167"/>
                  <a:gd name="T9" fmla="*/ 22 h 161"/>
                  <a:gd name="T10" fmla="*/ 115 w 167"/>
                  <a:gd name="T11" fmla="*/ 0 h 161"/>
                  <a:gd name="T12" fmla="*/ 167 w 167"/>
                  <a:gd name="T13" fmla="*/ 22 h 161"/>
                </a:gdLst>
                <a:ahLst/>
                <a:cxnLst>
                  <a:cxn ang="0">
                    <a:pos x="T0" y="T1"/>
                  </a:cxn>
                  <a:cxn ang="0">
                    <a:pos x="T2" y="T3"/>
                  </a:cxn>
                  <a:cxn ang="0">
                    <a:pos x="T4" y="T5"/>
                  </a:cxn>
                  <a:cxn ang="0">
                    <a:pos x="T6" y="T7"/>
                  </a:cxn>
                  <a:cxn ang="0">
                    <a:pos x="T8" y="T9"/>
                  </a:cxn>
                  <a:cxn ang="0">
                    <a:pos x="T10" y="T11"/>
                  </a:cxn>
                  <a:cxn ang="0">
                    <a:pos x="T12" y="T13"/>
                  </a:cxn>
                </a:cxnLst>
                <a:rect l="0" t="0" r="r" b="b"/>
                <a:pathLst>
                  <a:path w="167" h="161">
                    <a:moveTo>
                      <a:pt x="167" y="22"/>
                    </a:moveTo>
                    <a:lnTo>
                      <a:pt x="21" y="161"/>
                    </a:lnTo>
                    <a:lnTo>
                      <a:pt x="0" y="137"/>
                    </a:lnTo>
                    <a:lnTo>
                      <a:pt x="42" y="74"/>
                    </a:lnTo>
                    <a:lnTo>
                      <a:pt x="52" y="22"/>
                    </a:lnTo>
                    <a:lnTo>
                      <a:pt x="115" y="0"/>
                    </a:lnTo>
                    <a:lnTo>
                      <a:pt x="167" y="2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7" name="Freeform 272"/>
              <p:cNvSpPr>
                <a:spLocks/>
              </p:cNvSpPr>
              <p:nvPr/>
            </p:nvSpPr>
            <p:spPr bwMode="auto">
              <a:xfrm>
                <a:off x="8709482" y="3154733"/>
                <a:ext cx="26861" cy="18011"/>
              </a:xfrm>
              <a:custGeom>
                <a:avLst/>
                <a:gdLst>
                  <a:gd name="T0" fmla="*/ 173 w 173"/>
                  <a:gd name="T1" fmla="*/ 7 h 116"/>
                  <a:gd name="T2" fmla="*/ 159 w 173"/>
                  <a:gd name="T3" fmla="*/ 50 h 116"/>
                  <a:gd name="T4" fmla="*/ 57 w 173"/>
                  <a:gd name="T5" fmla="*/ 116 h 116"/>
                  <a:gd name="T6" fmla="*/ 0 w 173"/>
                  <a:gd name="T7" fmla="*/ 101 h 116"/>
                  <a:gd name="T8" fmla="*/ 14 w 173"/>
                  <a:gd name="T9" fmla="*/ 71 h 116"/>
                  <a:gd name="T10" fmla="*/ 116 w 173"/>
                  <a:gd name="T11" fmla="*/ 21 h 116"/>
                  <a:gd name="T12" fmla="*/ 130 w 173"/>
                  <a:gd name="T13" fmla="*/ 0 h 116"/>
                  <a:gd name="T14" fmla="*/ 173 w 173"/>
                  <a:gd name="T15" fmla="*/ 7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16">
                    <a:moveTo>
                      <a:pt x="173" y="7"/>
                    </a:moveTo>
                    <a:lnTo>
                      <a:pt x="159" y="50"/>
                    </a:lnTo>
                    <a:lnTo>
                      <a:pt x="57" y="116"/>
                    </a:lnTo>
                    <a:lnTo>
                      <a:pt x="0" y="101"/>
                    </a:lnTo>
                    <a:lnTo>
                      <a:pt x="14" y="71"/>
                    </a:lnTo>
                    <a:lnTo>
                      <a:pt x="116" y="21"/>
                    </a:lnTo>
                    <a:lnTo>
                      <a:pt x="130" y="0"/>
                    </a:lnTo>
                    <a:lnTo>
                      <a:pt x="173" y="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8" name="Freeform 273"/>
              <p:cNvSpPr>
                <a:spLocks/>
              </p:cNvSpPr>
              <p:nvPr/>
            </p:nvSpPr>
            <p:spPr bwMode="auto">
              <a:xfrm>
                <a:off x="8734170" y="3165757"/>
                <a:ext cx="21272" cy="5900"/>
              </a:xfrm>
              <a:custGeom>
                <a:avLst/>
                <a:gdLst>
                  <a:gd name="T0" fmla="*/ 0 w 137"/>
                  <a:gd name="T1" fmla="*/ 38 h 38"/>
                  <a:gd name="T2" fmla="*/ 28 w 137"/>
                  <a:gd name="T3" fmla="*/ 0 h 38"/>
                  <a:gd name="T4" fmla="*/ 137 w 137"/>
                  <a:gd name="T5" fmla="*/ 0 h 38"/>
                  <a:gd name="T6" fmla="*/ 137 w 137"/>
                  <a:gd name="T7" fmla="*/ 30 h 38"/>
                  <a:gd name="T8" fmla="*/ 0 w 137"/>
                  <a:gd name="T9" fmla="*/ 38 h 38"/>
                </a:gdLst>
                <a:ahLst/>
                <a:cxnLst>
                  <a:cxn ang="0">
                    <a:pos x="T0" y="T1"/>
                  </a:cxn>
                  <a:cxn ang="0">
                    <a:pos x="T2" y="T3"/>
                  </a:cxn>
                  <a:cxn ang="0">
                    <a:pos x="T4" y="T5"/>
                  </a:cxn>
                  <a:cxn ang="0">
                    <a:pos x="T6" y="T7"/>
                  </a:cxn>
                  <a:cxn ang="0">
                    <a:pos x="T8" y="T9"/>
                  </a:cxn>
                </a:cxnLst>
                <a:rect l="0" t="0" r="r" b="b"/>
                <a:pathLst>
                  <a:path w="137" h="38">
                    <a:moveTo>
                      <a:pt x="0" y="38"/>
                    </a:moveTo>
                    <a:lnTo>
                      <a:pt x="28" y="0"/>
                    </a:lnTo>
                    <a:lnTo>
                      <a:pt x="137" y="0"/>
                    </a:lnTo>
                    <a:lnTo>
                      <a:pt x="137" y="30"/>
                    </a:lnTo>
                    <a:lnTo>
                      <a:pt x="0" y="3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69" name="Freeform 274"/>
              <p:cNvSpPr>
                <a:spLocks/>
              </p:cNvSpPr>
              <p:nvPr/>
            </p:nvSpPr>
            <p:spPr bwMode="auto">
              <a:xfrm>
                <a:off x="8636197" y="3173831"/>
                <a:ext cx="23756" cy="11024"/>
              </a:xfrm>
              <a:custGeom>
                <a:avLst/>
                <a:gdLst>
                  <a:gd name="T0" fmla="*/ 21 w 153"/>
                  <a:gd name="T1" fmla="*/ 7 h 71"/>
                  <a:gd name="T2" fmla="*/ 73 w 153"/>
                  <a:gd name="T3" fmla="*/ 0 h 71"/>
                  <a:gd name="T4" fmla="*/ 153 w 153"/>
                  <a:gd name="T5" fmla="*/ 21 h 71"/>
                  <a:gd name="T6" fmla="*/ 153 w 153"/>
                  <a:gd name="T7" fmla="*/ 71 h 71"/>
                  <a:gd name="T8" fmla="*/ 0 w 153"/>
                  <a:gd name="T9" fmla="*/ 56 h 71"/>
                  <a:gd name="T10" fmla="*/ 21 w 153"/>
                  <a:gd name="T11" fmla="*/ 7 h 71"/>
                </a:gdLst>
                <a:ahLst/>
                <a:cxnLst>
                  <a:cxn ang="0">
                    <a:pos x="T0" y="T1"/>
                  </a:cxn>
                  <a:cxn ang="0">
                    <a:pos x="T2" y="T3"/>
                  </a:cxn>
                  <a:cxn ang="0">
                    <a:pos x="T4" y="T5"/>
                  </a:cxn>
                  <a:cxn ang="0">
                    <a:pos x="T6" y="T7"/>
                  </a:cxn>
                  <a:cxn ang="0">
                    <a:pos x="T8" y="T9"/>
                  </a:cxn>
                  <a:cxn ang="0">
                    <a:pos x="T10" y="T11"/>
                  </a:cxn>
                </a:cxnLst>
                <a:rect l="0" t="0" r="r" b="b"/>
                <a:pathLst>
                  <a:path w="153" h="71">
                    <a:moveTo>
                      <a:pt x="21" y="7"/>
                    </a:moveTo>
                    <a:lnTo>
                      <a:pt x="73" y="0"/>
                    </a:lnTo>
                    <a:lnTo>
                      <a:pt x="153" y="21"/>
                    </a:lnTo>
                    <a:lnTo>
                      <a:pt x="153" y="71"/>
                    </a:lnTo>
                    <a:lnTo>
                      <a:pt x="0" y="56"/>
                    </a:lnTo>
                    <a:lnTo>
                      <a:pt x="21" y="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0" name="Freeform 275"/>
              <p:cNvSpPr>
                <a:spLocks/>
              </p:cNvSpPr>
              <p:nvPr/>
            </p:nvSpPr>
            <p:spPr bwMode="auto">
              <a:xfrm>
                <a:off x="8664455" y="3173831"/>
                <a:ext cx="14595" cy="15682"/>
              </a:xfrm>
              <a:custGeom>
                <a:avLst/>
                <a:gdLst>
                  <a:gd name="T0" fmla="*/ 49 w 94"/>
                  <a:gd name="T1" fmla="*/ 0 h 101"/>
                  <a:gd name="T2" fmla="*/ 28 w 94"/>
                  <a:gd name="T3" fmla="*/ 49 h 101"/>
                  <a:gd name="T4" fmla="*/ 0 w 94"/>
                  <a:gd name="T5" fmla="*/ 87 h 101"/>
                  <a:gd name="T6" fmla="*/ 21 w 94"/>
                  <a:gd name="T7" fmla="*/ 101 h 101"/>
                  <a:gd name="T8" fmla="*/ 94 w 94"/>
                  <a:gd name="T9" fmla="*/ 35 h 101"/>
                  <a:gd name="T10" fmla="*/ 94 w 94"/>
                  <a:gd name="T11" fmla="*/ 14 h 101"/>
                  <a:gd name="T12" fmla="*/ 49 w 94"/>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94" h="101">
                    <a:moveTo>
                      <a:pt x="49" y="0"/>
                    </a:moveTo>
                    <a:lnTo>
                      <a:pt x="28" y="49"/>
                    </a:lnTo>
                    <a:lnTo>
                      <a:pt x="0" y="87"/>
                    </a:lnTo>
                    <a:lnTo>
                      <a:pt x="21" y="101"/>
                    </a:lnTo>
                    <a:lnTo>
                      <a:pt x="94" y="35"/>
                    </a:lnTo>
                    <a:lnTo>
                      <a:pt x="94" y="14"/>
                    </a:lnTo>
                    <a:lnTo>
                      <a:pt x="49"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1" name="Freeform 276"/>
              <p:cNvSpPr>
                <a:spLocks/>
              </p:cNvSpPr>
              <p:nvPr/>
            </p:nvSpPr>
            <p:spPr bwMode="auto">
              <a:xfrm>
                <a:off x="8564308" y="3179265"/>
                <a:ext cx="19098" cy="13663"/>
              </a:xfrm>
              <a:custGeom>
                <a:avLst/>
                <a:gdLst>
                  <a:gd name="T0" fmla="*/ 52 w 123"/>
                  <a:gd name="T1" fmla="*/ 0 h 88"/>
                  <a:gd name="T2" fmla="*/ 123 w 123"/>
                  <a:gd name="T3" fmla="*/ 66 h 88"/>
                  <a:gd name="T4" fmla="*/ 73 w 123"/>
                  <a:gd name="T5" fmla="*/ 88 h 88"/>
                  <a:gd name="T6" fmla="*/ 7 w 123"/>
                  <a:gd name="T7" fmla="*/ 29 h 88"/>
                  <a:gd name="T8" fmla="*/ 0 w 123"/>
                  <a:gd name="T9" fmla="*/ 0 h 88"/>
                  <a:gd name="T10" fmla="*/ 52 w 123"/>
                  <a:gd name="T11" fmla="*/ 0 h 88"/>
                </a:gdLst>
                <a:ahLst/>
                <a:cxnLst>
                  <a:cxn ang="0">
                    <a:pos x="T0" y="T1"/>
                  </a:cxn>
                  <a:cxn ang="0">
                    <a:pos x="T2" y="T3"/>
                  </a:cxn>
                  <a:cxn ang="0">
                    <a:pos x="T4" y="T5"/>
                  </a:cxn>
                  <a:cxn ang="0">
                    <a:pos x="T6" y="T7"/>
                  </a:cxn>
                  <a:cxn ang="0">
                    <a:pos x="T8" y="T9"/>
                  </a:cxn>
                  <a:cxn ang="0">
                    <a:pos x="T10" y="T11"/>
                  </a:cxn>
                </a:cxnLst>
                <a:rect l="0" t="0" r="r" b="b"/>
                <a:pathLst>
                  <a:path w="123" h="88">
                    <a:moveTo>
                      <a:pt x="52" y="0"/>
                    </a:moveTo>
                    <a:lnTo>
                      <a:pt x="123" y="66"/>
                    </a:lnTo>
                    <a:lnTo>
                      <a:pt x="73" y="88"/>
                    </a:lnTo>
                    <a:lnTo>
                      <a:pt x="7" y="29"/>
                    </a:lnTo>
                    <a:lnTo>
                      <a:pt x="0" y="0"/>
                    </a:lnTo>
                    <a:lnTo>
                      <a:pt x="52"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2" name="Freeform 277"/>
              <p:cNvSpPr>
                <a:spLocks/>
              </p:cNvSpPr>
              <p:nvPr/>
            </p:nvSpPr>
            <p:spPr bwMode="auto">
              <a:xfrm>
                <a:off x="8528286" y="3159080"/>
                <a:ext cx="16924" cy="12577"/>
              </a:xfrm>
              <a:custGeom>
                <a:avLst/>
                <a:gdLst>
                  <a:gd name="T0" fmla="*/ 66 w 109"/>
                  <a:gd name="T1" fmla="*/ 0 h 81"/>
                  <a:gd name="T2" fmla="*/ 109 w 109"/>
                  <a:gd name="T3" fmla="*/ 7 h 81"/>
                  <a:gd name="T4" fmla="*/ 95 w 109"/>
                  <a:gd name="T5" fmla="*/ 57 h 81"/>
                  <a:gd name="T6" fmla="*/ 52 w 109"/>
                  <a:gd name="T7" fmla="*/ 81 h 81"/>
                  <a:gd name="T8" fmla="*/ 0 w 109"/>
                  <a:gd name="T9" fmla="*/ 64 h 81"/>
                  <a:gd name="T10" fmla="*/ 36 w 109"/>
                  <a:gd name="T11" fmla="*/ 36 h 81"/>
                  <a:gd name="T12" fmla="*/ 66 w 109"/>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109" h="81">
                    <a:moveTo>
                      <a:pt x="66" y="0"/>
                    </a:moveTo>
                    <a:lnTo>
                      <a:pt x="109" y="7"/>
                    </a:lnTo>
                    <a:lnTo>
                      <a:pt x="95" y="57"/>
                    </a:lnTo>
                    <a:lnTo>
                      <a:pt x="52" y="81"/>
                    </a:lnTo>
                    <a:lnTo>
                      <a:pt x="0" y="64"/>
                    </a:lnTo>
                    <a:lnTo>
                      <a:pt x="36" y="36"/>
                    </a:lnTo>
                    <a:lnTo>
                      <a:pt x="66"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3" name="Freeform 278"/>
              <p:cNvSpPr>
                <a:spLocks/>
              </p:cNvSpPr>
              <p:nvPr/>
            </p:nvSpPr>
            <p:spPr bwMode="auto">
              <a:xfrm>
                <a:off x="8416029" y="3126475"/>
                <a:ext cx="22514" cy="12421"/>
              </a:xfrm>
              <a:custGeom>
                <a:avLst/>
                <a:gdLst>
                  <a:gd name="T0" fmla="*/ 8 w 145"/>
                  <a:gd name="T1" fmla="*/ 0 h 80"/>
                  <a:gd name="T2" fmla="*/ 102 w 145"/>
                  <a:gd name="T3" fmla="*/ 21 h 80"/>
                  <a:gd name="T4" fmla="*/ 145 w 145"/>
                  <a:gd name="T5" fmla="*/ 66 h 80"/>
                  <a:gd name="T6" fmla="*/ 86 w 145"/>
                  <a:gd name="T7" fmla="*/ 80 h 80"/>
                  <a:gd name="T8" fmla="*/ 0 w 145"/>
                  <a:gd name="T9" fmla="*/ 38 h 80"/>
                  <a:gd name="T10" fmla="*/ 8 w 145"/>
                  <a:gd name="T11" fmla="*/ 0 h 80"/>
                </a:gdLst>
                <a:ahLst/>
                <a:cxnLst>
                  <a:cxn ang="0">
                    <a:pos x="T0" y="T1"/>
                  </a:cxn>
                  <a:cxn ang="0">
                    <a:pos x="T2" y="T3"/>
                  </a:cxn>
                  <a:cxn ang="0">
                    <a:pos x="T4" y="T5"/>
                  </a:cxn>
                  <a:cxn ang="0">
                    <a:pos x="T6" y="T7"/>
                  </a:cxn>
                  <a:cxn ang="0">
                    <a:pos x="T8" y="T9"/>
                  </a:cxn>
                  <a:cxn ang="0">
                    <a:pos x="T10" y="T11"/>
                  </a:cxn>
                </a:cxnLst>
                <a:rect l="0" t="0" r="r" b="b"/>
                <a:pathLst>
                  <a:path w="145" h="80">
                    <a:moveTo>
                      <a:pt x="8" y="0"/>
                    </a:moveTo>
                    <a:lnTo>
                      <a:pt x="102" y="21"/>
                    </a:lnTo>
                    <a:lnTo>
                      <a:pt x="145" y="66"/>
                    </a:lnTo>
                    <a:lnTo>
                      <a:pt x="86" y="80"/>
                    </a:lnTo>
                    <a:lnTo>
                      <a:pt x="0" y="38"/>
                    </a:lnTo>
                    <a:lnTo>
                      <a:pt x="8"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4" name="Freeform 279"/>
              <p:cNvSpPr>
                <a:spLocks/>
              </p:cNvSpPr>
              <p:nvPr/>
            </p:nvSpPr>
            <p:spPr bwMode="auto">
              <a:xfrm>
                <a:off x="8432953" y="3147746"/>
                <a:ext cx="18011" cy="6987"/>
              </a:xfrm>
              <a:custGeom>
                <a:avLst/>
                <a:gdLst>
                  <a:gd name="T0" fmla="*/ 0 w 116"/>
                  <a:gd name="T1" fmla="*/ 0 h 45"/>
                  <a:gd name="T2" fmla="*/ 78 w 116"/>
                  <a:gd name="T3" fmla="*/ 7 h 45"/>
                  <a:gd name="T4" fmla="*/ 116 w 116"/>
                  <a:gd name="T5" fmla="*/ 45 h 45"/>
                  <a:gd name="T6" fmla="*/ 36 w 116"/>
                  <a:gd name="T7" fmla="*/ 45 h 45"/>
                  <a:gd name="T8" fmla="*/ 0 w 116"/>
                  <a:gd name="T9" fmla="*/ 0 h 45"/>
                </a:gdLst>
                <a:ahLst/>
                <a:cxnLst>
                  <a:cxn ang="0">
                    <a:pos x="T0" y="T1"/>
                  </a:cxn>
                  <a:cxn ang="0">
                    <a:pos x="T2" y="T3"/>
                  </a:cxn>
                  <a:cxn ang="0">
                    <a:pos x="T4" y="T5"/>
                  </a:cxn>
                  <a:cxn ang="0">
                    <a:pos x="T6" y="T7"/>
                  </a:cxn>
                  <a:cxn ang="0">
                    <a:pos x="T8" y="T9"/>
                  </a:cxn>
                </a:cxnLst>
                <a:rect l="0" t="0" r="r" b="b"/>
                <a:pathLst>
                  <a:path w="116" h="45">
                    <a:moveTo>
                      <a:pt x="0" y="0"/>
                    </a:moveTo>
                    <a:lnTo>
                      <a:pt x="78" y="7"/>
                    </a:lnTo>
                    <a:lnTo>
                      <a:pt x="116" y="45"/>
                    </a:lnTo>
                    <a:lnTo>
                      <a:pt x="36" y="45"/>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5" name="Freeform 280"/>
              <p:cNvSpPr>
                <a:spLocks/>
              </p:cNvSpPr>
              <p:nvPr/>
            </p:nvSpPr>
            <p:spPr bwMode="auto">
              <a:xfrm>
                <a:off x="5366441" y="3512001"/>
                <a:ext cx="94247" cy="74062"/>
              </a:xfrm>
              <a:custGeom>
                <a:avLst/>
                <a:gdLst>
                  <a:gd name="T0" fmla="*/ 607 w 607"/>
                  <a:gd name="T1" fmla="*/ 456 h 477"/>
                  <a:gd name="T2" fmla="*/ 456 w 607"/>
                  <a:gd name="T3" fmla="*/ 304 h 477"/>
                  <a:gd name="T4" fmla="*/ 401 w 607"/>
                  <a:gd name="T5" fmla="*/ 205 h 477"/>
                  <a:gd name="T6" fmla="*/ 347 w 607"/>
                  <a:gd name="T7" fmla="*/ 118 h 477"/>
                  <a:gd name="T8" fmla="*/ 184 w 607"/>
                  <a:gd name="T9" fmla="*/ 64 h 477"/>
                  <a:gd name="T10" fmla="*/ 0 w 607"/>
                  <a:gd name="T11" fmla="*/ 0 h 477"/>
                  <a:gd name="T12" fmla="*/ 108 w 607"/>
                  <a:gd name="T13" fmla="*/ 151 h 477"/>
                  <a:gd name="T14" fmla="*/ 130 w 607"/>
                  <a:gd name="T15" fmla="*/ 271 h 477"/>
                  <a:gd name="T16" fmla="*/ 217 w 607"/>
                  <a:gd name="T17" fmla="*/ 326 h 477"/>
                  <a:gd name="T18" fmla="*/ 248 w 607"/>
                  <a:gd name="T19" fmla="*/ 380 h 477"/>
                  <a:gd name="T20" fmla="*/ 335 w 607"/>
                  <a:gd name="T21" fmla="*/ 368 h 477"/>
                  <a:gd name="T22" fmla="*/ 517 w 607"/>
                  <a:gd name="T23" fmla="*/ 477 h 477"/>
                  <a:gd name="T24" fmla="*/ 607 w 607"/>
                  <a:gd name="T25" fmla="*/ 456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7" h="477">
                    <a:moveTo>
                      <a:pt x="607" y="456"/>
                    </a:moveTo>
                    <a:lnTo>
                      <a:pt x="456" y="304"/>
                    </a:lnTo>
                    <a:lnTo>
                      <a:pt x="401" y="205"/>
                    </a:lnTo>
                    <a:lnTo>
                      <a:pt x="347" y="118"/>
                    </a:lnTo>
                    <a:lnTo>
                      <a:pt x="184" y="64"/>
                    </a:lnTo>
                    <a:lnTo>
                      <a:pt x="0" y="0"/>
                    </a:lnTo>
                    <a:lnTo>
                      <a:pt x="108" y="151"/>
                    </a:lnTo>
                    <a:lnTo>
                      <a:pt x="130" y="271"/>
                    </a:lnTo>
                    <a:lnTo>
                      <a:pt x="217" y="326"/>
                    </a:lnTo>
                    <a:lnTo>
                      <a:pt x="248" y="380"/>
                    </a:lnTo>
                    <a:lnTo>
                      <a:pt x="335" y="368"/>
                    </a:lnTo>
                    <a:lnTo>
                      <a:pt x="517" y="477"/>
                    </a:lnTo>
                    <a:lnTo>
                      <a:pt x="607" y="45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76" name="Freeform 281"/>
              <p:cNvSpPr>
                <a:spLocks/>
              </p:cNvSpPr>
              <p:nvPr/>
            </p:nvSpPr>
            <p:spPr bwMode="auto">
              <a:xfrm>
                <a:off x="5266294" y="3635593"/>
                <a:ext cx="138653" cy="124990"/>
              </a:xfrm>
              <a:custGeom>
                <a:avLst/>
                <a:gdLst>
                  <a:gd name="T0" fmla="*/ 0 w 893"/>
                  <a:gd name="T1" fmla="*/ 805 h 805"/>
                  <a:gd name="T2" fmla="*/ 28 w 893"/>
                  <a:gd name="T3" fmla="*/ 737 h 805"/>
                  <a:gd name="T4" fmla="*/ 347 w 893"/>
                  <a:gd name="T5" fmla="*/ 527 h 805"/>
                  <a:gd name="T6" fmla="*/ 404 w 893"/>
                  <a:gd name="T7" fmla="*/ 347 h 805"/>
                  <a:gd name="T8" fmla="*/ 333 w 893"/>
                  <a:gd name="T9" fmla="*/ 203 h 805"/>
                  <a:gd name="T10" fmla="*/ 515 w 893"/>
                  <a:gd name="T11" fmla="*/ 75 h 805"/>
                  <a:gd name="T12" fmla="*/ 621 w 893"/>
                  <a:gd name="T13" fmla="*/ 0 h 805"/>
                  <a:gd name="T14" fmla="*/ 737 w 893"/>
                  <a:gd name="T15" fmla="*/ 21 h 805"/>
                  <a:gd name="T16" fmla="*/ 796 w 893"/>
                  <a:gd name="T17" fmla="*/ 94 h 805"/>
                  <a:gd name="T18" fmla="*/ 893 w 893"/>
                  <a:gd name="T19" fmla="*/ 73 h 805"/>
                  <a:gd name="T20" fmla="*/ 0 w 893"/>
                  <a:gd name="T21" fmla="*/ 805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805">
                    <a:moveTo>
                      <a:pt x="0" y="805"/>
                    </a:moveTo>
                    <a:lnTo>
                      <a:pt x="28" y="737"/>
                    </a:lnTo>
                    <a:lnTo>
                      <a:pt x="347" y="527"/>
                    </a:lnTo>
                    <a:lnTo>
                      <a:pt x="404" y="347"/>
                    </a:lnTo>
                    <a:lnTo>
                      <a:pt x="333" y="203"/>
                    </a:lnTo>
                    <a:lnTo>
                      <a:pt x="515" y="75"/>
                    </a:lnTo>
                    <a:lnTo>
                      <a:pt x="621" y="0"/>
                    </a:lnTo>
                    <a:lnTo>
                      <a:pt x="737" y="21"/>
                    </a:lnTo>
                    <a:lnTo>
                      <a:pt x="796" y="94"/>
                    </a:lnTo>
                    <a:lnTo>
                      <a:pt x="893" y="73"/>
                    </a:lnTo>
                    <a:lnTo>
                      <a:pt x="0" y="805"/>
                    </a:lnTo>
                    <a:close/>
                  </a:path>
                </a:pathLst>
              </a:custGeom>
              <a:grpFill/>
              <a:ln w="3175">
                <a:solidFill>
                  <a:srgbClr val="C6D55E"/>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77" name="Freeform 282"/>
              <p:cNvSpPr>
                <a:spLocks/>
              </p:cNvSpPr>
              <p:nvPr/>
            </p:nvSpPr>
            <p:spPr bwMode="auto">
              <a:xfrm>
                <a:off x="5266294" y="3635593"/>
                <a:ext cx="138653" cy="124990"/>
              </a:xfrm>
              <a:custGeom>
                <a:avLst/>
                <a:gdLst>
                  <a:gd name="T0" fmla="*/ 0 w 893"/>
                  <a:gd name="T1" fmla="*/ 805 h 805"/>
                  <a:gd name="T2" fmla="*/ 28 w 893"/>
                  <a:gd name="T3" fmla="*/ 737 h 805"/>
                  <a:gd name="T4" fmla="*/ 347 w 893"/>
                  <a:gd name="T5" fmla="*/ 527 h 805"/>
                  <a:gd name="T6" fmla="*/ 404 w 893"/>
                  <a:gd name="T7" fmla="*/ 347 h 805"/>
                  <a:gd name="T8" fmla="*/ 333 w 893"/>
                  <a:gd name="T9" fmla="*/ 203 h 805"/>
                  <a:gd name="T10" fmla="*/ 515 w 893"/>
                  <a:gd name="T11" fmla="*/ 75 h 805"/>
                  <a:gd name="T12" fmla="*/ 621 w 893"/>
                  <a:gd name="T13" fmla="*/ 0 h 805"/>
                  <a:gd name="T14" fmla="*/ 737 w 893"/>
                  <a:gd name="T15" fmla="*/ 21 h 805"/>
                  <a:gd name="T16" fmla="*/ 796 w 893"/>
                  <a:gd name="T17" fmla="*/ 94 h 805"/>
                  <a:gd name="T18" fmla="*/ 893 w 893"/>
                  <a:gd name="T19" fmla="*/ 73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3" h="805">
                    <a:moveTo>
                      <a:pt x="0" y="805"/>
                    </a:moveTo>
                    <a:lnTo>
                      <a:pt x="28" y="737"/>
                    </a:lnTo>
                    <a:lnTo>
                      <a:pt x="347" y="527"/>
                    </a:lnTo>
                    <a:lnTo>
                      <a:pt x="404" y="347"/>
                    </a:lnTo>
                    <a:lnTo>
                      <a:pt x="333" y="203"/>
                    </a:lnTo>
                    <a:lnTo>
                      <a:pt x="515" y="75"/>
                    </a:lnTo>
                    <a:lnTo>
                      <a:pt x="621" y="0"/>
                    </a:lnTo>
                    <a:lnTo>
                      <a:pt x="737" y="21"/>
                    </a:lnTo>
                    <a:lnTo>
                      <a:pt x="796" y="94"/>
                    </a:lnTo>
                    <a:lnTo>
                      <a:pt x="893" y="73"/>
                    </a:ln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278" name="Freeform 283"/>
              <p:cNvSpPr>
                <a:spLocks/>
              </p:cNvSpPr>
              <p:nvPr/>
            </p:nvSpPr>
            <p:spPr bwMode="auto">
              <a:xfrm>
                <a:off x="5213503" y="3639941"/>
                <a:ext cx="132753" cy="36332"/>
              </a:xfrm>
              <a:custGeom>
                <a:avLst/>
                <a:gdLst>
                  <a:gd name="T0" fmla="*/ 0 w 855"/>
                  <a:gd name="T1" fmla="*/ 234 h 234"/>
                  <a:gd name="T2" fmla="*/ 7 w 855"/>
                  <a:gd name="T3" fmla="*/ 144 h 234"/>
                  <a:gd name="T4" fmla="*/ 231 w 855"/>
                  <a:gd name="T5" fmla="*/ 95 h 234"/>
                  <a:gd name="T6" fmla="*/ 312 w 855"/>
                  <a:gd name="T7" fmla="*/ 116 h 234"/>
                  <a:gd name="T8" fmla="*/ 491 w 855"/>
                  <a:gd name="T9" fmla="*/ 88 h 234"/>
                  <a:gd name="T10" fmla="*/ 680 w 855"/>
                  <a:gd name="T11" fmla="*/ 21 h 234"/>
                  <a:gd name="T12" fmla="*/ 817 w 855"/>
                  <a:gd name="T13" fmla="*/ 0 h 234"/>
                  <a:gd name="T14" fmla="*/ 855 w 855"/>
                  <a:gd name="T15" fmla="*/ 47 h 234"/>
                  <a:gd name="T16" fmla="*/ 0 w 855"/>
                  <a:gd name="T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5" h="234">
                    <a:moveTo>
                      <a:pt x="0" y="234"/>
                    </a:moveTo>
                    <a:lnTo>
                      <a:pt x="7" y="144"/>
                    </a:lnTo>
                    <a:lnTo>
                      <a:pt x="231" y="95"/>
                    </a:lnTo>
                    <a:lnTo>
                      <a:pt x="312" y="116"/>
                    </a:lnTo>
                    <a:lnTo>
                      <a:pt x="491" y="88"/>
                    </a:lnTo>
                    <a:lnTo>
                      <a:pt x="680" y="21"/>
                    </a:lnTo>
                    <a:lnTo>
                      <a:pt x="817" y="0"/>
                    </a:lnTo>
                    <a:lnTo>
                      <a:pt x="855" y="47"/>
                    </a:lnTo>
                    <a:lnTo>
                      <a:pt x="0" y="234"/>
                    </a:lnTo>
                    <a:close/>
                  </a:path>
                </a:pathLst>
              </a:custGeom>
              <a:grpFill/>
              <a:ln w="3175">
                <a:solidFill>
                  <a:srgbClr val="C6D55E"/>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79" name="Freeform 284"/>
              <p:cNvSpPr>
                <a:spLocks/>
              </p:cNvSpPr>
              <p:nvPr/>
            </p:nvSpPr>
            <p:spPr bwMode="auto">
              <a:xfrm>
                <a:off x="5213503" y="3639941"/>
                <a:ext cx="132753" cy="36332"/>
              </a:xfrm>
              <a:custGeom>
                <a:avLst/>
                <a:gdLst>
                  <a:gd name="T0" fmla="*/ 0 w 855"/>
                  <a:gd name="T1" fmla="*/ 234 h 234"/>
                  <a:gd name="T2" fmla="*/ 7 w 855"/>
                  <a:gd name="T3" fmla="*/ 144 h 234"/>
                  <a:gd name="T4" fmla="*/ 231 w 855"/>
                  <a:gd name="T5" fmla="*/ 95 h 234"/>
                  <a:gd name="T6" fmla="*/ 312 w 855"/>
                  <a:gd name="T7" fmla="*/ 116 h 234"/>
                  <a:gd name="T8" fmla="*/ 491 w 855"/>
                  <a:gd name="T9" fmla="*/ 88 h 234"/>
                  <a:gd name="T10" fmla="*/ 680 w 855"/>
                  <a:gd name="T11" fmla="*/ 21 h 234"/>
                  <a:gd name="T12" fmla="*/ 817 w 855"/>
                  <a:gd name="T13" fmla="*/ 0 h 234"/>
                  <a:gd name="T14" fmla="*/ 855 w 855"/>
                  <a:gd name="T15" fmla="*/ 47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5" h="234">
                    <a:moveTo>
                      <a:pt x="0" y="234"/>
                    </a:moveTo>
                    <a:lnTo>
                      <a:pt x="7" y="144"/>
                    </a:lnTo>
                    <a:lnTo>
                      <a:pt x="231" y="95"/>
                    </a:lnTo>
                    <a:lnTo>
                      <a:pt x="312" y="116"/>
                    </a:lnTo>
                    <a:lnTo>
                      <a:pt x="491" y="88"/>
                    </a:lnTo>
                    <a:lnTo>
                      <a:pt x="680" y="21"/>
                    </a:lnTo>
                    <a:lnTo>
                      <a:pt x="817" y="0"/>
                    </a:lnTo>
                    <a:lnTo>
                      <a:pt x="855" y="47"/>
                    </a:ln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280" name="Freeform 285"/>
              <p:cNvSpPr>
                <a:spLocks/>
              </p:cNvSpPr>
              <p:nvPr/>
            </p:nvSpPr>
            <p:spPr bwMode="auto">
              <a:xfrm>
                <a:off x="5663155" y="3375522"/>
                <a:ext cx="402295" cy="265506"/>
              </a:xfrm>
              <a:custGeom>
                <a:avLst/>
                <a:gdLst>
                  <a:gd name="T0" fmla="*/ 1897 w 2591"/>
                  <a:gd name="T1" fmla="*/ 1710 h 1710"/>
                  <a:gd name="T2" fmla="*/ 1904 w 2591"/>
                  <a:gd name="T3" fmla="*/ 1580 h 1710"/>
                  <a:gd name="T4" fmla="*/ 1939 w 2591"/>
                  <a:gd name="T5" fmla="*/ 1465 h 1710"/>
                  <a:gd name="T6" fmla="*/ 1890 w 2591"/>
                  <a:gd name="T7" fmla="*/ 1391 h 1710"/>
                  <a:gd name="T8" fmla="*/ 1838 w 2591"/>
                  <a:gd name="T9" fmla="*/ 1219 h 1710"/>
                  <a:gd name="T10" fmla="*/ 1953 w 2591"/>
                  <a:gd name="T11" fmla="*/ 1191 h 1710"/>
                  <a:gd name="T12" fmla="*/ 2083 w 2591"/>
                  <a:gd name="T13" fmla="*/ 1162 h 1710"/>
                  <a:gd name="T14" fmla="*/ 2090 w 2591"/>
                  <a:gd name="T15" fmla="*/ 1016 h 1710"/>
                  <a:gd name="T16" fmla="*/ 2265 w 2591"/>
                  <a:gd name="T17" fmla="*/ 966 h 1710"/>
                  <a:gd name="T18" fmla="*/ 2367 w 2591"/>
                  <a:gd name="T19" fmla="*/ 1002 h 1710"/>
                  <a:gd name="T20" fmla="*/ 2301 w 2591"/>
                  <a:gd name="T21" fmla="*/ 1068 h 1710"/>
                  <a:gd name="T22" fmla="*/ 2286 w 2591"/>
                  <a:gd name="T23" fmla="*/ 1153 h 1710"/>
                  <a:gd name="T24" fmla="*/ 2440 w 2591"/>
                  <a:gd name="T25" fmla="*/ 1124 h 1710"/>
                  <a:gd name="T26" fmla="*/ 2591 w 2591"/>
                  <a:gd name="T27" fmla="*/ 1030 h 1710"/>
                  <a:gd name="T28" fmla="*/ 2591 w 2591"/>
                  <a:gd name="T29" fmla="*/ 952 h 1710"/>
                  <a:gd name="T30" fmla="*/ 2468 w 2591"/>
                  <a:gd name="T31" fmla="*/ 945 h 1710"/>
                  <a:gd name="T32" fmla="*/ 2431 w 2591"/>
                  <a:gd name="T33" fmla="*/ 850 h 1710"/>
                  <a:gd name="T34" fmla="*/ 2279 w 2591"/>
                  <a:gd name="T35" fmla="*/ 843 h 1710"/>
                  <a:gd name="T36" fmla="*/ 2166 w 2591"/>
                  <a:gd name="T37" fmla="*/ 820 h 1710"/>
                  <a:gd name="T38" fmla="*/ 2232 w 2591"/>
                  <a:gd name="T39" fmla="*/ 761 h 1710"/>
                  <a:gd name="T40" fmla="*/ 2317 w 2591"/>
                  <a:gd name="T41" fmla="*/ 756 h 1710"/>
                  <a:gd name="T42" fmla="*/ 2360 w 2591"/>
                  <a:gd name="T43" fmla="*/ 669 h 1710"/>
                  <a:gd name="T44" fmla="*/ 2164 w 2591"/>
                  <a:gd name="T45" fmla="*/ 713 h 1710"/>
                  <a:gd name="T46" fmla="*/ 2062 w 2591"/>
                  <a:gd name="T47" fmla="*/ 813 h 1710"/>
                  <a:gd name="T48" fmla="*/ 2041 w 2591"/>
                  <a:gd name="T49" fmla="*/ 898 h 1710"/>
                  <a:gd name="T50" fmla="*/ 1968 w 2591"/>
                  <a:gd name="T51" fmla="*/ 924 h 1710"/>
                  <a:gd name="T52" fmla="*/ 1897 w 2591"/>
                  <a:gd name="T53" fmla="*/ 980 h 1710"/>
                  <a:gd name="T54" fmla="*/ 1838 w 2591"/>
                  <a:gd name="T55" fmla="*/ 987 h 1710"/>
                  <a:gd name="T56" fmla="*/ 1750 w 2591"/>
                  <a:gd name="T57" fmla="*/ 893 h 1710"/>
                  <a:gd name="T58" fmla="*/ 1694 w 2591"/>
                  <a:gd name="T59" fmla="*/ 886 h 1710"/>
                  <a:gd name="T60" fmla="*/ 1592 w 2591"/>
                  <a:gd name="T61" fmla="*/ 626 h 1710"/>
                  <a:gd name="T62" fmla="*/ 1497 w 2591"/>
                  <a:gd name="T63" fmla="*/ 654 h 1710"/>
                  <a:gd name="T64" fmla="*/ 1427 w 2591"/>
                  <a:gd name="T65" fmla="*/ 496 h 1710"/>
                  <a:gd name="T66" fmla="*/ 1301 w 2591"/>
                  <a:gd name="T67" fmla="*/ 416 h 1710"/>
                  <a:gd name="T68" fmla="*/ 1231 w 2591"/>
                  <a:gd name="T69" fmla="*/ 423 h 1710"/>
                  <a:gd name="T70" fmla="*/ 1077 w 2591"/>
                  <a:gd name="T71" fmla="*/ 409 h 1710"/>
                  <a:gd name="T72" fmla="*/ 975 w 2591"/>
                  <a:gd name="T73" fmla="*/ 423 h 1710"/>
                  <a:gd name="T74" fmla="*/ 862 w 2591"/>
                  <a:gd name="T75" fmla="*/ 288 h 1710"/>
                  <a:gd name="T76" fmla="*/ 439 w 2591"/>
                  <a:gd name="T77" fmla="*/ 0 h 1710"/>
                  <a:gd name="T78" fmla="*/ 0 w 2591"/>
                  <a:gd name="T79" fmla="*/ 234 h 1710"/>
                  <a:gd name="T80" fmla="*/ 28 w 2591"/>
                  <a:gd name="T81" fmla="*/ 798 h 1710"/>
                  <a:gd name="T82" fmla="*/ 279 w 2591"/>
                  <a:gd name="T83" fmla="*/ 857 h 1710"/>
                  <a:gd name="T84" fmla="*/ 321 w 2591"/>
                  <a:gd name="T85" fmla="*/ 699 h 1710"/>
                  <a:gd name="T86" fmla="*/ 416 w 2591"/>
                  <a:gd name="T87" fmla="*/ 647 h 1710"/>
                  <a:gd name="T88" fmla="*/ 460 w 2591"/>
                  <a:gd name="T89" fmla="*/ 654 h 1710"/>
                  <a:gd name="T90" fmla="*/ 475 w 2591"/>
                  <a:gd name="T91" fmla="*/ 619 h 1710"/>
                  <a:gd name="T92" fmla="*/ 524 w 2591"/>
                  <a:gd name="T93" fmla="*/ 619 h 1710"/>
                  <a:gd name="T94" fmla="*/ 612 w 2591"/>
                  <a:gd name="T95" fmla="*/ 661 h 1710"/>
                  <a:gd name="T96" fmla="*/ 654 w 2591"/>
                  <a:gd name="T97" fmla="*/ 713 h 1710"/>
                  <a:gd name="T98" fmla="*/ 673 w 2591"/>
                  <a:gd name="T99" fmla="*/ 791 h 1710"/>
                  <a:gd name="T100" fmla="*/ 652 w 2591"/>
                  <a:gd name="T101" fmla="*/ 857 h 1710"/>
                  <a:gd name="T102" fmla="*/ 860 w 2591"/>
                  <a:gd name="T103" fmla="*/ 945 h 1710"/>
                  <a:gd name="T104" fmla="*/ 968 w 2591"/>
                  <a:gd name="T105" fmla="*/ 973 h 1710"/>
                  <a:gd name="T106" fmla="*/ 1056 w 2591"/>
                  <a:gd name="T107" fmla="*/ 1082 h 1710"/>
                  <a:gd name="T108" fmla="*/ 1115 w 2591"/>
                  <a:gd name="T109" fmla="*/ 1285 h 1710"/>
                  <a:gd name="T110" fmla="*/ 1238 w 2591"/>
                  <a:gd name="T111" fmla="*/ 1429 h 1710"/>
                  <a:gd name="T112" fmla="*/ 1375 w 2591"/>
                  <a:gd name="T113" fmla="*/ 1486 h 1710"/>
                  <a:gd name="T114" fmla="*/ 1512 w 2591"/>
                  <a:gd name="T115" fmla="*/ 1559 h 1710"/>
                  <a:gd name="T116" fmla="*/ 1613 w 2591"/>
                  <a:gd name="T117" fmla="*/ 1580 h 1710"/>
                  <a:gd name="T118" fmla="*/ 1672 w 2591"/>
                  <a:gd name="T119" fmla="*/ 1668 h 1710"/>
                  <a:gd name="T120" fmla="*/ 1897 w 2591"/>
                  <a:gd name="T121" fmla="*/ 171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1" h="1710">
                    <a:moveTo>
                      <a:pt x="1897" y="1710"/>
                    </a:moveTo>
                    <a:lnTo>
                      <a:pt x="1904" y="1580"/>
                    </a:lnTo>
                    <a:lnTo>
                      <a:pt x="1939" y="1465"/>
                    </a:lnTo>
                    <a:lnTo>
                      <a:pt x="1890" y="1391"/>
                    </a:lnTo>
                    <a:lnTo>
                      <a:pt x="1838" y="1219"/>
                    </a:lnTo>
                    <a:lnTo>
                      <a:pt x="1953" y="1191"/>
                    </a:lnTo>
                    <a:lnTo>
                      <a:pt x="2083" y="1162"/>
                    </a:lnTo>
                    <a:lnTo>
                      <a:pt x="2090" y="1016"/>
                    </a:lnTo>
                    <a:lnTo>
                      <a:pt x="2265" y="966"/>
                    </a:lnTo>
                    <a:lnTo>
                      <a:pt x="2367" y="1002"/>
                    </a:lnTo>
                    <a:lnTo>
                      <a:pt x="2301" y="1068"/>
                    </a:lnTo>
                    <a:lnTo>
                      <a:pt x="2286" y="1153"/>
                    </a:lnTo>
                    <a:lnTo>
                      <a:pt x="2440" y="1124"/>
                    </a:lnTo>
                    <a:lnTo>
                      <a:pt x="2591" y="1030"/>
                    </a:lnTo>
                    <a:lnTo>
                      <a:pt x="2591" y="952"/>
                    </a:lnTo>
                    <a:lnTo>
                      <a:pt x="2468" y="945"/>
                    </a:lnTo>
                    <a:lnTo>
                      <a:pt x="2431" y="850"/>
                    </a:lnTo>
                    <a:lnTo>
                      <a:pt x="2279" y="843"/>
                    </a:lnTo>
                    <a:lnTo>
                      <a:pt x="2166" y="820"/>
                    </a:lnTo>
                    <a:lnTo>
                      <a:pt x="2232" y="761"/>
                    </a:lnTo>
                    <a:lnTo>
                      <a:pt x="2317" y="756"/>
                    </a:lnTo>
                    <a:lnTo>
                      <a:pt x="2360" y="669"/>
                    </a:lnTo>
                    <a:lnTo>
                      <a:pt x="2164" y="713"/>
                    </a:lnTo>
                    <a:lnTo>
                      <a:pt x="2062" y="813"/>
                    </a:lnTo>
                    <a:lnTo>
                      <a:pt x="2041" y="898"/>
                    </a:lnTo>
                    <a:lnTo>
                      <a:pt x="1968" y="924"/>
                    </a:lnTo>
                    <a:lnTo>
                      <a:pt x="1897" y="980"/>
                    </a:lnTo>
                    <a:lnTo>
                      <a:pt x="1838" y="987"/>
                    </a:lnTo>
                    <a:lnTo>
                      <a:pt x="1750" y="893"/>
                    </a:lnTo>
                    <a:lnTo>
                      <a:pt x="1694" y="886"/>
                    </a:lnTo>
                    <a:lnTo>
                      <a:pt x="1592" y="626"/>
                    </a:lnTo>
                    <a:lnTo>
                      <a:pt x="1497" y="654"/>
                    </a:lnTo>
                    <a:lnTo>
                      <a:pt x="1427" y="496"/>
                    </a:lnTo>
                    <a:lnTo>
                      <a:pt x="1301" y="416"/>
                    </a:lnTo>
                    <a:lnTo>
                      <a:pt x="1231" y="423"/>
                    </a:lnTo>
                    <a:lnTo>
                      <a:pt x="1077" y="409"/>
                    </a:lnTo>
                    <a:lnTo>
                      <a:pt x="975" y="423"/>
                    </a:lnTo>
                    <a:lnTo>
                      <a:pt x="862" y="288"/>
                    </a:lnTo>
                    <a:lnTo>
                      <a:pt x="439" y="0"/>
                    </a:lnTo>
                    <a:lnTo>
                      <a:pt x="0" y="234"/>
                    </a:lnTo>
                    <a:lnTo>
                      <a:pt x="28" y="798"/>
                    </a:lnTo>
                    <a:lnTo>
                      <a:pt x="279" y="857"/>
                    </a:lnTo>
                    <a:lnTo>
                      <a:pt x="321" y="699"/>
                    </a:lnTo>
                    <a:lnTo>
                      <a:pt x="416" y="647"/>
                    </a:lnTo>
                    <a:lnTo>
                      <a:pt x="460" y="654"/>
                    </a:lnTo>
                    <a:lnTo>
                      <a:pt x="475" y="619"/>
                    </a:lnTo>
                    <a:lnTo>
                      <a:pt x="524" y="619"/>
                    </a:lnTo>
                    <a:lnTo>
                      <a:pt x="612" y="661"/>
                    </a:lnTo>
                    <a:lnTo>
                      <a:pt x="654" y="713"/>
                    </a:lnTo>
                    <a:lnTo>
                      <a:pt x="673" y="791"/>
                    </a:lnTo>
                    <a:lnTo>
                      <a:pt x="652" y="857"/>
                    </a:lnTo>
                    <a:lnTo>
                      <a:pt x="860" y="945"/>
                    </a:lnTo>
                    <a:lnTo>
                      <a:pt x="968" y="973"/>
                    </a:lnTo>
                    <a:lnTo>
                      <a:pt x="1056" y="1082"/>
                    </a:lnTo>
                    <a:lnTo>
                      <a:pt x="1115" y="1285"/>
                    </a:lnTo>
                    <a:lnTo>
                      <a:pt x="1238" y="1429"/>
                    </a:lnTo>
                    <a:lnTo>
                      <a:pt x="1375" y="1486"/>
                    </a:lnTo>
                    <a:lnTo>
                      <a:pt x="1512" y="1559"/>
                    </a:lnTo>
                    <a:lnTo>
                      <a:pt x="1613" y="1580"/>
                    </a:lnTo>
                    <a:lnTo>
                      <a:pt x="1672" y="1668"/>
                    </a:lnTo>
                    <a:lnTo>
                      <a:pt x="1897" y="171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1" name="Freeform 286"/>
              <p:cNvSpPr>
                <a:spLocks/>
              </p:cNvSpPr>
              <p:nvPr/>
            </p:nvSpPr>
            <p:spPr bwMode="auto">
              <a:xfrm>
                <a:off x="5948534" y="3525509"/>
                <a:ext cx="179643" cy="126853"/>
              </a:xfrm>
              <a:custGeom>
                <a:avLst/>
                <a:gdLst>
                  <a:gd name="T0" fmla="*/ 1081 w 1157"/>
                  <a:gd name="T1" fmla="*/ 716 h 817"/>
                  <a:gd name="T2" fmla="*/ 1157 w 1157"/>
                  <a:gd name="T3" fmla="*/ 565 h 817"/>
                  <a:gd name="T4" fmla="*/ 1126 w 1157"/>
                  <a:gd name="T5" fmla="*/ 456 h 817"/>
                  <a:gd name="T6" fmla="*/ 985 w 1157"/>
                  <a:gd name="T7" fmla="*/ 435 h 817"/>
                  <a:gd name="T8" fmla="*/ 952 w 1157"/>
                  <a:gd name="T9" fmla="*/ 281 h 817"/>
                  <a:gd name="T10" fmla="*/ 810 w 1157"/>
                  <a:gd name="T11" fmla="*/ 326 h 817"/>
                  <a:gd name="T12" fmla="*/ 680 w 1157"/>
                  <a:gd name="T13" fmla="*/ 326 h 817"/>
                  <a:gd name="T14" fmla="*/ 673 w 1157"/>
                  <a:gd name="T15" fmla="*/ 267 h 817"/>
                  <a:gd name="T16" fmla="*/ 536 w 1157"/>
                  <a:gd name="T17" fmla="*/ 274 h 817"/>
                  <a:gd name="T18" fmla="*/ 491 w 1157"/>
                  <a:gd name="T19" fmla="*/ 295 h 817"/>
                  <a:gd name="T20" fmla="*/ 406 w 1157"/>
                  <a:gd name="T21" fmla="*/ 295 h 817"/>
                  <a:gd name="T22" fmla="*/ 326 w 1157"/>
                  <a:gd name="T23" fmla="*/ 333 h 817"/>
                  <a:gd name="T24" fmla="*/ 297 w 1157"/>
                  <a:gd name="T25" fmla="*/ 274 h 817"/>
                  <a:gd name="T26" fmla="*/ 448 w 1157"/>
                  <a:gd name="T27" fmla="*/ 187 h 817"/>
                  <a:gd name="T28" fmla="*/ 463 w 1157"/>
                  <a:gd name="T29" fmla="*/ 102 h 817"/>
                  <a:gd name="T30" fmla="*/ 529 w 1157"/>
                  <a:gd name="T31" fmla="*/ 36 h 817"/>
                  <a:gd name="T32" fmla="*/ 427 w 1157"/>
                  <a:gd name="T33" fmla="*/ 0 h 817"/>
                  <a:gd name="T34" fmla="*/ 252 w 1157"/>
                  <a:gd name="T35" fmla="*/ 50 h 817"/>
                  <a:gd name="T36" fmla="*/ 245 w 1157"/>
                  <a:gd name="T37" fmla="*/ 194 h 817"/>
                  <a:gd name="T38" fmla="*/ 115 w 1157"/>
                  <a:gd name="T39" fmla="*/ 225 h 817"/>
                  <a:gd name="T40" fmla="*/ 0 w 1157"/>
                  <a:gd name="T41" fmla="*/ 253 h 817"/>
                  <a:gd name="T42" fmla="*/ 52 w 1157"/>
                  <a:gd name="T43" fmla="*/ 425 h 817"/>
                  <a:gd name="T44" fmla="*/ 101 w 1157"/>
                  <a:gd name="T45" fmla="*/ 499 h 817"/>
                  <a:gd name="T46" fmla="*/ 66 w 1157"/>
                  <a:gd name="T47" fmla="*/ 614 h 817"/>
                  <a:gd name="T48" fmla="*/ 59 w 1157"/>
                  <a:gd name="T49" fmla="*/ 744 h 817"/>
                  <a:gd name="T50" fmla="*/ 167 w 1157"/>
                  <a:gd name="T51" fmla="*/ 758 h 817"/>
                  <a:gd name="T52" fmla="*/ 392 w 1157"/>
                  <a:gd name="T53" fmla="*/ 666 h 817"/>
                  <a:gd name="T54" fmla="*/ 456 w 1157"/>
                  <a:gd name="T55" fmla="*/ 565 h 817"/>
                  <a:gd name="T56" fmla="*/ 543 w 1157"/>
                  <a:gd name="T57" fmla="*/ 463 h 817"/>
                  <a:gd name="T58" fmla="*/ 616 w 1157"/>
                  <a:gd name="T59" fmla="*/ 527 h 817"/>
                  <a:gd name="T60" fmla="*/ 637 w 1157"/>
                  <a:gd name="T61" fmla="*/ 680 h 817"/>
                  <a:gd name="T62" fmla="*/ 616 w 1157"/>
                  <a:gd name="T63" fmla="*/ 817 h 817"/>
                  <a:gd name="T64" fmla="*/ 796 w 1157"/>
                  <a:gd name="T65" fmla="*/ 803 h 817"/>
                  <a:gd name="T66" fmla="*/ 940 w 1157"/>
                  <a:gd name="T67" fmla="*/ 688 h 817"/>
                  <a:gd name="T68" fmla="*/ 1027 w 1157"/>
                  <a:gd name="T69" fmla="*/ 688 h 817"/>
                  <a:gd name="T70" fmla="*/ 1081 w 1157"/>
                  <a:gd name="T71" fmla="*/ 716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57" h="817">
                    <a:moveTo>
                      <a:pt x="1081" y="716"/>
                    </a:moveTo>
                    <a:lnTo>
                      <a:pt x="1157" y="565"/>
                    </a:lnTo>
                    <a:lnTo>
                      <a:pt x="1126" y="456"/>
                    </a:lnTo>
                    <a:lnTo>
                      <a:pt x="985" y="435"/>
                    </a:lnTo>
                    <a:lnTo>
                      <a:pt x="952" y="281"/>
                    </a:lnTo>
                    <a:lnTo>
                      <a:pt x="810" y="326"/>
                    </a:lnTo>
                    <a:lnTo>
                      <a:pt x="680" y="326"/>
                    </a:lnTo>
                    <a:lnTo>
                      <a:pt x="673" y="267"/>
                    </a:lnTo>
                    <a:lnTo>
                      <a:pt x="536" y="274"/>
                    </a:lnTo>
                    <a:lnTo>
                      <a:pt x="491" y="295"/>
                    </a:lnTo>
                    <a:lnTo>
                      <a:pt x="406" y="295"/>
                    </a:lnTo>
                    <a:lnTo>
                      <a:pt x="326" y="333"/>
                    </a:lnTo>
                    <a:lnTo>
                      <a:pt x="297" y="274"/>
                    </a:lnTo>
                    <a:lnTo>
                      <a:pt x="448" y="187"/>
                    </a:lnTo>
                    <a:lnTo>
                      <a:pt x="463" y="102"/>
                    </a:lnTo>
                    <a:lnTo>
                      <a:pt x="529" y="36"/>
                    </a:lnTo>
                    <a:lnTo>
                      <a:pt x="427" y="0"/>
                    </a:lnTo>
                    <a:lnTo>
                      <a:pt x="252" y="50"/>
                    </a:lnTo>
                    <a:lnTo>
                      <a:pt x="245" y="194"/>
                    </a:lnTo>
                    <a:lnTo>
                      <a:pt x="115" y="225"/>
                    </a:lnTo>
                    <a:lnTo>
                      <a:pt x="0" y="253"/>
                    </a:lnTo>
                    <a:lnTo>
                      <a:pt x="52" y="425"/>
                    </a:lnTo>
                    <a:lnTo>
                      <a:pt x="101" y="499"/>
                    </a:lnTo>
                    <a:lnTo>
                      <a:pt x="66" y="614"/>
                    </a:lnTo>
                    <a:lnTo>
                      <a:pt x="59" y="744"/>
                    </a:lnTo>
                    <a:lnTo>
                      <a:pt x="167" y="758"/>
                    </a:lnTo>
                    <a:lnTo>
                      <a:pt x="392" y="666"/>
                    </a:lnTo>
                    <a:lnTo>
                      <a:pt x="456" y="565"/>
                    </a:lnTo>
                    <a:lnTo>
                      <a:pt x="543" y="463"/>
                    </a:lnTo>
                    <a:lnTo>
                      <a:pt x="616" y="527"/>
                    </a:lnTo>
                    <a:lnTo>
                      <a:pt x="637" y="680"/>
                    </a:lnTo>
                    <a:lnTo>
                      <a:pt x="616" y="817"/>
                    </a:lnTo>
                    <a:lnTo>
                      <a:pt x="796" y="803"/>
                    </a:lnTo>
                    <a:lnTo>
                      <a:pt x="940" y="688"/>
                    </a:lnTo>
                    <a:lnTo>
                      <a:pt x="1027" y="688"/>
                    </a:lnTo>
                    <a:lnTo>
                      <a:pt x="1081" y="71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2" name="Freeform 287"/>
              <p:cNvSpPr>
                <a:spLocks/>
              </p:cNvSpPr>
              <p:nvPr/>
            </p:nvSpPr>
            <p:spPr bwMode="auto">
              <a:xfrm>
                <a:off x="5994649" y="3445547"/>
                <a:ext cx="256811" cy="131666"/>
              </a:xfrm>
              <a:custGeom>
                <a:avLst/>
                <a:gdLst>
                  <a:gd name="T0" fmla="*/ 655 w 1654"/>
                  <a:gd name="T1" fmla="*/ 796 h 848"/>
                  <a:gd name="T2" fmla="*/ 699 w 1654"/>
                  <a:gd name="T3" fmla="*/ 699 h 848"/>
                  <a:gd name="T4" fmla="*/ 926 w 1654"/>
                  <a:gd name="T5" fmla="*/ 569 h 848"/>
                  <a:gd name="T6" fmla="*/ 1014 w 1654"/>
                  <a:gd name="T7" fmla="*/ 645 h 848"/>
                  <a:gd name="T8" fmla="*/ 1110 w 1654"/>
                  <a:gd name="T9" fmla="*/ 633 h 848"/>
                  <a:gd name="T10" fmla="*/ 1132 w 1654"/>
                  <a:gd name="T11" fmla="*/ 503 h 848"/>
                  <a:gd name="T12" fmla="*/ 1231 w 1654"/>
                  <a:gd name="T13" fmla="*/ 494 h 848"/>
                  <a:gd name="T14" fmla="*/ 1361 w 1654"/>
                  <a:gd name="T15" fmla="*/ 395 h 848"/>
                  <a:gd name="T16" fmla="*/ 1536 w 1654"/>
                  <a:gd name="T17" fmla="*/ 362 h 848"/>
                  <a:gd name="T18" fmla="*/ 1654 w 1654"/>
                  <a:gd name="T19" fmla="*/ 222 h 848"/>
                  <a:gd name="T20" fmla="*/ 1578 w 1654"/>
                  <a:gd name="T21" fmla="*/ 161 h 848"/>
                  <a:gd name="T22" fmla="*/ 1375 w 1654"/>
                  <a:gd name="T23" fmla="*/ 102 h 848"/>
                  <a:gd name="T24" fmla="*/ 1122 w 1654"/>
                  <a:gd name="T25" fmla="*/ 59 h 848"/>
                  <a:gd name="T26" fmla="*/ 905 w 1654"/>
                  <a:gd name="T27" fmla="*/ 130 h 848"/>
                  <a:gd name="T28" fmla="*/ 839 w 1654"/>
                  <a:gd name="T29" fmla="*/ 38 h 848"/>
                  <a:gd name="T30" fmla="*/ 761 w 1654"/>
                  <a:gd name="T31" fmla="*/ 0 h 848"/>
                  <a:gd name="T32" fmla="*/ 600 w 1654"/>
                  <a:gd name="T33" fmla="*/ 95 h 848"/>
                  <a:gd name="T34" fmla="*/ 638 w 1654"/>
                  <a:gd name="T35" fmla="*/ 189 h 848"/>
                  <a:gd name="T36" fmla="*/ 463 w 1654"/>
                  <a:gd name="T37" fmla="*/ 210 h 848"/>
                  <a:gd name="T38" fmla="*/ 390 w 1654"/>
                  <a:gd name="T39" fmla="*/ 144 h 848"/>
                  <a:gd name="T40" fmla="*/ 281 w 1654"/>
                  <a:gd name="T41" fmla="*/ 144 h 848"/>
                  <a:gd name="T42" fmla="*/ 225 w 1654"/>
                  <a:gd name="T43" fmla="*/ 218 h 848"/>
                  <a:gd name="T44" fmla="*/ 182 w 1654"/>
                  <a:gd name="T45" fmla="*/ 305 h 848"/>
                  <a:gd name="T46" fmla="*/ 97 w 1654"/>
                  <a:gd name="T47" fmla="*/ 310 h 848"/>
                  <a:gd name="T48" fmla="*/ 31 w 1654"/>
                  <a:gd name="T49" fmla="*/ 369 h 848"/>
                  <a:gd name="T50" fmla="*/ 144 w 1654"/>
                  <a:gd name="T51" fmla="*/ 392 h 848"/>
                  <a:gd name="T52" fmla="*/ 296 w 1654"/>
                  <a:gd name="T53" fmla="*/ 399 h 848"/>
                  <a:gd name="T54" fmla="*/ 333 w 1654"/>
                  <a:gd name="T55" fmla="*/ 494 h 848"/>
                  <a:gd name="T56" fmla="*/ 456 w 1654"/>
                  <a:gd name="T57" fmla="*/ 501 h 848"/>
                  <a:gd name="T58" fmla="*/ 456 w 1654"/>
                  <a:gd name="T59" fmla="*/ 579 h 848"/>
                  <a:gd name="T60" fmla="*/ 303 w 1654"/>
                  <a:gd name="T61" fmla="*/ 673 h 848"/>
                  <a:gd name="T62" fmla="*/ 151 w 1654"/>
                  <a:gd name="T63" fmla="*/ 702 h 848"/>
                  <a:gd name="T64" fmla="*/ 0 w 1654"/>
                  <a:gd name="T65" fmla="*/ 789 h 848"/>
                  <a:gd name="T66" fmla="*/ 29 w 1654"/>
                  <a:gd name="T67" fmla="*/ 848 h 848"/>
                  <a:gd name="T68" fmla="*/ 109 w 1654"/>
                  <a:gd name="T69" fmla="*/ 810 h 848"/>
                  <a:gd name="T70" fmla="*/ 194 w 1654"/>
                  <a:gd name="T71" fmla="*/ 810 h 848"/>
                  <a:gd name="T72" fmla="*/ 239 w 1654"/>
                  <a:gd name="T73" fmla="*/ 789 h 848"/>
                  <a:gd name="T74" fmla="*/ 376 w 1654"/>
                  <a:gd name="T75" fmla="*/ 782 h 848"/>
                  <a:gd name="T76" fmla="*/ 383 w 1654"/>
                  <a:gd name="T77" fmla="*/ 841 h 848"/>
                  <a:gd name="T78" fmla="*/ 513 w 1654"/>
                  <a:gd name="T79" fmla="*/ 841 h 848"/>
                  <a:gd name="T80" fmla="*/ 655 w 1654"/>
                  <a:gd name="T81" fmla="*/ 796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54" h="848">
                    <a:moveTo>
                      <a:pt x="655" y="796"/>
                    </a:moveTo>
                    <a:lnTo>
                      <a:pt x="699" y="699"/>
                    </a:lnTo>
                    <a:lnTo>
                      <a:pt x="926" y="569"/>
                    </a:lnTo>
                    <a:lnTo>
                      <a:pt x="1014" y="645"/>
                    </a:lnTo>
                    <a:lnTo>
                      <a:pt x="1110" y="633"/>
                    </a:lnTo>
                    <a:lnTo>
                      <a:pt x="1132" y="503"/>
                    </a:lnTo>
                    <a:lnTo>
                      <a:pt x="1231" y="494"/>
                    </a:lnTo>
                    <a:lnTo>
                      <a:pt x="1361" y="395"/>
                    </a:lnTo>
                    <a:lnTo>
                      <a:pt x="1536" y="362"/>
                    </a:lnTo>
                    <a:lnTo>
                      <a:pt x="1654" y="222"/>
                    </a:lnTo>
                    <a:lnTo>
                      <a:pt x="1578" y="161"/>
                    </a:lnTo>
                    <a:lnTo>
                      <a:pt x="1375" y="102"/>
                    </a:lnTo>
                    <a:lnTo>
                      <a:pt x="1122" y="59"/>
                    </a:lnTo>
                    <a:lnTo>
                      <a:pt x="905" y="130"/>
                    </a:lnTo>
                    <a:lnTo>
                      <a:pt x="839" y="38"/>
                    </a:lnTo>
                    <a:lnTo>
                      <a:pt x="761" y="0"/>
                    </a:lnTo>
                    <a:lnTo>
                      <a:pt x="600" y="95"/>
                    </a:lnTo>
                    <a:lnTo>
                      <a:pt x="638" y="189"/>
                    </a:lnTo>
                    <a:lnTo>
                      <a:pt x="463" y="210"/>
                    </a:lnTo>
                    <a:lnTo>
                      <a:pt x="390" y="144"/>
                    </a:lnTo>
                    <a:lnTo>
                      <a:pt x="281" y="144"/>
                    </a:lnTo>
                    <a:lnTo>
                      <a:pt x="225" y="218"/>
                    </a:lnTo>
                    <a:lnTo>
                      <a:pt x="182" y="305"/>
                    </a:lnTo>
                    <a:lnTo>
                      <a:pt x="97" y="310"/>
                    </a:lnTo>
                    <a:lnTo>
                      <a:pt x="31" y="369"/>
                    </a:lnTo>
                    <a:lnTo>
                      <a:pt x="144" y="392"/>
                    </a:lnTo>
                    <a:lnTo>
                      <a:pt x="296" y="399"/>
                    </a:lnTo>
                    <a:lnTo>
                      <a:pt x="333" y="494"/>
                    </a:lnTo>
                    <a:lnTo>
                      <a:pt x="456" y="501"/>
                    </a:lnTo>
                    <a:lnTo>
                      <a:pt x="456" y="579"/>
                    </a:lnTo>
                    <a:lnTo>
                      <a:pt x="303" y="673"/>
                    </a:lnTo>
                    <a:lnTo>
                      <a:pt x="151" y="702"/>
                    </a:lnTo>
                    <a:lnTo>
                      <a:pt x="0" y="789"/>
                    </a:lnTo>
                    <a:lnTo>
                      <a:pt x="29" y="848"/>
                    </a:lnTo>
                    <a:lnTo>
                      <a:pt x="109" y="810"/>
                    </a:lnTo>
                    <a:lnTo>
                      <a:pt x="194" y="810"/>
                    </a:lnTo>
                    <a:lnTo>
                      <a:pt x="239" y="789"/>
                    </a:lnTo>
                    <a:lnTo>
                      <a:pt x="376" y="782"/>
                    </a:lnTo>
                    <a:lnTo>
                      <a:pt x="383" y="841"/>
                    </a:lnTo>
                    <a:lnTo>
                      <a:pt x="513" y="841"/>
                    </a:lnTo>
                    <a:lnTo>
                      <a:pt x="655" y="79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3" name="Freeform 288"/>
              <p:cNvSpPr>
                <a:spLocks/>
              </p:cNvSpPr>
              <p:nvPr/>
            </p:nvSpPr>
            <p:spPr bwMode="auto">
              <a:xfrm>
                <a:off x="5780847" y="3597398"/>
                <a:ext cx="340810" cy="263332"/>
              </a:xfrm>
              <a:custGeom>
                <a:avLst/>
                <a:gdLst>
                  <a:gd name="T0" fmla="*/ 66 w 2195"/>
                  <a:gd name="T1" fmla="*/ 1642 h 1696"/>
                  <a:gd name="T2" fmla="*/ 262 w 2195"/>
                  <a:gd name="T3" fmla="*/ 1654 h 1696"/>
                  <a:gd name="T4" fmla="*/ 338 w 2195"/>
                  <a:gd name="T5" fmla="*/ 1663 h 1696"/>
                  <a:gd name="T6" fmla="*/ 664 w 2195"/>
                  <a:gd name="T7" fmla="*/ 1696 h 1696"/>
                  <a:gd name="T8" fmla="*/ 881 w 2195"/>
                  <a:gd name="T9" fmla="*/ 1642 h 1696"/>
                  <a:gd name="T10" fmla="*/ 881 w 2195"/>
                  <a:gd name="T11" fmla="*/ 1491 h 1696"/>
                  <a:gd name="T12" fmla="*/ 902 w 2195"/>
                  <a:gd name="T13" fmla="*/ 1382 h 1696"/>
                  <a:gd name="T14" fmla="*/ 1032 w 2195"/>
                  <a:gd name="T15" fmla="*/ 1361 h 1696"/>
                  <a:gd name="T16" fmla="*/ 1141 w 2195"/>
                  <a:gd name="T17" fmla="*/ 1273 h 1696"/>
                  <a:gd name="T18" fmla="*/ 1325 w 2195"/>
                  <a:gd name="T19" fmla="*/ 1306 h 1696"/>
                  <a:gd name="T20" fmla="*/ 1325 w 2195"/>
                  <a:gd name="T21" fmla="*/ 1143 h 1696"/>
                  <a:gd name="T22" fmla="*/ 1467 w 2195"/>
                  <a:gd name="T23" fmla="*/ 893 h 1696"/>
                  <a:gd name="T24" fmla="*/ 1597 w 2195"/>
                  <a:gd name="T25" fmla="*/ 914 h 1696"/>
                  <a:gd name="T26" fmla="*/ 1727 w 2195"/>
                  <a:gd name="T27" fmla="*/ 688 h 1696"/>
                  <a:gd name="T28" fmla="*/ 1673 w 2195"/>
                  <a:gd name="T29" fmla="*/ 491 h 1696"/>
                  <a:gd name="T30" fmla="*/ 2029 w 2195"/>
                  <a:gd name="T31" fmla="*/ 340 h 1696"/>
                  <a:gd name="T32" fmla="*/ 2138 w 2195"/>
                  <a:gd name="T33" fmla="*/ 340 h 1696"/>
                  <a:gd name="T34" fmla="*/ 2195 w 2195"/>
                  <a:gd name="T35" fmla="*/ 307 h 1696"/>
                  <a:gd name="T36" fmla="*/ 2161 w 2195"/>
                  <a:gd name="T37" fmla="*/ 253 h 1696"/>
                  <a:gd name="T38" fmla="*/ 2107 w 2195"/>
                  <a:gd name="T39" fmla="*/ 225 h 1696"/>
                  <a:gd name="T40" fmla="*/ 2022 w 2195"/>
                  <a:gd name="T41" fmla="*/ 225 h 1696"/>
                  <a:gd name="T42" fmla="*/ 1876 w 2195"/>
                  <a:gd name="T43" fmla="*/ 340 h 1696"/>
                  <a:gd name="T44" fmla="*/ 1696 w 2195"/>
                  <a:gd name="T45" fmla="*/ 354 h 1696"/>
                  <a:gd name="T46" fmla="*/ 1717 w 2195"/>
                  <a:gd name="T47" fmla="*/ 217 h 1696"/>
                  <a:gd name="T48" fmla="*/ 1696 w 2195"/>
                  <a:gd name="T49" fmla="*/ 64 h 1696"/>
                  <a:gd name="T50" fmla="*/ 1623 w 2195"/>
                  <a:gd name="T51" fmla="*/ 0 h 1696"/>
                  <a:gd name="T52" fmla="*/ 1536 w 2195"/>
                  <a:gd name="T53" fmla="*/ 102 h 1696"/>
                  <a:gd name="T54" fmla="*/ 1472 w 2195"/>
                  <a:gd name="T55" fmla="*/ 203 h 1696"/>
                  <a:gd name="T56" fmla="*/ 1247 w 2195"/>
                  <a:gd name="T57" fmla="*/ 295 h 1696"/>
                  <a:gd name="T58" fmla="*/ 1139 w 2195"/>
                  <a:gd name="T59" fmla="*/ 281 h 1696"/>
                  <a:gd name="T60" fmla="*/ 914 w 2195"/>
                  <a:gd name="T61" fmla="*/ 239 h 1696"/>
                  <a:gd name="T62" fmla="*/ 730 w 2195"/>
                  <a:gd name="T63" fmla="*/ 253 h 1696"/>
                  <a:gd name="T64" fmla="*/ 664 w 2195"/>
                  <a:gd name="T65" fmla="*/ 404 h 1696"/>
                  <a:gd name="T66" fmla="*/ 371 w 2195"/>
                  <a:gd name="T67" fmla="*/ 579 h 1696"/>
                  <a:gd name="T68" fmla="*/ 338 w 2195"/>
                  <a:gd name="T69" fmla="*/ 676 h 1696"/>
                  <a:gd name="T70" fmla="*/ 250 w 2195"/>
                  <a:gd name="T71" fmla="*/ 612 h 1696"/>
                  <a:gd name="T72" fmla="*/ 121 w 2195"/>
                  <a:gd name="T73" fmla="*/ 579 h 1696"/>
                  <a:gd name="T74" fmla="*/ 121 w 2195"/>
                  <a:gd name="T75" fmla="*/ 721 h 1696"/>
                  <a:gd name="T76" fmla="*/ 0 w 2195"/>
                  <a:gd name="T77" fmla="*/ 881 h 1696"/>
                  <a:gd name="T78" fmla="*/ 45 w 2195"/>
                  <a:gd name="T79" fmla="*/ 1132 h 1696"/>
                  <a:gd name="T80" fmla="*/ 33 w 2195"/>
                  <a:gd name="T81" fmla="*/ 1262 h 1696"/>
                  <a:gd name="T82" fmla="*/ 78 w 2195"/>
                  <a:gd name="T83" fmla="*/ 1349 h 1696"/>
                  <a:gd name="T84" fmla="*/ 142 w 2195"/>
                  <a:gd name="T85" fmla="*/ 1295 h 1696"/>
                  <a:gd name="T86" fmla="*/ 208 w 2195"/>
                  <a:gd name="T87" fmla="*/ 1392 h 1696"/>
                  <a:gd name="T88" fmla="*/ 121 w 2195"/>
                  <a:gd name="T89" fmla="*/ 1524 h 1696"/>
                  <a:gd name="T90" fmla="*/ 66 w 2195"/>
                  <a:gd name="T91" fmla="*/ 1642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95" h="1696">
                    <a:moveTo>
                      <a:pt x="66" y="1642"/>
                    </a:moveTo>
                    <a:lnTo>
                      <a:pt x="262" y="1654"/>
                    </a:lnTo>
                    <a:lnTo>
                      <a:pt x="338" y="1663"/>
                    </a:lnTo>
                    <a:lnTo>
                      <a:pt x="664" y="1696"/>
                    </a:lnTo>
                    <a:lnTo>
                      <a:pt x="881" y="1642"/>
                    </a:lnTo>
                    <a:lnTo>
                      <a:pt x="881" y="1491"/>
                    </a:lnTo>
                    <a:lnTo>
                      <a:pt x="902" y="1382"/>
                    </a:lnTo>
                    <a:lnTo>
                      <a:pt x="1032" y="1361"/>
                    </a:lnTo>
                    <a:lnTo>
                      <a:pt x="1141" y="1273"/>
                    </a:lnTo>
                    <a:lnTo>
                      <a:pt x="1325" y="1306"/>
                    </a:lnTo>
                    <a:lnTo>
                      <a:pt x="1325" y="1143"/>
                    </a:lnTo>
                    <a:lnTo>
                      <a:pt x="1467" y="893"/>
                    </a:lnTo>
                    <a:lnTo>
                      <a:pt x="1597" y="914"/>
                    </a:lnTo>
                    <a:lnTo>
                      <a:pt x="1727" y="688"/>
                    </a:lnTo>
                    <a:lnTo>
                      <a:pt x="1673" y="491"/>
                    </a:lnTo>
                    <a:lnTo>
                      <a:pt x="2029" y="340"/>
                    </a:lnTo>
                    <a:lnTo>
                      <a:pt x="2138" y="340"/>
                    </a:lnTo>
                    <a:lnTo>
                      <a:pt x="2195" y="307"/>
                    </a:lnTo>
                    <a:lnTo>
                      <a:pt x="2161" y="253"/>
                    </a:lnTo>
                    <a:lnTo>
                      <a:pt x="2107" y="225"/>
                    </a:lnTo>
                    <a:lnTo>
                      <a:pt x="2022" y="225"/>
                    </a:lnTo>
                    <a:lnTo>
                      <a:pt x="1876" y="340"/>
                    </a:lnTo>
                    <a:lnTo>
                      <a:pt x="1696" y="354"/>
                    </a:lnTo>
                    <a:lnTo>
                      <a:pt x="1717" y="217"/>
                    </a:lnTo>
                    <a:lnTo>
                      <a:pt x="1696" y="64"/>
                    </a:lnTo>
                    <a:lnTo>
                      <a:pt x="1623" y="0"/>
                    </a:lnTo>
                    <a:lnTo>
                      <a:pt x="1536" y="102"/>
                    </a:lnTo>
                    <a:lnTo>
                      <a:pt x="1472" y="203"/>
                    </a:lnTo>
                    <a:lnTo>
                      <a:pt x="1247" y="295"/>
                    </a:lnTo>
                    <a:lnTo>
                      <a:pt x="1139" y="281"/>
                    </a:lnTo>
                    <a:lnTo>
                      <a:pt x="914" y="239"/>
                    </a:lnTo>
                    <a:lnTo>
                      <a:pt x="730" y="253"/>
                    </a:lnTo>
                    <a:lnTo>
                      <a:pt x="664" y="404"/>
                    </a:lnTo>
                    <a:lnTo>
                      <a:pt x="371" y="579"/>
                    </a:lnTo>
                    <a:lnTo>
                      <a:pt x="338" y="676"/>
                    </a:lnTo>
                    <a:lnTo>
                      <a:pt x="250" y="612"/>
                    </a:lnTo>
                    <a:lnTo>
                      <a:pt x="121" y="579"/>
                    </a:lnTo>
                    <a:lnTo>
                      <a:pt x="121" y="721"/>
                    </a:lnTo>
                    <a:lnTo>
                      <a:pt x="0" y="881"/>
                    </a:lnTo>
                    <a:lnTo>
                      <a:pt x="45" y="1132"/>
                    </a:lnTo>
                    <a:lnTo>
                      <a:pt x="33" y="1262"/>
                    </a:lnTo>
                    <a:lnTo>
                      <a:pt x="78" y="1349"/>
                    </a:lnTo>
                    <a:lnTo>
                      <a:pt x="142" y="1295"/>
                    </a:lnTo>
                    <a:lnTo>
                      <a:pt x="208" y="1392"/>
                    </a:lnTo>
                    <a:lnTo>
                      <a:pt x="121" y="1524"/>
                    </a:lnTo>
                    <a:lnTo>
                      <a:pt x="66" y="164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4" name="Freeform 289"/>
              <p:cNvSpPr>
                <a:spLocks/>
              </p:cNvSpPr>
              <p:nvPr/>
            </p:nvSpPr>
            <p:spPr bwMode="auto">
              <a:xfrm>
                <a:off x="5157297" y="3810113"/>
                <a:ext cx="9937" cy="15371"/>
              </a:xfrm>
              <a:custGeom>
                <a:avLst/>
                <a:gdLst>
                  <a:gd name="T0" fmla="*/ 45 w 64"/>
                  <a:gd name="T1" fmla="*/ 0 h 99"/>
                  <a:gd name="T2" fmla="*/ 0 w 64"/>
                  <a:gd name="T3" fmla="*/ 55 h 99"/>
                  <a:gd name="T4" fmla="*/ 17 w 64"/>
                  <a:gd name="T5" fmla="*/ 99 h 99"/>
                  <a:gd name="T6" fmla="*/ 64 w 64"/>
                  <a:gd name="T7" fmla="*/ 45 h 99"/>
                  <a:gd name="T8" fmla="*/ 45 w 64"/>
                  <a:gd name="T9" fmla="*/ 0 h 99"/>
                </a:gdLst>
                <a:ahLst/>
                <a:cxnLst>
                  <a:cxn ang="0">
                    <a:pos x="T0" y="T1"/>
                  </a:cxn>
                  <a:cxn ang="0">
                    <a:pos x="T2" y="T3"/>
                  </a:cxn>
                  <a:cxn ang="0">
                    <a:pos x="T4" y="T5"/>
                  </a:cxn>
                  <a:cxn ang="0">
                    <a:pos x="T6" y="T7"/>
                  </a:cxn>
                  <a:cxn ang="0">
                    <a:pos x="T8" y="T9"/>
                  </a:cxn>
                </a:cxnLst>
                <a:rect l="0" t="0" r="r" b="b"/>
                <a:pathLst>
                  <a:path w="64" h="99">
                    <a:moveTo>
                      <a:pt x="45" y="0"/>
                    </a:moveTo>
                    <a:lnTo>
                      <a:pt x="0" y="55"/>
                    </a:lnTo>
                    <a:lnTo>
                      <a:pt x="17" y="99"/>
                    </a:lnTo>
                    <a:lnTo>
                      <a:pt x="64" y="45"/>
                    </a:lnTo>
                    <a:lnTo>
                      <a:pt x="45"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5" name="Freeform 290"/>
              <p:cNvSpPr>
                <a:spLocks/>
              </p:cNvSpPr>
              <p:nvPr/>
            </p:nvSpPr>
            <p:spPr bwMode="auto">
              <a:xfrm>
                <a:off x="5157297" y="3818652"/>
                <a:ext cx="2640" cy="6832"/>
              </a:xfrm>
              <a:custGeom>
                <a:avLst/>
                <a:gdLst>
                  <a:gd name="T0" fmla="*/ 0 w 17"/>
                  <a:gd name="T1" fmla="*/ 0 h 44"/>
                  <a:gd name="T2" fmla="*/ 17 w 17"/>
                  <a:gd name="T3" fmla="*/ 44 h 44"/>
                  <a:gd name="T4" fmla="*/ 0 w 17"/>
                  <a:gd name="T5" fmla="*/ 0 h 44"/>
                </a:gdLst>
                <a:ahLst/>
                <a:cxnLst>
                  <a:cxn ang="0">
                    <a:pos x="T0" y="T1"/>
                  </a:cxn>
                  <a:cxn ang="0">
                    <a:pos x="T2" y="T3"/>
                  </a:cxn>
                  <a:cxn ang="0">
                    <a:pos x="T4" y="T5"/>
                  </a:cxn>
                </a:cxnLst>
                <a:rect l="0" t="0" r="r" b="b"/>
                <a:pathLst>
                  <a:path w="17" h="44">
                    <a:moveTo>
                      <a:pt x="0" y="0"/>
                    </a:moveTo>
                    <a:lnTo>
                      <a:pt x="17" y="44"/>
                    </a:lnTo>
                    <a:lnTo>
                      <a:pt x="0" y="0"/>
                    </a:lnTo>
                    <a:close/>
                  </a:path>
                </a:pathLst>
              </a:custGeom>
              <a:grpFill/>
              <a:ln w="3175">
                <a:solidFill>
                  <a:srgbClr val="C6D55E"/>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286" name="Line 291"/>
              <p:cNvSpPr>
                <a:spLocks noChangeShapeType="1"/>
              </p:cNvSpPr>
              <p:nvPr/>
            </p:nvSpPr>
            <p:spPr bwMode="auto">
              <a:xfrm>
                <a:off x="5157297" y="3818652"/>
                <a:ext cx="2640" cy="6832"/>
              </a:xfrm>
              <a:prstGeom prst="line">
                <a:avLst/>
              </a:pr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287" name="Freeform 292"/>
              <p:cNvSpPr>
                <a:spLocks/>
              </p:cNvSpPr>
              <p:nvPr/>
            </p:nvSpPr>
            <p:spPr bwMode="auto">
              <a:xfrm>
                <a:off x="4071363" y="3991774"/>
                <a:ext cx="397172" cy="361150"/>
              </a:xfrm>
              <a:custGeom>
                <a:avLst/>
                <a:gdLst>
                  <a:gd name="T0" fmla="*/ 1162 w 2558"/>
                  <a:gd name="T1" fmla="*/ 0 h 2326"/>
                  <a:gd name="T2" fmla="*/ 824 w 2558"/>
                  <a:gd name="T3" fmla="*/ 7 h 2326"/>
                  <a:gd name="T4" fmla="*/ 1011 w 2558"/>
                  <a:gd name="T5" fmla="*/ 1469 h 2326"/>
                  <a:gd name="T6" fmla="*/ 468 w 2558"/>
                  <a:gd name="T7" fmla="*/ 1478 h 2326"/>
                  <a:gd name="T8" fmla="*/ 423 w 2558"/>
                  <a:gd name="T9" fmla="*/ 1448 h 2326"/>
                  <a:gd name="T10" fmla="*/ 359 w 2558"/>
                  <a:gd name="T11" fmla="*/ 1490 h 2326"/>
                  <a:gd name="T12" fmla="*/ 250 w 2558"/>
                  <a:gd name="T13" fmla="*/ 1478 h 2326"/>
                  <a:gd name="T14" fmla="*/ 163 w 2558"/>
                  <a:gd name="T15" fmla="*/ 1544 h 2326"/>
                  <a:gd name="T16" fmla="*/ 97 w 2558"/>
                  <a:gd name="T17" fmla="*/ 1469 h 2326"/>
                  <a:gd name="T18" fmla="*/ 33 w 2558"/>
                  <a:gd name="T19" fmla="*/ 1478 h 2326"/>
                  <a:gd name="T20" fmla="*/ 0 w 2558"/>
                  <a:gd name="T21" fmla="*/ 1587 h 2326"/>
                  <a:gd name="T22" fmla="*/ 33 w 2558"/>
                  <a:gd name="T23" fmla="*/ 1828 h 2326"/>
                  <a:gd name="T24" fmla="*/ 130 w 2558"/>
                  <a:gd name="T25" fmla="*/ 1904 h 2326"/>
                  <a:gd name="T26" fmla="*/ 130 w 2558"/>
                  <a:gd name="T27" fmla="*/ 2010 h 2326"/>
                  <a:gd name="T28" fmla="*/ 293 w 2558"/>
                  <a:gd name="T29" fmla="*/ 2088 h 2326"/>
                  <a:gd name="T30" fmla="*/ 401 w 2558"/>
                  <a:gd name="T31" fmla="*/ 2076 h 2326"/>
                  <a:gd name="T32" fmla="*/ 446 w 2558"/>
                  <a:gd name="T33" fmla="*/ 2022 h 2326"/>
                  <a:gd name="T34" fmla="*/ 522 w 2558"/>
                  <a:gd name="T35" fmla="*/ 2097 h 2326"/>
                  <a:gd name="T36" fmla="*/ 631 w 2558"/>
                  <a:gd name="T37" fmla="*/ 2326 h 2326"/>
                  <a:gd name="T38" fmla="*/ 770 w 2558"/>
                  <a:gd name="T39" fmla="*/ 2305 h 2326"/>
                  <a:gd name="T40" fmla="*/ 857 w 2558"/>
                  <a:gd name="T41" fmla="*/ 2218 h 2326"/>
                  <a:gd name="T42" fmla="*/ 945 w 2558"/>
                  <a:gd name="T43" fmla="*/ 2293 h 2326"/>
                  <a:gd name="T44" fmla="*/ 1042 w 2558"/>
                  <a:gd name="T45" fmla="*/ 2305 h 2326"/>
                  <a:gd name="T46" fmla="*/ 1065 w 2558"/>
                  <a:gd name="T47" fmla="*/ 2121 h 2326"/>
                  <a:gd name="T48" fmla="*/ 1120 w 2558"/>
                  <a:gd name="T49" fmla="*/ 2088 h 2326"/>
                  <a:gd name="T50" fmla="*/ 1108 w 2558"/>
                  <a:gd name="T51" fmla="*/ 2010 h 2326"/>
                  <a:gd name="T52" fmla="*/ 1249 w 2558"/>
                  <a:gd name="T53" fmla="*/ 1880 h 2326"/>
                  <a:gd name="T54" fmla="*/ 1271 w 2558"/>
                  <a:gd name="T55" fmla="*/ 1816 h 2326"/>
                  <a:gd name="T56" fmla="*/ 1379 w 2558"/>
                  <a:gd name="T57" fmla="*/ 1837 h 2326"/>
                  <a:gd name="T58" fmla="*/ 1521 w 2558"/>
                  <a:gd name="T59" fmla="*/ 1653 h 2326"/>
                  <a:gd name="T60" fmla="*/ 1597 w 2558"/>
                  <a:gd name="T61" fmla="*/ 1653 h 2326"/>
                  <a:gd name="T62" fmla="*/ 1660 w 2558"/>
                  <a:gd name="T63" fmla="*/ 1554 h 2326"/>
                  <a:gd name="T64" fmla="*/ 1835 w 2558"/>
                  <a:gd name="T65" fmla="*/ 1544 h 2326"/>
                  <a:gd name="T66" fmla="*/ 1878 w 2558"/>
                  <a:gd name="T67" fmla="*/ 1587 h 2326"/>
                  <a:gd name="T68" fmla="*/ 2107 w 2558"/>
                  <a:gd name="T69" fmla="*/ 1578 h 2326"/>
                  <a:gd name="T70" fmla="*/ 2194 w 2558"/>
                  <a:gd name="T71" fmla="*/ 1533 h 2326"/>
                  <a:gd name="T72" fmla="*/ 2357 w 2558"/>
                  <a:gd name="T73" fmla="*/ 1511 h 2326"/>
                  <a:gd name="T74" fmla="*/ 2558 w 2558"/>
                  <a:gd name="T75" fmla="*/ 897 h 2326"/>
                  <a:gd name="T76" fmla="*/ 2303 w 2558"/>
                  <a:gd name="T77" fmla="*/ 918 h 2326"/>
                  <a:gd name="T78" fmla="*/ 2294 w 2558"/>
                  <a:gd name="T79" fmla="*/ 845 h 2326"/>
                  <a:gd name="T80" fmla="*/ 2286 w 2558"/>
                  <a:gd name="T81" fmla="*/ 760 h 2326"/>
                  <a:gd name="T82" fmla="*/ 2208 w 2558"/>
                  <a:gd name="T83" fmla="*/ 737 h 2326"/>
                  <a:gd name="T84" fmla="*/ 2100 w 2558"/>
                  <a:gd name="T85" fmla="*/ 744 h 2326"/>
                  <a:gd name="T86" fmla="*/ 2034 w 2558"/>
                  <a:gd name="T87" fmla="*/ 628 h 2326"/>
                  <a:gd name="T88" fmla="*/ 1162 w 2558"/>
                  <a:gd name="T89" fmla="*/ 0 h 2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58" h="2326">
                    <a:moveTo>
                      <a:pt x="1162" y="0"/>
                    </a:moveTo>
                    <a:lnTo>
                      <a:pt x="824" y="7"/>
                    </a:lnTo>
                    <a:lnTo>
                      <a:pt x="1011" y="1469"/>
                    </a:lnTo>
                    <a:lnTo>
                      <a:pt x="468" y="1478"/>
                    </a:lnTo>
                    <a:lnTo>
                      <a:pt x="423" y="1448"/>
                    </a:lnTo>
                    <a:lnTo>
                      <a:pt x="359" y="1490"/>
                    </a:lnTo>
                    <a:lnTo>
                      <a:pt x="250" y="1478"/>
                    </a:lnTo>
                    <a:lnTo>
                      <a:pt x="163" y="1544"/>
                    </a:lnTo>
                    <a:lnTo>
                      <a:pt x="97" y="1469"/>
                    </a:lnTo>
                    <a:lnTo>
                      <a:pt x="33" y="1478"/>
                    </a:lnTo>
                    <a:lnTo>
                      <a:pt x="0" y="1587"/>
                    </a:lnTo>
                    <a:lnTo>
                      <a:pt x="33" y="1828"/>
                    </a:lnTo>
                    <a:lnTo>
                      <a:pt x="130" y="1904"/>
                    </a:lnTo>
                    <a:lnTo>
                      <a:pt x="130" y="2010"/>
                    </a:lnTo>
                    <a:lnTo>
                      <a:pt x="293" y="2088"/>
                    </a:lnTo>
                    <a:lnTo>
                      <a:pt x="401" y="2076"/>
                    </a:lnTo>
                    <a:lnTo>
                      <a:pt x="446" y="2022"/>
                    </a:lnTo>
                    <a:lnTo>
                      <a:pt x="522" y="2097"/>
                    </a:lnTo>
                    <a:lnTo>
                      <a:pt x="631" y="2326"/>
                    </a:lnTo>
                    <a:lnTo>
                      <a:pt x="770" y="2305"/>
                    </a:lnTo>
                    <a:lnTo>
                      <a:pt x="857" y="2218"/>
                    </a:lnTo>
                    <a:lnTo>
                      <a:pt x="945" y="2293"/>
                    </a:lnTo>
                    <a:lnTo>
                      <a:pt x="1042" y="2305"/>
                    </a:lnTo>
                    <a:lnTo>
                      <a:pt x="1065" y="2121"/>
                    </a:lnTo>
                    <a:lnTo>
                      <a:pt x="1120" y="2088"/>
                    </a:lnTo>
                    <a:lnTo>
                      <a:pt x="1108" y="2010"/>
                    </a:lnTo>
                    <a:lnTo>
                      <a:pt x="1249" y="1880"/>
                    </a:lnTo>
                    <a:lnTo>
                      <a:pt x="1271" y="1816"/>
                    </a:lnTo>
                    <a:lnTo>
                      <a:pt x="1379" y="1837"/>
                    </a:lnTo>
                    <a:lnTo>
                      <a:pt x="1521" y="1653"/>
                    </a:lnTo>
                    <a:lnTo>
                      <a:pt x="1597" y="1653"/>
                    </a:lnTo>
                    <a:lnTo>
                      <a:pt x="1660" y="1554"/>
                    </a:lnTo>
                    <a:lnTo>
                      <a:pt x="1835" y="1544"/>
                    </a:lnTo>
                    <a:lnTo>
                      <a:pt x="1878" y="1587"/>
                    </a:lnTo>
                    <a:lnTo>
                      <a:pt x="2107" y="1578"/>
                    </a:lnTo>
                    <a:lnTo>
                      <a:pt x="2194" y="1533"/>
                    </a:lnTo>
                    <a:lnTo>
                      <a:pt x="2357" y="1511"/>
                    </a:lnTo>
                    <a:lnTo>
                      <a:pt x="2558" y="897"/>
                    </a:lnTo>
                    <a:lnTo>
                      <a:pt x="2303" y="918"/>
                    </a:lnTo>
                    <a:lnTo>
                      <a:pt x="2294" y="845"/>
                    </a:lnTo>
                    <a:lnTo>
                      <a:pt x="2286" y="760"/>
                    </a:lnTo>
                    <a:lnTo>
                      <a:pt x="2208" y="737"/>
                    </a:lnTo>
                    <a:lnTo>
                      <a:pt x="2100" y="744"/>
                    </a:lnTo>
                    <a:lnTo>
                      <a:pt x="2034" y="628"/>
                    </a:lnTo>
                    <a:lnTo>
                      <a:pt x="1162"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8" name="Freeform 293"/>
              <p:cNvSpPr>
                <a:spLocks/>
              </p:cNvSpPr>
              <p:nvPr/>
            </p:nvSpPr>
            <p:spPr bwMode="auto">
              <a:xfrm>
                <a:off x="4233151" y="4231506"/>
                <a:ext cx="183680" cy="135082"/>
              </a:xfrm>
              <a:custGeom>
                <a:avLst/>
                <a:gdLst>
                  <a:gd name="T0" fmla="*/ 836 w 1183"/>
                  <a:gd name="T1" fmla="*/ 43 h 870"/>
                  <a:gd name="T2" fmla="*/ 848 w 1183"/>
                  <a:gd name="T3" fmla="*/ 152 h 870"/>
                  <a:gd name="T4" fmla="*/ 911 w 1183"/>
                  <a:gd name="T5" fmla="*/ 230 h 870"/>
                  <a:gd name="T6" fmla="*/ 989 w 1183"/>
                  <a:gd name="T7" fmla="*/ 230 h 870"/>
                  <a:gd name="T8" fmla="*/ 1011 w 1183"/>
                  <a:gd name="T9" fmla="*/ 336 h 870"/>
                  <a:gd name="T10" fmla="*/ 1141 w 1183"/>
                  <a:gd name="T11" fmla="*/ 435 h 870"/>
                  <a:gd name="T12" fmla="*/ 1166 w 1183"/>
                  <a:gd name="T13" fmla="*/ 494 h 870"/>
                  <a:gd name="T14" fmla="*/ 1183 w 1183"/>
                  <a:gd name="T15" fmla="*/ 532 h 870"/>
                  <a:gd name="T16" fmla="*/ 923 w 1183"/>
                  <a:gd name="T17" fmla="*/ 674 h 870"/>
                  <a:gd name="T18" fmla="*/ 826 w 1183"/>
                  <a:gd name="T19" fmla="*/ 641 h 870"/>
                  <a:gd name="T20" fmla="*/ 727 w 1183"/>
                  <a:gd name="T21" fmla="*/ 608 h 870"/>
                  <a:gd name="T22" fmla="*/ 652 w 1183"/>
                  <a:gd name="T23" fmla="*/ 619 h 870"/>
                  <a:gd name="T24" fmla="*/ 543 w 1183"/>
                  <a:gd name="T25" fmla="*/ 574 h 870"/>
                  <a:gd name="T26" fmla="*/ 446 w 1183"/>
                  <a:gd name="T27" fmla="*/ 598 h 870"/>
                  <a:gd name="T28" fmla="*/ 370 w 1183"/>
                  <a:gd name="T29" fmla="*/ 804 h 870"/>
                  <a:gd name="T30" fmla="*/ 207 w 1183"/>
                  <a:gd name="T31" fmla="*/ 804 h 870"/>
                  <a:gd name="T32" fmla="*/ 120 w 1183"/>
                  <a:gd name="T33" fmla="*/ 870 h 870"/>
                  <a:gd name="T34" fmla="*/ 0 w 1183"/>
                  <a:gd name="T35" fmla="*/ 761 h 870"/>
                  <a:gd name="T36" fmla="*/ 21 w 1183"/>
                  <a:gd name="T37" fmla="*/ 574 h 870"/>
                  <a:gd name="T38" fmla="*/ 78 w 1183"/>
                  <a:gd name="T39" fmla="*/ 544 h 870"/>
                  <a:gd name="T40" fmla="*/ 66 w 1183"/>
                  <a:gd name="T41" fmla="*/ 468 h 870"/>
                  <a:gd name="T42" fmla="*/ 207 w 1183"/>
                  <a:gd name="T43" fmla="*/ 336 h 870"/>
                  <a:gd name="T44" fmla="*/ 229 w 1183"/>
                  <a:gd name="T45" fmla="*/ 272 h 870"/>
                  <a:gd name="T46" fmla="*/ 337 w 1183"/>
                  <a:gd name="T47" fmla="*/ 293 h 870"/>
                  <a:gd name="T48" fmla="*/ 479 w 1183"/>
                  <a:gd name="T49" fmla="*/ 109 h 870"/>
                  <a:gd name="T50" fmla="*/ 555 w 1183"/>
                  <a:gd name="T51" fmla="*/ 109 h 870"/>
                  <a:gd name="T52" fmla="*/ 618 w 1183"/>
                  <a:gd name="T53" fmla="*/ 12 h 870"/>
                  <a:gd name="T54" fmla="*/ 793 w 1183"/>
                  <a:gd name="T55" fmla="*/ 0 h 870"/>
                  <a:gd name="T56" fmla="*/ 836 w 1183"/>
                  <a:gd name="T57" fmla="*/ 43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3" h="870">
                    <a:moveTo>
                      <a:pt x="836" y="43"/>
                    </a:moveTo>
                    <a:lnTo>
                      <a:pt x="848" y="152"/>
                    </a:lnTo>
                    <a:lnTo>
                      <a:pt x="911" y="230"/>
                    </a:lnTo>
                    <a:lnTo>
                      <a:pt x="989" y="230"/>
                    </a:lnTo>
                    <a:lnTo>
                      <a:pt x="1011" y="336"/>
                    </a:lnTo>
                    <a:lnTo>
                      <a:pt x="1141" y="435"/>
                    </a:lnTo>
                    <a:lnTo>
                      <a:pt x="1166" y="494"/>
                    </a:lnTo>
                    <a:lnTo>
                      <a:pt x="1183" y="532"/>
                    </a:lnTo>
                    <a:lnTo>
                      <a:pt x="923" y="674"/>
                    </a:lnTo>
                    <a:lnTo>
                      <a:pt x="826" y="641"/>
                    </a:lnTo>
                    <a:lnTo>
                      <a:pt x="727" y="608"/>
                    </a:lnTo>
                    <a:lnTo>
                      <a:pt x="652" y="619"/>
                    </a:lnTo>
                    <a:lnTo>
                      <a:pt x="543" y="574"/>
                    </a:lnTo>
                    <a:lnTo>
                      <a:pt x="446" y="598"/>
                    </a:lnTo>
                    <a:lnTo>
                      <a:pt x="370" y="804"/>
                    </a:lnTo>
                    <a:lnTo>
                      <a:pt x="207" y="804"/>
                    </a:lnTo>
                    <a:lnTo>
                      <a:pt x="120" y="870"/>
                    </a:lnTo>
                    <a:lnTo>
                      <a:pt x="0" y="761"/>
                    </a:lnTo>
                    <a:lnTo>
                      <a:pt x="21" y="574"/>
                    </a:lnTo>
                    <a:lnTo>
                      <a:pt x="78" y="544"/>
                    </a:lnTo>
                    <a:lnTo>
                      <a:pt x="66" y="468"/>
                    </a:lnTo>
                    <a:lnTo>
                      <a:pt x="207" y="336"/>
                    </a:lnTo>
                    <a:lnTo>
                      <a:pt x="229" y="272"/>
                    </a:lnTo>
                    <a:lnTo>
                      <a:pt x="337" y="293"/>
                    </a:lnTo>
                    <a:lnTo>
                      <a:pt x="479" y="109"/>
                    </a:lnTo>
                    <a:lnTo>
                      <a:pt x="555" y="109"/>
                    </a:lnTo>
                    <a:lnTo>
                      <a:pt x="618" y="12"/>
                    </a:lnTo>
                    <a:lnTo>
                      <a:pt x="793" y="0"/>
                    </a:lnTo>
                    <a:lnTo>
                      <a:pt x="836" y="4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89" name="Freeform 294"/>
              <p:cNvSpPr>
                <a:spLocks/>
              </p:cNvSpPr>
              <p:nvPr/>
            </p:nvSpPr>
            <p:spPr bwMode="auto">
              <a:xfrm>
                <a:off x="4636223" y="4702895"/>
                <a:ext cx="32916" cy="23445"/>
              </a:xfrm>
              <a:custGeom>
                <a:avLst/>
                <a:gdLst>
                  <a:gd name="T0" fmla="*/ 0 w 212"/>
                  <a:gd name="T1" fmla="*/ 80 h 151"/>
                  <a:gd name="T2" fmla="*/ 177 w 212"/>
                  <a:gd name="T3" fmla="*/ 0 h 151"/>
                  <a:gd name="T4" fmla="*/ 205 w 212"/>
                  <a:gd name="T5" fmla="*/ 7 h 151"/>
                  <a:gd name="T6" fmla="*/ 212 w 212"/>
                  <a:gd name="T7" fmla="*/ 59 h 151"/>
                  <a:gd name="T8" fmla="*/ 191 w 212"/>
                  <a:gd name="T9" fmla="*/ 109 h 151"/>
                  <a:gd name="T10" fmla="*/ 70 w 212"/>
                  <a:gd name="T11" fmla="*/ 151 h 151"/>
                  <a:gd name="T12" fmla="*/ 0 w 212"/>
                  <a:gd name="T13" fmla="*/ 80 h 151"/>
                </a:gdLst>
                <a:ahLst/>
                <a:cxnLst>
                  <a:cxn ang="0">
                    <a:pos x="T0" y="T1"/>
                  </a:cxn>
                  <a:cxn ang="0">
                    <a:pos x="T2" y="T3"/>
                  </a:cxn>
                  <a:cxn ang="0">
                    <a:pos x="T4" y="T5"/>
                  </a:cxn>
                  <a:cxn ang="0">
                    <a:pos x="T6" y="T7"/>
                  </a:cxn>
                  <a:cxn ang="0">
                    <a:pos x="T8" y="T9"/>
                  </a:cxn>
                  <a:cxn ang="0">
                    <a:pos x="T10" y="T11"/>
                  </a:cxn>
                  <a:cxn ang="0">
                    <a:pos x="T12" y="T13"/>
                  </a:cxn>
                </a:cxnLst>
                <a:rect l="0" t="0" r="r" b="b"/>
                <a:pathLst>
                  <a:path w="212" h="151">
                    <a:moveTo>
                      <a:pt x="0" y="80"/>
                    </a:moveTo>
                    <a:lnTo>
                      <a:pt x="177" y="0"/>
                    </a:lnTo>
                    <a:lnTo>
                      <a:pt x="205" y="7"/>
                    </a:lnTo>
                    <a:lnTo>
                      <a:pt x="212" y="59"/>
                    </a:lnTo>
                    <a:lnTo>
                      <a:pt x="191" y="109"/>
                    </a:lnTo>
                    <a:lnTo>
                      <a:pt x="70" y="151"/>
                    </a:lnTo>
                    <a:lnTo>
                      <a:pt x="0" y="8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0" name="Freeform 295"/>
              <p:cNvSpPr>
                <a:spLocks/>
              </p:cNvSpPr>
              <p:nvPr/>
            </p:nvSpPr>
            <p:spPr bwMode="auto">
              <a:xfrm>
                <a:off x="4881854" y="4781304"/>
                <a:ext cx="259761" cy="238489"/>
              </a:xfrm>
              <a:custGeom>
                <a:avLst/>
                <a:gdLst>
                  <a:gd name="T0" fmla="*/ 123 w 1673"/>
                  <a:gd name="T1" fmla="*/ 1413 h 1536"/>
                  <a:gd name="T2" fmla="*/ 220 w 1673"/>
                  <a:gd name="T3" fmla="*/ 1451 h 1536"/>
                  <a:gd name="T4" fmla="*/ 395 w 1673"/>
                  <a:gd name="T5" fmla="*/ 1463 h 1536"/>
                  <a:gd name="T6" fmla="*/ 492 w 1673"/>
                  <a:gd name="T7" fmla="*/ 1484 h 1536"/>
                  <a:gd name="T8" fmla="*/ 544 w 1673"/>
                  <a:gd name="T9" fmla="*/ 1536 h 1536"/>
                  <a:gd name="T10" fmla="*/ 688 w 1673"/>
                  <a:gd name="T11" fmla="*/ 1536 h 1536"/>
                  <a:gd name="T12" fmla="*/ 768 w 1673"/>
                  <a:gd name="T13" fmla="*/ 1427 h 1536"/>
                  <a:gd name="T14" fmla="*/ 853 w 1673"/>
                  <a:gd name="T15" fmla="*/ 1399 h 1536"/>
                  <a:gd name="T16" fmla="*/ 962 w 1673"/>
                  <a:gd name="T17" fmla="*/ 1326 h 1536"/>
                  <a:gd name="T18" fmla="*/ 976 w 1673"/>
                  <a:gd name="T19" fmla="*/ 1245 h 1536"/>
                  <a:gd name="T20" fmla="*/ 1028 w 1673"/>
                  <a:gd name="T21" fmla="*/ 1196 h 1536"/>
                  <a:gd name="T22" fmla="*/ 1172 w 1673"/>
                  <a:gd name="T23" fmla="*/ 1167 h 1536"/>
                  <a:gd name="T24" fmla="*/ 1193 w 1673"/>
                  <a:gd name="T25" fmla="*/ 1059 h 1536"/>
                  <a:gd name="T26" fmla="*/ 1266 w 1673"/>
                  <a:gd name="T27" fmla="*/ 1028 h 1536"/>
                  <a:gd name="T28" fmla="*/ 1375 w 1673"/>
                  <a:gd name="T29" fmla="*/ 964 h 1536"/>
                  <a:gd name="T30" fmla="*/ 1477 w 1673"/>
                  <a:gd name="T31" fmla="*/ 971 h 1536"/>
                  <a:gd name="T32" fmla="*/ 1600 w 1673"/>
                  <a:gd name="T33" fmla="*/ 912 h 1536"/>
                  <a:gd name="T34" fmla="*/ 1628 w 1673"/>
                  <a:gd name="T35" fmla="*/ 638 h 1536"/>
                  <a:gd name="T36" fmla="*/ 1673 w 1673"/>
                  <a:gd name="T37" fmla="*/ 596 h 1536"/>
                  <a:gd name="T38" fmla="*/ 1656 w 1673"/>
                  <a:gd name="T39" fmla="*/ 319 h 1536"/>
                  <a:gd name="T40" fmla="*/ 1564 w 1673"/>
                  <a:gd name="T41" fmla="*/ 182 h 1536"/>
                  <a:gd name="T42" fmla="*/ 1411 w 1673"/>
                  <a:gd name="T43" fmla="*/ 116 h 1536"/>
                  <a:gd name="T44" fmla="*/ 1281 w 1673"/>
                  <a:gd name="T45" fmla="*/ 0 h 1536"/>
                  <a:gd name="T46" fmla="*/ 1122 w 1673"/>
                  <a:gd name="T47" fmla="*/ 60 h 1536"/>
                  <a:gd name="T48" fmla="*/ 1035 w 1673"/>
                  <a:gd name="T49" fmla="*/ 95 h 1536"/>
                  <a:gd name="T50" fmla="*/ 969 w 1673"/>
                  <a:gd name="T51" fmla="*/ 168 h 1536"/>
                  <a:gd name="T52" fmla="*/ 898 w 1673"/>
                  <a:gd name="T53" fmla="*/ 530 h 1536"/>
                  <a:gd name="T54" fmla="*/ 976 w 1673"/>
                  <a:gd name="T55" fmla="*/ 624 h 1536"/>
                  <a:gd name="T56" fmla="*/ 1042 w 1673"/>
                  <a:gd name="T57" fmla="*/ 631 h 1536"/>
                  <a:gd name="T58" fmla="*/ 1092 w 1673"/>
                  <a:gd name="T59" fmla="*/ 565 h 1536"/>
                  <a:gd name="T60" fmla="*/ 1144 w 1673"/>
                  <a:gd name="T61" fmla="*/ 596 h 1536"/>
                  <a:gd name="T62" fmla="*/ 1137 w 1673"/>
                  <a:gd name="T63" fmla="*/ 804 h 1536"/>
                  <a:gd name="T64" fmla="*/ 1063 w 1673"/>
                  <a:gd name="T65" fmla="*/ 849 h 1536"/>
                  <a:gd name="T66" fmla="*/ 709 w 1673"/>
                  <a:gd name="T67" fmla="*/ 523 h 1536"/>
                  <a:gd name="T68" fmla="*/ 643 w 1673"/>
                  <a:gd name="T69" fmla="*/ 501 h 1536"/>
                  <a:gd name="T70" fmla="*/ 622 w 1673"/>
                  <a:gd name="T71" fmla="*/ 572 h 1536"/>
                  <a:gd name="T72" fmla="*/ 558 w 1673"/>
                  <a:gd name="T73" fmla="*/ 572 h 1536"/>
                  <a:gd name="T74" fmla="*/ 520 w 1673"/>
                  <a:gd name="T75" fmla="*/ 515 h 1536"/>
                  <a:gd name="T76" fmla="*/ 456 w 1673"/>
                  <a:gd name="T77" fmla="*/ 471 h 1536"/>
                  <a:gd name="T78" fmla="*/ 418 w 1673"/>
                  <a:gd name="T79" fmla="*/ 501 h 1536"/>
                  <a:gd name="T80" fmla="*/ 362 w 1673"/>
                  <a:gd name="T81" fmla="*/ 494 h 1536"/>
                  <a:gd name="T82" fmla="*/ 312 w 1673"/>
                  <a:gd name="T83" fmla="*/ 515 h 1536"/>
                  <a:gd name="T84" fmla="*/ 281 w 1673"/>
                  <a:gd name="T85" fmla="*/ 740 h 1536"/>
                  <a:gd name="T86" fmla="*/ 0 w 1673"/>
                  <a:gd name="T87" fmla="*/ 747 h 1536"/>
                  <a:gd name="T88" fmla="*/ 14 w 1673"/>
                  <a:gd name="T89" fmla="*/ 1312 h 1536"/>
                  <a:gd name="T90" fmla="*/ 123 w 1673"/>
                  <a:gd name="T91" fmla="*/ 1413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73" h="1536">
                    <a:moveTo>
                      <a:pt x="123" y="1413"/>
                    </a:moveTo>
                    <a:lnTo>
                      <a:pt x="220" y="1451"/>
                    </a:lnTo>
                    <a:lnTo>
                      <a:pt x="395" y="1463"/>
                    </a:lnTo>
                    <a:lnTo>
                      <a:pt x="492" y="1484"/>
                    </a:lnTo>
                    <a:lnTo>
                      <a:pt x="544" y="1536"/>
                    </a:lnTo>
                    <a:lnTo>
                      <a:pt x="688" y="1536"/>
                    </a:lnTo>
                    <a:lnTo>
                      <a:pt x="768" y="1427"/>
                    </a:lnTo>
                    <a:lnTo>
                      <a:pt x="853" y="1399"/>
                    </a:lnTo>
                    <a:lnTo>
                      <a:pt x="962" y="1326"/>
                    </a:lnTo>
                    <a:lnTo>
                      <a:pt x="976" y="1245"/>
                    </a:lnTo>
                    <a:lnTo>
                      <a:pt x="1028" y="1196"/>
                    </a:lnTo>
                    <a:lnTo>
                      <a:pt x="1172" y="1167"/>
                    </a:lnTo>
                    <a:lnTo>
                      <a:pt x="1193" y="1059"/>
                    </a:lnTo>
                    <a:lnTo>
                      <a:pt x="1266" y="1028"/>
                    </a:lnTo>
                    <a:lnTo>
                      <a:pt x="1375" y="964"/>
                    </a:lnTo>
                    <a:lnTo>
                      <a:pt x="1477" y="971"/>
                    </a:lnTo>
                    <a:lnTo>
                      <a:pt x="1600" y="912"/>
                    </a:lnTo>
                    <a:lnTo>
                      <a:pt x="1628" y="638"/>
                    </a:lnTo>
                    <a:lnTo>
                      <a:pt x="1673" y="596"/>
                    </a:lnTo>
                    <a:lnTo>
                      <a:pt x="1656" y="319"/>
                    </a:lnTo>
                    <a:lnTo>
                      <a:pt x="1564" y="182"/>
                    </a:lnTo>
                    <a:lnTo>
                      <a:pt x="1411" y="116"/>
                    </a:lnTo>
                    <a:lnTo>
                      <a:pt x="1281" y="0"/>
                    </a:lnTo>
                    <a:lnTo>
                      <a:pt x="1122" y="60"/>
                    </a:lnTo>
                    <a:lnTo>
                      <a:pt x="1035" y="95"/>
                    </a:lnTo>
                    <a:lnTo>
                      <a:pt x="969" y="168"/>
                    </a:lnTo>
                    <a:lnTo>
                      <a:pt x="898" y="530"/>
                    </a:lnTo>
                    <a:lnTo>
                      <a:pt x="976" y="624"/>
                    </a:lnTo>
                    <a:lnTo>
                      <a:pt x="1042" y="631"/>
                    </a:lnTo>
                    <a:lnTo>
                      <a:pt x="1092" y="565"/>
                    </a:lnTo>
                    <a:lnTo>
                      <a:pt x="1144" y="596"/>
                    </a:lnTo>
                    <a:lnTo>
                      <a:pt x="1137" y="804"/>
                    </a:lnTo>
                    <a:lnTo>
                      <a:pt x="1063" y="849"/>
                    </a:lnTo>
                    <a:lnTo>
                      <a:pt x="709" y="523"/>
                    </a:lnTo>
                    <a:lnTo>
                      <a:pt x="643" y="501"/>
                    </a:lnTo>
                    <a:lnTo>
                      <a:pt x="622" y="572"/>
                    </a:lnTo>
                    <a:lnTo>
                      <a:pt x="558" y="572"/>
                    </a:lnTo>
                    <a:lnTo>
                      <a:pt x="520" y="515"/>
                    </a:lnTo>
                    <a:lnTo>
                      <a:pt x="456" y="471"/>
                    </a:lnTo>
                    <a:lnTo>
                      <a:pt x="418" y="501"/>
                    </a:lnTo>
                    <a:lnTo>
                      <a:pt x="362" y="494"/>
                    </a:lnTo>
                    <a:lnTo>
                      <a:pt x="312" y="515"/>
                    </a:lnTo>
                    <a:lnTo>
                      <a:pt x="281" y="740"/>
                    </a:lnTo>
                    <a:lnTo>
                      <a:pt x="0" y="747"/>
                    </a:lnTo>
                    <a:lnTo>
                      <a:pt x="14" y="1312"/>
                    </a:lnTo>
                    <a:lnTo>
                      <a:pt x="123" y="141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1" name="Freeform 296"/>
              <p:cNvSpPr>
                <a:spLocks/>
              </p:cNvSpPr>
              <p:nvPr/>
            </p:nvSpPr>
            <p:spPr bwMode="auto">
              <a:xfrm>
                <a:off x="5043642" y="4608648"/>
                <a:ext cx="40369" cy="39282"/>
              </a:xfrm>
              <a:custGeom>
                <a:avLst/>
                <a:gdLst>
                  <a:gd name="T0" fmla="*/ 7 w 260"/>
                  <a:gd name="T1" fmla="*/ 71 h 253"/>
                  <a:gd name="T2" fmla="*/ 95 w 260"/>
                  <a:gd name="T3" fmla="*/ 42 h 253"/>
                  <a:gd name="T4" fmla="*/ 144 w 260"/>
                  <a:gd name="T5" fmla="*/ 0 h 253"/>
                  <a:gd name="T6" fmla="*/ 203 w 260"/>
                  <a:gd name="T7" fmla="*/ 14 h 253"/>
                  <a:gd name="T8" fmla="*/ 260 w 260"/>
                  <a:gd name="T9" fmla="*/ 78 h 253"/>
                  <a:gd name="T10" fmla="*/ 239 w 260"/>
                  <a:gd name="T11" fmla="*/ 137 h 253"/>
                  <a:gd name="T12" fmla="*/ 189 w 260"/>
                  <a:gd name="T13" fmla="*/ 158 h 253"/>
                  <a:gd name="T14" fmla="*/ 175 w 260"/>
                  <a:gd name="T15" fmla="*/ 231 h 253"/>
                  <a:gd name="T16" fmla="*/ 116 w 260"/>
                  <a:gd name="T17" fmla="*/ 231 h 253"/>
                  <a:gd name="T18" fmla="*/ 95 w 260"/>
                  <a:gd name="T19" fmla="*/ 253 h 253"/>
                  <a:gd name="T20" fmla="*/ 57 w 260"/>
                  <a:gd name="T21" fmla="*/ 253 h 253"/>
                  <a:gd name="T22" fmla="*/ 50 w 260"/>
                  <a:gd name="T23" fmla="*/ 217 h 253"/>
                  <a:gd name="T24" fmla="*/ 0 w 260"/>
                  <a:gd name="T25" fmla="*/ 217 h 253"/>
                  <a:gd name="T26" fmla="*/ 7 w 260"/>
                  <a:gd name="T27" fmla="*/ 7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253">
                    <a:moveTo>
                      <a:pt x="7" y="71"/>
                    </a:moveTo>
                    <a:lnTo>
                      <a:pt x="95" y="42"/>
                    </a:lnTo>
                    <a:lnTo>
                      <a:pt x="144" y="0"/>
                    </a:lnTo>
                    <a:lnTo>
                      <a:pt x="203" y="14"/>
                    </a:lnTo>
                    <a:lnTo>
                      <a:pt x="260" y="78"/>
                    </a:lnTo>
                    <a:lnTo>
                      <a:pt x="239" y="137"/>
                    </a:lnTo>
                    <a:lnTo>
                      <a:pt x="189" y="158"/>
                    </a:lnTo>
                    <a:lnTo>
                      <a:pt x="175" y="231"/>
                    </a:lnTo>
                    <a:lnTo>
                      <a:pt x="116" y="231"/>
                    </a:lnTo>
                    <a:lnTo>
                      <a:pt x="95" y="253"/>
                    </a:lnTo>
                    <a:lnTo>
                      <a:pt x="57" y="253"/>
                    </a:lnTo>
                    <a:lnTo>
                      <a:pt x="50" y="217"/>
                    </a:lnTo>
                    <a:lnTo>
                      <a:pt x="0" y="217"/>
                    </a:lnTo>
                    <a:lnTo>
                      <a:pt x="7" y="7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2" name="Freeform 297"/>
              <p:cNvSpPr>
                <a:spLocks/>
              </p:cNvSpPr>
              <p:nvPr/>
            </p:nvSpPr>
            <p:spPr bwMode="auto">
              <a:xfrm>
                <a:off x="5124691" y="4809563"/>
                <a:ext cx="68628" cy="190046"/>
              </a:xfrm>
              <a:custGeom>
                <a:avLst/>
                <a:gdLst>
                  <a:gd name="T0" fmla="*/ 0 w 442"/>
                  <a:gd name="T1" fmla="*/ 0 h 1224"/>
                  <a:gd name="T2" fmla="*/ 92 w 442"/>
                  <a:gd name="T3" fmla="*/ 137 h 1224"/>
                  <a:gd name="T4" fmla="*/ 109 w 442"/>
                  <a:gd name="T5" fmla="*/ 414 h 1224"/>
                  <a:gd name="T6" fmla="*/ 64 w 442"/>
                  <a:gd name="T7" fmla="*/ 456 h 1224"/>
                  <a:gd name="T8" fmla="*/ 36 w 442"/>
                  <a:gd name="T9" fmla="*/ 730 h 1224"/>
                  <a:gd name="T10" fmla="*/ 109 w 442"/>
                  <a:gd name="T11" fmla="*/ 737 h 1224"/>
                  <a:gd name="T12" fmla="*/ 158 w 442"/>
                  <a:gd name="T13" fmla="*/ 796 h 1224"/>
                  <a:gd name="T14" fmla="*/ 246 w 442"/>
                  <a:gd name="T15" fmla="*/ 811 h 1224"/>
                  <a:gd name="T16" fmla="*/ 253 w 442"/>
                  <a:gd name="T17" fmla="*/ 933 h 1224"/>
                  <a:gd name="T18" fmla="*/ 253 w 442"/>
                  <a:gd name="T19" fmla="*/ 1056 h 1224"/>
                  <a:gd name="T20" fmla="*/ 267 w 442"/>
                  <a:gd name="T21" fmla="*/ 1151 h 1224"/>
                  <a:gd name="T22" fmla="*/ 369 w 442"/>
                  <a:gd name="T23" fmla="*/ 1224 h 1224"/>
                  <a:gd name="T24" fmla="*/ 404 w 442"/>
                  <a:gd name="T25" fmla="*/ 1210 h 1224"/>
                  <a:gd name="T26" fmla="*/ 376 w 442"/>
                  <a:gd name="T27" fmla="*/ 1078 h 1224"/>
                  <a:gd name="T28" fmla="*/ 442 w 442"/>
                  <a:gd name="T29" fmla="*/ 962 h 1224"/>
                  <a:gd name="T30" fmla="*/ 442 w 442"/>
                  <a:gd name="T31" fmla="*/ 789 h 1224"/>
                  <a:gd name="T32" fmla="*/ 383 w 442"/>
                  <a:gd name="T33" fmla="*/ 667 h 1224"/>
                  <a:gd name="T34" fmla="*/ 288 w 442"/>
                  <a:gd name="T35" fmla="*/ 558 h 1224"/>
                  <a:gd name="T36" fmla="*/ 310 w 442"/>
                  <a:gd name="T37" fmla="*/ 355 h 1224"/>
                  <a:gd name="T38" fmla="*/ 288 w 442"/>
                  <a:gd name="T39" fmla="*/ 166 h 1224"/>
                  <a:gd name="T40" fmla="*/ 224 w 442"/>
                  <a:gd name="T41" fmla="*/ 29 h 1224"/>
                  <a:gd name="T42" fmla="*/ 123 w 442"/>
                  <a:gd name="T43" fmla="*/ 0 h 1224"/>
                  <a:gd name="T44" fmla="*/ 0 w 442"/>
                  <a:gd name="T45" fmla="*/ 0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2" h="1224">
                    <a:moveTo>
                      <a:pt x="0" y="0"/>
                    </a:moveTo>
                    <a:lnTo>
                      <a:pt x="92" y="137"/>
                    </a:lnTo>
                    <a:lnTo>
                      <a:pt x="109" y="414"/>
                    </a:lnTo>
                    <a:lnTo>
                      <a:pt x="64" y="456"/>
                    </a:lnTo>
                    <a:lnTo>
                      <a:pt x="36" y="730"/>
                    </a:lnTo>
                    <a:lnTo>
                      <a:pt x="109" y="737"/>
                    </a:lnTo>
                    <a:lnTo>
                      <a:pt x="158" y="796"/>
                    </a:lnTo>
                    <a:lnTo>
                      <a:pt x="246" y="811"/>
                    </a:lnTo>
                    <a:lnTo>
                      <a:pt x="253" y="933"/>
                    </a:lnTo>
                    <a:lnTo>
                      <a:pt x="253" y="1056"/>
                    </a:lnTo>
                    <a:lnTo>
                      <a:pt x="267" y="1151"/>
                    </a:lnTo>
                    <a:lnTo>
                      <a:pt x="369" y="1224"/>
                    </a:lnTo>
                    <a:lnTo>
                      <a:pt x="404" y="1210"/>
                    </a:lnTo>
                    <a:lnTo>
                      <a:pt x="376" y="1078"/>
                    </a:lnTo>
                    <a:lnTo>
                      <a:pt x="442" y="962"/>
                    </a:lnTo>
                    <a:lnTo>
                      <a:pt x="442" y="789"/>
                    </a:lnTo>
                    <a:lnTo>
                      <a:pt x="383" y="667"/>
                    </a:lnTo>
                    <a:lnTo>
                      <a:pt x="288" y="558"/>
                    </a:lnTo>
                    <a:lnTo>
                      <a:pt x="310" y="355"/>
                    </a:lnTo>
                    <a:lnTo>
                      <a:pt x="288" y="166"/>
                    </a:lnTo>
                    <a:lnTo>
                      <a:pt x="224" y="29"/>
                    </a:lnTo>
                    <a:lnTo>
                      <a:pt x="123" y="0"/>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3" name="Freeform 298"/>
              <p:cNvSpPr>
                <a:spLocks/>
              </p:cNvSpPr>
              <p:nvPr/>
            </p:nvSpPr>
            <p:spPr bwMode="auto">
              <a:xfrm>
                <a:off x="4990851" y="5292597"/>
                <a:ext cx="61641" cy="56206"/>
              </a:xfrm>
              <a:custGeom>
                <a:avLst/>
                <a:gdLst>
                  <a:gd name="T0" fmla="*/ 383 w 397"/>
                  <a:gd name="T1" fmla="*/ 22 h 362"/>
                  <a:gd name="T2" fmla="*/ 397 w 397"/>
                  <a:gd name="T3" fmla="*/ 152 h 362"/>
                  <a:gd name="T4" fmla="*/ 274 w 397"/>
                  <a:gd name="T5" fmla="*/ 253 h 362"/>
                  <a:gd name="T6" fmla="*/ 253 w 397"/>
                  <a:gd name="T7" fmla="*/ 312 h 362"/>
                  <a:gd name="T8" fmla="*/ 109 w 397"/>
                  <a:gd name="T9" fmla="*/ 362 h 362"/>
                  <a:gd name="T10" fmla="*/ 0 w 397"/>
                  <a:gd name="T11" fmla="*/ 232 h 362"/>
                  <a:gd name="T12" fmla="*/ 0 w 397"/>
                  <a:gd name="T13" fmla="*/ 159 h 362"/>
                  <a:gd name="T14" fmla="*/ 165 w 397"/>
                  <a:gd name="T15" fmla="*/ 0 h 362"/>
                  <a:gd name="T16" fmla="*/ 383 w 397"/>
                  <a:gd name="T17" fmla="*/ 2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362">
                    <a:moveTo>
                      <a:pt x="383" y="22"/>
                    </a:moveTo>
                    <a:lnTo>
                      <a:pt x="397" y="152"/>
                    </a:lnTo>
                    <a:lnTo>
                      <a:pt x="274" y="253"/>
                    </a:lnTo>
                    <a:lnTo>
                      <a:pt x="253" y="312"/>
                    </a:lnTo>
                    <a:lnTo>
                      <a:pt x="109" y="362"/>
                    </a:lnTo>
                    <a:lnTo>
                      <a:pt x="0" y="232"/>
                    </a:lnTo>
                    <a:lnTo>
                      <a:pt x="0" y="159"/>
                    </a:lnTo>
                    <a:lnTo>
                      <a:pt x="165" y="0"/>
                    </a:lnTo>
                    <a:lnTo>
                      <a:pt x="383" y="2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4" name="Freeform 299"/>
              <p:cNvSpPr>
                <a:spLocks/>
              </p:cNvSpPr>
              <p:nvPr/>
            </p:nvSpPr>
            <p:spPr bwMode="auto">
              <a:xfrm>
                <a:off x="5063826" y="4833163"/>
                <a:ext cx="248271" cy="411146"/>
              </a:xfrm>
              <a:custGeom>
                <a:avLst/>
                <a:gdLst>
                  <a:gd name="T0" fmla="*/ 399 w 1599"/>
                  <a:gd name="T1" fmla="*/ 2648 h 2648"/>
                  <a:gd name="T2" fmla="*/ 406 w 1599"/>
                  <a:gd name="T3" fmla="*/ 2572 h 2648"/>
                  <a:gd name="T4" fmla="*/ 373 w 1599"/>
                  <a:gd name="T5" fmla="*/ 2518 h 2648"/>
                  <a:gd name="T6" fmla="*/ 449 w 1599"/>
                  <a:gd name="T7" fmla="*/ 2409 h 2648"/>
                  <a:gd name="T8" fmla="*/ 742 w 1599"/>
                  <a:gd name="T9" fmla="*/ 2324 h 2648"/>
                  <a:gd name="T10" fmla="*/ 796 w 1599"/>
                  <a:gd name="T11" fmla="*/ 2116 h 2648"/>
                  <a:gd name="T12" fmla="*/ 775 w 1599"/>
                  <a:gd name="T13" fmla="*/ 1814 h 2648"/>
                  <a:gd name="T14" fmla="*/ 687 w 1599"/>
                  <a:gd name="T15" fmla="*/ 1552 h 2648"/>
                  <a:gd name="T16" fmla="*/ 687 w 1599"/>
                  <a:gd name="T17" fmla="*/ 1455 h 2648"/>
                  <a:gd name="T18" fmla="*/ 841 w 1599"/>
                  <a:gd name="T19" fmla="*/ 1346 h 2648"/>
                  <a:gd name="T20" fmla="*/ 905 w 1599"/>
                  <a:gd name="T21" fmla="*/ 1318 h 2648"/>
                  <a:gd name="T22" fmla="*/ 980 w 1599"/>
                  <a:gd name="T23" fmla="*/ 1226 h 2648"/>
                  <a:gd name="T24" fmla="*/ 1122 w 1599"/>
                  <a:gd name="T25" fmla="*/ 1107 h 2648"/>
                  <a:gd name="T26" fmla="*/ 1382 w 1599"/>
                  <a:gd name="T27" fmla="*/ 1020 h 2648"/>
                  <a:gd name="T28" fmla="*/ 1590 w 1599"/>
                  <a:gd name="T29" fmla="*/ 748 h 2648"/>
                  <a:gd name="T30" fmla="*/ 1599 w 1599"/>
                  <a:gd name="T31" fmla="*/ 422 h 2648"/>
                  <a:gd name="T32" fmla="*/ 1568 w 1599"/>
                  <a:gd name="T33" fmla="*/ 271 h 2648"/>
                  <a:gd name="T34" fmla="*/ 1557 w 1599"/>
                  <a:gd name="T35" fmla="*/ 0 h 2648"/>
                  <a:gd name="T36" fmla="*/ 1469 w 1599"/>
                  <a:gd name="T37" fmla="*/ 37 h 2648"/>
                  <a:gd name="T38" fmla="*/ 1427 w 1599"/>
                  <a:gd name="T39" fmla="*/ 94 h 2648"/>
                  <a:gd name="T40" fmla="*/ 1332 w 1599"/>
                  <a:gd name="T41" fmla="*/ 139 h 2648"/>
                  <a:gd name="T42" fmla="*/ 1252 w 1599"/>
                  <a:gd name="T43" fmla="*/ 203 h 2648"/>
                  <a:gd name="T44" fmla="*/ 1122 w 1599"/>
                  <a:gd name="T45" fmla="*/ 224 h 2648"/>
                  <a:gd name="T46" fmla="*/ 1020 w 1599"/>
                  <a:gd name="T47" fmla="*/ 252 h 2648"/>
                  <a:gd name="T48" fmla="*/ 919 w 1599"/>
                  <a:gd name="T49" fmla="*/ 217 h 2648"/>
                  <a:gd name="T50" fmla="*/ 702 w 1599"/>
                  <a:gd name="T51" fmla="*/ 203 h 2648"/>
                  <a:gd name="T52" fmla="*/ 680 w 1599"/>
                  <a:gd name="T53" fmla="*/ 406 h 2648"/>
                  <a:gd name="T54" fmla="*/ 775 w 1599"/>
                  <a:gd name="T55" fmla="*/ 515 h 2648"/>
                  <a:gd name="T56" fmla="*/ 834 w 1599"/>
                  <a:gd name="T57" fmla="*/ 637 h 2648"/>
                  <a:gd name="T58" fmla="*/ 834 w 1599"/>
                  <a:gd name="T59" fmla="*/ 810 h 2648"/>
                  <a:gd name="T60" fmla="*/ 768 w 1599"/>
                  <a:gd name="T61" fmla="*/ 926 h 2648"/>
                  <a:gd name="T62" fmla="*/ 796 w 1599"/>
                  <a:gd name="T63" fmla="*/ 1058 h 2648"/>
                  <a:gd name="T64" fmla="*/ 761 w 1599"/>
                  <a:gd name="T65" fmla="*/ 1072 h 2648"/>
                  <a:gd name="T66" fmla="*/ 659 w 1599"/>
                  <a:gd name="T67" fmla="*/ 999 h 2648"/>
                  <a:gd name="T68" fmla="*/ 645 w 1599"/>
                  <a:gd name="T69" fmla="*/ 904 h 2648"/>
                  <a:gd name="T70" fmla="*/ 645 w 1599"/>
                  <a:gd name="T71" fmla="*/ 781 h 2648"/>
                  <a:gd name="T72" fmla="*/ 638 w 1599"/>
                  <a:gd name="T73" fmla="*/ 659 h 2648"/>
                  <a:gd name="T74" fmla="*/ 550 w 1599"/>
                  <a:gd name="T75" fmla="*/ 644 h 2648"/>
                  <a:gd name="T76" fmla="*/ 501 w 1599"/>
                  <a:gd name="T77" fmla="*/ 585 h 2648"/>
                  <a:gd name="T78" fmla="*/ 428 w 1599"/>
                  <a:gd name="T79" fmla="*/ 581 h 2648"/>
                  <a:gd name="T80" fmla="*/ 305 w 1599"/>
                  <a:gd name="T81" fmla="*/ 637 h 2648"/>
                  <a:gd name="T82" fmla="*/ 203 w 1599"/>
                  <a:gd name="T83" fmla="*/ 630 h 2648"/>
                  <a:gd name="T84" fmla="*/ 94 w 1599"/>
                  <a:gd name="T85" fmla="*/ 694 h 2648"/>
                  <a:gd name="T86" fmla="*/ 21 w 1599"/>
                  <a:gd name="T87" fmla="*/ 725 h 2648"/>
                  <a:gd name="T88" fmla="*/ 0 w 1599"/>
                  <a:gd name="T89" fmla="*/ 833 h 2648"/>
                  <a:gd name="T90" fmla="*/ 347 w 1599"/>
                  <a:gd name="T91" fmla="*/ 956 h 2648"/>
                  <a:gd name="T92" fmla="*/ 413 w 1599"/>
                  <a:gd name="T93" fmla="*/ 1034 h 2648"/>
                  <a:gd name="T94" fmla="*/ 428 w 1599"/>
                  <a:gd name="T95" fmla="*/ 1259 h 2648"/>
                  <a:gd name="T96" fmla="*/ 385 w 1599"/>
                  <a:gd name="T97" fmla="*/ 1304 h 2648"/>
                  <a:gd name="T98" fmla="*/ 385 w 1599"/>
                  <a:gd name="T99" fmla="*/ 1398 h 2648"/>
                  <a:gd name="T100" fmla="*/ 456 w 1599"/>
                  <a:gd name="T101" fmla="*/ 1497 h 2648"/>
                  <a:gd name="T102" fmla="*/ 435 w 1599"/>
                  <a:gd name="T103" fmla="*/ 1549 h 2648"/>
                  <a:gd name="T104" fmla="*/ 298 w 1599"/>
                  <a:gd name="T105" fmla="*/ 1644 h 2648"/>
                  <a:gd name="T106" fmla="*/ 276 w 1599"/>
                  <a:gd name="T107" fmla="*/ 1816 h 2648"/>
                  <a:gd name="T108" fmla="*/ 196 w 1599"/>
                  <a:gd name="T109" fmla="*/ 1889 h 2648"/>
                  <a:gd name="T110" fmla="*/ 260 w 1599"/>
                  <a:gd name="T111" fmla="*/ 2272 h 2648"/>
                  <a:gd name="T112" fmla="*/ 239 w 1599"/>
                  <a:gd name="T113" fmla="*/ 2437 h 2648"/>
                  <a:gd name="T114" fmla="*/ 276 w 1599"/>
                  <a:gd name="T115" fmla="*/ 2641 h 2648"/>
                  <a:gd name="T116" fmla="*/ 399 w 1599"/>
                  <a:gd name="T117" fmla="*/ 2648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99" h="2648">
                    <a:moveTo>
                      <a:pt x="399" y="2648"/>
                    </a:moveTo>
                    <a:lnTo>
                      <a:pt x="406" y="2572"/>
                    </a:lnTo>
                    <a:lnTo>
                      <a:pt x="373" y="2518"/>
                    </a:lnTo>
                    <a:lnTo>
                      <a:pt x="449" y="2409"/>
                    </a:lnTo>
                    <a:lnTo>
                      <a:pt x="742" y="2324"/>
                    </a:lnTo>
                    <a:lnTo>
                      <a:pt x="796" y="2116"/>
                    </a:lnTo>
                    <a:lnTo>
                      <a:pt x="775" y="1814"/>
                    </a:lnTo>
                    <a:lnTo>
                      <a:pt x="687" y="1552"/>
                    </a:lnTo>
                    <a:lnTo>
                      <a:pt x="687" y="1455"/>
                    </a:lnTo>
                    <a:lnTo>
                      <a:pt x="841" y="1346"/>
                    </a:lnTo>
                    <a:lnTo>
                      <a:pt x="905" y="1318"/>
                    </a:lnTo>
                    <a:lnTo>
                      <a:pt x="980" y="1226"/>
                    </a:lnTo>
                    <a:lnTo>
                      <a:pt x="1122" y="1107"/>
                    </a:lnTo>
                    <a:lnTo>
                      <a:pt x="1382" y="1020"/>
                    </a:lnTo>
                    <a:lnTo>
                      <a:pt x="1590" y="748"/>
                    </a:lnTo>
                    <a:lnTo>
                      <a:pt x="1599" y="422"/>
                    </a:lnTo>
                    <a:lnTo>
                      <a:pt x="1568" y="271"/>
                    </a:lnTo>
                    <a:lnTo>
                      <a:pt x="1557" y="0"/>
                    </a:lnTo>
                    <a:lnTo>
                      <a:pt x="1469" y="37"/>
                    </a:lnTo>
                    <a:lnTo>
                      <a:pt x="1427" y="94"/>
                    </a:lnTo>
                    <a:lnTo>
                      <a:pt x="1332" y="139"/>
                    </a:lnTo>
                    <a:lnTo>
                      <a:pt x="1252" y="203"/>
                    </a:lnTo>
                    <a:lnTo>
                      <a:pt x="1122" y="224"/>
                    </a:lnTo>
                    <a:lnTo>
                      <a:pt x="1020" y="252"/>
                    </a:lnTo>
                    <a:lnTo>
                      <a:pt x="919" y="217"/>
                    </a:lnTo>
                    <a:lnTo>
                      <a:pt x="702" y="203"/>
                    </a:lnTo>
                    <a:lnTo>
                      <a:pt x="680" y="406"/>
                    </a:lnTo>
                    <a:lnTo>
                      <a:pt x="775" y="515"/>
                    </a:lnTo>
                    <a:lnTo>
                      <a:pt x="834" y="637"/>
                    </a:lnTo>
                    <a:lnTo>
                      <a:pt x="834" y="810"/>
                    </a:lnTo>
                    <a:lnTo>
                      <a:pt x="768" y="926"/>
                    </a:lnTo>
                    <a:lnTo>
                      <a:pt x="796" y="1058"/>
                    </a:lnTo>
                    <a:lnTo>
                      <a:pt x="761" y="1072"/>
                    </a:lnTo>
                    <a:lnTo>
                      <a:pt x="659" y="999"/>
                    </a:lnTo>
                    <a:lnTo>
                      <a:pt x="645" y="904"/>
                    </a:lnTo>
                    <a:lnTo>
                      <a:pt x="645" y="781"/>
                    </a:lnTo>
                    <a:lnTo>
                      <a:pt x="638" y="659"/>
                    </a:lnTo>
                    <a:lnTo>
                      <a:pt x="550" y="644"/>
                    </a:lnTo>
                    <a:lnTo>
                      <a:pt x="501" y="585"/>
                    </a:lnTo>
                    <a:lnTo>
                      <a:pt x="428" y="581"/>
                    </a:lnTo>
                    <a:lnTo>
                      <a:pt x="305" y="637"/>
                    </a:lnTo>
                    <a:lnTo>
                      <a:pt x="203" y="630"/>
                    </a:lnTo>
                    <a:lnTo>
                      <a:pt x="94" y="694"/>
                    </a:lnTo>
                    <a:lnTo>
                      <a:pt x="21" y="725"/>
                    </a:lnTo>
                    <a:lnTo>
                      <a:pt x="0" y="833"/>
                    </a:lnTo>
                    <a:lnTo>
                      <a:pt x="347" y="956"/>
                    </a:lnTo>
                    <a:lnTo>
                      <a:pt x="413" y="1034"/>
                    </a:lnTo>
                    <a:lnTo>
                      <a:pt x="428" y="1259"/>
                    </a:lnTo>
                    <a:lnTo>
                      <a:pt x="385" y="1304"/>
                    </a:lnTo>
                    <a:lnTo>
                      <a:pt x="385" y="1398"/>
                    </a:lnTo>
                    <a:lnTo>
                      <a:pt x="456" y="1497"/>
                    </a:lnTo>
                    <a:lnTo>
                      <a:pt x="435" y="1549"/>
                    </a:lnTo>
                    <a:lnTo>
                      <a:pt x="298" y="1644"/>
                    </a:lnTo>
                    <a:lnTo>
                      <a:pt x="276" y="1816"/>
                    </a:lnTo>
                    <a:lnTo>
                      <a:pt x="196" y="1889"/>
                    </a:lnTo>
                    <a:lnTo>
                      <a:pt x="260" y="2272"/>
                    </a:lnTo>
                    <a:lnTo>
                      <a:pt x="239" y="2437"/>
                    </a:lnTo>
                    <a:lnTo>
                      <a:pt x="276" y="2641"/>
                    </a:lnTo>
                    <a:lnTo>
                      <a:pt x="399" y="264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5" name="Freeform 300"/>
              <p:cNvSpPr>
                <a:spLocks/>
              </p:cNvSpPr>
              <p:nvPr/>
            </p:nvSpPr>
            <p:spPr bwMode="auto">
              <a:xfrm>
                <a:off x="5152173" y="4477758"/>
                <a:ext cx="187096" cy="217062"/>
              </a:xfrm>
              <a:custGeom>
                <a:avLst/>
                <a:gdLst>
                  <a:gd name="T0" fmla="*/ 836 w 1205"/>
                  <a:gd name="T1" fmla="*/ 1398 h 1398"/>
                  <a:gd name="T2" fmla="*/ 900 w 1205"/>
                  <a:gd name="T3" fmla="*/ 1247 h 1398"/>
                  <a:gd name="T4" fmla="*/ 933 w 1205"/>
                  <a:gd name="T5" fmla="*/ 1129 h 1398"/>
                  <a:gd name="T6" fmla="*/ 1042 w 1205"/>
                  <a:gd name="T7" fmla="*/ 1096 h 1398"/>
                  <a:gd name="T8" fmla="*/ 1042 w 1205"/>
                  <a:gd name="T9" fmla="*/ 1029 h 1398"/>
                  <a:gd name="T10" fmla="*/ 1118 w 1205"/>
                  <a:gd name="T11" fmla="*/ 999 h 1398"/>
                  <a:gd name="T12" fmla="*/ 1193 w 1205"/>
                  <a:gd name="T13" fmla="*/ 904 h 1398"/>
                  <a:gd name="T14" fmla="*/ 1108 w 1205"/>
                  <a:gd name="T15" fmla="*/ 843 h 1398"/>
                  <a:gd name="T16" fmla="*/ 1108 w 1205"/>
                  <a:gd name="T17" fmla="*/ 179 h 1398"/>
                  <a:gd name="T18" fmla="*/ 1205 w 1205"/>
                  <a:gd name="T19" fmla="*/ 96 h 1398"/>
                  <a:gd name="T20" fmla="*/ 945 w 1205"/>
                  <a:gd name="T21" fmla="*/ 75 h 1398"/>
                  <a:gd name="T22" fmla="*/ 803 w 1205"/>
                  <a:gd name="T23" fmla="*/ 163 h 1398"/>
                  <a:gd name="T24" fmla="*/ 640 w 1205"/>
                  <a:gd name="T25" fmla="*/ 139 h 1398"/>
                  <a:gd name="T26" fmla="*/ 381 w 1205"/>
                  <a:gd name="T27" fmla="*/ 21 h 1398"/>
                  <a:gd name="T28" fmla="*/ 281 w 1205"/>
                  <a:gd name="T29" fmla="*/ 0 h 1398"/>
                  <a:gd name="T30" fmla="*/ 0 w 1205"/>
                  <a:gd name="T31" fmla="*/ 33 h 1398"/>
                  <a:gd name="T32" fmla="*/ 40 w 1205"/>
                  <a:gd name="T33" fmla="*/ 139 h 1398"/>
                  <a:gd name="T34" fmla="*/ 170 w 1205"/>
                  <a:gd name="T35" fmla="*/ 356 h 1398"/>
                  <a:gd name="T36" fmla="*/ 170 w 1205"/>
                  <a:gd name="T37" fmla="*/ 481 h 1398"/>
                  <a:gd name="T38" fmla="*/ 24 w 1205"/>
                  <a:gd name="T39" fmla="*/ 595 h 1398"/>
                  <a:gd name="T40" fmla="*/ 3 w 1205"/>
                  <a:gd name="T41" fmla="*/ 836 h 1398"/>
                  <a:gd name="T42" fmla="*/ 227 w 1205"/>
                  <a:gd name="T43" fmla="*/ 987 h 1398"/>
                  <a:gd name="T44" fmla="*/ 553 w 1205"/>
                  <a:gd name="T45" fmla="*/ 1110 h 1398"/>
                  <a:gd name="T46" fmla="*/ 560 w 1205"/>
                  <a:gd name="T47" fmla="*/ 1169 h 1398"/>
                  <a:gd name="T48" fmla="*/ 546 w 1205"/>
                  <a:gd name="T49" fmla="*/ 1254 h 1398"/>
                  <a:gd name="T50" fmla="*/ 836 w 1205"/>
                  <a:gd name="T51" fmla="*/ 1398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5" h="1398">
                    <a:moveTo>
                      <a:pt x="836" y="1398"/>
                    </a:moveTo>
                    <a:lnTo>
                      <a:pt x="900" y="1247"/>
                    </a:lnTo>
                    <a:lnTo>
                      <a:pt x="933" y="1129"/>
                    </a:lnTo>
                    <a:lnTo>
                      <a:pt x="1042" y="1096"/>
                    </a:lnTo>
                    <a:lnTo>
                      <a:pt x="1042" y="1029"/>
                    </a:lnTo>
                    <a:lnTo>
                      <a:pt x="1118" y="999"/>
                    </a:lnTo>
                    <a:lnTo>
                      <a:pt x="1193" y="904"/>
                    </a:lnTo>
                    <a:lnTo>
                      <a:pt x="1108" y="843"/>
                    </a:lnTo>
                    <a:lnTo>
                      <a:pt x="1108" y="179"/>
                    </a:lnTo>
                    <a:lnTo>
                      <a:pt x="1205" y="96"/>
                    </a:lnTo>
                    <a:lnTo>
                      <a:pt x="945" y="75"/>
                    </a:lnTo>
                    <a:lnTo>
                      <a:pt x="803" y="163"/>
                    </a:lnTo>
                    <a:lnTo>
                      <a:pt x="640" y="139"/>
                    </a:lnTo>
                    <a:lnTo>
                      <a:pt x="381" y="21"/>
                    </a:lnTo>
                    <a:lnTo>
                      <a:pt x="281" y="0"/>
                    </a:lnTo>
                    <a:lnTo>
                      <a:pt x="0" y="33"/>
                    </a:lnTo>
                    <a:lnTo>
                      <a:pt x="40" y="139"/>
                    </a:lnTo>
                    <a:lnTo>
                      <a:pt x="170" y="356"/>
                    </a:lnTo>
                    <a:lnTo>
                      <a:pt x="170" y="481"/>
                    </a:lnTo>
                    <a:lnTo>
                      <a:pt x="24" y="595"/>
                    </a:lnTo>
                    <a:lnTo>
                      <a:pt x="3" y="836"/>
                    </a:lnTo>
                    <a:lnTo>
                      <a:pt x="227" y="987"/>
                    </a:lnTo>
                    <a:lnTo>
                      <a:pt x="553" y="1110"/>
                    </a:lnTo>
                    <a:lnTo>
                      <a:pt x="560" y="1169"/>
                    </a:lnTo>
                    <a:lnTo>
                      <a:pt x="546" y="1254"/>
                    </a:lnTo>
                    <a:lnTo>
                      <a:pt x="836" y="139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6" name="Freeform 301"/>
              <p:cNvSpPr>
                <a:spLocks/>
              </p:cNvSpPr>
              <p:nvPr/>
            </p:nvSpPr>
            <p:spPr bwMode="auto">
              <a:xfrm>
                <a:off x="5336008" y="4283986"/>
                <a:ext cx="42077" cy="47046"/>
              </a:xfrm>
              <a:custGeom>
                <a:avLst/>
                <a:gdLst>
                  <a:gd name="T0" fmla="*/ 21 w 271"/>
                  <a:gd name="T1" fmla="*/ 107 h 303"/>
                  <a:gd name="T2" fmla="*/ 0 w 271"/>
                  <a:gd name="T3" fmla="*/ 227 h 303"/>
                  <a:gd name="T4" fmla="*/ 54 w 271"/>
                  <a:gd name="T5" fmla="*/ 293 h 303"/>
                  <a:gd name="T6" fmla="*/ 151 w 271"/>
                  <a:gd name="T7" fmla="*/ 303 h 303"/>
                  <a:gd name="T8" fmla="*/ 248 w 271"/>
                  <a:gd name="T9" fmla="*/ 248 h 303"/>
                  <a:gd name="T10" fmla="*/ 151 w 271"/>
                  <a:gd name="T11" fmla="*/ 173 h 303"/>
                  <a:gd name="T12" fmla="*/ 271 w 271"/>
                  <a:gd name="T13" fmla="*/ 107 h 303"/>
                  <a:gd name="T14" fmla="*/ 238 w 271"/>
                  <a:gd name="T15" fmla="*/ 43 h 303"/>
                  <a:gd name="T16" fmla="*/ 196 w 271"/>
                  <a:gd name="T17" fmla="*/ 0 h 303"/>
                  <a:gd name="T18" fmla="*/ 141 w 271"/>
                  <a:gd name="T19" fmla="*/ 0 h 303"/>
                  <a:gd name="T20" fmla="*/ 87 w 271"/>
                  <a:gd name="T21" fmla="*/ 85 h 303"/>
                  <a:gd name="T22" fmla="*/ 21 w 271"/>
                  <a:gd name="T23"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303">
                    <a:moveTo>
                      <a:pt x="21" y="107"/>
                    </a:moveTo>
                    <a:lnTo>
                      <a:pt x="0" y="227"/>
                    </a:lnTo>
                    <a:lnTo>
                      <a:pt x="54" y="293"/>
                    </a:lnTo>
                    <a:lnTo>
                      <a:pt x="151" y="303"/>
                    </a:lnTo>
                    <a:lnTo>
                      <a:pt x="248" y="248"/>
                    </a:lnTo>
                    <a:lnTo>
                      <a:pt x="151" y="173"/>
                    </a:lnTo>
                    <a:lnTo>
                      <a:pt x="271" y="107"/>
                    </a:lnTo>
                    <a:lnTo>
                      <a:pt x="238" y="43"/>
                    </a:lnTo>
                    <a:lnTo>
                      <a:pt x="196" y="0"/>
                    </a:lnTo>
                    <a:lnTo>
                      <a:pt x="141" y="0"/>
                    </a:lnTo>
                    <a:lnTo>
                      <a:pt x="87" y="85"/>
                    </a:lnTo>
                    <a:lnTo>
                      <a:pt x="21" y="10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7" name="Freeform 302"/>
              <p:cNvSpPr>
                <a:spLocks/>
              </p:cNvSpPr>
              <p:nvPr/>
            </p:nvSpPr>
            <p:spPr bwMode="auto">
              <a:xfrm>
                <a:off x="4941321" y="3811976"/>
                <a:ext cx="247961" cy="253861"/>
              </a:xfrm>
              <a:custGeom>
                <a:avLst/>
                <a:gdLst>
                  <a:gd name="T0" fmla="*/ 80 w 1597"/>
                  <a:gd name="T1" fmla="*/ 43 h 1635"/>
                  <a:gd name="T2" fmla="*/ 144 w 1597"/>
                  <a:gd name="T3" fmla="*/ 14 h 1635"/>
                  <a:gd name="T4" fmla="*/ 269 w 1597"/>
                  <a:gd name="T5" fmla="*/ 21 h 1635"/>
                  <a:gd name="T6" fmla="*/ 428 w 1597"/>
                  <a:gd name="T7" fmla="*/ 57 h 1635"/>
                  <a:gd name="T8" fmla="*/ 600 w 1597"/>
                  <a:gd name="T9" fmla="*/ 109 h 1635"/>
                  <a:gd name="T10" fmla="*/ 702 w 1597"/>
                  <a:gd name="T11" fmla="*/ 102 h 1635"/>
                  <a:gd name="T12" fmla="*/ 768 w 1597"/>
                  <a:gd name="T13" fmla="*/ 50 h 1635"/>
                  <a:gd name="T14" fmla="*/ 810 w 1597"/>
                  <a:gd name="T15" fmla="*/ 43 h 1635"/>
                  <a:gd name="T16" fmla="*/ 869 w 1597"/>
                  <a:gd name="T17" fmla="*/ 0 h 1635"/>
                  <a:gd name="T18" fmla="*/ 964 w 1597"/>
                  <a:gd name="T19" fmla="*/ 7 h 1635"/>
                  <a:gd name="T20" fmla="*/ 1065 w 1597"/>
                  <a:gd name="T21" fmla="*/ 80 h 1635"/>
                  <a:gd name="T22" fmla="*/ 1103 w 1597"/>
                  <a:gd name="T23" fmla="*/ 71 h 1635"/>
                  <a:gd name="T24" fmla="*/ 1110 w 1597"/>
                  <a:gd name="T25" fmla="*/ 76 h 1635"/>
                  <a:gd name="T26" fmla="*/ 1117 w 1597"/>
                  <a:gd name="T27" fmla="*/ 66 h 1635"/>
                  <a:gd name="T28" fmla="*/ 1150 w 1597"/>
                  <a:gd name="T29" fmla="*/ 57 h 1635"/>
                  <a:gd name="T30" fmla="*/ 1224 w 1597"/>
                  <a:gd name="T31" fmla="*/ 73 h 1635"/>
                  <a:gd name="T32" fmla="*/ 1391 w 1597"/>
                  <a:gd name="T33" fmla="*/ 43 h 1635"/>
                  <a:gd name="T34" fmla="*/ 1408 w 1597"/>
                  <a:gd name="T35" fmla="*/ 87 h 1635"/>
                  <a:gd name="T36" fmla="*/ 1436 w 1597"/>
                  <a:gd name="T37" fmla="*/ 180 h 1635"/>
                  <a:gd name="T38" fmla="*/ 1476 w 1597"/>
                  <a:gd name="T39" fmla="*/ 312 h 1635"/>
                  <a:gd name="T40" fmla="*/ 1434 w 1597"/>
                  <a:gd name="T41" fmla="*/ 506 h 1635"/>
                  <a:gd name="T42" fmla="*/ 1434 w 1597"/>
                  <a:gd name="T43" fmla="*/ 593 h 1635"/>
                  <a:gd name="T44" fmla="*/ 1368 w 1597"/>
                  <a:gd name="T45" fmla="*/ 619 h 1635"/>
                  <a:gd name="T46" fmla="*/ 1271 w 1597"/>
                  <a:gd name="T47" fmla="*/ 510 h 1635"/>
                  <a:gd name="T48" fmla="*/ 1195 w 1597"/>
                  <a:gd name="T49" fmla="*/ 402 h 1635"/>
                  <a:gd name="T50" fmla="*/ 1183 w 1597"/>
                  <a:gd name="T51" fmla="*/ 260 h 1635"/>
                  <a:gd name="T52" fmla="*/ 1146 w 1597"/>
                  <a:gd name="T53" fmla="*/ 222 h 1635"/>
                  <a:gd name="T54" fmla="*/ 1139 w 1597"/>
                  <a:gd name="T55" fmla="*/ 224 h 1635"/>
                  <a:gd name="T56" fmla="*/ 1120 w 1597"/>
                  <a:gd name="T57" fmla="*/ 281 h 1635"/>
                  <a:gd name="T58" fmla="*/ 1141 w 1597"/>
                  <a:gd name="T59" fmla="*/ 465 h 1635"/>
                  <a:gd name="T60" fmla="*/ 1271 w 1597"/>
                  <a:gd name="T61" fmla="*/ 586 h 1635"/>
                  <a:gd name="T62" fmla="*/ 1292 w 1597"/>
                  <a:gd name="T63" fmla="*/ 673 h 1635"/>
                  <a:gd name="T64" fmla="*/ 1380 w 1597"/>
                  <a:gd name="T65" fmla="*/ 813 h 1635"/>
                  <a:gd name="T66" fmla="*/ 1455 w 1597"/>
                  <a:gd name="T67" fmla="*/ 999 h 1635"/>
                  <a:gd name="T68" fmla="*/ 1564 w 1597"/>
                  <a:gd name="T69" fmla="*/ 1214 h 1635"/>
                  <a:gd name="T70" fmla="*/ 1597 w 1597"/>
                  <a:gd name="T71" fmla="*/ 1410 h 1635"/>
                  <a:gd name="T72" fmla="*/ 1498 w 1597"/>
                  <a:gd name="T73" fmla="*/ 1498 h 1635"/>
                  <a:gd name="T74" fmla="*/ 1361 w 1597"/>
                  <a:gd name="T75" fmla="*/ 1533 h 1635"/>
                  <a:gd name="T76" fmla="*/ 1361 w 1597"/>
                  <a:gd name="T77" fmla="*/ 1635 h 1635"/>
                  <a:gd name="T78" fmla="*/ 1276 w 1597"/>
                  <a:gd name="T79" fmla="*/ 1613 h 1635"/>
                  <a:gd name="T80" fmla="*/ 1224 w 1597"/>
                  <a:gd name="T81" fmla="*/ 1562 h 1635"/>
                  <a:gd name="T82" fmla="*/ 508 w 1597"/>
                  <a:gd name="T83" fmla="*/ 1599 h 1635"/>
                  <a:gd name="T84" fmla="*/ 66 w 1597"/>
                  <a:gd name="T85" fmla="*/ 1562 h 1635"/>
                  <a:gd name="T86" fmla="*/ 73 w 1597"/>
                  <a:gd name="T87" fmla="*/ 1186 h 1635"/>
                  <a:gd name="T88" fmla="*/ 80 w 1597"/>
                  <a:gd name="T89" fmla="*/ 513 h 1635"/>
                  <a:gd name="T90" fmla="*/ 0 w 1597"/>
                  <a:gd name="T91" fmla="*/ 203 h 1635"/>
                  <a:gd name="T92" fmla="*/ 66 w 1597"/>
                  <a:gd name="T93" fmla="*/ 151 h 1635"/>
                  <a:gd name="T94" fmla="*/ 80 w 1597"/>
                  <a:gd name="T95" fmla="*/ 43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97" h="1635">
                    <a:moveTo>
                      <a:pt x="80" y="43"/>
                    </a:moveTo>
                    <a:lnTo>
                      <a:pt x="144" y="14"/>
                    </a:lnTo>
                    <a:lnTo>
                      <a:pt x="269" y="21"/>
                    </a:lnTo>
                    <a:lnTo>
                      <a:pt x="428" y="57"/>
                    </a:lnTo>
                    <a:lnTo>
                      <a:pt x="600" y="109"/>
                    </a:lnTo>
                    <a:lnTo>
                      <a:pt x="702" y="102"/>
                    </a:lnTo>
                    <a:lnTo>
                      <a:pt x="768" y="50"/>
                    </a:lnTo>
                    <a:lnTo>
                      <a:pt x="810" y="43"/>
                    </a:lnTo>
                    <a:lnTo>
                      <a:pt x="869" y="0"/>
                    </a:lnTo>
                    <a:lnTo>
                      <a:pt x="964" y="7"/>
                    </a:lnTo>
                    <a:lnTo>
                      <a:pt x="1065" y="80"/>
                    </a:lnTo>
                    <a:lnTo>
                      <a:pt x="1103" y="71"/>
                    </a:lnTo>
                    <a:lnTo>
                      <a:pt x="1110" y="76"/>
                    </a:lnTo>
                    <a:lnTo>
                      <a:pt x="1117" y="66"/>
                    </a:lnTo>
                    <a:lnTo>
                      <a:pt x="1150" y="57"/>
                    </a:lnTo>
                    <a:lnTo>
                      <a:pt x="1224" y="73"/>
                    </a:lnTo>
                    <a:lnTo>
                      <a:pt x="1391" y="43"/>
                    </a:lnTo>
                    <a:lnTo>
                      <a:pt x="1408" y="87"/>
                    </a:lnTo>
                    <a:lnTo>
                      <a:pt x="1436" y="180"/>
                    </a:lnTo>
                    <a:lnTo>
                      <a:pt x="1476" y="312"/>
                    </a:lnTo>
                    <a:lnTo>
                      <a:pt x="1434" y="506"/>
                    </a:lnTo>
                    <a:lnTo>
                      <a:pt x="1434" y="593"/>
                    </a:lnTo>
                    <a:lnTo>
                      <a:pt x="1368" y="619"/>
                    </a:lnTo>
                    <a:lnTo>
                      <a:pt x="1271" y="510"/>
                    </a:lnTo>
                    <a:lnTo>
                      <a:pt x="1195" y="402"/>
                    </a:lnTo>
                    <a:lnTo>
                      <a:pt x="1183" y="260"/>
                    </a:lnTo>
                    <a:lnTo>
                      <a:pt x="1146" y="222"/>
                    </a:lnTo>
                    <a:lnTo>
                      <a:pt x="1139" y="224"/>
                    </a:lnTo>
                    <a:lnTo>
                      <a:pt x="1120" y="281"/>
                    </a:lnTo>
                    <a:lnTo>
                      <a:pt x="1141" y="465"/>
                    </a:lnTo>
                    <a:lnTo>
                      <a:pt x="1271" y="586"/>
                    </a:lnTo>
                    <a:lnTo>
                      <a:pt x="1292" y="673"/>
                    </a:lnTo>
                    <a:lnTo>
                      <a:pt x="1380" y="813"/>
                    </a:lnTo>
                    <a:lnTo>
                      <a:pt x="1455" y="999"/>
                    </a:lnTo>
                    <a:lnTo>
                      <a:pt x="1564" y="1214"/>
                    </a:lnTo>
                    <a:lnTo>
                      <a:pt x="1597" y="1410"/>
                    </a:lnTo>
                    <a:lnTo>
                      <a:pt x="1498" y="1498"/>
                    </a:lnTo>
                    <a:lnTo>
                      <a:pt x="1361" y="1533"/>
                    </a:lnTo>
                    <a:lnTo>
                      <a:pt x="1361" y="1635"/>
                    </a:lnTo>
                    <a:lnTo>
                      <a:pt x="1276" y="1613"/>
                    </a:lnTo>
                    <a:lnTo>
                      <a:pt x="1224" y="1562"/>
                    </a:lnTo>
                    <a:lnTo>
                      <a:pt x="508" y="1599"/>
                    </a:lnTo>
                    <a:lnTo>
                      <a:pt x="66" y="1562"/>
                    </a:lnTo>
                    <a:lnTo>
                      <a:pt x="73" y="1186"/>
                    </a:lnTo>
                    <a:lnTo>
                      <a:pt x="80" y="513"/>
                    </a:lnTo>
                    <a:lnTo>
                      <a:pt x="0" y="203"/>
                    </a:lnTo>
                    <a:lnTo>
                      <a:pt x="66" y="151"/>
                    </a:lnTo>
                    <a:lnTo>
                      <a:pt x="80" y="4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8" name="Freeform 303"/>
              <p:cNvSpPr>
                <a:spLocks/>
              </p:cNvSpPr>
              <p:nvPr/>
            </p:nvSpPr>
            <p:spPr bwMode="auto">
              <a:xfrm>
                <a:off x="4580482" y="3767570"/>
                <a:ext cx="373261" cy="343294"/>
              </a:xfrm>
              <a:custGeom>
                <a:avLst/>
                <a:gdLst>
                  <a:gd name="T0" fmla="*/ 2390 w 2404"/>
                  <a:gd name="T1" fmla="*/ 1848 h 2211"/>
                  <a:gd name="T2" fmla="*/ 2369 w 2404"/>
                  <a:gd name="T3" fmla="*/ 2181 h 2211"/>
                  <a:gd name="T4" fmla="*/ 2229 w 2404"/>
                  <a:gd name="T5" fmla="*/ 2211 h 2211"/>
                  <a:gd name="T6" fmla="*/ 1065 w 2404"/>
                  <a:gd name="T7" fmla="*/ 1616 h 2211"/>
                  <a:gd name="T8" fmla="*/ 833 w 2404"/>
                  <a:gd name="T9" fmla="*/ 1762 h 2211"/>
                  <a:gd name="T10" fmla="*/ 406 w 2404"/>
                  <a:gd name="T11" fmla="*/ 1647 h 2211"/>
                  <a:gd name="T12" fmla="*/ 311 w 2404"/>
                  <a:gd name="T13" fmla="*/ 1458 h 2211"/>
                  <a:gd name="T14" fmla="*/ 160 w 2404"/>
                  <a:gd name="T15" fmla="*/ 1479 h 2211"/>
                  <a:gd name="T16" fmla="*/ 21 w 2404"/>
                  <a:gd name="T17" fmla="*/ 1299 h 2211"/>
                  <a:gd name="T18" fmla="*/ 0 w 2404"/>
                  <a:gd name="T19" fmla="*/ 1132 h 2211"/>
                  <a:gd name="T20" fmla="*/ 94 w 2404"/>
                  <a:gd name="T21" fmla="*/ 1023 h 2211"/>
                  <a:gd name="T22" fmla="*/ 94 w 2404"/>
                  <a:gd name="T23" fmla="*/ 879 h 2211"/>
                  <a:gd name="T24" fmla="*/ 59 w 2404"/>
                  <a:gd name="T25" fmla="*/ 777 h 2211"/>
                  <a:gd name="T26" fmla="*/ 66 w 2404"/>
                  <a:gd name="T27" fmla="*/ 707 h 2211"/>
                  <a:gd name="T28" fmla="*/ 7 w 2404"/>
                  <a:gd name="T29" fmla="*/ 444 h 2211"/>
                  <a:gd name="T30" fmla="*/ 59 w 2404"/>
                  <a:gd name="T31" fmla="*/ 444 h 2211"/>
                  <a:gd name="T32" fmla="*/ 139 w 2404"/>
                  <a:gd name="T33" fmla="*/ 381 h 2211"/>
                  <a:gd name="T34" fmla="*/ 146 w 2404"/>
                  <a:gd name="T35" fmla="*/ 206 h 2211"/>
                  <a:gd name="T36" fmla="*/ 255 w 2404"/>
                  <a:gd name="T37" fmla="*/ 192 h 2211"/>
                  <a:gd name="T38" fmla="*/ 318 w 2404"/>
                  <a:gd name="T39" fmla="*/ 133 h 2211"/>
                  <a:gd name="T40" fmla="*/ 311 w 2404"/>
                  <a:gd name="T41" fmla="*/ 0 h 2211"/>
                  <a:gd name="T42" fmla="*/ 479 w 2404"/>
                  <a:gd name="T43" fmla="*/ 81 h 2211"/>
                  <a:gd name="T44" fmla="*/ 696 w 2404"/>
                  <a:gd name="T45" fmla="*/ 81 h 2211"/>
                  <a:gd name="T46" fmla="*/ 793 w 2404"/>
                  <a:gd name="T47" fmla="*/ 111 h 2211"/>
                  <a:gd name="T48" fmla="*/ 869 w 2404"/>
                  <a:gd name="T49" fmla="*/ 123 h 2211"/>
                  <a:gd name="T50" fmla="*/ 966 w 2404"/>
                  <a:gd name="T51" fmla="*/ 329 h 2211"/>
                  <a:gd name="T52" fmla="*/ 1216 w 2404"/>
                  <a:gd name="T53" fmla="*/ 371 h 2211"/>
                  <a:gd name="T54" fmla="*/ 1488 w 2404"/>
                  <a:gd name="T55" fmla="*/ 525 h 2211"/>
                  <a:gd name="T56" fmla="*/ 1608 w 2404"/>
                  <a:gd name="T57" fmla="*/ 459 h 2211"/>
                  <a:gd name="T58" fmla="*/ 1663 w 2404"/>
                  <a:gd name="T59" fmla="*/ 383 h 2211"/>
                  <a:gd name="T60" fmla="*/ 1608 w 2404"/>
                  <a:gd name="T61" fmla="*/ 296 h 2211"/>
                  <a:gd name="T62" fmla="*/ 1618 w 2404"/>
                  <a:gd name="T63" fmla="*/ 177 h 2211"/>
                  <a:gd name="T64" fmla="*/ 1814 w 2404"/>
                  <a:gd name="T65" fmla="*/ 69 h 2211"/>
                  <a:gd name="T66" fmla="*/ 1944 w 2404"/>
                  <a:gd name="T67" fmla="*/ 47 h 2211"/>
                  <a:gd name="T68" fmla="*/ 2092 w 2404"/>
                  <a:gd name="T69" fmla="*/ 76 h 2211"/>
                  <a:gd name="T70" fmla="*/ 2107 w 2404"/>
                  <a:gd name="T71" fmla="*/ 156 h 2211"/>
                  <a:gd name="T72" fmla="*/ 2222 w 2404"/>
                  <a:gd name="T73" fmla="*/ 206 h 2211"/>
                  <a:gd name="T74" fmla="*/ 2338 w 2404"/>
                  <a:gd name="T75" fmla="*/ 241 h 2211"/>
                  <a:gd name="T76" fmla="*/ 2404 w 2404"/>
                  <a:gd name="T77" fmla="*/ 329 h 2211"/>
                  <a:gd name="T78" fmla="*/ 2390 w 2404"/>
                  <a:gd name="T79" fmla="*/ 437 h 2211"/>
                  <a:gd name="T80" fmla="*/ 2324 w 2404"/>
                  <a:gd name="T81" fmla="*/ 489 h 2211"/>
                  <a:gd name="T82" fmla="*/ 2404 w 2404"/>
                  <a:gd name="T83" fmla="*/ 799 h 2211"/>
                  <a:gd name="T84" fmla="*/ 2397 w 2404"/>
                  <a:gd name="T85" fmla="*/ 1472 h 2211"/>
                  <a:gd name="T86" fmla="*/ 2390 w 2404"/>
                  <a:gd name="T87" fmla="*/ 1848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4" h="2211">
                    <a:moveTo>
                      <a:pt x="2390" y="1848"/>
                    </a:moveTo>
                    <a:lnTo>
                      <a:pt x="2369" y="2181"/>
                    </a:lnTo>
                    <a:lnTo>
                      <a:pt x="2229" y="2211"/>
                    </a:lnTo>
                    <a:lnTo>
                      <a:pt x="1065" y="1616"/>
                    </a:lnTo>
                    <a:lnTo>
                      <a:pt x="833" y="1762"/>
                    </a:lnTo>
                    <a:lnTo>
                      <a:pt x="406" y="1647"/>
                    </a:lnTo>
                    <a:lnTo>
                      <a:pt x="311" y="1458"/>
                    </a:lnTo>
                    <a:lnTo>
                      <a:pt x="160" y="1479"/>
                    </a:lnTo>
                    <a:lnTo>
                      <a:pt x="21" y="1299"/>
                    </a:lnTo>
                    <a:lnTo>
                      <a:pt x="0" y="1132"/>
                    </a:lnTo>
                    <a:lnTo>
                      <a:pt x="94" y="1023"/>
                    </a:lnTo>
                    <a:lnTo>
                      <a:pt x="94" y="879"/>
                    </a:lnTo>
                    <a:lnTo>
                      <a:pt x="59" y="777"/>
                    </a:lnTo>
                    <a:lnTo>
                      <a:pt x="66" y="707"/>
                    </a:lnTo>
                    <a:lnTo>
                      <a:pt x="7" y="444"/>
                    </a:lnTo>
                    <a:lnTo>
                      <a:pt x="59" y="444"/>
                    </a:lnTo>
                    <a:lnTo>
                      <a:pt x="139" y="381"/>
                    </a:lnTo>
                    <a:lnTo>
                      <a:pt x="146" y="206"/>
                    </a:lnTo>
                    <a:lnTo>
                      <a:pt x="255" y="192"/>
                    </a:lnTo>
                    <a:lnTo>
                      <a:pt x="318" y="133"/>
                    </a:lnTo>
                    <a:lnTo>
                      <a:pt x="311" y="0"/>
                    </a:lnTo>
                    <a:lnTo>
                      <a:pt x="479" y="81"/>
                    </a:lnTo>
                    <a:lnTo>
                      <a:pt x="696" y="81"/>
                    </a:lnTo>
                    <a:lnTo>
                      <a:pt x="793" y="111"/>
                    </a:lnTo>
                    <a:lnTo>
                      <a:pt x="869" y="123"/>
                    </a:lnTo>
                    <a:lnTo>
                      <a:pt x="966" y="329"/>
                    </a:lnTo>
                    <a:lnTo>
                      <a:pt x="1216" y="371"/>
                    </a:lnTo>
                    <a:lnTo>
                      <a:pt x="1488" y="525"/>
                    </a:lnTo>
                    <a:lnTo>
                      <a:pt x="1608" y="459"/>
                    </a:lnTo>
                    <a:lnTo>
                      <a:pt x="1663" y="383"/>
                    </a:lnTo>
                    <a:lnTo>
                      <a:pt x="1608" y="296"/>
                    </a:lnTo>
                    <a:lnTo>
                      <a:pt x="1618" y="177"/>
                    </a:lnTo>
                    <a:lnTo>
                      <a:pt x="1814" y="69"/>
                    </a:lnTo>
                    <a:lnTo>
                      <a:pt x="1944" y="47"/>
                    </a:lnTo>
                    <a:lnTo>
                      <a:pt x="2092" y="76"/>
                    </a:lnTo>
                    <a:lnTo>
                      <a:pt x="2107" y="156"/>
                    </a:lnTo>
                    <a:lnTo>
                      <a:pt x="2222" y="206"/>
                    </a:lnTo>
                    <a:lnTo>
                      <a:pt x="2338" y="241"/>
                    </a:lnTo>
                    <a:lnTo>
                      <a:pt x="2404" y="329"/>
                    </a:lnTo>
                    <a:lnTo>
                      <a:pt x="2390" y="437"/>
                    </a:lnTo>
                    <a:lnTo>
                      <a:pt x="2324" y="489"/>
                    </a:lnTo>
                    <a:lnTo>
                      <a:pt x="2404" y="799"/>
                    </a:lnTo>
                    <a:lnTo>
                      <a:pt x="2397" y="1472"/>
                    </a:lnTo>
                    <a:lnTo>
                      <a:pt x="2390" y="184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99" name="Freeform 304"/>
              <p:cNvSpPr>
                <a:spLocks/>
              </p:cNvSpPr>
              <p:nvPr/>
            </p:nvSpPr>
            <p:spPr bwMode="auto">
              <a:xfrm>
                <a:off x="4880767" y="4030901"/>
                <a:ext cx="380713" cy="472165"/>
              </a:xfrm>
              <a:custGeom>
                <a:avLst/>
                <a:gdLst>
                  <a:gd name="T0" fmla="*/ 295 w 2452"/>
                  <a:gd name="T1" fmla="*/ 515 h 3041"/>
                  <a:gd name="T2" fmla="*/ 432 w 2452"/>
                  <a:gd name="T3" fmla="*/ 485 h 3041"/>
                  <a:gd name="T4" fmla="*/ 456 w 2452"/>
                  <a:gd name="T5" fmla="*/ 152 h 3041"/>
                  <a:gd name="T6" fmla="*/ 898 w 2452"/>
                  <a:gd name="T7" fmla="*/ 189 h 3041"/>
                  <a:gd name="T8" fmla="*/ 1614 w 2452"/>
                  <a:gd name="T9" fmla="*/ 152 h 3041"/>
                  <a:gd name="T10" fmla="*/ 1666 w 2452"/>
                  <a:gd name="T11" fmla="*/ 203 h 3041"/>
                  <a:gd name="T12" fmla="*/ 1751 w 2452"/>
                  <a:gd name="T13" fmla="*/ 225 h 3041"/>
                  <a:gd name="T14" fmla="*/ 1751 w 2452"/>
                  <a:gd name="T15" fmla="*/ 123 h 3041"/>
                  <a:gd name="T16" fmla="*/ 1888 w 2452"/>
                  <a:gd name="T17" fmla="*/ 88 h 3041"/>
                  <a:gd name="T18" fmla="*/ 1987 w 2452"/>
                  <a:gd name="T19" fmla="*/ 0 h 3041"/>
                  <a:gd name="T20" fmla="*/ 2150 w 2452"/>
                  <a:gd name="T21" fmla="*/ 130 h 3041"/>
                  <a:gd name="T22" fmla="*/ 2214 w 2452"/>
                  <a:gd name="T23" fmla="*/ 251 h 3041"/>
                  <a:gd name="T24" fmla="*/ 2225 w 2452"/>
                  <a:gd name="T25" fmla="*/ 511 h 3041"/>
                  <a:gd name="T26" fmla="*/ 2225 w 2452"/>
                  <a:gd name="T27" fmla="*/ 619 h 3041"/>
                  <a:gd name="T28" fmla="*/ 2452 w 2452"/>
                  <a:gd name="T29" fmla="*/ 837 h 3041"/>
                  <a:gd name="T30" fmla="*/ 2214 w 2452"/>
                  <a:gd name="T31" fmla="*/ 978 h 3041"/>
                  <a:gd name="T32" fmla="*/ 2129 w 2452"/>
                  <a:gd name="T33" fmla="*/ 1141 h 3041"/>
                  <a:gd name="T34" fmla="*/ 2105 w 2452"/>
                  <a:gd name="T35" fmla="*/ 1401 h 3041"/>
                  <a:gd name="T36" fmla="*/ 2084 w 2452"/>
                  <a:gd name="T37" fmla="*/ 1706 h 3041"/>
                  <a:gd name="T38" fmla="*/ 1933 w 2452"/>
                  <a:gd name="T39" fmla="*/ 1737 h 3041"/>
                  <a:gd name="T40" fmla="*/ 1911 w 2452"/>
                  <a:gd name="T41" fmla="*/ 1900 h 3041"/>
                  <a:gd name="T42" fmla="*/ 1779 w 2452"/>
                  <a:gd name="T43" fmla="*/ 1966 h 3041"/>
                  <a:gd name="T44" fmla="*/ 1770 w 2452"/>
                  <a:gd name="T45" fmla="*/ 2171 h 3041"/>
                  <a:gd name="T46" fmla="*/ 1661 w 2452"/>
                  <a:gd name="T47" fmla="*/ 2322 h 3041"/>
                  <a:gd name="T48" fmla="*/ 1845 w 2452"/>
                  <a:gd name="T49" fmla="*/ 2585 h 3041"/>
                  <a:gd name="T50" fmla="*/ 1911 w 2452"/>
                  <a:gd name="T51" fmla="*/ 2748 h 3041"/>
                  <a:gd name="T52" fmla="*/ 2029 w 2452"/>
                  <a:gd name="T53" fmla="*/ 2878 h 3041"/>
                  <a:gd name="T54" fmla="*/ 1748 w 2452"/>
                  <a:gd name="T55" fmla="*/ 2911 h 3041"/>
                  <a:gd name="T56" fmla="*/ 1649 w 2452"/>
                  <a:gd name="T57" fmla="*/ 3029 h 3041"/>
                  <a:gd name="T58" fmla="*/ 1432 w 2452"/>
                  <a:gd name="T59" fmla="*/ 3041 h 3041"/>
                  <a:gd name="T60" fmla="*/ 1323 w 2452"/>
                  <a:gd name="T61" fmla="*/ 3007 h 3041"/>
                  <a:gd name="T62" fmla="*/ 1259 w 2452"/>
                  <a:gd name="T63" fmla="*/ 3041 h 3041"/>
                  <a:gd name="T64" fmla="*/ 1139 w 2452"/>
                  <a:gd name="T65" fmla="*/ 2899 h 3041"/>
                  <a:gd name="T66" fmla="*/ 1063 w 2452"/>
                  <a:gd name="T67" fmla="*/ 2911 h 3041"/>
                  <a:gd name="T68" fmla="*/ 966 w 2452"/>
                  <a:gd name="T69" fmla="*/ 2878 h 3041"/>
                  <a:gd name="T70" fmla="*/ 933 w 2452"/>
                  <a:gd name="T71" fmla="*/ 2911 h 3041"/>
                  <a:gd name="T72" fmla="*/ 858 w 2452"/>
                  <a:gd name="T73" fmla="*/ 2911 h 3041"/>
                  <a:gd name="T74" fmla="*/ 799 w 2452"/>
                  <a:gd name="T75" fmla="*/ 2814 h 3041"/>
                  <a:gd name="T76" fmla="*/ 758 w 2452"/>
                  <a:gd name="T77" fmla="*/ 2748 h 3041"/>
                  <a:gd name="T78" fmla="*/ 595 w 2452"/>
                  <a:gd name="T79" fmla="*/ 2639 h 3041"/>
                  <a:gd name="T80" fmla="*/ 586 w 2452"/>
                  <a:gd name="T81" fmla="*/ 2530 h 3041"/>
                  <a:gd name="T82" fmla="*/ 466 w 2452"/>
                  <a:gd name="T83" fmla="*/ 2410 h 3041"/>
                  <a:gd name="T84" fmla="*/ 390 w 2452"/>
                  <a:gd name="T85" fmla="*/ 2389 h 3041"/>
                  <a:gd name="T86" fmla="*/ 336 w 2452"/>
                  <a:gd name="T87" fmla="*/ 2301 h 3041"/>
                  <a:gd name="T88" fmla="*/ 248 w 2452"/>
                  <a:gd name="T89" fmla="*/ 2268 h 3041"/>
                  <a:gd name="T90" fmla="*/ 260 w 2452"/>
                  <a:gd name="T91" fmla="*/ 2084 h 3041"/>
                  <a:gd name="T92" fmla="*/ 173 w 2452"/>
                  <a:gd name="T93" fmla="*/ 1966 h 3041"/>
                  <a:gd name="T94" fmla="*/ 194 w 2452"/>
                  <a:gd name="T95" fmla="*/ 1923 h 3041"/>
                  <a:gd name="T96" fmla="*/ 184 w 2452"/>
                  <a:gd name="T97" fmla="*/ 1869 h 3041"/>
                  <a:gd name="T98" fmla="*/ 76 w 2452"/>
                  <a:gd name="T99" fmla="*/ 1791 h 3041"/>
                  <a:gd name="T100" fmla="*/ 76 w 2452"/>
                  <a:gd name="T101" fmla="*/ 1706 h 3041"/>
                  <a:gd name="T102" fmla="*/ 0 w 2452"/>
                  <a:gd name="T103" fmla="*/ 1630 h 3041"/>
                  <a:gd name="T104" fmla="*/ 31 w 2452"/>
                  <a:gd name="T105" fmla="*/ 1576 h 3041"/>
                  <a:gd name="T106" fmla="*/ 76 w 2452"/>
                  <a:gd name="T107" fmla="*/ 1359 h 3041"/>
                  <a:gd name="T108" fmla="*/ 109 w 2452"/>
                  <a:gd name="T109" fmla="*/ 1302 h 3041"/>
                  <a:gd name="T110" fmla="*/ 97 w 2452"/>
                  <a:gd name="T111" fmla="*/ 1196 h 3041"/>
                  <a:gd name="T112" fmla="*/ 293 w 2452"/>
                  <a:gd name="T113" fmla="*/ 1163 h 3041"/>
                  <a:gd name="T114" fmla="*/ 295 w 2452"/>
                  <a:gd name="T115" fmla="*/ 515 h 3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52" h="3041">
                    <a:moveTo>
                      <a:pt x="295" y="515"/>
                    </a:moveTo>
                    <a:lnTo>
                      <a:pt x="432" y="485"/>
                    </a:lnTo>
                    <a:lnTo>
                      <a:pt x="456" y="152"/>
                    </a:lnTo>
                    <a:lnTo>
                      <a:pt x="898" y="189"/>
                    </a:lnTo>
                    <a:lnTo>
                      <a:pt x="1614" y="152"/>
                    </a:lnTo>
                    <a:lnTo>
                      <a:pt x="1666" y="203"/>
                    </a:lnTo>
                    <a:lnTo>
                      <a:pt x="1751" y="225"/>
                    </a:lnTo>
                    <a:lnTo>
                      <a:pt x="1751" y="123"/>
                    </a:lnTo>
                    <a:lnTo>
                      <a:pt x="1888" y="88"/>
                    </a:lnTo>
                    <a:lnTo>
                      <a:pt x="1987" y="0"/>
                    </a:lnTo>
                    <a:lnTo>
                      <a:pt x="2150" y="130"/>
                    </a:lnTo>
                    <a:lnTo>
                      <a:pt x="2214" y="251"/>
                    </a:lnTo>
                    <a:lnTo>
                      <a:pt x="2225" y="511"/>
                    </a:lnTo>
                    <a:lnTo>
                      <a:pt x="2225" y="619"/>
                    </a:lnTo>
                    <a:lnTo>
                      <a:pt x="2452" y="837"/>
                    </a:lnTo>
                    <a:lnTo>
                      <a:pt x="2214" y="978"/>
                    </a:lnTo>
                    <a:lnTo>
                      <a:pt x="2129" y="1141"/>
                    </a:lnTo>
                    <a:lnTo>
                      <a:pt x="2105" y="1401"/>
                    </a:lnTo>
                    <a:lnTo>
                      <a:pt x="2084" y="1706"/>
                    </a:lnTo>
                    <a:lnTo>
                      <a:pt x="1933" y="1737"/>
                    </a:lnTo>
                    <a:lnTo>
                      <a:pt x="1911" y="1900"/>
                    </a:lnTo>
                    <a:lnTo>
                      <a:pt x="1779" y="1966"/>
                    </a:lnTo>
                    <a:lnTo>
                      <a:pt x="1770" y="2171"/>
                    </a:lnTo>
                    <a:lnTo>
                      <a:pt x="1661" y="2322"/>
                    </a:lnTo>
                    <a:lnTo>
                      <a:pt x="1845" y="2585"/>
                    </a:lnTo>
                    <a:lnTo>
                      <a:pt x="1911" y="2748"/>
                    </a:lnTo>
                    <a:lnTo>
                      <a:pt x="2029" y="2878"/>
                    </a:lnTo>
                    <a:lnTo>
                      <a:pt x="1748" y="2911"/>
                    </a:lnTo>
                    <a:lnTo>
                      <a:pt x="1649" y="3029"/>
                    </a:lnTo>
                    <a:lnTo>
                      <a:pt x="1432" y="3041"/>
                    </a:lnTo>
                    <a:lnTo>
                      <a:pt x="1323" y="3007"/>
                    </a:lnTo>
                    <a:lnTo>
                      <a:pt x="1259" y="3041"/>
                    </a:lnTo>
                    <a:lnTo>
                      <a:pt x="1139" y="2899"/>
                    </a:lnTo>
                    <a:lnTo>
                      <a:pt x="1063" y="2911"/>
                    </a:lnTo>
                    <a:lnTo>
                      <a:pt x="966" y="2878"/>
                    </a:lnTo>
                    <a:lnTo>
                      <a:pt x="933" y="2911"/>
                    </a:lnTo>
                    <a:lnTo>
                      <a:pt x="858" y="2911"/>
                    </a:lnTo>
                    <a:lnTo>
                      <a:pt x="799" y="2814"/>
                    </a:lnTo>
                    <a:lnTo>
                      <a:pt x="758" y="2748"/>
                    </a:lnTo>
                    <a:lnTo>
                      <a:pt x="595" y="2639"/>
                    </a:lnTo>
                    <a:lnTo>
                      <a:pt x="586" y="2530"/>
                    </a:lnTo>
                    <a:lnTo>
                      <a:pt x="466" y="2410"/>
                    </a:lnTo>
                    <a:lnTo>
                      <a:pt x="390" y="2389"/>
                    </a:lnTo>
                    <a:lnTo>
                      <a:pt x="336" y="2301"/>
                    </a:lnTo>
                    <a:lnTo>
                      <a:pt x="248" y="2268"/>
                    </a:lnTo>
                    <a:lnTo>
                      <a:pt x="260" y="2084"/>
                    </a:lnTo>
                    <a:lnTo>
                      <a:pt x="173" y="1966"/>
                    </a:lnTo>
                    <a:lnTo>
                      <a:pt x="194" y="1923"/>
                    </a:lnTo>
                    <a:lnTo>
                      <a:pt x="184" y="1869"/>
                    </a:lnTo>
                    <a:lnTo>
                      <a:pt x="76" y="1791"/>
                    </a:lnTo>
                    <a:lnTo>
                      <a:pt x="76" y="1706"/>
                    </a:lnTo>
                    <a:lnTo>
                      <a:pt x="0" y="1630"/>
                    </a:lnTo>
                    <a:lnTo>
                      <a:pt x="31" y="1576"/>
                    </a:lnTo>
                    <a:lnTo>
                      <a:pt x="76" y="1359"/>
                    </a:lnTo>
                    <a:lnTo>
                      <a:pt x="109" y="1302"/>
                    </a:lnTo>
                    <a:lnTo>
                      <a:pt x="97" y="1196"/>
                    </a:lnTo>
                    <a:lnTo>
                      <a:pt x="293" y="1163"/>
                    </a:lnTo>
                    <a:lnTo>
                      <a:pt x="295" y="51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0" name="Freeform 305"/>
              <p:cNvSpPr>
                <a:spLocks/>
              </p:cNvSpPr>
              <p:nvPr/>
            </p:nvSpPr>
            <p:spPr bwMode="auto">
              <a:xfrm>
                <a:off x="5207603" y="4160860"/>
                <a:ext cx="150298" cy="139740"/>
              </a:xfrm>
              <a:custGeom>
                <a:avLst/>
                <a:gdLst>
                  <a:gd name="T0" fmla="*/ 968 w 968"/>
                  <a:gd name="T1" fmla="*/ 793 h 900"/>
                  <a:gd name="T2" fmla="*/ 914 w 968"/>
                  <a:gd name="T3" fmla="*/ 878 h 900"/>
                  <a:gd name="T4" fmla="*/ 848 w 968"/>
                  <a:gd name="T5" fmla="*/ 900 h 900"/>
                  <a:gd name="T6" fmla="*/ 706 w 968"/>
                  <a:gd name="T7" fmla="*/ 682 h 900"/>
                  <a:gd name="T8" fmla="*/ 534 w 968"/>
                  <a:gd name="T9" fmla="*/ 585 h 900"/>
                  <a:gd name="T10" fmla="*/ 404 w 968"/>
                  <a:gd name="T11" fmla="*/ 531 h 900"/>
                  <a:gd name="T12" fmla="*/ 0 w 968"/>
                  <a:gd name="T13" fmla="*/ 564 h 900"/>
                  <a:gd name="T14" fmla="*/ 24 w 968"/>
                  <a:gd name="T15" fmla="*/ 304 h 900"/>
                  <a:gd name="T16" fmla="*/ 109 w 968"/>
                  <a:gd name="T17" fmla="*/ 141 h 900"/>
                  <a:gd name="T18" fmla="*/ 350 w 968"/>
                  <a:gd name="T19" fmla="*/ 0 h 900"/>
                  <a:gd name="T20" fmla="*/ 404 w 968"/>
                  <a:gd name="T21" fmla="*/ 196 h 900"/>
                  <a:gd name="T22" fmla="*/ 501 w 968"/>
                  <a:gd name="T23" fmla="*/ 401 h 900"/>
                  <a:gd name="T24" fmla="*/ 576 w 968"/>
                  <a:gd name="T25" fmla="*/ 434 h 900"/>
                  <a:gd name="T26" fmla="*/ 772 w 968"/>
                  <a:gd name="T27" fmla="*/ 564 h 900"/>
                  <a:gd name="T28" fmla="*/ 968 w 968"/>
                  <a:gd name="T29" fmla="*/ 79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8" h="900">
                    <a:moveTo>
                      <a:pt x="968" y="793"/>
                    </a:moveTo>
                    <a:lnTo>
                      <a:pt x="914" y="878"/>
                    </a:lnTo>
                    <a:lnTo>
                      <a:pt x="848" y="900"/>
                    </a:lnTo>
                    <a:lnTo>
                      <a:pt x="706" y="682"/>
                    </a:lnTo>
                    <a:lnTo>
                      <a:pt x="534" y="585"/>
                    </a:lnTo>
                    <a:lnTo>
                      <a:pt x="404" y="531"/>
                    </a:lnTo>
                    <a:lnTo>
                      <a:pt x="0" y="564"/>
                    </a:lnTo>
                    <a:lnTo>
                      <a:pt x="24" y="304"/>
                    </a:lnTo>
                    <a:lnTo>
                      <a:pt x="109" y="141"/>
                    </a:lnTo>
                    <a:lnTo>
                      <a:pt x="350" y="0"/>
                    </a:lnTo>
                    <a:lnTo>
                      <a:pt x="404" y="196"/>
                    </a:lnTo>
                    <a:lnTo>
                      <a:pt x="501" y="401"/>
                    </a:lnTo>
                    <a:lnTo>
                      <a:pt x="576" y="434"/>
                    </a:lnTo>
                    <a:lnTo>
                      <a:pt x="772" y="564"/>
                    </a:lnTo>
                    <a:lnTo>
                      <a:pt x="968" y="79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1" name="Freeform 306"/>
              <p:cNvSpPr>
                <a:spLocks/>
              </p:cNvSpPr>
              <p:nvPr/>
            </p:nvSpPr>
            <p:spPr bwMode="auto">
              <a:xfrm>
                <a:off x="5138665" y="4243306"/>
                <a:ext cx="352455" cy="259761"/>
              </a:xfrm>
              <a:custGeom>
                <a:avLst/>
                <a:gdLst>
                  <a:gd name="T0" fmla="*/ 368 w 2270"/>
                  <a:gd name="T1" fmla="*/ 1510 h 1673"/>
                  <a:gd name="T2" fmla="*/ 250 w 2270"/>
                  <a:gd name="T3" fmla="*/ 1380 h 1673"/>
                  <a:gd name="T4" fmla="*/ 184 w 2270"/>
                  <a:gd name="T5" fmla="*/ 1217 h 1673"/>
                  <a:gd name="T6" fmla="*/ 0 w 2270"/>
                  <a:gd name="T7" fmla="*/ 954 h 1673"/>
                  <a:gd name="T8" fmla="*/ 109 w 2270"/>
                  <a:gd name="T9" fmla="*/ 803 h 1673"/>
                  <a:gd name="T10" fmla="*/ 118 w 2270"/>
                  <a:gd name="T11" fmla="*/ 598 h 1673"/>
                  <a:gd name="T12" fmla="*/ 250 w 2270"/>
                  <a:gd name="T13" fmla="*/ 532 h 1673"/>
                  <a:gd name="T14" fmla="*/ 272 w 2270"/>
                  <a:gd name="T15" fmla="*/ 369 h 1673"/>
                  <a:gd name="T16" fmla="*/ 423 w 2270"/>
                  <a:gd name="T17" fmla="*/ 338 h 1673"/>
                  <a:gd name="T18" fmla="*/ 444 w 2270"/>
                  <a:gd name="T19" fmla="*/ 33 h 1673"/>
                  <a:gd name="T20" fmla="*/ 848 w 2270"/>
                  <a:gd name="T21" fmla="*/ 0 h 1673"/>
                  <a:gd name="T22" fmla="*/ 978 w 2270"/>
                  <a:gd name="T23" fmla="*/ 54 h 1673"/>
                  <a:gd name="T24" fmla="*/ 1150 w 2270"/>
                  <a:gd name="T25" fmla="*/ 154 h 1673"/>
                  <a:gd name="T26" fmla="*/ 1292 w 2270"/>
                  <a:gd name="T27" fmla="*/ 369 h 1673"/>
                  <a:gd name="T28" fmla="*/ 1271 w 2270"/>
                  <a:gd name="T29" fmla="*/ 489 h 1673"/>
                  <a:gd name="T30" fmla="*/ 1325 w 2270"/>
                  <a:gd name="T31" fmla="*/ 555 h 1673"/>
                  <a:gd name="T32" fmla="*/ 1422 w 2270"/>
                  <a:gd name="T33" fmla="*/ 565 h 1673"/>
                  <a:gd name="T34" fmla="*/ 1434 w 2270"/>
                  <a:gd name="T35" fmla="*/ 706 h 1673"/>
                  <a:gd name="T36" fmla="*/ 1531 w 2270"/>
                  <a:gd name="T37" fmla="*/ 815 h 1673"/>
                  <a:gd name="T38" fmla="*/ 1606 w 2270"/>
                  <a:gd name="T39" fmla="*/ 824 h 1673"/>
                  <a:gd name="T40" fmla="*/ 1781 w 2270"/>
                  <a:gd name="T41" fmla="*/ 912 h 1673"/>
                  <a:gd name="T42" fmla="*/ 2149 w 2270"/>
                  <a:gd name="T43" fmla="*/ 966 h 1673"/>
                  <a:gd name="T44" fmla="*/ 2270 w 2270"/>
                  <a:gd name="T45" fmla="*/ 954 h 1673"/>
                  <a:gd name="T46" fmla="*/ 2225 w 2270"/>
                  <a:gd name="T47" fmla="*/ 1075 h 1673"/>
                  <a:gd name="T48" fmla="*/ 1738 w 2270"/>
                  <a:gd name="T49" fmla="*/ 1443 h 1673"/>
                  <a:gd name="T50" fmla="*/ 1412 w 2270"/>
                  <a:gd name="T51" fmla="*/ 1519 h 1673"/>
                  <a:gd name="T52" fmla="*/ 1292 w 2270"/>
                  <a:gd name="T53" fmla="*/ 1606 h 1673"/>
                  <a:gd name="T54" fmla="*/ 1032 w 2270"/>
                  <a:gd name="T55" fmla="*/ 1585 h 1673"/>
                  <a:gd name="T56" fmla="*/ 890 w 2270"/>
                  <a:gd name="T57" fmla="*/ 1673 h 1673"/>
                  <a:gd name="T58" fmla="*/ 727 w 2270"/>
                  <a:gd name="T59" fmla="*/ 1651 h 1673"/>
                  <a:gd name="T60" fmla="*/ 468 w 2270"/>
                  <a:gd name="T61" fmla="*/ 1531 h 1673"/>
                  <a:gd name="T62" fmla="*/ 368 w 2270"/>
                  <a:gd name="T63" fmla="*/ 1510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0" h="1673">
                    <a:moveTo>
                      <a:pt x="368" y="1510"/>
                    </a:moveTo>
                    <a:lnTo>
                      <a:pt x="250" y="1380"/>
                    </a:lnTo>
                    <a:lnTo>
                      <a:pt x="184" y="1217"/>
                    </a:lnTo>
                    <a:lnTo>
                      <a:pt x="0" y="954"/>
                    </a:lnTo>
                    <a:lnTo>
                      <a:pt x="109" y="803"/>
                    </a:lnTo>
                    <a:lnTo>
                      <a:pt x="118" y="598"/>
                    </a:lnTo>
                    <a:lnTo>
                      <a:pt x="250" y="532"/>
                    </a:lnTo>
                    <a:lnTo>
                      <a:pt x="272" y="369"/>
                    </a:lnTo>
                    <a:lnTo>
                      <a:pt x="423" y="338"/>
                    </a:lnTo>
                    <a:lnTo>
                      <a:pt x="444" y="33"/>
                    </a:lnTo>
                    <a:lnTo>
                      <a:pt x="848" y="0"/>
                    </a:lnTo>
                    <a:lnTo>
                      <a:pt x="978" y="54"/>
                    </a:lnTo>
                    <a:lnTo>
                      <a:pt x="1150" y="154"/>
                    </a:lnTo>
                    <a:lnTo>
                      <a:pt x="1292" y="369"/>
                    </a:lnTo>
                    <a:lnTo>
                      <a:pt x="1271" y="489"/>
                    </a:lnTo>
                    <a:lnTo>
                      <a:pt x="1325" y="555"/>
                    </a:lnTo>
                    <a:lnTo>
                      <a:pt x="1422" y="565"/>
                    </a:lnTo>
                    <a:lnTo>
                      <a:pt x="1434" y="706"/>
                    </a:lnTo>
                    <a:lnTo>
                      <a:pt x="1531" y="815"/>
                    </a:lnTo>
                    <a:lnTo>
                      <a:pt x="1606" y="824"/>
                    </a:lnTo>
                    <a:lnTo>
                      <a:pt x="1781" y="912"/>
                    </a:lnTo>
                    <a:lnTo>
                      <a:pt x="2149" y="966"/>
                    </a:lnTo>
                    <a:lnTo>
                      <a:pt x="2270" y="954"/>
                    </a:lnTo>
                    <a:lnTo>
                      <a:pt x="2225" y="1075"/>
                    </a:lnTo>
                    <a:lnTo>
                      <a:pt x="1738" y="1443"/>
                    </a:lnTo>
                    <a:lnTo>
                      <a:pt x="1412" y="1519"/>
                    </a:lnTo>
                    <a:lnTo>
                      <a:pt x="1292" y="1606"/>
                    </a:lnTo>
                    <a:lnTo>
                      <a:pt x="1032" y="1585"/>
                    </a:lnTo>
                    <a:lnTo>
                      <a:pt x="890" y="1673"/>
                    </a:lnTo>
                    <a:lnTo>
                      <a:pt x="727" y="1651"/>
                    </a:lnTo>
                    <a:lnTo>
                      <a:pt x="468" y="1531"/>
                    </a:lnTo>
                    <a:lnTo>
                      <a:pt x="368" y="151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2" name="Freeform 308"/>
              <p:cNvSpPr>
                <a:spLocks/>
              </p:cNvSpPr>
              <p:nvPr/>
            </p:nvSpPr>
            <p:spPr bwMode="auto">
              <a:xfrm>
                <a:off x="5324208" y="4302307"/>
                <a:ext cx="232589" cy="315812"/>
              </a:xfrm>
              <a:custGeom>
                <a:avLst/>
                <a:gdLst>
                  <a:gd name="T0" fmla="*/ 85 w 1498"/>
                  <a:gd name="T1" fmla="*/ 2034 h 2034"/>
                  <a:gd name="T2" fmla="*/ 239 w 1498"/>
                  <a:gd name="T3" fmla="*/ 1857 h 2034"/>
                  <a:gd name="T4" fmla="*/ 314 w 1498"/>
                  <a:gd name="T5" fmla="*/ 1748 h 2034"/>
                  <a:gd name="T6" fmla="*/ 487 w 1498"/>
                  <a:gd name="T7" fmla="*/ 1619 h 2034"/>
                  <a:gd name="T8" fmla="*/ 673 w 1498"/>
                  <a:gd name="T9" fmla="*/ 1477 h 2034"/>
                  <a:gd name="T10" fmla="*/ 813 w 1498"/>
                  <a:gd name="T11" fmla="*/ 1411 h 2034"/>
                  <a:gd name="T12" fmla="*/ 933 w 1498"/>
                  <a:gd name="T13" fmla="*/ 1271 h 2034"/>
                  <a:gd name="T14" fmla="*/ 1084 w 1498"/>
                  <a:gd name="T15" fmla="*/ 1054 h 2034"/>
                  <a:gd name="T16" fmla="*/ 1139 w 1498"/>
                  <a:gd name="T17" fmla="*/ 955 h 2034"/>
                  <a:gd name="T18" fmla="*/ 1205 w 1498"/>
                  <a:gd name="T19" fmla="*/ 837 h 2034"/>
                  <a:gd name="T20" fmla="*/ 1238 w 1498"/>
                  <a:gd name="T21" fmla="*/ 749 h 2034"/>
                  <a:gd name="T22" fmla="*/ 1432 w 1498"/>
                  <a:gd name="T23" fmla="*/ 489 h 2034"/>
                  <a:gd name="T24" fmla="*/ 1477 w 1498"/>
                  <a:gd name="T25" fmla="*/ 315 h 2034"/>
                  <a:gd name="T26" fmla="*/ 1498 w 1498"/>
                  <a:gd name="T27" fmla="*/ 55 h 2034"/>
                  <a:gd name="T28" fmla="*/ 1455 w 1498"/>
                  <a:gd name="T29" fmla="*/ 0 h 2034"/>
                  <a:gd name="T30" fmla="*/ 1410 w 1498"/>
                  <a:gd name="T31" fmla="*/ 0 h 2034"/>
                  <a:gd name="T32" fmla="*/ 1325 w 1498"/>
                  <a:gd name="T33" fmla="*/ 55 h 2034"/>
                  <a:gd name="T34" fmla="*/ 1117 w 1498"/>
                  <a:gd name="T35" fmla="*/ 109 h 2034"/>
                  <a:gd name="T36" fmla="*/ 1075 w 1498"/>
                  <a:gd name="T37" fmla="*/ 142 h 2034"/>
                  <a:gd name="T38" fmla="*/ 954 w 1498"/>
                  <a:gd name="T39" fmla="*/ 142 h 2034"/>
                  <a:gd name="T40" fmla="*/ 836 w 1498"/>
                  <a:gd name="T41" fmla="*/ 196 h 2034"/>
                  <a:gd name="T42" fmla="*/ 619 w 1498"/>
                  <a:gd name="T43" fmla="*/ 239 h 2034"/>
                  <a:gd name="T44" fmla="*/ 541 w 1498"/>
                  <a:gd name="T45" fmla="*/ 272 h 2034"/>
                  <a:gd name="T46" fmla="*/ 444 w 1498"/>
                  <a:gd name="T47" fmla="*/ 251 h 2034"/>
                  <a:gd name="T48" fmla="*/ 326 w 1498"/>
                  <a:gd name="T49" fmla="*/ 130 h 2034"/>
                  <a:gd name="T50" fmla="*/ 227 w 1498"/>
                  <a:gd name="T51" fmla="*/ 185 h 2034"/>
                  <a:gd name="T52" fmla="*/ 239 w 1498"/>
                  <a:gd name="T53" fmla="*/ 326 h 2034"/>
                  <a:gd name="T54" fmla="*/ 336 w 1498"/>
                  <a:gd name="T55" fmla="*/ 435 h 2034"/>
                  <a:gd name="T56" fmla="*/ 411 w 1498"/>
                  <a:gd name="T57" fmla="*/ 444 h 2034"/>
                  <a:gd name="T58" fmla="*/ 586 w 1498"/>
                  <a:gd name="T59" fmla="*/ 532 h 2034"/>
                  <a:gd name="T60" fmla="*/ 954 w 1498"/>
                  <a:gd name="T61" fmla="*/ 586 h 2034"/>
                  <a:gd name="T62" fmla="*/ 1075 w 1498"/>
                  <a:gd name="T63" fmla="*/ 574 h 2034"/>
                  <a:gd name="T64" fmla="*/ 1030 w 1498"/>
                  <a:gd name="T65" fmla="*/ 695 h 2034"/>
                  <a:gd name="T66" fmla="*/ 541 w 1498"/>
                  <a:gd name="T67" fmla="*/ 1063 h 2034"/>
                  <a:gd name="T68" fmla="*/ 217 w 1498"/>
                  <a:gd name="T69" fmla="*/ 1139 h 2034"/>
                  <a:gd name="T70" fmla="*/ 97 w 1498"/>
                  <a:gd name="T71" fmla="*/ 1226 h 2034"/>
                  <a:gd name="T72" fmla="*/ 0 w 1498"/>
                  <a:gd name="T73" fmla="*/ 1309 h 2034"/>
                  <a:gd name="T74" fmla="*/ 0 w 1498"/>
                  <a:gd name="T75" fmla="*/ 1970 h 2034"/>
                  <a:gd name="T76" fmla="*/ 85 w 1498"/>
                  <a:gd name="T77" fmla="*/ 2034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8" h="2034">
                    <a:moveTo>
                      <a:pt x="85" y="2034"/>
                    </a:moveTo>
                    <a:lnTo>
                      <a:pt x="239" y="1857"/>
                    </a:lnTo>
                    <a:lnTo>
                      <a:pt x="314" y="1748"/>
                    </a:lnTo>
                    <a:lnTo>
                      <a:pt x="487" y="1619"/>
                    </a:lnTo>
                    <a:lnTo>
                      <a:pt x="673" y="1477"/>
                    </a:lnTo>
                    <a:lnTo>
                      <a:pt x="813" y="1411"/>
                    </a:lnTo>
                    <a:lnTo>
                      <a:pt x="933" y="1271"/>
                    </a:lnTo>
                    <a:lnTo>
                      <a:pt x="1084" y="1054"/>
                    </a:lnTo>
                    <a:lnTo>
                      <a:pt x="1139" y="955"/>
                    </a:lnTo>
                    <a:lnTo>
                      <a:pt x="1205" y="837"/>
                    </a:lnTo>
                    <a:lnTo>
                      <a:pt x="1238" y="749"/>
                    </a:lnTo>
                    <a:lnTo>
                      <a:pt x="1432" y="489"/>
                    </a:lnTo>
                    <a:lnTo>
                      <a:pt x="1477" y="315"/>
                    </a:lnTo>
                    <a:lnTo>
                      <a:pt x="1498" y="55"/>
                    </a:lnTo>
                    <a:lnTo>
                      <a:pt x="1455" y="0"/>
                    </a:lnTo>
                    <a:lnTo>
                      <a:pt x="1410" y="0"/>
                    </a:lnTo>
                    <a:lnTo>
                      <a:pt x="1325" y="55"/>
                    </a:lnTo>
                    <a:lnTo>
                      <a:pt x="1117" y="109"/>
                    </a:lnTo>
                    <a:lnTo>
                      <a:pt x="1075" y="142"/>
                    </a:lnTo>
                    <a:lnTo>
                      <a:pt x="954" y="142"/>
                    </a:lnTo>
                    <a:lnTo>
                      <a:pt x="836" y="196"/>
                    </a:lnTo>
                    <a:lnTo>
                      <a:pt x="619" y="239"/>
                    </a:lnTo>
                    <a:lnTo>
                      <a:pt x="541" y="272"/>
                    </a:lnTo>
                    <a:lnTo>
                      <a:pt x="444" y="251"/>
                    </a:lnTo>
                    <a:lnTo>
                      <a:pt x="326" y="130"/>
                    </a:lnTo>
                    <a:lnTo>
                      <a:pt x="227" y="185"/>
                    </a:lnTo>
                    <a:lnTo>
                      <a:pt x="239" y="326"/>
                    </a:lnTo>
                    <a:lnTo>
                      <a:pt x="336" y="435"/>
                    </a:lnTo>
                    <a:lnTo>
                      <a:pt x="411" y="444"/>
                    </a:lnTo>
                    <a:lnTo>
                      <a:pt x="586" y="532"/>
                    </a:lnTo>
                    <a:lnTo>
                      <a:pt x="954" y="586"/>
                    </a:lnTo>
                    <a:lnTo>
                      <a:pt x="1075" y="574"/>
                    </a:lnTo>
                    <a:lnTo>
                      <a:pt x="1030" y="695"/>
                    </a:lnTo>
                    <a:lnTo>
                      <a:pt x="541" y="1063"/>
                    </a:lnTo>
                    <a:lnTo>
                      <a:pt x="217" y="1139"/>
                    </a:lnTo>
                    <a:lnTo>
                      <a:pt x="97" y="1226"/>
                    </a:lnTo>
                    <a:lnTo>
                      <a:pt x="0" y="1309"/>
                    </a:lnTo>
                    <a:lnTo>
                      <a:pt x="0" y="1970"/>
                    </a:lnTo>
                    <a:lnTo>
                      <a:pt x="85" y="2034"/>
                    </a:lnTo>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3" name="Freeform 309"/>
              <p:cNvSpPr>
                <a:spLocks/>
              </p:cNvSpPr>
              <p:nvPr/>
            </p:nvSpPr>
            <p:spPr bwMode="auto">
              <a:xfrm>
                <a:off x="4154586" y="3659038"/>
                <a:ext cx="488934" cy="475270"/>
              </a:xfrm>
              <a:custGeom>
                <a:avLst/>
                <a:gdLst>
                  <a:gd name="T0" fmla="*/ 2750 w 3149"/>
                  <a:gd name="T1" fmla="*/ 1143 h 3061"/>
                  <a:gd name="T2" fmla="*/ 2634 w 3149"/>
                  <a:gd name="T3" fmla="*/ 869 h 3061"/>
                  <a:gd name="T4" fmla="*/ 2556 w 3149"/>
                  <a:gd name="T5" fmla="*/ 775 h 3061"/>
                  <a:gd name="T6" fmla="*/ 2440 w 3149"/>
                  <a:gd name="T7" fmla="*/ 645 h 3061"/>
                  <a:gd name="T8" fmla="*/ 2440 w 3149"/>
                  <a:gd name="T9" fmla="*/ 543 h 3061"/>
                  <a:gd name="T10" fmla="*/ 2556 w 3149"/>
                  <a:gd name="T11" fmla="*/ 376 h 3061"/>
                  <a:gd name="T12" fmla="*/ 2570 w 3149"/>
                  <a:gd name="T13" fmla="*/ 246 h 3061"/>
                  <a:gd name="T14" fmla="*/ 2549 w 3149"/>
                  <a:gd name="T15" fmla="*/ 196 h 3061"/>
                  <a:gd name="T16" fmla="*/ 2542 w 3149"/>
                  <a:gd name="T17" fmla="*/ 35 h 3061"/>
                  <a:gd name="T18" fmla="*/ 2426 w 3149"/>
                  <a:gd name="T19" fmla="*/ 0 h 3061"/>
                  <a:gd name="T20" fmla="*/ 2251 w 3149"/>
                  <a:gd name="T21" fmla="*/ 28 h 3061"/>
                  <a:gd name="T22" fmla="*/ 2143 w 3149"/>
                  <a:gd name="T23" fmla="*/ 45 h 3061"/>
                  <a:gd name="T24" fmla="*/ 2041 w 3149"/>
                  <a:gd name="T25" fmla="*/ 45 h 3061"/>
                  <a:gd name="T26" fmla="*/ 1968 w 3149"/>
                  <a:gd name="T27" fmla="*/ 28 h 3061"/>
                  <a:gd name="T28" fmla="*/ 1795 w 3149"/>
                  <a:gd name="T29" fmla="*/ 45 h 3061"/>
                  <a:gd name="T30" fmla="*/ 1722 w 3149"/>
                  <a:gd name="T31" fmla="*/ 80 h 3061"/>
                  <a:gd name="T32" fmla="*/ 1571 w 3149"/>
                  <a:gd name="T33" fmla="*/ 87 h 3061"/>
                  <a:gd name="T34" fmla="*/ 1462 w 3149"/>
                  <a:gd name="T35" fmla="*/ 123 h 3061"/>
                  <a:gd name="T36" fmla="*/ 1382 w 3149"/>
                  <a:gd name="T37" fmla="*/ 168 h 3061"/>
                  <a:gd name="T38" fmla="*/ 1273 w 3149"/>
                  <a:gd name="T39" fmla="*/ 260 h 3061"/>
                  <a:gd name="T40" fmla="*/ 1217 w 3149"/>
                  <a:gd name="T41" fmla="*/ 283 h 3061"/>
                  <a:gd name="T42" fmla="*/ 1115 w 3149"/>
                  <a:gd name="T43" fmla="*/ 333 h 3061"/>
                  <a:gd name="T44" fmla="*/ 1056 w 3149"/>
                  <a:gd name="T45" fmla="*/ 392 h 3061"/>
                  <a:gd name="T46" fmla="*/ 1115 w 3149"/>
                  <a:gd name="T47" fmla="*/ 687 h 3061"/>
                  <a:gd name="T48" fmla="*/ 1136 w 3149"/>
                  <a:gd name="T49" fmla="*/ 761 h 3061"/>
                  <a:gd name="T50" fmla="*/ 1077 w 3149"/>
                  <a:gd name="T51" fmla="*/ 933 h 3061"/>
                  <a:gd name="T52" fmla="*/ 961 w 3149"/>
                  <a:gd name="T53" fmla="*/ 954 h 3061"/>
                  <a:gd name="T54" fmla="*/ 839 w 3149"/>
                  <a:gd name="T55" fmla="*/ 950 h 3061"/>
                  <a:gd name="T56" fmla="*/ 803 w 3149"/>
                  <a:gd name="T57" fmla="*/ 1101 h 3061"/>
                  <a:gd name="T58" fmla="*/ 730 w 3149"/>
                  <a:gd name="T59" fmla="*/ 1115 h 3061"/>
                  <a:gd name="T60" fmla="*/ 652 w 3149"/>
                  <a:gd name="T61" fmla="*/ 1158 h 3061"/>
                  <a:gd name="T62" fmla="*/ 593 w 3149"/>
                  <a:gd name="T63" fmla="*/ 1158 h 3061"/>
                  <a:gd name="T64" fmla="*/ 536 w 3149"/>
                  <a:gd name="T65" fmla="*/ 1224 h 3061"/>
                  <a:gd name="T66" fmla="*/ 522 w 3149"/>
                  <a:gd name="T67" fmla="*/ 1273 h 3061"/>
                  <a:gd name="T68" fmla="*/ 144 w 3149"/>
                  <a:gd name="T69" fmla="*/ 1375 h 3061"/>
                  <a:gd name="T70" fmla="*/ 0 w 3149"/>
                  <a:gd name="T71" fmla="*/ 1483 h 3061"/>
                  <a:gd name="T72" fmla="*/ 9 w 3149"/>
                  <a:gd name="T73" fmla="*/ 1602 h 3061"/>
                  <a:gd name="T74" fmla="*/ 28 w 3149"/>
                  <a:gd name="T75" fmla="*/ 1708 h 3061"/>
                  <a:gd name="T76" fmla="*/ 626 w 3149"/>
                  <a:gd name="T77" fmla="*/ 2143 h 3061"/>
                  <a:gd name="T78" fmla="*/ 1498 w 3149"/>
                  <a:gd name="T79" fmla="*/ 2771 h 3061"/>
                  <a:gd name="T80" fmla="*/ 1564 w 3149"/>
                  <a:gd name="T81" fmla="*/ 2887 h 3061"/>
                  <a:gd name="T82" fmla="*/ 1672 w 3149"/>
                  <a:gd name="T83" fmla="*/ 2880 h 3061"/>
                  <a:gd name="T84" fmla="*/ 1750 w 3149"/>
                  <a:gd name="T85" fmla="*/ 2903 h 3061"/>
                  <a:gd name="T86" fmla="*/ 1760 w 3149"/>
                  <a:gd name="T87" fmla="*/ 2988 h 3061"/>
                  <a:gd name="T88" fmla="*/ 1767 w 3149"/>
                  <a:gd name="T89" fmla="*/ 3061 h 3061"/>
                  <a:gd name="T90" fmla="*/ 2022 w 3149"/>
                  <a:gd name="T91" fmla="*/ 3040 h 3061"/>
                  <a:gd name="T92" fmla="*/ 2192 w 3149"/>
                  <a:gd name="T93" fmla="*/ 3033 h 3061"/>
                  <a:gd name="T94" fmla="*/ 3149 w 3149"/>
                  <a:gd name="T95" fmla="*/ 2346 h 3061"/>
                  <a:gd name="T96" fmla="*/ 3054 w 3149"/>
                  <a:gd name="T97" fmla="*/ 2157 h 3061"/>
                  <a:gd name="T98" fmla="*/ 2903 w 3149"/>
                  <a:gd name="T99" fmla="*/ 2178 h 3061"/>
                  <a:gd name="T100" fmla="*/ 2764 w 3149"/>
                  <a:gd name="T101" fmla="*/ 1998 h 3061"/>
                  <a:gd name="T102" fmla="*/ 2743 w 3149"/>
                  <a:gd name="T103" fmla="*/ 1831 h 3061"/>
                  <a:gd name="T104" fmla="*/ 2837 w 3149"/>
                  <a:gd name="T105" fmla="*/ 1722 h 3061"/>
                  <a:gd name="T106" fmla="*/ 2837 w 3149"/>
                  <a:gd name="T107" fmla="*/ 1578 h 3061"/>
                  <a:gd name="T108" fmla="*/ 2802 w 3149"/>
                  <a:gd name="T109" fmla="*/ 1476 h 3061"/>
                  <a:gd name="T110" fmla="*/ 2809 w 3149"/>
                  <a:gd name="T111" fmla="*/ 1406 h 3061"/>
                  <a:gd name="T112" fmla="*/ 2750 w 3149"/>
                  <a:gd name="T113" fmla="*/ 1143 h 3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49" h="3061">
                    <a:moveTo>
                      <a:pt x="2750" y="1143"/>
                    </a:moveTo>
                    <a:lnTo>
                      <a:pt x="2634" y="869"/>
                    </a:lnTo>
                    <a:lnTo>
                      <a:pt x="2556" y="775"/>
                    </a:lnTo>
                    <a:lnTo>
                      <a:pt x="2440" y="645"/>
                    </a:lnTo>
                    <a:lnTo>
                      <a:pt x="2440" y="543"/>
                    </a:lnTo>
                    <a:lnTo>
                      <a:pt x="2556" y="376"/>
                    </a:lnTo>
                    <a:lnTo>
                      <a:pt x="2570" y="246"/>
                    </a:lnTo>
                    <a:lnTo>
                      <a:pt x="2549" y="196"/>
                    </a:lnTo>
                    <a:lnTo>
                      <a:pt x="2542" y="35"/>
                    </a:lnTo>
                    <a:lnTo>
                      <a:pt x="2426" y="0"/>
                    </a:lnTo>
                    <a:lnTo>
                      <a:pt x="2251" y="28"/>
                    </a:lnTo>
                    <a:lnTo>
                      <a:pt x="2143" y="45"/>
                    </a:lnTo>
                    <a:lnTo>
                      <a:pt x="2041" y="45"/>
                    </a:lnTo>
                    <a:lnTo>
                      <a:pt x="1968" y="28"/>
                    </a:lnTo>
                    <a:lnTo>
                      <a:pt x="1795" y="45"/>
                    </a:lnTo>
                    <a:lnTo>
                      <a:pt x="1722" y="80"/>
                    </a:lnTo>
                    <a:lnTo>
                      <a:pt x="1571" y="87"/>
                    </a:lnTo>
                    <a:lnTo>
                      <a:pt x="1462" y="123"/>
                    </a:lnTo>
                    <a:lnTo>
                      <a:pt x="1382" y="168"/>
                    </a:lnTo>
                    <a:lnTo>
                      <a:pt x="1273" y="260"/>
                    </a:lnTo>
                    <a:lnTo>
                      <a:pt x="1217" y="283"/>
                    </a:lnTo>
                    <a:lnTo>
                      <a:pt x="1115" y="333"/>
                    </a:lnTo>
                    <a:lnTo>
                      <a:pt x="1056" y="392"/>
                    </a:lnTo>
                    <a:lnTo>
                      <a:pt x="1115" y="687"/>
                    </a:lnTo>
                    <a:lnTo>
                      <a:pt x="1136" y="761"/>
                    </a:lnTo>
                    <a:lnTo>
                      <a:pt x="1077" y="933"/>
                    </a:lnTo>
                    <a:lnTo>
                      <a:pt x="961" y="954"/>
                    </a:lnTo>
                    <a:lnTo>
                      <a:pt x="839" y="950"/>
                    </a:lnTo>
                    <a:lnTo>
                      <a:pt x="803" y="1101"/>
                    </a:lnTo>
                    <a:lnTo>
                      <a:pt x="730" y="1115"/>
                    </a:lnTo>
                    <a:lnTo>
                      <a:pt x="652" y="1158"/>
                    </a:lnTo>
                    <a:lnTo>
                      <a:pt x="593" y="1158"/>
                    </a:lnTo>
                    <a:lnTo>
                      <a:pt x="536" y="1224"/>
                    </a:lnTo>
                    <a:lnTo>
                      <a:pt x="522" y="1273"/>
                    </a:lnTo>
                    <a:lnTo>
                      <a:pt x="144" y="1375"/>
                    </a:lnTo>
                    <a:lnTo>
                      <a:pt x="0" y="1483"/>
                    </a:lnTo>
                    <a:lnTo>
                      <a:pt x="9" y="1602"/>
                    </a:lnTo>
                    <a:lnTo>
                      <a:pt x="28" y="1708"/>
                    </a:lnTo>
                    <a:lnTo>
                      <a:pt x="626" y="2143"/>
                    </a:lnTo>
                    <a:lnTo>
                      <a:pt x="1498" y="2771"/>
                    </a:lnTo>
                    <a:lnTo>
                      <a:pt x="1564" y="2887"/>
                    </a:lnTo>
                    <a:lnTo>
                      <a:pt x="1672" y="2880"/>
                    </a:lnTo>
                    <a:lnTo>
                      <a:pt x="1750" y="2903"/>
                    </a:lnTo>
                    <a:lnTo>
                      <a:pt x="1760" y="2988"/>
                    </a:lnTo>
                    <a:lnTo>
                      <a:pt x="1767" y="3061"/>
                    </a:lnTo>
                    <a:lnTo>
                      <a:pt x="2022" y="3040"/>
                    </a:lnTo>
                    <a:lnTo>
                      <a:pt x="2192" y="3033"/>
                    </a:lnTo>
                    <a:lnTo>
                      <a:pt x="3149" y="2346"/>
                    </a:lnTo>
                    <a:lnTo>
                      <a:pt x="3054" y="2157"/>
                    </a:lnTo>
                    <a:lnTo>
                      <a:pt x="2903" y="2178"/>
                    </a:lnTo>
                    <a:lnTo>
                      <a:pt x="2764" y="1998"/>
                    </a:lnTo>
                    <a:lnTo>
                      <a:pt x="2743" y="1831"/>
                    </a:lnTo>
                    <a:lnTo>
                      <a:pt x="2837" y="1722"/>
                    </a:lnTo>
                    <a:lnTo>
                      <a:pt x="2837" y="1578"/>
                    </a:lnTo>
                    <a:lnTo>
                      <a:pt x="2802" y="1476"/>
                    </a:lnTo>
                    <a:lnTo>
                      <a:pt x="2809" y="1406"/>
                    </a:lnTo>
                    <a:lnTo>
                      <a:pt x="2750" y="114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4" name="Freeform 310"/>
              <p:cNvSpPr>
                <a:spLocks/>
              </p:cNvSpPr>
              <p:nvPr/>
            </p:nvSpPr>
            <p:spPr bwMode="auto">
              <a:xfrm>
                <a:off x="4362953" y="4023293"/>
                <a:ext cx="377763" cy="284914"/>
              </a:xfrm>
              <a:custGeom>
                <a:avLst/>
                <a:gdLst>
                  <a:gd name="T0" fmla="*/ 1807 w 2433"/>
                  <a:gd name="T1" fmla="*/ 0 h 1835"/>
                  <a:gd name="T2" fmla="*/ 850 w 2433"/>
                  <a:gd name="T3" fmla="*/ 687 h 1835"/>
                  <a:gd name="T4" fmla="*/ 680 w 2433"/>
                  <a:gd name="T5" fmla="*/ 694 h 1835"/>
                  <a:gd name="T6" fmla="*/ 479 w 2433"/>
                  <a:gd name="T7" fmla="*/ 1308 h 1835"/>
                  <a:gd name="T8" fmla="*/ 316 w 2433"/>
                  <a:gd name="T9" fmla="*/ 1330 h 1835"/>
                  <a:gd name="T10" fmla="*/ 229 w 2433"/>
                  <a:gd name="T11" fmla="*/ 1375 h 1835"/>
                  <a:gd name="T12" fmla="*/ 0 w 2433"/>
                  <a:gd name="T13" fmla="*/ 1384 h 1835"/>
                  <a:gd name="T14" fmla="*/ 12 w 2433"/>
                  <a:gd name="T15" fmla="*/ 1493 h 1835"/>
                  <a:gd name="T16" fmla="*/ 75 w 2433"/>
                  <a:gd name="T17" fmla="*/ 1571 h 1835"/>
                  <a:gd name="T18" fmla="*/ 153 w 2433"/>
                  <a:gd name="T19" fmla="*/ 1571 h 1835"/>
                  <a:gd name="T20" fmla="*/ 175 w 2433"/>
                  <a:gd name="T21" fmla="*/ 1677 h 1835"/>
                  <a:gd name="T22" fmla="*/ 305 w 2433"/>
                  <a:gd name="T23" fmla="*/ 1776 h 1835"/>
                  <a:gd name="T24" fmla="*/ 330 w 2433"/>
                  <a:gd name="T25" fmla="*/ 1835 h 1835"/>
                  <a:gd name="T26" fmla="*/ 458 w 2433"/>
                  <a:gd name="T27" fmla="*/ 1819 h 1835"/>
                  <a:gd name="T28" fmla="*/ 510 w 2433"/>
                  <a:gd name="T29" fmla="*/ 1809 h 1835"/>
                  <a:gd name="T30" fmla="*/ 588 w 2433"/>
                  <a:gd name="T31" fmla="*/ 1613 h 1835"/>
                  <a:gd name="T32" fmla="*/ 694 w 2433"/>
                  <a:gd name="T33" fmla="*/ 1526 h 1835"/>
                  <a:gd name="T34" fmla="*/ 935 w 2433"/>
                  <a:gd name="T35" fmla="*/ 1547 h 1835"/>
                  <a:gd name="T36" fmla="*/ 1053 w 2433"/>
                  <a:gd name="T37" fmla="*/ 1677 h 1835"/>
                  <a:gd name="T38" fmla="*/ 1207 w 2433"/>
                  <a:gd name="T39" fmla="*/ 1677 h 1835"/>
                  <a:gd name="T40" fmla="*/ 1337 w 2433"/>
                  <a:gd name="T41" fmla="*/ 1710 h 1835"/>
                  <a:gd name="T42" fmla="*/ 1445 w 2433"/>
                  <a:gd name="T43" fmla="*/ 1689 h 1835"/>
                  <a:gd name="T44" fmla="*/ 1521 w 2433"/>
                  <a:gd name="T45" fmla="*/ 1592 h 1835"/>
                  <a:gd name="T46" fmla="*/ 1814 w 2433"/>
                  <a:gd name="T47" fmla="*/ 1646 h 1835"/>
                  <a:gd name="T48" fmla="*/ 2043 w 2433"/>
                  <a:gd name="T49" fmla="*/ 1559 h 1835"/>
                  <a:gd name="T50" fmla="*/ 2074 w 2433"/>
                  <a:gd name="T51" fmla="*/ 1363 h 1835"/>
                  <a:gd name="T52" fmla="*/ 2345 w 2433"/>
                  <a:gd name="T53" fmla="*/ 1058 h 1835"/>
                  <a:gd name="T54" fmla="*/ 2357 w 2433"/>
                  <a:gd name="T55" fmla="*/ 626 h 1835"/>
                  <a:gd name="T56" fmla="*/ 2433 w 2433"/>
                  <a:gd name="T57" fmla="*/ 496 h 1835"/>
                  <a:gd name="T58" fmla="*/ 2303 w 2433"/>
                  <a:gd name="T59" fmla="*/ 333 h 1835"/>
                  <a:gd name="T60" fmla="*/ 2234 w 2433"/>
                  <a:gd name="T61" fmla="*/ 115 h 1835"/>
                  <a:gd name="T62" fmla="*/ 1807 w 2433"/>
                  <a:gd name="T63" fmla="*/ 0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33" h="1835">
                    <a:moveTo>
                      <a:pt x="1807" y="0"/>
                    </a:moveTo>
                    <a:lnTo>
                      <a:pt x="850" y="687"/>
                    </a:lnTo>
                    <a:lnTo>
                      <a:pt x="680" y="694"/>
                    </a:lnTo>
                    <a:lnTo>
                      <a:pt x="479" y="1308"/>
                    </a:lnTo>
                    <a:lnTo>
                      <a:pt x="316" y="1330"/>
                    </a:lnTo>
                    <a:lnTo>
                      <a:pt x="229" y="1375"/>
                    </a:lnTo>
                    <a:lnTo>
                      <a:pt x="0" y="1384"/>
                    </a:lnTo>
                    <a:lnTo>
                      <a:pt x="12" y="1493"/>
                    </a:lnTo>
                    <a:lnTo>
                      <a:pt x="75" y="1571"/>
                    </a:lnTo>
                    <a:lnTo>
                      <a:pt x="153" y="1571"/>
                    </a:lnTo>
                    <a:lnTo>
                      <a:pt x="175" y="1677"/>
                    </a:lnTo>
                    <a:lnTo>
                      <a:pt x="305" y="1776"/>
                    </a:lnTo>
                    <a:lnTo>
                      <a:pt x="330" y="1835"/>
                    </a:lnTo>
                    <a:lnTo>
                      <a:pt x="458" y="1819"/>
                    </a:lnTo>
                    <a:lnTo>
                      <a:pt x="510" y="1809"/>
                    </a:lnTo>
                    <a:lnTo>
                      <a:pt x="588" y="1613"/>
                    </a:lnTo>
                    <a:lnTo>
                      <a:pt x="694" y="1526"/>
                    </a:lnTo>
                    <a:lnTo>
                      <a:pt x="935" y="1547"/>
                    </a:lnTo>
                    <a:lnTo>
                      <a:pt x="1053" y="1677"/>
                    </a:lnTo>
                    <a:lnTo>
                      <a:pt x="1207" y="1677"/>
                    </a:lnTo>
                    <a:lnTo>
                      <a:pt x="1337" y="1710"/>
                    </a:lnTo>
                    <a:lnTo>
                      <a:pt x="1445" y="1689"/>
                    </a:lnTo>
                    <a:lnTo>
                      <a:pt x="1521" y="1592"/>
                    </a:lnTo>
                    <a:lnTo>
                      <a:pt x="1814" y="1646"/>
                    </a:lnTo>
                    <a:lnTo>
                      <a:pt x="2043" y="1559"/>
                    </a:lnTo>
                    <a:lnTo>
                      <a:pt x="2074" y="1363"/>
                    </a:lnTo>
                    <a:lnTo>
                      <a:pt x="2345" y="1058"/>
                    </a:lnTo>
                    <a:lnTo>
                      <a:pt x="2357" y="626"/>
                    </a:lnTo>
                    <a:lnTo>
                      <a:pt x="2433" y="496"/>
                    </a:lnTo>
                    <a:lnTo>
                      <a:pt x="2303" y="333"/>
                    </a:lnTo>
                    <a:lnTo>
                      <a:pt x="2234" y="115"/>
                    </a:lnTo>
                    <a:lnTo>
                      <a:pt x="1807" y="0"/>
                    </a:lnTo>
                    <a:close/>
                  </a:path>
                </a:pathLst>
              </a:custGeom>
              <a:grpFill/>
              <a:ln w="3175">
                <a:solidFill>
                  <a:srgbClr val="C6D55E"/>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05" name="Freeform 312"/>
              <p:cNvSpPr>
                <a:spLocks/>
              </p:cNvSpPr>
              <p:nvPr/>
            </p:nvSpPr>
            <p:spPr bwMode="auto">
              <a:xfrm>
                <a:off x="4533436" y="3652362"/>
                <a:ext cx="96421" cy="184146"/>
              </a:xfrm>
              <a:custGeom>
                <a:avLst/>
                <a:gdLst>
                  <a:gd name="T0" fmla="*/ 102 w 621"/>
                  <a:gd name="T1" fmla="*/ 81 h 1186"/>
                  <a:gd name="T2" fmla="*/ 109 w 621"/>
                  <a:gd name="T3" fmla="*/ 239 h 1186"/>
                  <a:gd name="T4" fmla="*/ 130 w 621"/>
                  <a:gd name="T5" fmla="*/ 289 h 1186"/>
                  <a:gd name="T6" fmla="*/ 116 w 621"/>
                  <a:gd name="T7" fmla="*/ 419 h 1186"/>
                  <a:gd name="T8" fmla="*/ 0 w 621"/>
                  <a:gd name="T9" fmla="*/ 586 h 1186"/>
                  <a:gd name="T10" fmla="*/ 0 w 621"/>
                  <a:gd name="T11" fmla="*/ 688 h 1186"/>
                  <a:gd name="T12" fmla="*/ 116 w 621"/>
                  <a:gd name="T13" fmla="*/ 818 h 1186"/>
                  <a:gd name="T14" fmla="*/ 194 w 621"/>
                  <a:gd name="T15" fmla="*/ 912 h 1186"/>
                  <a:gd name="T16" fmla="*/ 310 w 621"/>
                  <a:gd name="T17" fmla="*/ 1186 h 1186"/>
                  <a:gd name="T18" fmla="*/ 362 w 621"/>
                  <a:gd name="T19" fmla="*/ 1186 h 1186"/>
                  <a:gd name="T20" fmla="*/ 442 w 621"/>
                  <a:gd name="T21" fmla="*/ 1123 h 1186"/>
                  <a:gd name="T22" fmla="*/ 449 w 621"/>
                  <a:gd name="T23" fmla="*/ 948 h 1186"/>
                  <a:gd name="T24" fmla="*/ 558 w 621"/>
                  <a:gd name="T25" fmla="*/ 934 h 1186"/>
                  <a:gd name="T26" fmla="*/ 621 w 621"/>
                  <a:gd name="T27" fmla="*/ 877 h 1186"/>
                  <a:gd name="T28" fmla="*/ 614 w 621"/>
                  <a:gd name="T29" fmla="*/ 745 h 1186"/>
                  <a:gd name="T30" fmla="*/ 499 w 621"/>
                  <a:gd name="T31" fmla="*/ 690 h 1186"/>
                  <a:gd name="T32" fmla="*/ 435 w 621"/>
                  <a:gd name="T33" fmla="*/ 636 h 1186"/>
                  <a:gd name="T34" fmla="*/ 411 w 621"/>
                  <a:gd name="T35" fmla="*/ 539 h 1186"/>
                  <a:gd name="T36" fmla="*/ 541 w 621"/>
                  <a:gd name="T37" fmla="*/ 430 h 1186"/>
                  <a:gd name="T38" fmla="*/ 541 w 621"/>
                  <a:gd name="T39" fmla="*/ 322 h 1186"/>
                  <a:gd name="T40" fmla="*/ 477 w 621"/>
                  <a:gd name="T41" fmla="*/ 225 h 1186"/>
                  <a:gd name="T42" fmla="*/ 477 w 621"/>
                  <a:gd name="T43" fmla="*/ 149 h 1186"/>
                  <a:gd name="T44" fmla="*/ 534 w 621"/>
                  <a:gd name="T45" fmla="*/ 88 h 1186"/>
                  <a:gd name="T46" fmla="*/ 506 w 621"/>
                  <a:gd name="T47" fmla="*/ 43 h 1186"/>
                  <a:gd name="T48" fmla="*/ 435 w 621"/>
                  <a:gd name="T49" fmla="*/ 43 h 1186"/>
                  <a:gd name="T50" fmla="*/ 383 w 621"/>
                  <a:gd name="T51" fmla="*/ 0 h 1186"/>
                  <a:gd name="T52" fmla="*/ 274 w 621"/>
                  <a:gd name="T53" fmla="*/ 15 h 1186"/>
                  <a:gd name="T54" fmla="*/ 218 w 621"/>
                  <a:gd name="T55" fmla="*/ 64 h 1186"/>
                  <a:gd name="T56" fmla="*/ 102 w 621"/>
                  <a:gd name="T57" fmla="*/ 81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1" h="1186">
                    <a:moveTo>
                      <a:pt x="102" y="81"/>
                    </a:moveTo>
                    <a:lnTo>
                      <a:pt x="109" y="239"/>
                    </a:lnTo>
                    <a:lnTo>
                      <a:pt x="130" y="289"/>
                    </a:lnTo>
                    <a:lnTo>
                      <a:pt x="116" y="419"/>
                    </a:lnTo>
                    <a:lnTo>
                      <a:pt x="0" y="586"/>
                    </a:lnTo>
                    <a:lnTo>
                      <a:pt x="0" y="688"/>
                    </a:lnTo>
                    <a:lnTo>
                      <a:pt x="116" y="818"/>
                    </a:lnTo>
                    <a:lnTo>
                      <a:pt x="194" y="912"/>
                    </a:lnTo>
                    <a:lnTo>
                      <a:pt x="310" y="1186"/>
                    </a:lnTo>
                    <a:lnTo>
                      <a:pt x="362" y="1186"/>
                    </a:lnTo>
                    <a:lnTo>
                      <a:pt x="442" y="1123"/>
                    </a:lnTo>
                    <a:lnTo>
                      <a:pt x="449" y="948"/>
                    </a:lnTo>
                    <a:lnTo>
                      <a:pt x="558" y="934"/>
                    </a:lnTo>
                    <a:lnTo>
                      <a:pt x="621" y="877"/>
                    </a:lnTo>
                    <a:lnTo>
                      <a:pt x="614" y="745"/>
                    </a:lnTo>
                    <a:lnTo>
                      <a:pt x="499" y="690"/>
                    </a:lnTo>
                    <a:lnTo>
                      <a:pt x="435" y="636"/>
                    </a:lnTo>
                    <a:lnTo>
                      <a:pt x="411" y="539"/>
                    </a:lnTo>
                    <a:lnTo>
                      <a:pt x="541" y="430"/>
                    </a:lnTo>
                    <a:lnTo>
                      <a:pt x="541" y="322"/>
                    </a:lnTo>
                    <a:lnTo>
                      <a:pt x="477" y="225"/>
                    </a:lnTo>
                    <a:lnTo>
                      <a:pt x="477" y="149"/>
                    </a:lnTo>
                    <a:lnTo>
                      <a:pt x="534" y="88"/>
                    </a:lnTo>
                    <a:lnTo>
                      <a:pt x="506" y="43"/>
                    </a:lnTo>
                    <a:lnTo>
                      <a:pt x="435" y="43"/>
                    </a:lnTo>
                    <a:lnTo>
                      <a:pt x="383" y="0"/>
                    </a:lnTo>
                    <a:lnTo>
                      <a:pt x="274" y="15"/>
                    </a:lnTo>
                    <a:lnTo>
                      <a:pt x="218" y="64"/>
                    </a:lnTo>
                    <a:lnTo>
                      <a:pt x="102" y="8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6" name="Freeform 313"/>
              <p:cNvSpPr>
                <a:spLocks/>
              </p:cNvSpPr>
              <p:nvPr/>
            </p:nvSpPr>
            <p:spPr bwMode="auto">
              <a:xfrm>
                <a:off x="4082387" y="3695060"/>
                <a:ext cx="248582" cy="212715"/>
              </a:xfrm>
              <a:custGeom>
                <a:avLst/>
                <a:gdLst>
                  <a:gd name="T0" fmla="*/ 0 w 1601"/>
                  <a:gd name="T1" fmla="*/ 1370 h 1370"/>
                  <a:gd name="T2" fmla="*/ 80 w 1601"/>
                  <a:gd name="T3" fmla="*/ 1303 h 1370"/>
                  <a:gd name="T4" fmla="*/ 160 w 1601"/>
                  <a:gd name="T5" fmla="*/ 1251 h 1370"/>
                  <a:gd name="T6" fmla="*/ 255 w 1601"/>
                  <a:gd name="T7" fmla="*/ 1143 h 1370"/>
                  <a:gd name="T8" fmla="*/ 311 w 1601"/>
                  <a:gd name="T9" fmla="*/ 1034 h 1370"/>
                  <a:gd name="T10" fmla="*/ 304 w 1601"/>
                  <a:gd name="T11" fmla="*/ 810 h 1370"/>
                  <a:gd name="T12" fmla="*/ 349 w 1601"/>
                  <a:gd name="T13" fmla="*/ 694 h 1370"/>
                  <a:gd name="T14" fmla="*/ 371 w 1601"/>
                  <a:gd name="T15" fmla="*/ 600 h 1370"/>
                  <a:gd name="T16" fmla="*/ 392 w 1601"/>
                  <a:gd name="T17" fmla="*/ 557 h 1370"/>
                  <a:gd name="T18" fmla="*/ 560 w 1601"/>
                  <a:gd name="T19" fmla="*/ 434 h 1370"/>
                  <a:gd name="T20" fmla="*/ 661 w 1601"/>
                  <a:gd name="T21" fmla="*/ 399 h 1370"/>
                  <a:gd name="T22" fmla="*/ 753 w 1601"/>
                  <a:gd name="T23" fmla="*/ 340 h 1370"/>
                  <a:gd name="T24" fmla="*/ 763 w 1601"/>
                  <a:gd name="T25" fmla="*/ 262 h 1370"/>
                  <a:gd name="T26" fmla="*/ 878 w 1601"/>
                  <a:gd name="T27" fmla="*/ 129 h 1370"/>
                  <a:gd name="T28" fmla="*/ 878 w 1601"/>
                  <a:gd name="T29" fmla="*/ 51 h 1370"/>
                  <a:gd name="T30" fmla="*/ 949 w 1601"/>
                  <a:gd name="T31" fmla="*/ 0 h 1370"/>
                  <a:gd name="T32" fmla="*/ 1001 w 1601"/>
                  <a:gd name="T33" fmla="*/ 30 h 1370"/>
                  <a:gd name="T34" fmla="*/ 1008 w 1601"/>
                  <a:gd name="T35" fmla="*/ 66 h 1370"/>
                  <a:gd name="T36" fmla="*/ 1065 w 1601"/>
                  <a:gd name="T37" fmla="*/ 87 h 1370"/>
                  <a:gd name="T38" fmla="*/ 1103 w 1601"/>
                  <a:gd name="T39" fmla="*/ 115 h 1370"/>
                  <a:gd name="T40" fmla="*/ 1209 w 1601"/>
                  <a:gd name="T41" fmla="*/ 129 h 1370"/>
                  <a:gd name="T42" fmla="*/ 1370 w 1601"/>
                  <a:gd name="T43" fmla="*/ 122 h 1370"/>
                  <a:gd name="T44" fmla="*/ 1419 w 1601"/>
                  <a:gd name="T45" fmla="*/ 144 h 1370"/>
                  <a:gd name="T46" fmla="*/ 1521 w 1601"/>
                  <a:gd name="T47" fmla="*/ 160 h 1370"/>
                  <a:gd name="T48" fmla="*/ 1580 w 1601"/>
                  <a:gd name="T49" fmla="*/ 455 h 1370"/>
                  <a:gd name="T50" fmla="*/ 1601 w 1601"/>
                  <a:gd name="T51" fmla="*/ 529 h 1370"/>
                  <a:gd name="T52" fmla="*/ 1542 w 1601"/>
                  <a:gd name="T53" fmla="*/ 701 h 1370"/>
                  <a:gd name="T54" fmla="*/ 1426 w 1601"/>
                  <a:gd name="T55" fmla="*/ 725 h 1370"/>
                  <a:gd name="T56" fmla="*/ 1304 w 1601"/>
                  <a:gd name="T57" fmla="*/ 715 h 1370"/>
                  <a:gd name="T58" fmla="*/ 1268 w 1601"/>
                  <a:gd name="T59" fmla="*/ 869 h 1370"/>
                  <a:gd name="T60" fmla="*/ 1195 w 1601"/>
                  <a:gd name="T61" fmla="*/ 883 h 1370"/>
                  <a:gd name="T62" fmla="*/ 1117 w 1601"/>
                  <a:gd name="T63" fmla="*/ 926 h 1370"/>
                  <a:gd name="T64" fmla="*/ 1058 w 1601"/>
                  <a:gd name="T65" fmla="*/ 926 h 1370"/>
                  <a:gd name="T66" fmla="*/ 1001 w 1601"/>
                  <a:gd name="T67" fmla="*/ 992 h 1370"/>
                  <a:gd name="T68" fmla="*/ 987 w 1601"/>
                  <a:gd name="T69" fmla="*/ 1041 h 1370"/>
                  <a:gd name="T70" fmla="*/ 609 w 1601"/>
                  <a:gd name="T71" fmla="*/ 1143 h 1370"/>
                  <a:gd name="T72" fmla="*/ 465 w 1601"/>
                  <a:gd name="T73" fmla="*/ 1251 h 1370"/>
                  <a:gd name="T74" fmla="*/ 474 w 1601"/>
                  <a:gd name="T75" fmla="*/ 1370 h 1370"/>
                  <a:gd name="T76" fmla="*/ 0 w 1601"/>
                  <a:gd name="T77"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1" h="1370">
                    <a:moveTo>
                      <a:pt x="0" y="1370"/>
                    </a:moveTo>
                    <a:lnTo>
                      <a:pt x="80" y="1303"/>
                    </a:lnTo>
                    <a:lnTo>
                      <a:pt x="160" y="1251"/>
                    </a:lnTo>
                    <a:lnTo>
                      <a:pt x="255" y="1143"/>
                    </a:lnTo>
                    <a:lnTo>
                      <a:pt x="311" y="1034"/>
                    </a:lnTo>
                    <a:lnTo>
                      <a:pt x="304" y="810"/>
                    </a:lnTo>
                    <a:lnTo>
                      <a:pt x="349" y="694"/>
                    </a:lnTo>
                    <a:lnTo>
                      <a:pt x="371" y="600"/>
                    </a:lnTo>
                    <a:lnTo>
                      <a:pt x="392" y="557"/>
                    </a:lnTo>
                    <a:lnTo>
                      <a:pt x="560" y="434"/>
                    </a:lnTo>
                    <a:lnTo>
                      <a:pt x="661" y="399"/>
                    </a:lnTo>
                    <a:lnTo>
                      <a:pt x="753" y="340"/>
                    </a:lnTo>
                    <a:lnTo>
                      <a:pt x="763" y="262"/>
                    </a:lnTo>
                    <a:lnTo>
                      <a:pt x="878" y="129"/>
                    </a:lnTo>
                    <a:lnTo>
                      <a:pt x="878" y="51"/>
                    </a:lnTo>
                    <a:lnTo>
                      <a:pt x="949" y="0"/>
                    </a:lnTo>
                    <a:lnTo>
                      <a:pt x="1001" y="30"/>
                    </a:lnTo>
                    <a:lnTo>
                      <a:pt x="1008" y="66"/>
                    </a:lnTo>
                    <a:lnTo>
                      <a:pt x="1065" y="87"/>
                    </a:lnTo>
                    <a:lnTo>
                      <a:pt x="1103" y="115"/>
                    </a:lnTo>
                    <a:lnTo>
                      <a:pt x="1209" y="129"/>
                    </a:lnTo>
                    <a:lnTo>
                      <a:pt x="1370" y="122"/>
                    </a:lnTo>
                    <a:lnTo>
                      <a:pt x="1419" y="144"/>
                    </a:lnTo>
                    <a:lnTo>
                      <a:pt x="1521" y="160"/>
                    </a:lnTo>
                    <a:lnTo>
                      <a:pt x="1580" y="455"/>
                    </a:lnTo>
                    <a:lnTo>
                      <a:pt x="1601" y="529"/>
                    </a:lnTo>
                    <a:lnTo>
                      <a:pt x="1542" y="701"/>
                    </a:lnTo>
                    <a:lnTo>
                      <a:pt x="1426" y="725"/>
                    </a:lnTo>
                    <a:lnTo>
                      <a:pt x="1304" y="715"/>
                    </a:lnTo>
                    <a:lnTo>
                      <a:pt x="1268" y="869"/>
                    </a:lnTo>
                    <a:lnTo>
                      <a:pt x="1195" y="883"/>
                    </a:lnTo>
                    <a:lnTo>
                      <a:pt x="1117" y="926"/>
                    </a:lnTo>
                    <a:lnTo>
                      <a:pt x="1058" y="926"/>
                    </a:lnTo>
                    <a:lnTo>
                      <a:pt x="1001" y="992"/>
                    </a:lnTo>
                    <a:lnTo>
                      <a:pt x="987" y="1041"/>
                    </a:lnTo>
                    <a:lnTo>
                      <a:pt x="609" y="1143"/>
                    </a:lnTo>
                    <a:lnTo>
                      <a:pt x="465" y="1251"/>
                    </a:lnTo>
                    <a:lnTo>
                      <a:pt x="474" y="1370"/>
                    </a:lnTo>
                    <a:lnTo>
                      <a:pt x="0" y="137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7" name="Freeform 314"/>
              <p:cNvSpPr>
                <a:spLocks/>
              </p:cNvSpPr>
              <p:nvPr/>
            </p:nvSpPr>
            <p:spPr bwMode="auto">
              <a:xfrm>
                <a:off x="3965006" y="4261627"/>
                <a:ext cx="72975" cy="22048"/>
              </a:xfrm>
              <a:custGeom>
                <a:avLst/>
                <a:gdLst>
                  <a:gd name="T0" fmla="*/ 0 w 470"/>
                  <a:gd name="T1" fmla="*/ 132 h 142"/>
                  <a:gd name="T2" fmla="*/ 21 w 470"/>
                  <a:gd name="T3" fmla="*/ 57 h 142"/>
                  <a:gd name="T4" fmla="*/ 5 w 470"/>
                  <a:gd name="T5" fmla="*/ 21 h 142"/>
                  <a:gd name="T6" fmla="*/ 286 w 470"/>
                  <a:gd name="T7" fmla="*/ 0 h 142"/>
                  <a:gd name="T8" fmla="*/ 416 w 470"/>
                  <a:gd name="T9" fmla="*/ 33 h 142"/>
                  <a:gd name="T10" fmla="*/ 470 w 470"/>
                  <a:gd name="T11" fmla="*/ 109 h 142"/>
                  <a:gd name="T12" fmla="*/ 406 w 470"/>
                  <a:gd name="T13" fmla="*/ 142 h 142"/>
                  <a:gd name="T14" fmla="*/ 253 w 470"/>
                  <a:gd name="T15" fmla="*/ 109 h 142"/>
                  <a:gd name="T16" fmla="*/ 0 w 470"/>
                  <a:gd name="T17" fmla="*/ 13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142">
                    <a:moveTo>
                      <a:pt x="0" y="132"/>
                    </a:moveTo>
                    <a:lnTo>
                      <a:pt x="21" y="57"/>
                    </a:lnTo>
                    <a:lnTo>
                      <a:pt x="5" y="21"/>
                    </a:lnTo>
                    <a:lnTo>
                      <a:pt x="286" y="0"/>
                    </a:lnTo>
                    <a:lnTo>
                      <a:pt x="416" y="33"/>
                    </a:lnTo>
                    <a:lnTo>
                      <a:pt x="470" y="109"/>
                    </a:lnTo>
                    <a:lnTo>
                      <a:pt x="406" y="142"/>
                    </a:lnTo>
                    <a:lnTo>
                      <a:pt x="253" y="109"/>
                    </a:lnTo>
                    <a:lnTo>
                      <a:pt x="0" y="13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8" name="Freeform 315"/>
              <p:cNvSpPr>
                <a:spLocks/>
              </p:cNvSpPr>
              <p:nvPr/>
            </p:nvSpPr>
            <p:spPr bwMode="auto">
              <a:xfrm>
                <a:off x="3956466" y="4186168"/>
                <a:ext cx="135082" cy="118002"/>
              </a:xfrm>
              <a:custGeom>
                <a:avLst/>
                <a:gdLst>
                  <a:gd name="T0" fmla="*/ 14 w 368"/>
                  <a:gd name="T1" fmla="*/ 294 h 322"/>
                  <a:gd name="T2" fmla="*/ 23 w 368"/>
                  <a:gd name="T3" fmla="*/ 262 h 322"/>
                  <a:gd name="T4" fmla="*/ 130 w 368"/>
                  <a:gd name="T5" fmla="*/ 252 h 322"/>
                  <a:gd name="T6" fmla="*/ 195 w 368"/>
                  <a:gd name="T7" fmla="*/ 266 h 322"/>
                  <a:gd name="T8" fmla="*/ 222 w 368"/>
                  <a:gd name="T9" fmla="*/ 252 h 322"/>
                  <a:gd name="T10" fmla="*/ 199 w 368"/>
                  <a:gd name="T11" fmla="*/ 220 h 322"/>
                  <a:gd name="T12" fmla="*/ 144 w 368"/>
                  <a:gd name="T13" fmla="*/ 206 h 322"/>
                  <a:gd name="T14" fmla="*/ 25 w 368"/>
                  <a:gd name="T15" fmla="*/ 215 h 322"/>
                  <a:gd name="T16" fmla="*/ 10 w 368"/>
                  <a:gd name="T17" fmla="*/ 188 h 322"/>
                  <a:gd name="T18" fmla="*/ 0 w 368"/>
                  <a:gd name="T19" fmla="*/ 142 h 322"/>
                  <a:gd name="T20" fmla="*/ 23 w 368"/>
                  <a:gd name="T21" fmla="*/ 101 h 322"/>
                  <a:gd name="T22" fmla="*/ 46 w 368"/>
                  <a:gd name="T23" fmla="*/ 18 h 322"/>
                  <a:gd name="T24" fmla="*/ 92 w 368"/>
                  <a:gd name="T25" fmla="*/ 0 h 322"/>
                  <a:gd name="T26" fmla="*/ 166 w 368"/>
                  <a:gd name="T27" fmla="*/ 9 h 322"/>
                  <a:gd name="T28" fmla="*/ 216 w 368"/>
                  <a:gd name="T29" fmla="*/ 46 h 322"/>
                  <a:gd name="T30" fmla="*/ 244 w 368"/>
                  <a:gd name="T31" fmla="*/ 83 h 322"/>
                  <a:gd name="T32" fmla="*/ 313 w 368"/>
                  <a:gd name="T33" fmla="*/ 142 h 322"/>
                  <a:gd name="T34" fmla="*/ 327 w 368"/>
                  <a:gd name="T35" fmla="*/ 243 h 322"/>
                  <a:gd name="T36" fmla="*/ 368 w 368"/>
                  <a:gd name="T37" fmla="*/ 276 h 322"/>
                  <a:gd name="T38" fmla="*/ 368 w 368"/>
                  <a:gd name="T39" fmla="*/ 322 h 322"/>
                  <a:gd name="T40" fmla="*/ 272 w 368"/>
                  <a:gd name="T41" fmla="*/ 299 h 322"/>
                  <a:gd name="T42" fmla="*/ 212 w 368"/>
                  <a:gd name="T43" fmla="*/ 303 h 322"/>
                  <a:gd name="T44" fmla="*/ 115 w 368"/>
                  <a:gd name="T45" fmla="*/ 294 h 322"/>
                  <a:gd name="T46" fmla="*/ 37 w 368"/>
                  <a:gd name="T47" fmla="*/ 322 h 322"/>
                  <a:gd name="T48" fmla="*/ 14 w 368"/>
                  <a:gd name="T49" fmla="*/ 294 h 322"/>
                  <a:gd name="T50" fmla="*/ 23 w 368"/>
                  <a:gd name="T51" fmla="*/ 26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8" h="322">
                    <a:moveTo>
                      <a:pt x="14" y="294"/>
                    </a:moveTo>
                    <a:cubicBezTo>
                      <a:pt x="23" y="262"/>
                      <a:pt x="23" y="262"/>
                      <a:pt x="23" y="262"/>
                    </a:cubicBezTo>
                    <a:cubicBezTo>
                      <a:pt x="130" y="252"/>
                      <a:pt x="130" y="252"/>
                      <a:pt x="130" y="252"/>
                    </a:cubicBezTo>
                    <a:cubicBezTo>
                      <a:pt x="195" y="266"/>
                      <a:pt x="195" y="266"/>
                      <a:pt x="195" y="266"/>
                    </a:cubicBezTo>
                    <a:cubicBezTo>
                      <a:pt x="222" y="252"/>
                      <a:pt x="222" y="252"/>
                      <a:pt x="222" y="252"/>
                    </a:cubicBezTo>
                    <a:cubicBezTo>
                      <a:pt x="199" y="220"/>
                      <a:pt x="199" y="220"/>
                      <a:pt x="199" y="220"/>
                    </a:cubicBezTo>
                    <a:cubicBezTo>
                      <a:pt x="144" y="206"/>
                      <a:pt x="144" y="206"/>
                      <a:pt x="144" y="206"/>
                    </a:cubicBezTo>
                    <a:cubicBezTo>
                      <a:pt x="25" y="215"/>
                      <a:pt x="25" y="215"/>
                      <a:pt x="25" y="215"/>
                    </a:cubicBezTo>
                    <a:cubicBezTo>
                      <a:pt x="10" y="188"/>
                      <a:pt x="10" y="188"/>
                      <a:pt x="10" y="188"/>
                    </a:cubicBezTo>
                    <a:cubicBezTo>
                      <a:pt x="0" y="142"/>
                      <a:pt x="0" y="142"/>
                      <a:pt x="0" y="142"/>
                    </a:cubicBezTo>
                    <a:cubicBezTo>
                      <a:pt x="23" y="101"/>
                      <a:pt x="23" y="101"/>
                      <a:pt x="23" y="101"/>
                    </a:cubicBezTo>
                    <a:cubicBezTo>
                      <a:pt x="46" y="18"/>
                      <a:pt x="46" y="18"/>
                      <a:pt x="46" y="18"/>
                    </a:cubicBezTo>
                    <a:cubicBezTo>
                      <a:pt x="92" y="0"/>
                      <a:pt x="92" y="0"/>
                      <a:pt x="92" y="0"/>
                    </a:cubicBezTo>
                    <a:cubicBezTo>
                      <a:pt x="92" y="0"/>
                      <a:pt x="152" y="4"/>
                      <a:pt x="166" y="9"/>
                    </a:cubicBezTo>
                    <a:cubicBezTo>
                      <a:pt x="180" y="14"/>
                      <a:pt x="216" y="46"/>
                      <a:pt x="216" y="46"/>
                    </a:cubicBezTo>
                    <a:cubicBezTo>
                      <a:pt x="244" y="83"/>
                      <a:pt x="244" y="83"/>
                      <a:pt x="244" y="83"/>
                    </a:cubicBezTo>
                    <a:cubicBezTo>
                      <a:pt x="313" y="142"/>
                      <a:pt x="313" y="142"/>
                      <a:pt x="313" y="142"/>
                    </a:cubicBezTo>
                    <a:cubicBezTo>
                      <a:pt x="327" y="243"/>
                      <a:pt x="327" y="243"/>
                      <a:pt x="327" y="243"/>
                    </a:cubicBezTo>
                    <a:cubicBezTo>
                      <a:pt x="368" y="276"/>
                      <a:pt x="368" y="276"/>
                      <a:pt x="368" y="276"/>
                    </a:cubicBezTo>
                    <a:cubicBezTo>
                      <a:pt x="368" y="322"/>
                      <a:pt x="368" y="322"/>
                      <a:pt x="368" y="322"/>
                    </a:cubicBezTo>
                    <a:cubicBezTo>
                      <a:pt x="272" y="299"/>
                      <a:pt x="272" y="299"/>
                      <a:pt x="272" y="299"/>
                    </a:cubicBezTo>
                    <a:cubicBezTo>
                      <a:pt x="212" y="303"/>
                      <a:pt x="212" y="303"/>
                      <a:pt x="212" y="303"/>
                    </a:cubicBezTo>
                    <a:cubicBezTo>
                      <a:pt x="115" y="294"/>
                      <a:pt x="115" y="294"/>
                      <a:pt x="115" y="294"/>
                    </a:cubicBezTo>
                    <a:cubicBezTo>
                      <a:pt x="37" y="322"/>
                      <a:pt x="37" y="322"/>
                      <a:pt x="37" y="322"/>
                    </a:cubicBezTo>
                    <a:cubicBezTo>
                      <a:pt x="14" y="294"/>
                      <a:pt x="14" y="294"/>
                      <a:pt x="14" y="294"/>
                    </a:cubicBezTo>
                    <a:cubicBezTo>
                      <a:pt x="23" y="262"/>
                      <a:pt x="23" y="262"/>
                      <a:pt x="23" y="262"/>
                    </a:cubicBezTo>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09" name="Freeform 316"/>
              <p:cNvSpPr>
                <a:spLocks/>
              </p:cNvSpPr>
              <p:nvPr/>
            </p:nvSpPr>
            <p:spPr bwMode="auto">
              <a:xfrm>
                <a:off x="3956466" y="4186168"/>
                <a:ext cx="135082" cy="118002"/>
              </a:xfrm>
              <a:custGeom>
                <a:avLst/>
                <a:gdLst>
                  <a:gd name="T0" fmla="*/ 14 w 368"/>
                  <a:gd name="T1" fmla="*/ 294 h 322"/>
                  <a:gd name="T2" fmla="*/ 23 w 368"/>
                  <a:gd name="T3" fmla="*/ 262 h 322"/>
                  <a:gd name="T4" fmla="*/ 130 w 368"/>
                  <a:gd name="T5" fmla="*/ 252 h 322"/>
                  <a:gd name="T6" fmla="*/ 195 w 368"/>
                  <a:gd name="T7" fmla="*/ 266 h 322"/>
                  <a:gd name="T8" fmla="*/ 222 w 368"/>
                  <a:gd name="T9" fmla="*/ 252 h 322"/>
                  <a:gd name="T10" fmla="*/ 199 w 368"/>
                  <a:gd name="T11" fmla="*/ 220 h 322"/>
                  <a:gd name="T12" fmla="*/ 144 w 368"/>
                  <a:gd name="T13" fmla="*/ 206 h 322"/>
                  <a:gd name="T14" fmla="*/ 25 w 368"/>
                  <a:gd name="T15" fmla="*/ 215 h 322"/>
                  <a:gd name="T16" fmla="*/ 10 w 368"/>
                  <a:gd name="T17" fmla="*/ 188 h 322"/>
                  <a:gd name="T18" fmla="*/ 0 w 368"/>
                  <a:gd name="T19" fmla="*/ 142 h 322"/>
                  <a:gd name="T20" fmla="*/ 23 w 368"/>
                  <a:gd name="T21" fmla="*/ 101 h 322"/>
                  <a:gd name="T22" fmla="*/ 46 w 368"/>
                  <a:gd name="T23" fmla="*/ 18 h 322"/>
                  <a:gd name="T24" fmla="*/ 92 w 368"/>
                  <a:gd name="T25" fmla="*/ 0 h 322"/>
                  <a:gd name="T26" fmla="*/ 166 w 368"/>
                  <a:gd name="T27" fmla="*/ 9 h 322"/>
                  <a:gd name="T28" fmla="*/ 216 w 368"/>
                  <a:gd name="T29" fmla="*/ 46 h 322"/>
                  <a:gd name="T30" fmla="*/ 244 w 368"/>
                  <a:gd name="T31" fmla="*/ 83 h 322"/>
                  <a:gd name="T32" fmla="*/ 313 w 368"/>
                  <a:gd name="T33" fmla="*/ 142 h 322"/>
                  <a:gd name="T34" fmla="*/ 327 w 368"/>
                  <a:gd name="T35" fmla="*/ 243 h 322"/>
                  <a:gd name="T36" fmla="*/ 368 w 368"/>
                  <a:gd name="T37" fmla="*/ 276 h 322"/>
                  <a:gd name="T38" fmla="*/ 368 w 368"/>
                  <a:gd name="T39" fmla="*/ 322 h 322"/>
                  <a:gd name="T40" fmla="*/ 272 w 368"/>
                  <a:gd name="T41" fmla="*/ 299 h 322"/>
                  <a:gd name="T42" fmla="*/ 212 w 368"/>
                  <a:gd name="T43" fmla="*/ 303 h 322"/>
                  <a:gd name="T44" fmla="*/ 115 w 368"/>
                  <a:gd name="T45" fmla="*/ 294 h 322"/>
                  <a:gd name="T46" fmla="*/ 37 w 368"/>
                  <a:gd name="T47" fmla="*/ 322 h 322"/>
                  <a:gd name="T48" fmla="*/ 14 w 368"/>
                  <a:gd name="T49" fmla="*/ 294 h 322"/>
                  <a:gd name="T50" fmla="*/ 23 w 368"/>
                  <a:gd name="T51" fmla="*/ 26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8" h="322">
                    <a:moveTo>
                      <a:pt x="14" y="294"/>
                    </a:moveTo>
                    <a:cubicBezTo>
                      <a:pt x="23" y="262"/>
                      <a:pt x="23" y="262"/>
                      <a:pt x="23" y="262"/>
                    </a:cubicBezTo>
                    <a:cubicBezTo>
                      <a:pt x="130" y="252"/>
                      <a:pt x="130" y="252"/>
                      <a:pt x="130" y="252"/>
                    </a:cubicBezTo>
                    <a:cubicBezTo>
                      <a:pt x="195" y="266"/>
                      <a:pt x="195" y="266"/>
                      <a:pt x="195" y="266"/>
                    </a:cubicBezTo>
                    <a:cubicBezTo>
                      <a:pt x="222" y="252"/>
                      <a:pt x="222" y="252"/>
                      <a:pt x="222" y="252"/>
                    </a:cubicBezTo>
                    <a:cubicBezTo>
                      <a:pt x="199" y="220"/>
                      <a:pt x="199" y="220"/>
                      <a:pt x="199" y="220"/>
                    </a:cubicBezTo>
                    <a:cubicBezTo>
                      <a:pt x="144" y="206"/>
                      <a:pt x="144" y="206"/>
                      <a:pt x="144" y="206"/>
                    </a:cubicBezTo>
                    <a:cubicBezTo>
                      <a:pt x="25" y="215"/>
                      <a:pt x="25" y="215"/>
                      <a:pt x="25" y="215"/>
                    </a:cubicBezTo>
                    <a:cubicBezTo>
                      <a:pt x="10" y="188"/>
                      <a:pt x="10" y="188"/>
                      <a:pt x="10" y="188"/>
                    </a:cubicBezTo>
                    <a:cubicBezTo>
                      <a:pt x="0" y="142"/>
                      <a:pt x="0" y="142"/>
                      <a:pt x="0" y="142"/>
                    </a:cubicBezTo>
                    <a:cubicBezTo>
                      <a:pt x="23" y="101"/>
                      <a:pt x="23" y="101"/>
                      <a:pt x="23" y="101"/>
                    </a:cubicBezTo>
                    <a:cubicBezTo>
                      <a:pt x="46" y="18"/>
                      <a:pt x="46" y="18"/>
                      <a:pt x="46" y="18"/>
                    </a:cubicBezTo>
                    <a:cubicBezTo>
                      <a:pt x="92" y="0"/>
                      <a:pt x="92" y="0"/>
                      <a:pt x="92" y="0"/>
                    </a:cubicBezTo>
                    <a:cubicBezTo>
                      <a:pt x="92" y="0"/>
                      <a:pt x="152" y="4"/>
                      <a:pt x="166" y="9"/>
                    </a:cubicBezTo>
                    <a:cubicBezTo>
                      <a:pt x="180" y="14"/>
                      <a:pt x="216" y="46"/>
                      <a:pt x="216" y="46"/>
                    </a:cubicBezTo>
                    <a:cubicBezTo>
                      <a:pt x="244" y="83"/>
                      <a:pt x="244" y="83"/>
                      <a:pt x="244" y="83"/>
                    </a:cubicBezTo>
                    <a:cubicBezTo>
                      <a:pt x="313" y="142"/>
                      <a:pt x="313" y="142"/>
                      <a:pt x="313" y="142"/>
                    </a:cubicBezTo>
                    <a:cubicBezTo>
                      <a:pt x="327" y="243"/>
                      <a:pt x="327" y="243"/>
                      <a:pt x="327" y="243"/>
                    </a:cubicBezTo>
                    <a:cubicBezTo>
                      <a:pt x="368" y="276"/>
                      <a:pt x="368" y="276"/>
                      <a:pt x="368" y="276"/>
                    </a:cubicBezTo>
                    <a:cubicBezTo>
                      <a:pt x="368" y="322"/>
                      <a:pt x="368" y="322"/>
                      <a:pt x="368" y="322"/>
                    </a:cubicBezTo>
                    <a:cubicBezTo>
                      <a:pt x="272" y="299"/>
                      <a:pt x="272" y="299"/>
                      <a:pt x="272" y="299"/>
                    </a:cubicBezTo>
                    <a:cubicBezTo>
                      <a:pt x="212" y="303"/>
                      <a:pt x="212" y="303"/>
                      <a:pt x="212" y="303"/>
                    </a:cubicBezTo>
                    <a:cubicBezTo>
                      <a:pt x="115" y="294"/>
                      <a:pt x="115" y="294"/>
                      <a:pt x="115" y="294"/>
                    </a:cubicBezTo>
                    <a:cubicBezTo>
                      <a:pt x="37" y="322"/>
                      <a:pt x="37" y="322"/>
                      <a:pt x="37" y="322"/>
                    </a:cubicBezTo>
                    <a:cubicBezTo>
                      <a:pt x="14" y="294"/>
                      <a:pt x="14" y="294"/>
                      <a:pt x="14" y="294"/>
                    </a:cubicBezTo>
                    <a:cubicBezTo>
                      <a:pt x="23" y="262"/>
                      <a:pt x="23" y="262"/>
                      <a:pt x="23" y="262"/>
                    </a:cubicBez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310" name="Freeform 317"/>
              <p:cNvSpPr>
                <a:spLocks/>
              </p:cNvSpPr>
              <p:nvPr/>
            </p:nvSpPr>
            <p:spPr bwMode="auto">
              <a:xfrm>
                <a:off x="3954292" y="3924233"/>
                <a:ext cx="297491" cy="313949"/>
              </a:xfrm>
              <a:custGeom>
                <a:avLst/>
                <a:gdLst>
                  <a:gd name="T0" fmla="*/ 558 w 811"/>
                  <a:gd name="T1" fmla="*/ 0 h 856"/>
                  <a:gd name="T2" fmla="*/ 546 w 811"/>
                  <a:gd name="T3" fmla="*/ 92 h 856"/>
                  <a:gd name="T4" fmla="*/ 331 w 811"/>
                  <a:gd name="T5" fmla="*/ 92 h 856"/>
                  <a:gd name="T6" fmla="*/ 341 w 811"/>
                  <a:gd name="T7" fmla="*/ 276 h 856"/>
                  <a:gd name="T8" fmla="*/ 285 w 811"/>
                  <a:gd name="T9" fmla="*/ 279 h 856"/>
                  <a:gd name="T10" fmla="*/ 261 w 811"/>
                  <a:gd name="T11" fmla="*/ 340 h 856"/>
                  <a:gd name="T12" fmla="*/ 264 w 811"/>
                  <a:gd name="T13" fmla="*/ 423 h 856"/>
                  <a:gd name="T14" fmla="*/ 0 w 811"/>
                  <a:gd name="T15" fmla="*/ 423 h 856"/>
                  <a:gd name="T16" fmla="*/ 11 w 811"/>
                  <a:gd name="T17" fmla="*/ 452 h 856"/>
                  <a:gd name="T18" fmla="*/ 25 w 811"/>
                  <a:gd name="T19" fmla="*/ 466 h 856"/>
                  <a:gd name="T20" fmla="*/ 48 w 811"/>
                  <a:gd name="T21" fmla="*/ 512 h 856"/>
                  <a:gd name="T22" fmla="*/ 43 w 811"/>
                  <a:gd name="T23" fmla="*/ 558 h 856"/>
                  <a:gd name="T24" fmla="*/ 71 w 811"/>
                  <a:gd name="T25" fmla="*/ 650 h 856"/>
                  <a:gd name="T26" fmla="*/ 71 w 811"/>
                  <a:gd name="T27" fmla="*/ 668 h 856"/>
                  <a:gd name="T28" fmla="*/ 52 w 811"/>
                  <a:gd name="T29" fmla="*/ 732 h 856"/>
                  <a:gd name="T30" fmla="*/ 98 w 811"/>
                  <a:gd name="T31" fmla="*/ 714 h 856"/>
                  <a:gd name="T32" fmla="*/ 172 w 811"/>
                  <a:gd name="T33" fmla="*/ 723 h 856"/>
                  <a:gd name="T34" fmla="*/ 222 w 811"/>
                  <a:gd name="T35" fmla="*/ 760 h 856"/>
                  <a:gd name="T36" fmla="*/ 250 w 811"/>
                  <a:gd name="T37" fmla="*/ 796 h 856"/>
                  <a:gd name="T38" fmla="*/ 319 w 811"/>
                  <a:gd name="T39" fmla="*/ 856 h 856"/>
                  <a:gd name="T40" fmla="*/ 333 w 811"/>
                  <a:gd name="T41" fmla="*/ 810 h 856"/>
                  <a:gd name="T42" fmla="*/ 360 w 811"/>
                  <a:gd name="T43" fmla="*/ 806 h 856"/>
                  <a:gd name="T44" fmla="*/ 388 w 811"/>
                  <a:gd name="T45" fmla="*/ 838 h 856"/>
                  <a:gd name="T46" fmla="*/ 425 w 811"/>
                  <a:gd name="T47" fmla="*/ 810 h 856"/>
                  <a:gd name="T48" fmla="*/ 471 w 811"/>
                  <a:gd name="T49" fmla="*/ 815 h 856"/>
                  <a:gd name="T50" fmla="*/ 498 w 811"/>
                  <a:gd name="T51" fmla="*/ 796 h 856"/>
                  <a:gd name="T52" fmla="*/ 517 w 811"/>
                  <a:gd name="T53" fmla="*/ 810 h 856"/>
                  <a:gd name="T54" fmla="*/ 747 w 811"/>
                  <a:gd name="T55" fmla="*/ 806 h 856"/>
                  <a:gd name="T56" fmla="*/ 668 w 811"/>
                  <a:gd name="T57" fmla="*/ 187 h 856"/>
                  <a:gd name="T58" fmla="*/ 811 w 811"/>
                  <a:gd name="T59" fmla="*/ 184 h 856"/>
                  <a:gd name="T60" fmla="*/ 558 w 811"/>
                  <a:gd name="T61"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1" h="856">
                    <a:moveTo>
                      <a:pt x="558" y="0"/>
                    </a:moveTo>
                    <a:cubicBezTo>
                      <a:pt x="546" y="92"/>
                      <a:pt x="546" y="92"/>
                      <a:pt x="546" y="92"/>
                    </a:cubicBezTo>
                    <a:cubicBezTo>
                      <a:pt x="331" y="92"/>
                      <a:pt x="331" y="92"/>
                      <a:pt x="331" y="92"/>
                    </a:cubicBezTo>
                    <a:cubicBezTo>
                      <a:pt x="341" y="276"/>
                      <a:pt x="341" y="276"/>
                      <a:pt x="341" y="276"/>
                    </a:cubicBezTo>
                    <a:cubicBezTo>
                      <a:pt x="285" y="279"/>
                      <a:pt x="285" y="279"/>
                      <a:pt x="285" y="279"/>
                    </a:cubicBezTo>
                    <a:cubicBezTo>
                      <a:pt x="261" y="340"/>
                      <a:pt x="261" y="340"/>
                      <a:pt x="261" y="340"/>
                    </a:cubicBezTo>
                    <a:cubicBezTo>
                      <a:pt x="264" y="423"/>
                      <a:pt x="264" y="423"/>
                      <a:pt x="264" y="423"/>
                    </a:cubicBezTo>
                    <a:cubicBezTo>
                      <a:pt x="0" y="423"/>
                      <a:pt x="0" y="423"/>
                      <a:pt x="0" y="423"/>
                    </a:cubicBezTo>
                    <a:cubicBezTo>
                      <a:pt x="11" y="452"/>
                      <a:pt x="11" y="452"/>
                      <a:pt x="11" y="452"/>
                    </a:cubicBezTo>
                    <a:cubicBezTo>
                      <a:pt x="25" y="466"/>
                      <a:pt x="25" y="466"/>
                      <a:pt x="25" y="466"/>
                    </a:cubicBezTo>
                    <a:cubicBezTo>
                      <a:pt x="48" y="512"/>
                      <a:pt x="48" y="512"/>
                      <a:pt x="48" y="512"/>
                    </a:cubicBezTo>
                    <a:cubicBezTo>
                      <a:pt x="43" y="558"/>
                      <a:pt x="43" y="558"/>
                      <a:pt x="43" y="558"/>
                    </a:cubicBezTo>
                    <a:cubicBezTo>
                      <a:pt x="71" y="650"/>
                      <a:pt x="71" y="650"/>
                      <a:pt x="71" y="650"/>
                    </a:cubicBezTo>
                    <a:cubicBezTo>
                      <a:pt x="71" y="668"/>
                      <a:pt x="71" y="668"/>
                      <a:pt x="71" y="668"/>
                    </a:cubicBezTo>
                    <a:cubicBezTo>
                      <a:pt x="52" y="732"/>
                      <a:pt x="52" y="732"/>
                      <a:pt x="52" y="732"/>
                    </a:cubicBezTo>
                    <a:cubicBezTo>
                      <a:pt x="98" y="714"/>
                      <a:pt x="98" y="714"/>
                      <a:pt x="98" y="714"/>
                    </a:cubicBezTo>
                    <a:cubicBezTo>
                      <a:pt x="98" y="714"/>
                      <a:pt x="158" y="718"/>
                      <a:pt x="172" y="723"/>
                    </a:cubicBezTo>
                    <a:cubicBezTo>
                      <a:pt x="186" y="728"/>
                      <a:pt x="222" y="760"/>
                      <a:pt x="222" y="760"/>
                    </a:cubicBezTo>
                    <a:cubicBezTo>
                      <a:pt x="250" y="796"/>
                      <a:pt x="250" y="796"/>
                      <a:pt x="250" y="796"/>
                    </a:cubicBezTo>
                    <a:cubicBezTo>
                      <a:pt x="319" y="856"/>
                      <a:pt x="319" y="856"/>
                      <a:pt x="319" y="856"/>
                    </a:cubicBezTo>
                    <a:cubicBezTo>
                      <a:pt x="333" y="810"/>
                      <a:pt x="333" y="810"/>
                      <a:pt x="333" y="810"/>
                    </a:cubicBezTo>
                    <a:cubicBezTo>
                      <a:pt x="360" y="806"/>
                      <a:pt x="360" y="806"/>
                      <a:pt x="360" y="806"/>
                    </a:cubicBezTo>
                    <a:cubicBezTo>
                      <a:pt x="388" y="838"/>
                      <a:pt x="388" y="838"/>
                      <a:pt x="388" y="838"/>
                    </a:cubicBezTo>
                    <a:cubicBezTo>
                      <a:pt x="425" y="810"/>
                      <a:pt x="425" y="810"/>
                      <a:pt x="425" y="810"/>
                    </a:cubicBezTo>
                    <a:cubicBezTo>
                      <a:pt x="471" y="815"/>
                      <a:pt x="471" y="815"/>
                      <a:pt x="471" y="815"/>
                    </a:cubicBezTo>
                    <a:cubicBezTo>
                      <a:pt x="498" y="796"/>
                      <a:pt x="498" y="796"/>
                      <a:pt x="498" y="796"/>
                    </a:cubicBezTo>
                    <a:cubicBezTo>
                      <a:pt x="517" y="810"/>
                      <a:pt x="517" y="810"/>
                      <a:pt x="517" y="810"/>
                    </a:cubicBezTo>
                    <a:cubicBezTo>
                      <a:pt x="747" y="806"/>
                      <a:pt x="747" y="806"/>
                      <a:pt x="747" y="806"/>
                    </a:cubicBezTo>
                    <a:cubicBezTo>
                      <a:pt x="668" y="187"/>
                      <a:pt x="668" y="187"/>
                      <a:pt x="668" y="187"/>
                    </a:cubicBezTo>
                    <a:cubicBezTo>
                      <a:pt x="811" y="184"/>
                      <a:pt x="811" y="184"/>
                      <a:pt x="811" y="184"/>
                    </a:cubicBezTo>
                    <a:lnTo>
                      <a:pt x="558"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1" name="Freeform 318"/>
              <p:cNvSpPr>
                <a:spLocks/>
              </p:cNvSpPr>
              <p:nvPr/>
            </p:nvSpPr>
            <p:spPr bwMode="auto">
              <a:xfrm>
                <a:off x="3954292" y="3907775"/>
                <a:ext cx="204641" cy="171569"/>
              </a:xfrm>
              <a:custGeom>
                <a:avLst/>
                <a:gdLst>
                  <a:gd name="T0" fmla="*/ 0 w 1318"/>
                  <a:gd name="T1" fmla="*/ 1105 h 1105"/>
                  <a:gd name="T2" fmla="*/ 624 w 1318"/>
                  <a:gd name="T3" fmla="*/ 1105 h 1105"/>
                  <a:gd name="T4" fmla="*/ 617 w 1318"/>
                  <a:gd name="T5" fmla="*/ 909 h 1105"/>
                  <a:gd name="T6" fmla="*/ 674 w 1318"/>
                  <a:gd name="T7" fmla="*/ 765 h 1105"/>
                  <a:gd name="T8" fmla="*/ 803 w 1318"/>
                  <a:gd name="T9" fmla="*/ 758 h 1105"/>
                  <a:gd name="T10" fmla="*/ 782 w 1318"/>
                  <a:gd name="T11" fmla="*/ 323 h 1105"/>
                  <a:gd name="T12" fmla="*/ 1290 w 1318"/>
                  <a:gd name="T13" fmla="*/ 323 h 1105"/>
                  <a:gd name="T14" fmla="*/ 1318 w 1318"/>
                  <a:gd name="T15" fmla="*/ 106 h 1105"/>
                  <a:gd name="T16" fmla="*/ 1299 w 1318"/>
                  <a:gd name="T17" fmla="*/ 0 h 1105"/>
                  <a:gd name="T18" fmla="*/ 825 w 1318"/>
                  <a:gd name="T19" fmla="*/ 0 h 1105"/>
                  <a:gd name="T20" fmla="*/ 789 w 1318"/>
                  <a:gd name="T21" fmla="*/ 19 h 1105"/>
                  <a:gd name="T22" fmla="*/ 711 w 1318"/>
                  <a:gd name="T23" fmla="*/ 26 h 1105"/>
                  <a:gd name="T24" fmla="*/ 624 w 1318"/>
                  <a:gd name="T25" fmla="*/ 70 h 1105"/>
                  <a:gd name="T26" fmla="*/ 515 w 1318"/>
                  <a:gd name="T27" fmla="*/ 243 h 1105"/>
                  <a:gd name="T28" fmla="*/ 487 w 1318"/>
                  <a:gd name="T29" fmla="*/ 295 h 1105"/>
                  <a:gd name="T30" fmla="*/ 442 w 1318"/>
                  <a:gd name="T31" fmla="*/ 309 h 1105"/>
                  <a:gd name="T32" fmla="*/ 364 w 1318"/>
                  <a:gd name="T33" fmla="*/ 404 h 1105"/>
                  <a:gd name="T34" fmla="*/ 319 w 1318"/>
                  <a:gd name="T35" fmla="*/ 541 h 1105"/>
                  <a:gd name="T36" fmla="*/ 218 w 1318"/>
                  <a:gd name="T37" fmla="*/ 678 h 1105"/>
                  <a:gd name="T38" fmla="*/ 95 w 1318"/>
                  <a:gd name="T39" fmla="*/ 888 h 1105"/>
                  <a:gd name="T40" fmla="*/ 0 w 1318"/>
                  <a:gd name="T41" fmla="*/ 1105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8" h="1105">
                    <a:moveTo>
                      <a:pt x="0" y="1105"/>
                    </a:moveTo>
                    <a:lnTo>
                      <a:pt x="624" y="1105"/>
                    </a:lnTo>
                    <a:lnTo>
                      <a:pt x="617" y="909"/>
                    </a:lnTo>
                    <a:lnTo>
                      <a:pt x="674" y="765"/>
                    </a:lnTo>
                    <a:lnTo>
                      <a:pt x="803" y="758"/>
                    </a:lnTo>
                    <a:lnTo>
                      <a:pt x="782" y="323"/>
                    </a:lnTo>
                    <a:lnTo>
                      <a:pt x="1290" y="323"/>
                    </a:lnTo>
                    <a:lnTo>
                      <a:pt x="1318" y="106"/>
                    </a:lnTo>
                    <a:lnTo>
                      <a:pt x="1299" y="0"/>
                    </a:lnTo>
                    <a:lnTo>
                      <a:pt x="825" y="0"/>
                    </a:lnTo>
                    <a:lnTo>
                      <a:pt x="789" y="19"/>
                    </a:lnTo>
                    <a:lnTo>
                      <a:pt x="711" y="26"/>
                    </a:lnTo>
                    <a:lnTo>
                      <a:pt x="624" y="70"/>
                    </a:lnTo>
                    <a:lnTo>
                      <a:pt x="515" y="243"/>
                    </a:lnTo>
                    <a:lnTo>
                      <a:pt x="487" y="295"/>
                    </a:lnTo>
                    <a:lnTo>
                      <a:pt x="442" y="309"/>
                    </a:lnTo>
                    <a:lnTo>
                      <a:pt x="364" y="404"/>
                    </a:lnTo>
                    <a:lnTo>
                      <a:pt x="319" y="541"/>
                    </a:lnTo>
                    <a:lnTo>
                      <a:pt x="218" y="678"/>
                    </a:lnTo>
                    <a:lnTo>
                      <a:pt x="95" y="888"/>
                    </a:lnTo>
                    <a:lnTo>
                      <a:pt x="0" y="110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2" name="Freeform 319"/>
              <p:cNvSpPr>
                <a:spLocks/>
              </p:cNvSpPr>
              <p:nvPr/>
            </p:nvSpPr>
            <p:spPr bwMode="auto">
              <a:xfrm>
                <a:off x="3970129" y="4293923"/>
                <a:ext cx="64125" cy="33693"/>
              </a:xfrm>
              <a:custGeom>
                <a:avLst/>
                <a:gdLst>
                  <a:gd name="T0" fmla="*/ 196 w 413"/>
                  <a:gd name="T1" fmla="*/ 217 h 217"/>
                  <a:gd name="T2" fmla="*/ 153 w 413"/>
                  <a:gd name="T3" fmla="*/ 142 h 217"/>
                  <a:gd name="T4" fmla="*/ 54 w 413"/>
                  <a:gd name="T5" fmla="*/ 87 h 217"/>
                  <a:gd name="T6" fmla="*/ 0 w 413"/>
                  <a:gd name="T7" fmla="*/ 66 h 217"/>
                  <a:gd name="T8" fmla="*/ 184 w 413"/>
                  <a:gd name="T9" fmla="*/ 0 h 217"/>
                  <a:gd name="T10" fmla="*/ 413 w 413"/>
                  <a:gd name="T11" fmla="*/ 21 h 217"/>
                  <a:gd name="T12" fmla="*/ 401 w 413"/>
                  <a:gd name="T13" fmla="*/ 163 h 217"/>
                  <a:gd name="T14" fmla="*/ 293 w 413"/>
                  <a:gd name="T15" fmla="*/ 184 h 217"/>
                  <a:gd name="T16" fmla="*/ 196 w 413"/>
                  <a:gd name="T17"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217">
                    <a:moveTo>
                      <a:pt x="196" y="217"/>
                    </a:moveTo>
                    <a:lnTo>
                      <a:pt x="153" y="142"/>
                    </a:lnTo>
                    <a:lnTo>
                      <a:pt x="54" y="87"/>
                    </a:lnTo>
                    <a:lnTo>
                      <a:pt x="0" y="66"/>
                    </a:lnTo>
                    <a:lnTo>
                      <a:pt x="184" y="0"/>
                    </a:lnTo>
                    <a:lnTo>
                      <a:pt x="413" y="21"/>
                    </a:lnTo>
                    <a:lnTo>
                      <a:pt x="401" y="163"/>
                    </a:lnTo>
                    <a:lnTo>
                      <a:pt x="293" y="184"/>
                    </a:lnTo>
                    <a:lnTo>
                      <a:pt x="196" y="21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3" name="Freeform 320"/>
              <p:cNvSpPr>
                <a:spLocks/>
              </p:cNvSpPr>
              <p:nvPr/>
            </p:nvSpPr>
            <p:spPr bwMode="auto">
              <a:xfrm>
                <a:off x="4000562" y="4295786"/>
                <a:ext cx="173433" cy="122816"/>
              </a:xfrm>
              <a:custGeom>
                <a:avLst/>
                <a:gdLst>
                  <a:gd name="T0" fmla="*/ 260 w 1117"/>
                  <a:gd name="T1" fmla="*/ 498 h 791"/>
                  <a:gd name="T2" fmla="*/ 33 w 1117"/>
                  <a:gd name="T3" fmla="*/ 248 h 791"/>
                  <a:gd name="T4" fmla="*/ 0 w 1117"/>
                  <a:gd name="T5" fmla="*/ 205 h 791"/>
                  <a:gd name="T6" fmla="*/ 97 w 1117"/>
                  <a:gd name="T7" fmla="*/ 172 h 791"/>
                  <a:gd name="T8" fmla="*/ 205 w 1117"/>
                  <a:gd name="T9" fmla="*/ 151 h 791"/>
                  <a:gd name="T10" fmla="*/ 217 w 1117"/>
                  <a:gd name="T11" fmla="*/ 9 h 791"/>
                  <a:gd name="T12" fmla="*/ 359 w 1117"/>
                  <a:gd name="T13" fmla="*/ 0 h 791"/>
                  <a:gd name="T14" fmla="*/ 586 w 1117"/>
                  <a:gd name="T15" fmla="*/ 54 h 791"/>
                  <a:gd name="T16" fmla="*/ 749 w 1117"/>
                  <a:gd name="T17" fmla="*/ 130 h 791"/>
                  <a:gd name="T18" fmla="*/ 857 w 1117"/>
                  <a:gd name="T19" fmla="*/ 118 h 791"/>
                  <a:gd name="T20" fmla="*/ 902 w 1117"/>
                  <a:gd name="T21" fmla="*/ 64 h 791"/>
                  <a:gd name="T22" fmla="*/ 978 w 1117"/>
                  <a:gd name="T23" fmla="*/ 139 h 791"/>
                  <a:gd name="T24" fmla="*/ 1087 w 1117"/>
                  <a:gd name="T25" fmla="*/ 368 h 791"/>
                  <a:gd name="T26" fmla="*/ 1117 w 1117"/>
                  <a:gd name="T27" fmla="*/ 562 h 791"/>
                  <a:gd name="T28" fmla="*/ 1075 w 1117"/>
                  <a:gd name="T29" fmla="*/ 727 h 791"/>
                  <a:gd name="T30" fmla="*/ 1032 w 1117"/>
                  <a:gd name="T31" fmla="*/ 791 h 791"/>
                  <a:gd name="T32" fmla="*/ 890 w 1117"/>
                  <a:gd name="T33" fmla="*/ 758 h 791"/>
                  <a:gd name="T34" fmla="*/ 848 w 1117"/>
                  <a:gd name="T35" fmla="*/ 716 h 791"/>
                  <a:gd name="T36" fmla="*/ 737 w 1117"/>
                  <a:gd name="T37" fmla="*/ 661 h 791"/>
                  <a:gd name="T38" fmla="*/ 716 w 1117"/>
                  <a:gd name="T39" fmla="*/ 607 h 791"/>
                  <a:gd name="T40" fmla="*/ 640 w 1117"/>
                  <a:gd name="T41" fmla="*/ 628 h 791"/>
                  <a:gd name="T42" fmla="*/ 607 w 1117"/>
                  <a:gd name="T43" fmla="*/ 562 h 791"/>
                  <a:gd name="T44" fmla="*/ 631 w 1117"/>
                  <a:gd name="T45" fmla="*/ 465 h 791"/>
                  <a:gd name="T46" fmla="*/ 553 w 1117"/>
                  <a:gd name="T47" fmla="*/ 423 h 791"/>
                  <a:gd name="T48" fmla="*/ 401 w 1117"/>
                  <a:gd name="T49" fmla="*/ 432 h 791"/>
                  <a:gd name="T50" fmla="*/ 260 w 1117"/>
                  <a:gd name="T51" fmla="*/ 49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7" h="791">
                    <a:moveTo>
                      <a:pt x="260" y="498"/>
                    </a:moveTo>
                    <a:lnTo>
                      <a:pt x="33" y="248"/>
                    </a:lnTo>
                    <a:lnTo>
                      <a:pt x="0" y="205"/>
                    </a:lnTo>
                    <a:lnTo>
                      <a:pt x="97" y="172"/>
                    </a:lnTo>
                    <a:lnTo>
                      <a:pt x="205" y="151"/>
                    </a:lnTo>
                    <a:lnTo>
                      <a:pt x="217" y="9"/>
                    </a:lnTo>
                    <a:lnTo>
                      <a:pt x="359" y="0"/>
                    </a:lnTo>
                    <a:lnTo>
                      <a:pt x="586" y="54"/>
                    </a:lnTo>
                    <a:lnTo>
                      <a:pt x="749" y="130"/>
                    </a:lnTo>
                    <a:lnTo>
                      <a:pt x="857" y="118"/>
                    </a:lnTo>
                    <a:lnTo>
                      <a:pt x="902" y="64"/>
                    </a:lnTo>
                    <a:lnTo>
                      <a:pt x="978" y="139"/>
                    </a:lnTo>
                    <a:lnTo>
                      <a:pt x="1087" y="368"/>
                    </a:lnTo>
                    <a:lnTo>
                      <a:pt x="1117" y="562"/>
                    </a:lnTo>
                    <a:lnTo>
                      <a:pt x="1075" y="727"/>
                    </a:lnTo>
                    <a:lnTo>
                      <a:pt x="1032" y="791"/>
                    </a:lnTo>
                    <a:lnTo>
                      <a:pt x="890" y="758"/>
                    </a:lnTo>
                    <a:lnTo>
                      <a:pt x="848" y="716"/>
                    </a:lnTo>
                    <a:lnTo>
                      <a:pt x="737" y="661"/>
                    </a:lnTo>
                    <a:lnTo>
                      <a:pt x="716" y="607"/>
                    </a:lnTo>
                    <a:lnTo>
                      <a:pt x="640" y="628"/>
                    </a:lnTo>
                    <a:lnTo>
                      <a:pt x="607" y="562"/>
                    </a:lnTo>
                    <a:lnTo>
                      <a:pt x="631" y="465"/>
                    </a:lnTo>
                    <a:lnTo>
                      <a:pt x="553" y="423"/>
                    </a:lnTo>
                    <a:lnTo>
                      <a:pt x="401" y="432"/>
                    </a:lnTo>
                    <a:lnTo>
                      <a:pt x="260" y="49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4" name="Freeform 321"/>
              <p:cNvSpPr>
                <a:spLocks/>
              </p:cNvSpPr>
              <p:nvPr/>
            </p:nvSpPr>
            <p:spPr bwMode="auto">
              <a:xfrm>
                <a:off x="4040931" y="4361464"/>
                <a:ext cx="74373" cy="68938"/>
              </a:xfrm>
              <a:custGeom>
                <a:avLst/>
                <a:gdLst>
                  <a:gd name="T0" fmla="*/ 338 w 479"/>
                  <a:gd name="T1" fmla="*/ 444 h 444"/>
                  <a:gd name="T2" fmla="*/ 108 w 479"/>
                  <a:gd name="T3" fmla="*/ 356 h 444"/>
                  <a:gd name="T4" fmla="*/ 66 w 479"/>
                  <a:gd name="T5" fmla="*/ 205 h 444"/>
                  <a:gd name="T6" fmla="*/ 0 w 479"/>
                  <a:gd name="T7" fmla="*/ 75 h 444"/>
                  <a:gd name="T8" fmla="*/ 141 w 479"/>
                  <a:gd name="T9" fmla="*/ 9 h 444"/>
                  <a:gd name="T10" fmla="*/ 293 w 479"/>
                  <a:gd name="T11" fmla="*/ 0 h 444"/>
                  <a:gd name="T12" fmla="*/ 368 w 479"/>
                  <a:gd name="T13" fmla="*/ 42 h 444"/>
                  <a:gd name="T14" fmla="*/ 347 w 479"/>
                  <a:gd name="T15" fmla="*/ 139 h 444"/>
                  <a:gd name="T16" fmla="*/ 380 w 479"/>
                  <a:gd name="T17" fmla="*/ 205 h 444"/>
                  <a:gd name="T18" fmla="*/ 456 w 479"/>
                  <a:gd name="T19" fmla="*/ 184 h 444"/>
                  <a:gd name="T20" fmla="*/ 479 w 479"/>
                  <a:gd name="T21" fmla="*/ 238 h 444"/>
                  <a:gd name="T22" fmla="*/ 338 w 479"/>
                  <a:gd name="T23"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44">
                    <a:moveTo>
                      <a:pt x="338" y="444"/>
                    </a:moveTo>
                    <a:lnTo>
                      <a:pt x="108" y="356"/>
                    </a:lnTo>
                    <a:lnTo>
                      <a:pt x="66" y="205"/>
                    </a:lnTo>
                    <a:lnTo>
                      <a:pt x="0" y="75"/>
                    </a:lnTo>
                    <a:lnTo>
                      <a:pt x="141" y="9"/>
                    </a:lnTo>
                    <a:lnTo>
                      <a:pt x="293" y="0"/>
                    </a:lnTo>
                    <a:lnTo>
                      <a:pt x="368" y="42"/>
                    </a:lnTo>
                    <a:lnTo>
                      <a:pt x="347" y="139"/>
                    </a:lnTo>
                    <a:lnTo>
                      <a:pt x="380" y="205"/>
                    </a:lnTo>
                    <a:lnTo>
                      <a:pt x="456" y="184"/>
                    </a:lnTo>
                    <a:lnTo>
                      <a:pt x="479" y="238"/>
                    </a:lnTo>
                    <a:lnTo>
                      <a:pt x="338" y="44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5" name="Freeform 322"/>
              <p:cNvSpPr>
                <a:spLocks/>
              </p:cNvSpPr>
              <p:nvPr/>
            </p:nvSpPr>
            <p:spPr bwMode="auto">
              <a:xfrm>
                <a:off x="4425215" y="4260230"/>
                <a:ext cx="270008" cy="227310"/>
              </a:xfrm>
              <a:custGeom>
                <a:avLst/>
                <a:gdLst>
                  <a:gd name="T0" fmla="*/ 1642 w 1739"/>
                  <a:gd name="T1" fmla="*/ 33 h 1464"/>
                  <a:gd name="T2" fmla="*/ 1706 w 1739"/>
                  <a:gd name="T3" fmla="*/ 97 h 1464"/>
                  <a:gd name="T4" fmla="*/ 1718 w 1739"/>
                  <a:gd name="T5" fmla="*/ 175 h 1464"/>
                  <a:gd name="T6" fmla="*/ 1739 w 1739"/>
                  <a:gd name="T7" fmla="*/ 413 h 1464"/>
                  <a:gd name="T8" fmla="*/ 1663 w 1739"/>
                  <a:gd name="T9" fmla="*/ 456 h 1464"/>
                  <a:gd name="T10" fmla="*/ 1543 w 1739"/>
                  <a:gd name="T11" fmla="*/ 673 h 1464"/>
                  <a:gd name="T12" fmla="*/ 1446 w 1739"/>
                  <a:gd name="T13" fmla="*/ 770 h 1464"/>
                  <a:gd name="T14" fmla="*/ 1380 w 1739"/>
                  <a:gd name="T15" fmla="*/ 1053 h 1464"/>
                  <a:gd name="T16" fmla="*/ 1295 w 1739"/>
                  <a:gd name="T17" fmla="*/ 1138 h 1464"/>
                  <a:gd name="T18" fmla="*/ 1207 w 1739"/>
                  <a:gd name="T19" fmla="*/ 1041 h 1464"/>
                  <a:gd name="T20" fmla="*/ 1099 w 1739"/>
                  <a:gd name="T21" fmla="*/ 1041 h 1464"/>
                  <a:gd name="T22" fmla="*/ 915 w 1739"/>
                  <a:gd name="T23" fmla="*/ 1271 h 1464"/>
                  <a:gd name="T24" fmla="*/ 858 w 1739"/>
                  <a:gd name="T25" fmla="*/ 1464 h 1464"/>
                  <a:gd name="T26" fmla="*/ 522 w 1739"/>
                  <a:gd name="T27" fmla="*/ 1455 h 1464"/>
                  <a:gd name="T28" fmla="*/ 435 w 1739"/>
                  <a:gd name="T29" fmla="*/ 1434 h 1464"/>
                  <a:gd name="T30" fmla="*/ 392 w 1739"/>
                  <a:gd name="T31" fmla="*/ 1334 h 1464"/>
                  <a:gd name="T32" fmla="*/ 196 w 1739"/>
                  <a:gd name="T33" fmla="*/ 1171 h 1464"/>
                  <a:gd name="T34" fmla="*/ 24 w 1739"/>
                  <a:gd name="T35" fmla="*/ 1171 h 1464"/>
                  <a:gd name="T36" fmla="*/ 0 w 1739"/>
                  <a:gd name="T37" fmla="*/ 775 h 1464"/>
                  <a:gd name="T38" fmla="*/ 109 w 1739"/>
                  <a:gd name="T39" fmla="*/ 652 h 1464"/>
                  <a:gd name="T40" fmla="*/ 126 w 1739"/>
                  <a:gd name="T41" fmla="*/ 434 h 1464"/>
                  <a:gd name="T42" fmla="*/ 57 w 1739"/>
                  <a:gd name="T43" fmla="*/ 293 h 1464"/>
                  <a:gd name="T44" fmla="*/ 109 w 1739"/>
                  <a:gd name="T45" fmla="*/ 283 h 1464"/>
                  <a:gd name="T46" fmla="*/ 185 w 1739"/>
                  <a:gd name="T47" fmla="*/ 87 h 1464"/>
                  <a:gd name="T48" fmla="*/ 293 w 1739"/>
                  <a:gd name="T49" fmla="*/ 0 h 1464"/>
                  <a:gd name="T50" fmla="*/ 534 w 1739"/>
                  <a:gd name="T51" fmla="*/ 21 h 1464"/>
                  <a:gd name="T52" fmla="*/ 652 w 1739"/>
                  <a:gd name="T53" fmla="*/ 151 h 1464"/>
                  <a:gd name="T54" fmla="*/ 806 w 1739"/>
                  <a:gd name="T55" fmla="*/ 151 h 1464"/>
                  <a:gd name="T56" fmla="*/ 936 w 1739"/>
                  <a:gd name="T57" fmla="*/ 184 h 1464"/>
                  <a:gd name="T58" fmla="*/ 1044 w 1739"/>
                  <a:gd name="T59" fmla="*/ 163 h 1464"/>
                  <a:gd name="T60" fmla="*/ 1120 w 1739"/>
                  <a:gd name="T61" fmla="*/ 66 h 1464"/>
                  <a:gd name="T62" fmla="*/ 1413 w 1739"/>
                  <a:gd name="T63" fmla="*/ 120 h 1464"/>
                  <a:gd name="T64" fmla="*/ 1642 w 1739"/>
                  <a:gd name="T65" fmla="*/ 33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39" h="1464">
                    <a:moveTo>
                      <a:pt x="1642" y="33"/>
                    </a:moveTo>
                    <a:lnTo>
                      <a:pt x="1706" y="97"/>
                    </a:lnTo>
                    <a:lnTo>
                      <a:pt x="1718" y="175"/>
                    </a:lnTo>
                    <a:lnTo>
                      <a:pt x="1739" y="413"/>
                    </a:lnTo>
                    <a:lnTo>
                      <a:pt x="1663" y="456"/>
                    </a:lnTo>
                    <a:lnTo>
                      <a:pt x="1543" y="673"/>
                    </a:lnTo>
                    <a:lnTo>
                      <a:pt x="1446" y="770"/>
                    </a:lnTo>
                    <a:lnTo>
                      <a:pt x="1380" y="1053"/>
                    </a:lnTo>
                    <a:lnTo>
                      <a:pt x="1295" y="1138"/>
                    </a:lnTo>
                    <a:lnTo>
                      <a:pt x="1207" y="1041"/>
                    </a:lnTo>
                    <a:lnTo>
                      <a:pt x="1099" y="1041"/>
                    </a:lnTo>
                    <a:lnTo>
                      <a:pt x="915" y="1271"/>
                    </a:lnTo>
                    <a:lnTo>
                      <a:pt x="858" y="1464"/>
                    </a:lnTo>
                    <a:lnTo>
                      <a:pt x="522" y="1455"/>
                    </a:lnTo>
                    <a:lnTo>
                      <a:pt x="435" y="1434"/>
                    </a:lnTo>
                    <a:lnTo>
                      <a:pt x="392" y="1334"/>
                    </a:lnTo>
                    <a:lnTo>
                      <a:pt x="196" y="1171"/>
                    </a:lnTo>
                    <a:lnTo>
                      <a:pt x="24" y="1171"/>
                    </a:lnTo>
                    <a:lnTo>
                      <a:pt x="0" y="775"/>
                    </a:lnTo>
                    <a:lnTo>
                      <a:pt x="109" y="652"/>
                    </a:lnTo>
                    <a:lnTo>
                      <a:pt x="126" y="434"/>
                    </a:lnTo>
                    <a:lnTo>
                      <a:pt x="57" y="293"/>
                    </a:lnTo>
                    <a:lnTo>
                      <a:pt x="109" y="283"/>
                    </a:lnTo>
                    <a:lnTo>
                      <a:pt x="185" y="87"/>
                    </a:lnTo>
                    <a:lnTo>
                      <a:pt x="293" y="0"/>
                    </a:lnTo>
                    <a:lnTo>
                      <a:pt x="534" y="21"/>
                    </a:lnTo>
                    <a:lnTo>
                      <a:pt x="652" y="151"/>
                    </a:lnTo>
                    <a:lnTo>
                      <a:pt x="806" y="151"/>
                    </a:lnTo>
                    <a:lnTo>
                      <a:pt x="936" y="184"/>
                    </a:lnTo>
                    <a:lnTo>
                      <a:pt x="1044" y="163"/>
                    </a:lnTo>
                    <a:lnTo>
                      <a:pt x="1120" y="66"/>
                    </a:lnTo>
                    <a:lnTo>
                      <a:pt x="1413" y="120"/>
                    </a:lnTo>
                    <a:lnTo>
                      <a:pt x="1642" y="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6" name="Freeform 323"/>
              <p:cNvSpPr>
                <a:spLocks/>
              </p:cNvSpPr>
              <p:nvPr/>
            </p:nvSpPr>
            <p:spPr bwMode="auto">
              <a:xfrm>
                <a:off x="4376462" y="4305723"/>
                <a:ext cx="68317" cy="140050"/>
              </a:xfrm>
              <a:custGeom>
                <a:avLst/>
                <a:gdLst>
                  <a:gd name="T0" fmla="*/ 0 w 440"/>
                  <a:gd name="T1" fmla="*/ 196 h 902"/>
                  <a:gd name="T2" fmla="*/ 260 w 440"/>
                  <a:gd name="T3" fmla="*/ 54 h 902"/>
                  <a:gd name="T4" fmla="*/ 243 w 440"/>
                  <a:gd name="T5" fmla="*/ 16 h 902"/>
                  <a:gd name="T6" fmla="*/ 371 w 440"/>
                  <a:gd name="T7" fmla="*/ 0 h 902"/>
                  <a:gd name="T8" fmla="*/ 440 w 440"/>
                  <a:gd name="T9" fmla="*/ 141 h 902"/>
                  <a:gd name="T10" fmla="*/ 423 w 440"/>
                  <a:gd name="T11" fmla="*/ 359 h 902"/>
                  <a:gd name="T12" fmla="*/ 314 w 440"/>
                  <a:gd name="T13" fmla="*/ 482 h 902"/>
                  <a:gd name="T14" fmla="*/ 336 w 440"/>
                  <a:gd name="T15" fmla="*/ 878 h 902"/>
                  <a:gd name="T16" fmla="*/ 154 w 440"/>
                  <a:gd name="T17" fmla="*/ 902 h 902"/>
                  <a:gd name="T18" fmla="*/ 156 w 440"/>
                  <a:gd name="T19" fmla="*/ 482 h 902"/>
                  <a:gd name="T20" fmla="*/ 83 w 440"/>
                  <a:gd name="T21" fmla="*/ 352 h 902"/>
                  <a:gd name="T22" fmla="*/ 19 w 440"/>
                  <a:gd name="T23" fmla="*/ 278 h 902"/>
                  <a:gd name="T24" fmla="*/ 0 w 440"/>
                  <a:gd name="T25" fmla="*/ 196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902">
                    <a:moveTo>
                      <a:pt x="0" y="196"/>
                    </a:moveTo>
                    <a:lnTo>
                      <a:pt x="260" y="54"/>
                    </a:lnTo>
                    <a:lnTo>
                      <a:pt x="243" y="16"/>
                    </a:lnTo>
                    <a:lnTo>
                      <a:pt x="371" y="0"/>
                    </a:lnTo>
                    <a:lnTo>
                      <a:pt x="440" y="141"/>
                    </a:lnTo>
                    <a:lnTo>
                      <a:pt x="423" y="359"/>
                    </a:lnTo>
                    <a:lnTo>
                      <a:pt x="314" y="482"/>
                    </a:lnTo>
                    <a:lnTo>
                      <a:pt x="336" y="878"/>
                    </a:lnTo>
                    <a:lnTo>
                      <a:pt x="154" y="902"/>
                    </a:lnTo>
                    <a:lnTo>
                      <a:pt x="156" y="482"/>
                    </a:lnTo>
                    <a:lnTo>
                      <a:pt x="83" y="352"/>
                    </a:lnTo>
                    <a:lnTo>
                      <a:pt x="19" y="278"/>
                    </a:lnTo>
                    <a:lnTo>
                      <a:pt x="0" y="19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7" name="Freeform 324"/>
              <p:cNvSpPr>
                <a:spLocks/>
              </p:cNvSpPr>
              <p:nvPr/>
            </p:nvSpPr>
            <p:spPr bwMode="auto">
              <a:xfrm>
                <a:off x="4361401" y="4331032"/>
                <a:ext cx="39282" cy="122816"/>
              </a:xfrm>
              <a:custGeom>
                <a:avLst/>
                <a:gdLst>
                  <a:gd name="T0" fmla="*/ 97 w 253"/>
                  <a:gd name="T1" fmla="*/ 33 h 791"/>
                  <a:gd name="T2" fmla="*/ 116 w 253"/>
                  <a:gd name="T3" fmla="*/ 115 h 791"/>
                  <a:gd name="T4" fmla="*/ 180 w 253"/>
                  <a:gd name="T5" fmla="*/ 189 h 791"/>
                  <a:gd name="T6" fmla="*/ 253 w 253"/>
                  <a:gd name="T7" fmla="*/ 319 h 791"/>
                  <a:gd name="T8" fmla="*/ 251 w 253"/>
                  <a:gd name="T9" fmla="*/ 739 h 791"/>
                  <a:gd name="T10" fmla="*/ 88 w 253"/>
                  <a:gd name="T11" fmla="*/ 791 h 791"/>
                  <a:gd name="T12" fmla="*/ 64 w 253"/>
                  <a:gd name="T13" fmla="*/ 687 h 791"/>
                  <a:gd name="T14" fmla="*/ 64 w 253"/>
                  <a:gd name="T15" fmla="*/ 607 h 791"/>
                  <a:gd name="T16" fmla="*/ 64 w 253"/>
                  <a:gd name="T17" fmla="*/ 529 h 791"/>
                  <a:gd name="T18" fmla="*/ 22 w 253"/>
                  <a:gd name="T19" fmla="*/ 456 h 791"/>
                  <a:gd name="T20" fmla="*/ 7 w 253"/>
                  <a:gd name="T21" fmla="*/ 179 h 791"/>
                  <a:gd name="T22" fmla="*/ 0 w 253"/>
                  <a:gd name="T23" fmla="*/ 0 h 791"/>
                  <a:gd name="T24" fmla="*/ 97 w 253"/>
                  <a:gd name="T25" fmla="*/ 33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3" h="791">
                    <a:moveTo>
                      <a:pt x="97" y="33"/>
                    </a:moveTo>
                    <a:lnTo>
                      <a:pt x="116" y="115"/>
                    </a:lnTo>
                    <a:lnTo>
                      <a:pt x="180" y="189"/>
                    </a:lnTo>
                    <a:lnTo>
                      <a:pt x="253" y="319"/>
                    </a:lnTo>
                    <a:lnTo>
                      <a:pt x="251" y="739"/>
                    </a:lnTo>
                    <a:lnTo>
                      <a:pt x="88" y="791"/>
                    </a:lnTo>
                    <a:lnTo>
                      <a:pt x="64" y="687"/>
                    </a:lnTo>
                    <a:lnTo>
                      <a:pt x="64" y="607"/>
                    </a:lnTo>
                    <a:lnTo>
                      <a:pt x="64" y="529"/>
                    </a:lnTo>
                    <a:lnTo>
                      <a:pt x="22" y="456"/>
                    </a:lnTo>
                    <a:lnTo>
                      <a:pt x="7" y="179"/>
                    </a:lnTo>
                    <a:lnTo>
                      <a:pt x="0" y="0"/>
                    </a:lnTo>
                    <a:lnTo>
                      <a:pt x="97" y="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8" name="Freeform 325"/>
              <p:cNvSpPr>
                <a:spLocks/>
              </p:cNvSpPr>
              <p:nvPr/>
            </p:nvSpPr>
            <p:spPr bwMode="auto">
              <a:xfrm>
                <a:off x="4284855" y="4321094"/>
                <a:ext cx="90210" cy="156664"/>
              </a:xfrm>
              <a:custGeom>
                <a:avLst/>
                <a:gdLst>
                  <a:gd name="T0" fmla="*/ 493 w 581"/>
                  <a:gd name="T1" fmla="*/ 64 h 1009"/>
                  <a:gd name="T2" fmla="*/ 500 w 581"/>
                  <a:gd name="T3" fmla="*/ 246 h 1009"/>
                  <a:gd name="T4" fmla="*/ 515 w 581"/>
                  <a:gd name="T5" fmla="*/ 520 h 1009"/>
                  <a:gd name="T6" fmla="*/ 557 w 581"/>
                  <a:gd name="T7" fmla="*/ 593 h 1009"/>
                  <a:gd name="T8" fmla="*/ 557 w 581"/>
                  <a:gd name="T9" fmla="*/ 671 h 1009"/>
                  <a:gd name="T10" fmla="*/ 557 w 581"/>
                  <a:gd name="T11" fmla="*/ 751 h 1009"/>
                  <a:gd name="T12" fmla="*/ 581 w 581"/>
                  <a:gd name="T13" fmla="*/ 855 h 1009"/>
                  <a:gd name="T14" fmla="*/ 482 w 581"/>
                  <a:gd name="T15" fmla="*/ 888 h 1009"/>
                  <a:gd name="T16" fmla="*/ 156 w 581"/>
                  <a:gd name="T17" fmla="*/ 1009 h 1009"/>
                  <a:gd name="T18" fmla="*/ 80 w 581"/>
                  <a:gd name="T19" fmla="*/ 975 h 1009"/>
                  <a:gd name="T20" fmla="*/ 21 w 581"/>
                  <a:gd name="T21" fmla="*/ 860 h 1009"/>
                  <a:gd name="T22" fmla="*/ 0 w 581"/>
                  <a:gd name="T23" fmla="*/ 758 h 1009"/>
                  <a:gd name="T24" fmla="*/ 122 w 581"/>
                  <a:gd name="T25" fmla="*/ 520 h 1009"/>
                  <a:gd name="T26" fmla="*/ 122 w 581"/>
                  <a:gd name="T27" fmla="*/ 453 h 1009"/>
                  <a:gd name="T28" fmla="*/ 37 w 581"/>
                  <a:gd name="T29" fmla="*/ 227 h 1009"/>
                  <a:gd name="T30" fmla="*/ 113 w 581"/>
                  <a:gd name="T31" fmla="*/ 21 h 1009"/>
                  <a:gd name="T32" fmla="*/ 210 w 581"/>
                  <a:gd name="T33" fmla="*/ 0 h 1009"/>
                  <a:gd name="T34" fmla="*/ 319 w 581"/>
                  <a:gd name="T35" fmla="*/ 42 h 1009"/>
                  <a:gd name="T36" fmla="*/ 394 w 581"/>
                  <a:gd name="T37" fmla="*/ 31 h 1009"/>
                  <a:gd name="T38" fmla="*/ 493 w 581"/>
                  <a:gd name="T39" fmla="*/ 64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1" h="1009">
                    <a:moveTo>
                      <a:pt x="493" y="64"/>
                    </a:moveTo>
                    <a:lnTo>
                      <a:pt x="500" y="246"/>
                    </a:lnTo>
                    <a:lnTo>
                      <a:pt x="515" y="520"/>
                    </a:lnTo>
                    <a:lnTo>
                      <a:pt x="557" y="593"/>
                    </a:lnTo>
                    <a:lnTo>
                      <a:pt x="557" y="671"/>
                    </a:lnTo>
                    <a:lnTo>
                      <a:pt x="557" y="751"/>
                    </a:lnTo>
                    <a:lnTo>
                      <a:pt x="581" y="855"/>
                    </a:lnTo>
                    <a:lnTo>
                      <a:pt x="482" y="888"/>
                    </a:lnTo>
                    <a:lnTo>
                      <a:pt x="156" y="1009"/>
                    </a:lnTo>
                    <a:lnTo>
                      <a:pt x="80" y="975"/>
                    </a:lnTo>
                    <a:lnTo>
                      <a:pt x="21" y="860"/>
                    </a:lnTo>
                    <a:lnTo>
                      <a:pt x="0" y="758"/>
                    </a:lnTo>
                    <a:lnTo>
                      <a:pt x="122" y="520"/>
                    </a:lnTo>
                    <a:lnTo>
                      <a:pt x="122" y="453"/>
                    </a:lnTo>
                    <a:lnTo>
                      <a:pt x="37" y="227"/>
                    </a:lnTo>
                    <a:lnTo>
                      <a:pt x="113" y="21"/>
                    </a:lnTo>
                    <a:lnTo>
                      <a:pt x="210" y="0"/>
                    </a:lnTo>
                    <a:lnTo>
                      <a:pt x="319" y="42"/>
                    </a:lnTo>
                    <a:lnTo>
                      <a:pt x="394" y="31"/>
                    </a:lnTo>
                    <a:lnTo>
                      <a:pt x="493" y="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19" name="Freeform 326"/>
              <p:cNvSpPr>
                <a:spLocks/>
              </p:cNvSpPr>
              <p:nvPr/>
            </p:nvSpPr>
            <p:spPr bwMode="auto">
              <a:xfrm>
                <a:off x="4160797" y="4336155"/>
                <a:ext cx="143000" cy="153248"/>
              </a:xfrm>
              <a:custGeom>
                <a:avLst/>
                <a:gdLst>
                  <a:gd name="T0" fmla="*/ 879 w 921"/>
                  <a:gd name="T1" fmla="*/ 878 h 987"/>
                  <a:gd name="T2" fmla="*/ 820 w 921"/>
                  <a:gd name="T3" fmla="*/ 763 h 987"/>
                  <a:gd name="T4" fmla="*/ 799 w 921"/>
                  <a:gd name="T5" fmla="*/ 661 h 987"/>
                  <a:gd name="T6" fmla="*/ 921 w 921"/>
                  <a:gd name="T7" fmla="*/ 423 h 987"/>
                  <a:gd name="T8" fmla="*/ 921 w 921"/>
                  <a:gd name="T9" fmla="*/ 359 h 987"/>
                  <a:gd name="T10" fmla="*/ 836 w 921"/>
                  <a:gd name="T11" fmla="*/ 130 h 987"/>
                  <a:gd name="T12" fmla="*/ 673 w 921"/>
                  <a:gd name="T13" fmla="*/ 130 h 987"/>
                  <a:gd name="T14" fmla="*/ 586 w 921"/>
                  <a:gd name="T15" fmla="*/ 196 h 987"/>
                  <a:gd name="T16" fmla="*/ 466 w 921"/>
                  <a:gd name="T17" fmla="*/ 87 h 987"/>
                  <a:gd name="T18" fmla="*/ 369 w 921"/>
                  <a:gd name="T19" fmla="*/ 75 h 987"/>
                  <a:gd name="T20" fmla="*/ 281 w 921"/>
                  <a:gd name="T21" fmla="*/ 0 h 987"/>
                  <a:gd name="T22" fmla="*/ 194 w 921"/>
                  <a:gd name="T23" fmla="*/ 87 h 987"/>
                  <a:gd name="T24" fmla="*/ 55 w 921"/>
                  <a:gd name="T25" fmla="*/ 108 h 987"/>
                  <a:gd name="T26" fmla="*/ 85 w 921"/>
                  <a:gd name="T27" fmla="*/ 304 h 987"/>
                  <a:gd name="T28" fmla="*/ 43 w 921"/>
                  <a:gd name="T29" fmla="*/ 465 h 987"/>
                  <a:gd name="T30" fmla="*/ 0 w 921"/>
                  <a:gd name="T31" fmla="*/ 531 h 987"/>
                  <a:gd name="T32" fmla="*/ 0 w 921"/>
                  <a:gd name="T33" fmla="*/ 706 h 987"/>
                  <a:gd name="T34" fmla="*/ 130 w 921"/>
                  <a:gd name="T35" fmla="*/ 770 h 987"/>
                  <a:gd name="T36" fmla="*/ 140 w 921"/>
                  <a:gd name="T37" fmla="*/ 857 h 987"/>
                  <a:gd name="T38" fmla="*/ 97 w 921"/>
                  <a:gd name="T39" fmla="*/ 987 h 987"/>
                  <a:gd name="T40" fmla="*/ 272 w 921"/>
                  <a:gd name="T41" fmla="*/ 966 h 987"/>
                  <a:gd name="T42" fmla="*/ 477 w 921"/>
                  <a:gd name="T43" fmla="*/ 912 h 987"/>
                  <a:gd name="T44" fmla="*/ 662 w 921"/>
                  <a:gd name="T45" fmla="*/ 878 h 987"/>
                  <a:gd name="T46" fmla="*/ 879 w 921"/>
                  <a:gd name="T47" fmla="*/ 878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1" h="987">
                    <a:moveTo>
                      <a:pt x="879" y="878"/>
                    </a:moveTo>
                    <a:lnTo>
                      <a:pt x="820" y="763"/>
                    </a:lnTo>
                    <a:lnTo>
                      <a:pt x="799" y="661"/>
                    </a:lnTo>
                    <a:lnTo>
                      <a:pt x="921" y="423"/>
                    </a:lnTo>
                    <a:lnTo>
                      <a:pt x="921" y="359"/>
                    </a:lnTo>
                    <a:lnTo>
                      <a:pt x="836" y="130"/>
                    </a:lnTo>
                    <a:lnTo>
                      <a:pt x="673" y="130"/>
                    </a:lnTo>
                    <a:lnTo>
                      <a:pt x="586" y="196"/>
                    </a:lnTo>
                    <a:lnTo>
                      <a:pt x="466" y="87"/>
                    </a:lnTo>
                    <a:lnTo>
                      <a:pt x="369" y="75"/>
                    </a:lnTo>
                    <a:lnTo>
                      <a:pt x="281" y="0"/>
                    </a:lnTo>
                    <a:lnTo>
                      <a:pt x="194" y="87"/>
                    </a:lnTo>
                    <a:lnTo>
                      <a:pt x="55" y="108"/>
                    </a:lnTo>
                    <a:lnTo>
                      <a:pt x="85" y="304"/>
                    </a:lnTo>
                    <a:lnTo>
                      <a:pt x="43" y="465"/>
                    </a:lnTo>
                    <a:lnTo>
                      <a:pt x="0" y="531"/>
                    </a:lnTo>
                    <a:lnTo>
                      <a:pt x="0" y="706"/>
                    </a:lnTo>
                    <a:lnTo>
                      <a:pt x="130" y="770"/>
                    </a:lnTo>
                    <a:lnTo>
                      <a:pt x="140" y="857"/>
                    </a:lnTo>
                    <a:lnTo>
                      <a:pt x="97" y="987"/>
                    </a:lnTo>
                    <a:lnTo>
                      <a:pt x="272" y="966"/>
                    </a:lnTo>
                    <a:lnTo>
                      <a:pt x="477" y="912"/>
                    </a:lnTo>
                    <a:lnTo>
                      <a:pt x="662" y="878"/>
                    </a:lnTo>
                    <a:lnTo>
                      <a:pt x="879" y="87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0" name="Freeform 327"/>
              <p:cNvSpPr>
                <a:spLocks/>
              </p:cNvSpPr>
              <p:nvPr/>
            </p:nvSpPr>
            <p:spPr bwMode="auto">
              <a:xfrm>
                <a:off x="4558434" y="4275601"/>
                <a:ext cx="168619" cy="272182"/>
              </a:xfrm>
              <a:custGeom>
                <a:avLst/>
                <a:gdLst>
                  <a:gd name="T0" fmla="*/ 0 w 1086"/>
                  <a:gd name="T1" fmla="*/ 1365 h 1753"/>
                  <a:gd name="T2" fmla="*/ 120 w 1086"/>
                  <a:gd name="T3" fmla="*/ 1453 h 1753"/>
                  <a:gd name="T4" fmla="*/ 208 w 1086"/>
                  <a:gd name="T5" fmla="*/ 1561 h 1753"/>
                  <a:gd name="T6" fmla="*/ 208 w 1086"/>
                  <a:gd name="T7" fmla="*/ 1703 h 1753"/>
                  <a:gd name="T8" fmla="*/ 444 w 1086"/>
                  <a:gd name="T9" fmla="*/ 1701 h 1753"/>
                  <a:gd name="T10" fmla="*/ 671 w 1086"/>
                  <a:gd name="T11" fmla="*/ 1698 h 1753"/>
                  <a:gd name="T12" fmla="*/ 895 w 1086"/>
                  <a:gd name="T13" fmla="*/ 1696 h 1753"/>
                  <a:gd name="T14" fmla="*/ 975 w 1086"/>
                  <a:gd name="T15" fmla="*/ 1753 h 1753"/>
                  <a:gd name="T16" fmla="*/ 1086 w 1086"/>
                  <a:gd name="T17" fmla="*/ 1616 h 1753"/>
                  <a:gd name="T18" fmla="*/ 914 w 1086"/>
                  <a:gd name="T19" fmla="*/ 1257 h 1753"/>
                  <a:gd name="T20" fmla="*/ 914 w 1086"/>
                  <a:gd name="T21" fmla="*/ 1160 h 1753"/>
                  <a:gd name="T22" fmla="*/ 1086 w 1086"/>
                  <a:gd name="T23" fmla="*/ 888 h 1753"/>
                  <a:gd name="T24" fmla="*/ 990 w 1086"/>
                  <a:gd name="T25" fmla="*/ 716 h 1753"/>
                  <a:gd name="T26" fmla="*/ 848 w 1086"/>
                  <a:gd name="T27" fmla="*/ 616 h 1753"/>
                  <a:gd name="T28" fmla="*/ 869 w 1086"/>
                  <a:gd name="T29" fmla="*/ 520 h 1753"/>
                  <a:gd name="T30" fmla="*/ 1032 w 1086"/>
                  <a:gd name="T31" fmla="*/ 477 h 1753"/>
                  <a:gd name="T32" fmla="*/ 1044 w 1086"/>
                  <a:gd name="T33" fmla="*/ 194 h 1753"/>
                  <a:gd name="T34" fmla="*/ 902 w 1086"/>
                  <a:gd name="T35" fmla="*/ 9 h 1753"/>
                  <a:gd name="T36" fmla="*/ 848 w 1086"/>
                  <a:gd name="T37" fmla="*/ 0 h 1753"/>
                  <a:gd name="T38" fmla="*/ 860 w 1086"/>
                  <a:gd name="T39" fmla="*/ 76 h 1753"/>
                  <a:gd name="T40" fmla="*/ 881 w 1086"/>
                  <a:gd name="T41" fmla="*/ 314 h 1753"/>
                  <a:gd name="T42" fmla="*/ 805 w 1086"/>
                  <a:gd name="T43" fmla="*/ 357 h 1753"/>
                  <a:gd name="T44" fmla="*/ 685 w 1086"/>
                  <a:gd name="T45" fmla="*/ 574 h 1753"/>
                  <a:gd name="T46" fmla="*/ 588 w 1086"/>
                  <a:gd name="T47" fmla="*/ 671 h 1753"/>
                  <a:gd name="T48" fmla="*/ 522 w 1086"/>
                  <a:gd name="T49" fmla="*/ 954 h 1753"/>
                  <a:gd name="T50" fmla="*/ 434 w 1086"/>
                  <a:gd name="T51" fmla="*/ 1042 h 1753"/>
                  <a:gd name="T52" fmla="*/ 349 w 1086"/>
                  <a:gd name="T53" fmla="*/ 942 h 1753"/>
                  <a:gd name="T54" fmla="*/ 241 w 1086"/>
                  <a:gd name="T55" fmla="*/ 942 h 1753"/>
                  <a:gd name="T56" fmla="*/ 57 w 1086"/>
                  <a:gd name="T57" fmla="*/ 1172 h 1753"/>
                  <a:gd name="T58" fmla="*/ 0 w 1086"/>
                  <a:gd name="T59" fmla="*/ 1365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6" h="1753">
                    <a:moveTo>
                      <a:pt x="0" y="1365"/>
                    </a:moveTo>
                    <a:lnTo>
                      <a:pt x="120" y="1453"/>
                    </a:lnTo>
                    <a:lnTo>
                      <a:pt x="208" y="1561"/>
                    </a:lnTo>
                    <a:lnTo>
                      <a:pt x="208" y="1703"/>
                    </a:lnTo>
                    <a:lnTo>
                      <a:pt x="444" y="1701"/>
                    </a:lnTo>
                    <a:lnTo>
                      <a:pt x="671" y="1698"/>
                    </a:lnTo>
                    <a:lnTo>
                      <a:pt x="895" y="1696"/>
                    </a:lnTo>
                    <a:lnTo>
                      <a:pt x="975" y="1753"/>
                    </a:lnTo>
                    <a:lnTo>
                      <a:pt x="1086" y="1616"/>
                    </a:lnTo>
                    <a:lnTo>
                      <a:pt x="914" y="1257"/>
                    </a:lnTo>
                    <a:lnTo>
                      <a:pt x="914" y="1160"/>
                    </a:lnTo>
                    <a:lnTo>
                      <a:pt x="1086" y="888"/>
                    </a:lnTo>
                    <a:lnTo>
                      <a:pt x="990" y="716"/>
                    </a:lnTo>
                    <a:lnTo>
                      <a:pt x="848" y="616"/>
                    </a:lnTo>
                    <a:lnTo>
                      <a:pt x="869" y="520"/>
                    </a:lnTo>
                    <a:lnTo>
                      <a:pt x="1032" y="477"/>
                    </a:lnTo>
                    <a:lnTo>
                      <a:pt x="1044" y="194"/>
                    </a:lnTo>
                    <a:lnTo>
                      <a:pt x="902" y="9"/>
                    </a:lnTo>
                    <a:lnTo>
                      <a:pt x="848" y="0"/>
                    </a:lnTo>
                    <a:lnTo>
                      <a:pt x="860" y="76"/>
                    </a:lnTo>
                    <a:lnTo>
                      <a:pt x="881" y="314"/>
                    </a:lnTo>
                    <a:lnTo>
                      <a:pt x="805" y="357"/>
                    </a:lnTo>
                    <a:lnTo>
                      <a:pt x="685" y="574"/>
                    </a:lnTo>
                    <a:lnTo>
                      <a:pt x="588" y="671"/>
                    </a:lnTo>
                    <a:lnTo>
                      <a:pt x="522" y="954"/>
                    </a:lnTo>
                    <a:lnTo>
                      <a:pt x="434" y="1042"/>
                    </a:lnTo>
                    <a:lnTo>
                      <a:pt x="349" y="942"/>
                    </a:lnTo>
                    <a:lnTo>
                      <a:pt x="241" y="942"/>
                    </a:lnTo>
                    <a:lnTo>
                      <a:pt x="57" y="1172"/>
                    </a:lnTo>
                    <a:lnTo>
                      <a:pt x="0" y="136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1" name="Freeform 328"/>
              <p:cNvSpPr>
                <a:spLocks/>
              </p:cNvSpPr>
              <p:nvPr/>
            </p:nvSpPr>
            <p:spPr bwMode="auto">
              <a:xfrm>
                <a:off x="4700348" y="4308984"/>
                <a:ext cx="304478" cy="217528"/>
              </a:xfrm>
              <a:custGeom>
                <a:avLst/>
                <a:gdLst>
                  <a:gd name="T0" fmla="*/ 172 w 1961"/>
                  <a:gd name="T1" fmla="*/ 1401 h 1401"/>
                  <a:gd name="T2" fmla="*/ 0 w 1961"/>
                  <a:gd name="T3" fmla="*/ 1042 h 1401"/>
                  <a:gd name="T4" fmla="*/ 0 w 1961"/>
                  <a:gd name="T5" fmla="*/ 945 h 1401"/>
                  <a:gd name="T6" fmla="*/ 172 w 1961"/>
                  <a:gd name="T7" fmla="*/ 673 h 1401"/>
                  <a:gd name="T8" fmla="*/ 628 w 1961"/>
                  <a:gd name="T9" fmla="*/ 598 h 1401"/>
                  <a:gd name="T10" fmla="*/ 716 w 1961"/>
                  <a:gd name="T11" fmla="*/ 435 h 1401"/>
                  <a:gd name="T12" fmla="*/ 900 w 1961"/>
                  <a:gd name="T13" fmla="*/ 435 h 1401"/>
                  <a:gd name="T14" fmla="*/ 1108 w 1961"/>
                  <a:gd name="T15" fmla="*/ 217 h 1401"/>
                  <a:gd name="T16" fmla="*/ 1150 w 1961"/>
                  <a:gd name="T17" fmla="*/ 54 h 1401"/>
                  <a:gd name="T18" fmla="*/ 1238 w 1961"/>
                  <a:gd name="T19" fmla="*/ 0 h 1401"/>
                  <a:gd name="T20" fmla="*/ 1346 w 1961"/>
                  <a:gd name="T21" fmla="*/ 78 h 1401"/>
                  <a:gd name="T22" fmla="*/ 1356 w 1961"/>
                  <a:gd name="T23" fmla="*/ 132 h 1401"/>
                  <a:gd name="T24" fmla="*/ 1335 w 1961"/>
                  <a:gd name="T25" fmla="*/ 175 h 1401"/>
                  <a:gd name="T26" fmla="*/ 1422 w 1961"/>
                  <a:gd name="T27" fmla="*/ 293 h 1401"/>
                  <a:gd name="T28" fmla="*/ 1410 w 1961"/>
                  <a:gd name="T29" fmla="*/ 477 h 1401"/>
                  <a:gd name="T30" fmla="*/ 1498 w 1961"/>
                  <a:gd name="T31" fmla="*/ 510 h 1401"/>
                  <a:gd name="T32" fmla="*/ 1552 w 1961"/>
                  <a:gd name="T33" fmla="*/ 598 h 1401"/>
                  <a:gd name="T34" fmla="*/ 1628 w 1961"/>
                  <a:gd name="T35" fmla="*/ 619 h 1401"/>
                  <a:gd name="T36" fmla="*/ 1748 w 1961"/>
                  <a:gd name="T37" fmla="*/ 739 h 1401"/>
                  <a:gd name="T38" fmla="*/ 1757 w 1961"/>
                  <a:gd name="T39" fmla="*/ 848 h 1401"/>
                  <a:gd name="T40" fmla="*/ 1920 w 1961"/>
                  <a:gd name="T41" fmla="*/ 957 h 1401"/>
                  <a:gd name="T42" fmla="*/ 1961 w 1961"/>
                  <a:gd name="T43" fmla="*/ 1023 h 1401"/>
                  <a:gd name="T44" fmla="*/ 1694 w 1961"/>
                  <a:gd name="T45" fmla="*/ 1011 h 1401"/>
                  <a:gd name="T46" fmla="*/ 1325 w 1961"/>
                  <a:gd name="T47" fmla="*/ 1150 h 1401"/>
                  <a:gd name="T48" fmla="*/ 1183 w 1961"/>
                  <a:gd name="T49" fmla="*/ 1195 h 1401"/>
                  <a:gd name="T50" fmla="*/ 976 w 1961"/>
                  <a:gd name="T51" fmla="*/ 1150 h 1401"/>
                  <a:gd name="T52" fmla="*/ 846 w 1961"/>
                  <a:gd name="T53" fmla="*/ 1053 h 1401"/>
                  <a:gd name="T54" fmla="*/ 607 w 1961"/>
                  <a:gd name="T55" fmla="*/ 1096 h 1401"/>
                  <a:gd name="T56" fmla="*/ 598 w 1961"/>
                  <a:gd name="T57" fmla="*/ 1250 h 1401"/>
                  <a:gd name="T58" fmla="*/ 498 w 1961"/>
                  <a:gd name="T59" fmla="*/ 1259 h 1401"/>
                  <a:gd name="T60" fmla="*/ 347 w 1961"/>
                  <a:gd name="T61" fmla="*/ 1250 h 1401"/>
                  <a:gd name="T62" fmla="*/ 248 w 1961"/>
                  <a:gd name="T63" fmla="*/ 1292 h 1401"/>
                  <a:gd name="T64" fmla="*/ 172 w 1961"/>
                  <a:gd name="T65"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61" h="1401">
                    <a:moveTo>
                      <a:pt x="172" y="1401"/>
                    </a:moveTo>
                    <a:lnTo>
                      <a:pt x="0" y="1042"/>
                    </a:lnTo>
                    <a:lnTo>
                      <a:pt x="0" y="945"/>
                    </a:lnTo>
                    <a:lnTo>
                      <a:pt x="172" y="673"/>
                    </a:lnTo>
                    <a:lnTo>
                      <a:pt x="628" y="598"/>
                    </a:lnTo>
                    <a:lnTo>
                      <a:pt x="716" y="435"/>
                    </a:lnTo>
                    <a:lnTo>
                      <a:pt x="900" y="435"/>
                    </a:lnTo>
                    <a:lnTo>
                      <a:pt x="1108" y="217"/>
                    </a:lnTo>
                    <a:lnTo>
                      <a:pt x="1150" y="54"/>
                    </a:lnTo>
                    <a:lnTo>
                      <a:pt x="1238" y="0"/>
                    </a:lnTo>
                    <a:lnTo>
                      <a:pt x="1346" y="78"/>
                    </a:lnTo>
                    <a:lnTo>
                      <a:pt x="1356" y="132"/>
                    </a:lnTo>
                    <a:lnTo>
                      <a:pt x="1335" y="175"/>
                    </a:lnTo>
                    <a:lnTo>
                      <a:pt x="1422" y="293"/>
                    </a:lnTo>
                    <a:lnTo>
                      <a:pt x="1410" y="477"/>
                    </a:lnTo>
                    <a:lnTo>
                      <a:pt x="1498" y="510"/>
                    </a:lnTo>
                    <a:lnTo>
                      <a:pt x="1552" y="598"/>
                    </a:lnTo>
                    <a:lnTo>
                      <a:pt x="1628" y="619"/>
                    </a:lnTo>
                    <a:lnTo>
                      <a:pt x="1748" y="739"/>
                    </a:lnTo>
                    <a:lnTo>
                      <a:pt x="1757" y="848"/>
                    </a:lnTo>
                    <a:lnTo>
                      <a:pt x="1920" y="957"/>
                    </a:lnTo>
                    <a:lnTo>
                      <a:pt x="1961" y="1023"/>
                    </a:lnTo>
                    <a:lnTo>
                      <a:pt x="1694" y="1011"/>
                    </a:lnTo>
                    <a:lnTo>
                      <a:pt x="1325" y="1150"/>
                    </a:lnTo>
                    <a:lnTo>
                      <a:pt x="1183" y="1195"/>
                    </a:lnTo>
                    <a:lnTo>
                      <a:pt x="976" y="1150"/>
                    </a:lnTo>
                    <a:lnTo>
                      <a:pt x="846" y="1053"/>
                    </a:lnTo>
                    <a:lnTo>
                      <a:pt x="607" y="1096"/>
                    </a:lnTo>
                    <a:lnTo>
                      <a:pt x="598" y="1250"/>
                    </a:lnTo>
                    <a:lnTo>
                      <a:pt x="498" y="1259"/>
                    </a:lnTo>
                    <a:lnTo>
                      <a:pt x="347" y="1250"/>
                    </a:lnTo>
                    <a:lnTo>
                      <a:pt x="248" y="1292"/>
                    </a:lnTo>
                    <a:lnTo>
                      <a:pt x="172" y="140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2" name="Freeform 329"/>
              <p:cNvSpPr>
                <a:spLocks/>
              </p:cNvSpPr>
              <p:nvPr/>
            </p:nvSpPr>
            <p:spPr bwMode="auto">
              <a:xfrm>
                <a:off x="4680163" y="4018480"/>
                <a:ext cx="246408" cy="394998"/>
              </a:xfrm>
              <a:custGeom>
                <a:avLst/>
                <a:gdLst>
                  <a:gd name="T0" fmla="*/ 302 w 1587"/>
                  <a:gd name="T1" fmla="*/ 2544 h 2544"/>
                  <a:gd name="T2" fmla="*/ 206 w 1587"/>
                  <a:gd name="T3" fmla="*/ 2372 h 2544"/>
                  <a:gd name="T4" fmla="*/ 64 w 1587"/>
                  <a:gd name="T5" fmla="*/ 2272 h 2544"/>
                  <a:gd name="T6" fmla="*/ 85 w 1587"/>
                  <a:gd name="T7" fmla="*/ 2176 h 2544"/>
                  <a:gd name="T8" fmla="*/ 248 w 1587"/>
                  <a:gd name="T9" fmla="*/ 2133 h 2544"/>
                  <a:gd name="T10" fmla="*/ 260 w 1587"/>
                  <a:gd name="T11" fmla="*/ 1850 h 2544"/>
                  <a:gd name="T12" fmla="*/ 118 w 1587"/>
                  <a:gd name="T13" fmla="*/ 1665 h 2544"/>
                  <a:gd name="T14" fmla="*/ 64 w 1587"/>
                  <a:gd name="T15" fmla="*/ 1654 h 2544"/>
                  <a:gd name="T16" fmla="*/ 0 w 1587"/>
                  <a:gd name="T17" fmla="*/ 1590 h 2544"/>
                  <a:gd name="T18" fmla="*/ 31 w 1587"/>
                  <a:gd name="T19" fmla="*/ 1394 h 2544"/>
                  <a:gd name="T20" fmla="*/ 302 w 1587"/>
                  <a:gd name="T21" fmla="*/ 1089 h 2544"/>
                  <a:gd name="T22" fmla="*/ 314 w 1587"/>
                  <a:gd name="T23" fmla="*/ 657 h 2544"/>
                  <a:gd name="T24" fmla="*/ 390 w 1587"/>
                  <a:gd name="T25" fmla="*/ 527 h 2544"/>
                  <a:gd name="T26" fmla="*/ 260 w 1587"/>
                  <a:gd name="T27" fmla="*/ 364 h 2544"/>
                  <a:gd name="T28" fmla="*/ 191 w 1587"/>
                  <a:gd name="T29" fmla="*/ 146 h 2544"/>
                  <a:gd name="T30" fmla="*/ 423 w 1587"/>
                  <a:gd name="T31" fmla="*/ 0 h 2544"/>
                  <a:gd name="T32" fmla="*/ 1587 w 1587"/>
                  <a:gd name="T33" fmla="*/ 595 h 2544"/>
                  <a:gd name="T34" fmla="*/ 1585 w 1587"/>
                  <a:gd name="T35" fmla="*/ 1243 h 2544"/>
                  <a:gd name="T36" fmla="*/ 1389 w 1587"/>
                  <a:gd name="T37" fmla="*/ 1276 h 2544"/>
                  <a:gd name="T38" fmla="*/ 1401 w 1587"/>
                  <a:gd name="T39" fmla="*/ 1384 h 2544"/>
                  <a:gd name="T40" fmla="*/ 1368 w 1587"/>
                  <a:gd name="T41" fmla="*/ 1439 h 2544"/>
                  <a:gd name="T42" fmla="*/ 1323 w 1587"/>
                  <a:gd name="T43" fmla="*/ 1654 h 2544"/>
                  <a:gd name="T44" fmla="*/ 1292 w 1587"/>
                  <a:gd name="T45" fmla="*/ 1708 h 2544"/>
                  <a:gd name="T46" fmla="*/ 1368 w 1587"/>
                  <a:gd name="T47" fmla="*/ 1786 h 2544"/>
                  <a:gd name="T48" fmla="*/ 1368 w 1587"/>
                  <a:gd name="T49" fmla="*/ 1871 h 2544"/>
                  <a:gd name="T50" fmla="*/ 1280 w 1587"/>
                  <a:gd name="T51" fmla="*/ 1925 h 2544"/>
                  <a:gd name="T52" fmla="*/ 1238 w 1587"/>
                  <a:gd name="T53" fmla="*/ 2088 h 2544"/>
                  <a:gd name="T54" fmla="*/ 1030 w 1587"/>
                  <a:gd name="T55" fmla="*/ 2306 h 2544"/>
                  <a:gd name="T56" fmla="*/ 846 w 1587"/>
                  <a:gd name="T57" fmla="*/ 2306 h 2544"/>
                  <a:gd name="T58" fmla="*/ 758 w 1587"/>
                  <a:gd name="T59" fmla="*/ 2469 h 2544"/>
                  <a:gd name="T60" fmla="*/ 302 w 1587"/>
                  <a:gd name="T61" fmla="*/ 2544 h 2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87" h="2544">
                    <a:moveTo>
                      <a:pt x="302" y="2544"/>
                    </a:moveTo>
                    <a:lnTo>
                      <a:pt x="206" y="2372"/>
                    </a:lnTo>
                    <a:lnTo>
                      <a:pt x="64" y="2272"/>
                    </a:lnTo>
                    <a:lnTo>
                      <a:pt x="85" y="2176"/>
                    </a:lnTo>
                    <a:lnTo>
                      <a:pt x="248" y="2133"/>
                    </a:lnTo>
                    <a:lnTo>
                      <a:pt x="260" y="1850"/>
                    </a:lnTo>
                    <a:lnTo>
                      <a:pt x="118" y="1665"/>
                    </a:lnTo>
                    <a:lnTo>
                      <a:pt x="64" y="1654"/>
                    </a:lnTo>
                    <a:lnTo>
                      <a:pt x="0" y="1590"/>
                    </a:lnTo>
                    <a:lnTo>
                      <a:pt x="31" y="1394"/>
                    </a:lnTo>
                    <a:lnTo>
                      <a:pt x="302" y="1089"/>
                    </a:lnTo>
                    <a:lnTo>
                      <a:pt x="314" y="657"/>
                    </a:lnTo>
                    <a:lnTo>
                      <a:pt x="390" y="527"/>
                    </a:lnTo>
                    <a:lnTo>
                      <a:pt x="260" y="364"/>
                    </a:lnTo>
                    <a:lnTo>
                      <a:pt x="191" y="146"/>
                    </a:lnTo>
                    <a:lnTo>
                      <a:pt x="423" y="0"/>
                    </a:lnTo>
                    <a:lnTo>
                      <a:pt x="1587" y="595"/>
                    </a:lnTo>
                    <a:lnTo>
                      <a:pt x="1585" y="1243"/>
                    </a:lnTo>
                    <a:lnTo>
                      <a:pt x="1389" y="1276"/>
                    </a:lnTo>
                    <a:lnTo>
                      <a:pt x="1401" y="1384"/>
                    </a:lnTo>
                    <a:lnTo>
                      <a:pt x="1368" y="1439"/>
                    </a:lnTo>
                    <a:lnTo>
                      <a:pt x="1323" y="1654"/>
                    </a:lnTo>
                    <a:lnTo>
                      <a:pt x="1292" y="1708"/>
                    </a:lnTo>
                    <a:lnTo>
                      <a:pt x="1368" y="1786"/>
                    </a:lnTo>
                    <a:lnTo>
                      <a:pt x="1368" y="1871"/>
                    </a:lnTo>
                    <a:lnTo>
                      <a:pt x="1280" y="1925"/>
                    </a:lnTo>
                    <a:lnTo>
                      <a:pt x="1238" y="2088"/>
                    </a:lnTo>
                    <a:lnTo>
                      <a:pt x="1030" y="2306"/>
                    </a:lnTo>
                    <a:lnTo>
                      <a:pt x="846" y="2306"/>
                    </a:lnTo>
                    <a:lnTo>
                      <a:pt x="758" y="2469"/>
                    </a:lnTo>
                    <a:lnTo>
                      <a:pt x="302" y="254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3" name="Freeform 330"/>
              <p:cNvSpPr>
                <a:spLocks/>
              </p:cNvSpPr>
              <p:nvPr/>
            </p:nvSpPr>
            <p:spPr bwMode="auto">
              <a:xfrm>
                <a:off x="4571942" y="4539244"/>
                <a:ext cx="129803" cy="160701"/>
              </a:xfrm>
              <a:custGeom>
                <a:avLst/>
                <a:gdLst>
                  <a:gd name="T0" fmla="*/ 381 w 836"/>
                  <a:gd name="T1" fmla="*/ 1035 h 1035"/>
                  <a:gd name="T2" fmla="*/ 218 w 836"/>
                  <a:gd name="T3" fmla="*/ 787 h 1035"/>
                  <a:gd name="T4" fmla="*/ 99 w 836"/>
                  <a:gd name="T5" fmla="*/ 667 h 1035"/>
                  <a:gd name="T6" fmla="*/ 0 w 836"/>
                  <a:gd name="T7" fmla="*/ 494 h 1035"/>
                  <a:gd name="T8" fmla="*/ 78 w 836"/>
                  <a:gd name="T9" fmla="*/ 307 h 1035"/>
                  <a:gd name="T10" fmla="*/ 66 w 836"/>
                  <a:gd name="T11" fmla="*/ 222 h 1035"/>
                  <a:gd name="T12" fmla="*/ 85 w 836"/>
                  <a:gd name="T13" fmla="*/ 137 h 1035"/>
                  <a:gd name="T14" fmla="*/ 362 w 836"/>
                  <a:gd name="T15" fmla="*/ 135 h 1035"/>
                  <a:gd name="T16" fmla="*/ 357 w 836"/>
                  <a:gd name="T17" fmla="*/ 3 h 1035"/>
                  <a:gd name="T18" fmla="*/ 584 w 836"/>
                  <a:gd name="T19" fmla="*/ 0 h 1035"/>
                  <a:gd name="T20" fmla="*/ 548 w 836"/>
                  <a:gd name="T21" fmla="*/ 107 h 1035"/>
                  <a:gd name="T22" fmla="*/ 678 w 836"/>
                  <a:gd name="T23" fmla="*/ 208 h 1035"/>
                  <a:gd name="T24" fmla="*/ 794 w 836"/>
                  <a:gd name="T25" fmla="*/ 156 h 1035"/>
                  <a:gd name="T26" fmla="*/ 822 w 836"/>
                  <a:gd name="T27" fmla="*/ 178 h 1035"/>
                  <a:gd name="T28" fmla="*/ 836 w 836"/>
                  <a:gd name="T29" fmla="*/ 286 h 1035"/>
                  <a:gd name="T30" fmla="*/ 751 w 836"/>
                  <a:gd name="T31" fmla="*/ 352 h 1035"/>
                  <a:gd name="T32" fmla="*/ 718 w 836"/>
                  <a:gd name="T33" fmla="*/ 449 h 1035"/>
                  <a:gd name="T34" fmla="*/ 751 w 836"/>
                  <a:gd name="T35" fmla="*/ 494 h 1035"/>
                  <a:gd name="T36" fmla="*/ 794 w 836"/>
                  <a:gd name="T37" fmla="*/ 504 h 1035"/>
                  <a:gd name="T38" fmla="*/ 751 w 836"/>
                  <a:gd name="T39" fmla="*/ 787 h 1035"/>
                  <a:gd name="T40" fmla="*/ 643 w 836"/>
                  <a:gd name="T41" fmla="*/ 721 h 1035"/>
                  <a:gd name="T42" fmla="*/ 577 w 836"/>
                  <a:gd name="T43" fmla="*/ 624 h 1035"/>
                  <a:gd name="T44" fmla="*/ 468 w 836"/>
                  <a:gd name="T45" fmla="*/ 600 h 1035"/>
                  <a:gd name="T46" fmla="*/ 456 w 836"/>
                  <a:gd name="T47" fmla="*/ 667 h 1035"/>
                  <a:gd name="T48" fmla="*/ 425 w 836"/>
                  <a:gd name="T49" fmla="*/ 754 h 1035"/>
                  <a:gd name="T50" fmla="*/ 371 w 836"/>
                  <a:gd name="T51" fmla="*/ 733 h 1035"/>
                  <a:gd name="T52" fmla="*/ 392 w 836"/>
                  <a:gd name="T53" fmla="*/ 808 h 1035"/>
                  <a:gd name="T54" fmla="*/ 510 w 836"/>
                  <a:gd name="T55" fmla="*/ 931 h 1035"/>
                  <a:gd name="T56" fmla="*/ 381 w 836"/>
                  <a:gd name="T57" fmla="*/ 1035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6" h="1035">
                    <a:moveTo>
                      <a:pt x="381" y="1035"/>
                    </a:moveTo>
                    <a:lnTo>
                      <a:pt x="218" y="787"/>
                    </a:lnTo>
                    <a:lnTo>
                      <a:pt x="99" y="667"/>
                    </a:lnTo>
                    <a:lnTo>
                      <a:pt x="0" y="494"/>
                    </a:lnTo>
                    <a:lnTo>
                      <a:pt x="78" y="307"/>
                    </a:lnTo>
                    <a:lnTo>
                      <a:pt x="66" y="222"/>
                    </a:lnTo>
                    <a:lnTo>
                      <a:pt x="85" y="137"/>
                    </a:lnTo>
                    <a:lnTo>
                      <a:pt x="362" y="135"/>
                    </a:lnTo>
                    <a:lnTo>
                      <a:pt x="357" y="3"/>
                    </a:lnTo>
                    <a:lnTo>
                      <a:pt x="584" y="0"/>
                    </a:lnTo>
                    <a:lnTo>
                      <a:pt x="548" y="107"/>
                    </a:lnTo>
                    <a:lnTo>
                      <a:pt x="678" y="208"/>
                    </a:lnTo>
                    <a:lnTo>
                      <a:pt x="794" y="156"/>
                    </a:lnTo>
                    <a:lnTo>
                      <a:pt x="822" y="178"/>
                    </a:lnTo>
                    <a:lnTo>
                      <a:pt x="836" y="286"/>
                    </a:lnTo>
                    <a:lnTo>
                      <a:pt x="751" y="352"/>
                    </a:lnTo>
                    <a:lnTo>
                      <a:pt x="718" y="449"/>
                    </a:lnTo>
                    <a:lnTo>
                      <a:pt x="751" y="494"/>
                    </a:lnTo>
                    <a:lnTo>
                      <a:pt x="794" y="504"/>
                    </a:lnTo>
                    <a:lnTo>
                      <a:pt x="751" y="787"/>
                    </a:lnTo>
                    <a:lnTo>
                      <a:pt x="643" y="721"/>
                    </a:lnTo>
                    <a:lnTo>
                      <a:pt x="577" y="624"/>
                    </a:lnTo>
                    <a:lnTo>
                      <a:pt x="468" y="600"/>
                    </a:lnTo>
                    <a:lnTo>
                      <a:pt x="456" y="667"/>
                    </a:lnTo>
                    <a:lnTo>
                      <a:pt x="425" y="754"/>
                    </a:lnTo>
                    <a:lnTo>
                      <a:pt x="371" y="733"/>
                    </a:lnTo>
                    <a:lnTo>
                      <a:pt x="392" y="808"/>
                    </a:lnTo>
                    <a:lnTo>
                      <a:pt x="510" y="931"/>
                    </a:lnTo>
                    <a:lnTo>
                      <a:pt x="381" y="103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4" name="Freeform 331"/>
              <p:cNvSpPr>
                <a:spLocks/>
              </p:cNvSpPr>
              <p:nvPr/>
            </p:nvSpPr>
            <p:spPr bwMode="auto">
              <a:xfrm>
                <a:off x="4636223" y="4734414"/>
                <a:ext cx="293764" cy="286467"/>
              </a:xfrm>
              <a:custGeom>
                <a:avLst/>
                <a:gdLst>
                  <a:gd name="T0" fmla="*/ 11 w 1892"/>
                  <a:gd name="T1" fmla="*/ 1755 h 1845"/>
                  <a:gd name="T2" fmla="*/ 0 w 1892"/>
                  <a:gd name="T3" fmla="*/ 1614 h 1845"/>
                  <a:gd name="T4" fmla="*/ 21 w 1892"/>
                  <a:gd name="T5" fmla="*/ 1472 h 1845"/>
                  <a:gd name="T6" fmla="*/ 151 w 1892"/>
                  <a:gd name="T7" fmla="*/ 1091 h 1845"/>
                  <a:gd name="T8" fmla="*/ 238 w 1892"/>
                  <a:gd name="T9" fmla="*/ 1037 h 1845"/>
                  <a:gd name="T10" fmla="*/ 326 w 1892"/>
                  <a:gd name="T11" fmla="*/ 865 h 1845"/>
                  <a:gd name="T12" fmla="*/ 283 w 1892"/>
                  <a:gd name="T13" fmla="*/ 711 h 1845"/>
                  <a:gd name="T14" fmla="*/ 238 w 1892"/>
                  <a:gd name="T15" fmla="*/ 581 h 1845"/>
                  <a:gd name="T16" fmla="*/ 238 w 1892"/>
                  <a:gd name="T17" fmla="*/ 300 h 1845"/>
                  <a:gd name="T18" fmla="*/ 184 w 1892"/>
                  <a:gd name="T19" fmla="*/ 213 h 1845"/>
                  <a:gd name="T20" fmla="*/ 130 w 1892"/>
                  <a:gd name="T21" fmla="*/ 95 h 1845"/>
                  <a:gd name="T22" fmla="*/ 141 w 1892"/>
                  <a:gd name="T23" fmla="*/ 17 h 1845"/>
                  <a:gd name="T24" fmla="*/ 756 w 1892"/>
                  <a:gd name="T25" fmla="*/ 0 h 1845"/>
                  <a:gd name="T26" fmla="*/ 850 w 1892"/>
                  <a:gd name="T27" fmla="*/ 130 h 1845"/>
                  <a:gd name="T28" fmla="*/ 923 w 1892"/>
                  <a:gd name="T29" fmla="*/ 295 h 1845"/>
                  <a:gd name="T30" fmla="*/ 1169 w 1892"/>
                  <a:gd name="T31" fmla="*/ 274 h 1845"/>
                  <a:gd name="T32" fmla="*/ 1176 w 1892"/>
                  <a:gd name="T33" fmla="*/ 144 h 1845"/>
                  <a:gd name="T34" fmla="*/ 1327 w 1892"/>
                  <a:gd name="T35" fmla="*/ 123 h 1845"/>
                  <a:gd name="T36" fmla="*/ 1429 w 1892"/>
                  <a:gd name="T37" fmla="*/ 180 h 1845"/>
                  <a:gd name="T38" fmla="*/ 1559 w 1892"/>
                  <a:gd name="T39" fmla="*/ 210 h 1845"/>
                  <a:gd name="T40" fmla="*/ 1582 w 1892"/>
                  <a:gd name="T41" fmla="*/ 621 h 1845"/>
                  <a:gd name="T42" fmla="*/ 1646 w 1892"/>
                  <a:gd name="T43" fmla="*/ 775 h 1845"/>
                  <a:gd name="T44" fmla="*/ 1870 w 1892"/>
                  <a:gd name="T45" fmla="*/ 775 h 1845"/>
                  <a:gd name="T46" fmla="*/ 1892 w 1892"/>
                  <a:gd name="T47" fmla="*/ 817 h 1845"/>
                  <a:gd name="T48" fmla="*/ 1863 w 1892"/>
                  <a:gd name="T49" fmla="*/ 1042 h 1845"/>
                  <a:gd name="T50" fmla="*/ 1582 w 1892"/>
                  <a:gd name="T51" fmla="*/ 1049 h 1845"/>
                  <a:gd name="T52" fmla="*/ 1596 w 1892"/>
                  <a:gd name="T53" fmla="*/ 1614 h 1845"/>
                  <a:gd name="T54" fmla="*/ 1705 w 1892"/>
                  <a:gd name="T55" fmla="*/ 1715 h 1845"/>
                  <a:gd name="T56" fmla="*/ 1582 w 1892"/>
                  <a:gd name="T57" fmla="*/ 1800 h 1845"/>
                  <a:gd name="T58" fmla="*/ 1415 w 1892"/>
                  <a:gd name="T59" fmla="*/ 1810 h 1845"/>
                  <a:gd name="T60" fmla="*/ 1249 w 1892"/>
                  <a:gd name="T61" fmla="*/ 1845 h 1845"/>
                  <a:gd name="T62" fmla="*/ 1110 w 1892"/>
                  <a:gd name="T63" fmla="*/ 1800 h 1845"/>
                  <a:gd name="T64" fmla="*/ 973 w 1892"/>
                  <a:gd name="T65" fmla="*/ 1715 h 1845"/>
                  <a:gd name="T66" fmla="*/ 517 w 1892"/>
                  <a:gd name="T67" fmla="*/ 1708 h 1845"/>
                  <a:gd name="T68" fmla="*/ 359 w 1892"/>
                  <a:gd name="T69" fmla="*/ 1765 h 1845"/>
                  <a:gd name="T70" fmla="*/ 293 w 1892"/>
                  <a:gd name="T71" fmla="*/ 1701 h 1845"/>
                  <a:gd name="T72" fmla="*/ 127 w 1892"/>
                  <a:gd name="T73" fmla="*/ 1701 h 1845"/>
                  <a:gd name="T74" fmla="*/ 11 w 1892"/>
                  <a:gd name="T75" fmla="*/ 1755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92" h="1845">
                    <a:moveTo>
                      <a:pt x="11" y="1755"/>
                    </a:moveTo>
                    <a:lnTo>
                      <a:pt x="0" y="1614"/>
                    </a:lnTo>
                    <a:lnTo>
                      <a:pt x="21" y="1472"/>
                    </a:lnTo>
                    <a:lnTo>
                      <a:pt x="151" y="1091"/>
                    </a:lnTo>
                    <a:lnTo>
                      <a:pt x="238" y="1037"/>
                    </a:lnTo>
                    <a:lnTo>
                      <a:pt x="326" y="865"/>
                    </a:lnTo>
                    <a:lnTo>
                      <a:pt x="283" y="711"/>
                    </a:lnTo>
                    <a:lnTo>
                      <a:pt x="238" y="581"/>
                    </a:lnTo>
                    <a:lnTo>
                      <a:pt x="238" y="300"/>
                    </a:lnTo>
                    <a:lnTo>
                      <a:pt x="184" y="213"/>
                    </a:lnTo>
                    <a:lnTo>
                      <a:pt x="130" y="95"/>
                    </a:lnTo>
                    <a:lnTo>
                      <a:pt x="141" y="17"/>
                    </a:lnTo>
                    <a:lnTo>
                      <a:pt x="756" y="0"/>
                    </a:lnTo>
                    <a:lnTo>
                      <a:pt x="850" y="130"/>
                    </a:lnTo>
                    <a:lnTo>
                      <a:pt x="923" y="295"/>
                    </a:lnTo>
                    <a:lnTo>
                      <a:pt x="1169" y="274"/>
                    </a:lnTo>
                    <a:lnTo>
                      <a:pt x="1176" y="144"/>
                    </a:lnTo>
                    <a:lnTo>
                      <a:pt x="1327" y="123"/>
                    </a:lnTo>
                    <a:lnTo>
                      <a:pt x="1429" y="180"/>
                    </a:lnTo>
                    <a:lnTo>
                      <a:pt x="1559" y="210"/>
                    </a:lnTo>
                    <a:lnTo>
                      <a:pt x="1582" y="621"/>
                    </a:lnTo>
                    <a:lnTo>
                      <a:pt x="1646" y="775"/>
                    </a:lnTo>
                    <a:lnTo>
                      <a:pt x="1870" y="775"/>
                    </a:lnTo>
                    <a:lnTo>
                      <a:pt x="1892" y="817"/>
                    </a:lnTo>
                    <a:lnTo>
                      <a:pt x="1863" y="1042"/>
                    </a:lnTo>
                    <a:lnTo>
                      <a:pt x="1582" y="1049"/>
                    </a:lnTo>
                    <a:lnTo>
                      <a:pt x="1596" y="1614"/>
                    </a:lnTo>
                    <a:lnTo>
                      <a:pt x="1705" y="1715"/>
                    </a:lnTo>
                    <a:lnTo>
                      <a:pt x="1582" y="1800"/>
                    </a:lnTo>
                    <a:lnTo>
                      <a:pt x="1415" y="1810"/>
                    </a:lnTo>
                    <a:lnTo>
                      <a:pt x="1249" y="1845"/>
                    </a:lnTo>
                    <a:lnTo>
                      <a:pt x="1110" y="1800"/>
                    </a:lnTo>
                    <a:lnTo>
                      <a:pt x="973" y="1715"/>
                    </a:lnTo>
                    <a:lnTo>
                      <a:pt x="517" y="1708"/>
                    </a:lnTo>
                    <a:lnTo>
                      <a:pt x="359" y="1765"/>
                    </a:lnTo>
                    <a:lnTo>
                      <a:pt x="293" y="1701"/>
                    </a:lnTo>
                    <a:lnTo>
                      <a:pt x="127" y="1701"/>
                    </a:lnTo>
                    <a:lnTo>
                      <a:pt x="11" y="175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5" name="Freeform 332"/>
              <p:cNvSpPr>
                <a:spLocks/>
              </p:cNvSpPr>
              <p:nvPr/>
            </p:nvSpPr>
            <p:spPr bwMode="auto">
              <a:xfrm>
                <a:off x="4647091" y="4465958"/>
                <a:ext cx="435833" cy="447167"/>
              </a:xfrm>
              <a:custGeom>
                <a:avLst/>
                <a:gdLst>
                  <a:gd name="T0" fmla="*/ 2634 w 2807"/>
                  <a:gd name="T1" fmla="*/ 2091 h 2880"/>
                  <a:gd name="T2" fmla="*/ 2481 w 2807"/>
                  <a:gd name="T3" fmla="*/ 2199 h 2880"/>
                  <a:gd name="T4" fmla="*/ 2488 w 2807"/>
                  <a:gd name="T5" fmla="*/ 2655 h 2880"/>
                  <a:gd name="T6" fmla="*/ 2604 w 2807"/>
                  <a:gd name="T7" fmla="*/ 2596 h 2880"/>
                  <a:gd name="T8" fmla="*/ 2649 w 2807"/>
                  <a:gd name="T9" fmla="*/ 2837 h 2880"/>
                  <a:gd name="T10" fmla="*/ 2221 w 2807"/>
                  <a:gd name="T11" fmla="*/ 2554 h 2880"/>
                  <a:gd name="T12" fmla="*/ 2134 w 2807"/>
                  <a:gd name="T13" fmla="*/ 2603 h 2880"/>
                  <a:gd name="T14" fmla="*/ 2032 w 2807"/>
                  <a:gd name="T15" fmla="*/ 2546 h 2880"/>
                  <a:gd name="T16" fmla="*/ 1930 w 2807"/>
                  <a:gd name="T17" fmla="*/ 2532 h 2880"/>
                  <a:gd name="T18" fmla="*/ 1822 w 2807"/>
                  <a:gd name="T19" fmla="*/ 2546 h 2880"/>
                  <a:gd name="T20" fmla="*/ 1576 w 2807"/>
                  <a:gd name="T21" fmla="*/ 2502 h 2880"/>
                  <a:gd name="T22" fmla="*/ 1491 w 2807"/>
                  <a:gd name="T23" fmla="*/ 1939 h 2880"/>
                  <a:gd name="T24" fmla="*/ 1257 w 2807"/>
                  <a:gd name="T25" fmla="*/ 1852 h 2880"/>
                  <a:gd name="T26" fmla="*/ 1099 w 2807"/>
                  <a:gd name="T27" fmla="*/ 2003 h 2880"/>
                  <a:gd name="T28" fmla="*/ 780 w 2807"/>
                  <a:gd name="T29" fmla="*/ 1859 h 2880"/>
                  <a:gd name="T30" fmla="*/ 71 w 2807"/>
                  <a:gd name="T31" fmla="*/ 1746 h 2880"/>
                  <a:gd name="T32" fmla="*/ 121 w 2807"/>
                  <a:gd name="T33" fmla="*/ 1635 h 2880"/>
                  <a:gd name="T34" fmla="*/ 208 w 2807"/>
                  <a:gd name="T35" fmla="*/ 1505 h 2880"/>
                  <a:gd name="T36" fmla="*/ 267 w 2807"/>
                  <a:gd name="T37" fmla="*/ 1576 h 2880"/>
                  <a:gd name="T38" fmla="*/ 636 w 2807"/>
                  <a:gd name="T39" fmla="*/ 1063 h 2880"/>
                  <a:gd name="T40" fmla="*/ 832 w 2807"/>
                  <a:gd name="T41" fmla="*/ 789 h 2880"/>
                  <a:gd name="T42" fmla="*/ 941 w 2807"/>
                  <a:gd name="T43" fmla="*/ 418 h 2880"/>
                  <a:gd name="T44" fmla="*/ 950 w 2807"/>
                  <a:gd name="T45" fmla="*/ 85 h 2880"/>
                  <a:gd name="T46" fmla="*/ 1319 w 2807"/>
                  <a:gd name="T47" fmla="*/ 139 h 2880"/>
                  <a:gd name="T48" fmla="*/ 1666 w 2807"/>
                  <a:gd name="T49" fmla="*/ 139 h 2880"/>
                  <a:gd name="T50" fmla="*/ 2304 w 2807"/>
                  <a:gd name="T51" fmla="*/ 12 h 2880"/>
                  <a:gd name="T52" fmla="*/ 2438 w 2807"/>
                  <a:gd name="T53" fmla="*/ 109 h 2880"/>
                  <a:gd name="T54" fmla="*/ 2568 w 2807"/>
                  <a:gd name="T55" fmla="*/ 109 h 2880"/>
                  <a:gd name="T56" fmla="*/ 2764 w 2807"/>
                  <a:gd name="T57" fmla="*/ 239 h 2880"/>
                  <a:gd name="T58" fmla="*/ 2771 w 2807"/>
                  <a:gd name="T59" fmla="*/ 534 h 2880"/>
                  <a:gd name="T60" fmla="*/ 2561 w 2807"/>
                  <a:gd name="T61" fmla="*/ 990 h 2880"/>
                  <a:gd name="T62" fmla="*/ 2575 w 2807"/>
                  <a:gd name="T63" fmla="*/ 1266 h 2880"/>
                  <a:gd name="T64" fmla="*/ 2634 w 2807"/>
                  <a:gd name="T65" fmla="*/ 1439 h 2880"/>
                  <a:gd name="T66" fmla="*/ 2611 w 2807"/>
                  <a:gd name="T67" fmla="*/ 1547 h 2880"/>
                  <a:gd name="T68" fmla="*/ 2757 w 2807"/>
                  <a:gd name="T69" fmla="*/ 1909 h 2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7" h="2880">
                    <a:moveTo>
                      <a:pt x="2793" y="2031"/>
                    </a:moveTo>
                    <a:lnTo>
                      <a:pt x="2634" y="2091"/>
                    </a:lnTo>
                    <a:lnTo>
                      <a:pt x="2547" y="2126"/>
                    </a:lnTo>
                    <a:lnTo>
                      <a:pt x="2481" y="2199"/>
                    </a:lnTo>
                    <a:lnTo>
                      <a:pt x="2410" y="2561"/>
                    </a:lnTo>
                    <a:lnTo>
                      <a:pt x="2488" y="2655"/>
                    </a:lnTo>
                    <a:lnTo>
                      <a:pt x="2554" y="2662"/>
                    </a:lnTo>
                    <a:lnTo>
                      <a:pt x="2604" y="2596"/>
                    </a:lnTo>
                    <a:lnTo>
                      <a:pt x="2656" y="2627"/>
                    </a:lnTo>
                    <a:lnTo>
                      <a:pt x="2649" y="2837"/>
                    </a:lnTo>
                    <a:lnTo>
                      <a:pt x="2575" y="2880"/>
                    </a:lnTo>
                    <a:lnTo>
                      <a:pt x="2221" y="2554"/>
                    </a:lnTo>
                    <a:lnTo>
                      <a:pt x="2155" y="2532"/>
                    </a:lnTo>
                    <a:lnTo>
                      <a:pt x="2134" y="2603"/>
                    </a:lnTo>
                    <a:lnTo>
                      <a:pt x="2070" y="2603"/>
                    </a:lnTo>
                    <a:lnTo>
                      <a:pt x="2032" y="2546"/>
                    </a:lnTo>
                    <a:lnTo>
                      <a:pt x="1968" y="2502"/>
                    </a:lnTo>
                    <a:lnTo>
                      <a:pt x="1930" y="2532"/>
                    </a:lnTo>
                    <a:lnTo>
                      <a:pt x="1874" y="2525"/>
                    </a:lnTo>
                    <a:lnTo>
                      <a:pt x="1822" y="2546"/>
                    </a:lnTo>
                    <a:lnTo>
                      <a:pt x="1800" y="2502"/>
                    </a:lnTo>
                    <a:lnTo>
                      <a:pt x="1576" y="2502"/>
                    </a:lnTo>
                    <a:lnTo>
                      <a:pt x="1512" y="2350"/>
                    </a:lnTo>
                    <a:lnTo>
                      <a:pt x="1491" y="1939"/>
                    </a:lnTo>
                    <a:lnTo>
                      <a:pt x="1359" y="1909"/>
                    </a:lnTo>
                    <a:lnTo>
                      <a:pt x="1257" y="1852"/>
                    </a:lnTo>
                    <a:lnTo>
                      <a:pt x="1106" y="1873"/>
                    </a:lnTo>
                    <a:lnTo>
                      <a:pt x="1099" y="2003"/>
                    </a:lnTo>
                    <a:lnTo>
                      <a:pt x="853" y="2024"/>
                    </a:lnTo>
                    <a:lnTo>
                      <a:pt x="780" y="1859"/>
                    </a:lnTo>
                    <a:lnTo>
                      <a:pt x="686" y="1729"/>
                    </a:lnTo>
                    <a:lnTo>
                      <a:pt x="71" y="1746"/>
                    </a:lnTo>
                    <a:lnTo>
                      <a:pt x="0" y="1675"/>
                    </a:lnTo>
                    <a:lnTo>
                      <a:pt x="121" y="1635"/>
                    </a:lnTo>
                    <a:lnTo>
                      <a:pt x="142" y="1585"/>
                    </a:lnTo>
                    <a:lnTo>
                      <a:pt x="208" y="1505"/>
                    </a:lnTo>
                    <a:lnTo>
                      <a:pt x="258" y="1498"/>
                    </a:lnTo>
                    <a:lnTo>
                      <a:pt x="267" y="1576"/>
                    </a:lnTo>
                    <a:lnTo>
                      <a:pt x="534" y="1446"/>
                    </a:lnTo>
                    <a:lnTo>
                      <a:pt x="636" y="1063"/>
                    </a:lnTo>
                    <a:lnTo>
                      <a:pt x="752" y="997"/>
                    </a:lnTo>
                    <a:lnTo>
                      <a:pt x="832" y="789"/>
                    </a:lnTo>
                    <a:lnTo>
                      <a:pt x="846" y="527"/>
                    </a:lnTo>
                    <a:lnTo>
                      <a:pt x="941" y="418"/>
                    </a:lnTo>
                    <a:lnTo>
                      <a:pt x="941" y="239"/>
                    </a:lnTo>
                    <a:lnTo>
                      <a:pt x="950" y="85"/>
                    </a:lnTo>
                    <a:lnTo>
                      <a:pt x="1189" y="42"/>
                    </a:lnTo>
                    <a:lnTo>
                      <a:pt x="1319" y="139"/>
                    </a:lnTo>
                    <a:lnTo>
                      <a:pt x="1526" y="184"/>
                    </a:lnTo>
                    <a:lnTo>
                      <a:pt x="1666" y="139"/>
                    </a:lnTo>
                    <a:lnTo>
                      <a:pt x="2037" y="0"/>
                    </a:lnTo>
                    <a:lnTo>
                      <a:pt x="2304" y="12"/>
                    </a:lnTo>
                    <a:lnTo>
                      <a:pt x="2363" y="109"/>
                    </a:lnTo>
                    <a:lnTo>
                      <a:pt x="2438" y="109"/>
                    </a:lnTo>
                    <a:lnTo>
                      <a:pt x="2471" y="76"/>
                    </a:lnTo>
                    <a:lnTo>
                      <a:pt x="2568" y="109"/>
                    </a:lnTo>
                    <a:lnTo>
                      <a:pt x="2644" y="97"/>
                    </a:lnTo>
                    <a:lnTo>
                      <a:pt x="2764" y="239"/>
                    </a:lnTo>
                    <a:lnTo>
                      <a:pt x="2807" y="397"/>
                    </a:lnTo>
                    <a:lnTo>
                      <a:pt x="2771" y="534"/>
                    </a:lnTo>
                    <a:lnTo>
                      <a:pt x="2604" y="794"/>
                    </a:lnTo>
                    <a:lnTo>
                      <a:pt x="2561" y="990"/>
                    </a:lnTo>
                    <a:lnTo>
                      <a:pt x="2554" y="1136"/>
                    </a:lnTo>
                    <a:lnTo>
                      <a:pt x="2575" y="1266"/>
                    </a:lnTo>
                    <a:lnTo>
                      <a:pt x="2627" y="1320"/>
                    </a:lnTo>
                    <a:lnTo>
                      <a:pt x="2634" y="1439"/>
                    </a:lnTo>
                    <a:lnTo>
                      <a:pt x="2611" y="1526"/>
                    </a:lnTo>
                    <a:lnTo>
                      <a:pt x="2611" y="1547"/>
                    </a:lnTo>
                    <a:lnTo>
                      <a:pt x="2627" y="1729"/>
                    </a:lnTo>
                    <a:lnTo>
                      <a:pt x="2757" y="1909"/>
                    </a:lnTo>
                    <a:lnTo>
                      <a:pt x="2793" y="203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6" name="Freeform 333"/>
              <p:cNvSpPr>
                <a:spLocks/>
              </p:cNvSpPr>
              <p:nvPr/>
            </p:nvSpPr>
            <p:spPr bwMode="auto">
              <a:xfrm>
                <a:off x="4629546" y="4503067"/>
                <a:ext cx="163651" cy="212249"/>
              </a:xfrm>
              <a:custGeom>
                <a:avLst/>
                <a:gdLst>
                  <a:gd name="T0" fmla="*/ 255 w 1054"/>
                  <a:gd name="T1" fmla="*/ 1346 h 1367"/>
                  <a:gd name="T2" fmla="*/ 321 w 1054"/>
                  <a:gd name="T3" fmla="*/ 1266 h 1367"/>
                  <a:gd name="T4" fmla="*/ 371 w 1054"/>
                  <a:gd name="T5" fmla="*/ 1259 h 1367"/>
                  <a:gd name="T6" fmla="*/ 380 w 1054"/>
                  <a:gd name="T7" fmla="*/ 1337 h 1367"/>
                  <a:gd name="T8" fmla="*/ 647 w 1054"/>
                  <a:gd name="T9" fmla="*/ 1207 h 1367"/>
                  <a:gd name="T10" fmla="*/ 749 w 1054"/>
                  <a:gd name="T11" fmla="*/ 824 h 1367"/>
                  <a:gd name="T12" fmla="*/ 865 w 1054"/>
                  <a:gd name="T13" fmla="*/ 758 h 1367"/>
                  <a:gd name="T14" fmla="*/ 945 w 1054"/>
                  <a:gd name="T15" fmla="*/ 550 h 1367"/>
                  <a:gd name="T16" fmla="*/ 959 w 1054"/>
                  <a:gd name="T17" fmla="*/ 288 h 1367"/>
                  <a:gd name="T18" fmla="*/ 1054 w 1054"/>
                  <a:gd name="T19" fmla="*/ 179 h 1367"/>
                  <a:gd name="T20" fmla="*/ 1054 w 1054"/>
                  <a:gd name="T21" fmla="*/ 0 h 1367"/>
                  <a:gd name="T22" fmla="*/ 954 w 1054"/>
                  <a:gd name="T23" fmla="*/ 9 h 1367"/>
                  <a:gd name="T24" fmla="*/ 803 w 1054"/>
                  <a:gd name="T25" fmla="*/ 0 h 1367"/>
                  <a:gd name="T26" fmla="*/ 706 w 1054"/>
                  <a:gd name="T27" fmla="*/ 42 h 1367"/>
                  <a:gd name="T28" fmla="*/ 628 w 1054"/>
                  <a:gd name="T29" fmla="*/ 151 h 1367"/>
                  <a:gd name="T30" fmla="*/ 517 w 1054"/>
                  <a:gd name="T31" fmla="*/ 288 h 1367"/>
                  <a:gd name="T32" fmla="*/ 437 w 1054"/>
                  <a:gd name="T33" fmla="*/ 231 h 1367"/>
                  <a:gd name="T34" fmla="*/ 213 w 1054"/>
                  <a:gd name="T35" fmla="*/ 233 h 1367"/>
                  <a:gd name="T36" fmla="*/ 177 w 1054"/>
                  <a:gd name="T37" fmla="*/ 340 h 1367"/>
                  <a:gd name="T38" fmla="*/ 307 w 1054"/>
                  <a:gd name="T39" fmla="*/ 441 h 1367"/>
                  <a:gd name="T40" fmla="*/ 423 w 1054"/>
                  <a:gd name="T41" fmla="*/ 389 h 1367"/>
                  <a:gd name="T42" fmla="*/ 451 w 1054"/>
                  <a:gd name="T43" fmla="*/ 411 h 1367"/>
                  <a:gd name="T44" fmla="*/ 465 w 1054"/>
                  <a:gd name="T45" fmla="*/ 519 h 1367"/>
                  <a:gd name="T46" fmla="*/ 380 w 1054"/>
                  <a:gd name="T47" fmla="*/ 585 h 1367"/>
                  <a:gd name="T48" fmla="*/ 347 w 1054"/>
                  <a:gd name="T49" fmla="*/ 682 h 1367"/>
                  <a:gd name="T50" fmla="*/ 380 w 1054"/>
                  <a:gd name="T51" fmla="*/ 727 h 1367"/>
                  <a:gd name="T52" fmla="*/ 423 w 1054"/>
                  <a:gd name="T53" fmla="*/ 737 h 1367"/>
                  <a:gd name="T54" fmla="*/ 380 w 1054"/>
                  <a:gd name="T55" fmla="*/ 1020 h 1367"/>
                  <a:gd name="T56" fmla="*/ 269 w 1054"/>
                  <a:gd name="T57" fmla="*/ 954 h 1367"/>
                  <a:gd name="T58" fmla="*/ 206 w 1054"/>
                  <a:gd name="T59" fmla="*/ 857 h 1367"/>
                  <a:gd name="T60" fmla="*/ 97 w 1054"/>
                  <a:gd name="T61" fmla="*/ 836 h 1367"/>
                  <a:gd name="T62" fmla="*/ 85 w 1054"/>
                  <a:gd name="T63" fmla="*/ 900 h 1367"/>
                  <a:gd name="T64" fmla="*/ 54 w 1054"/>
                  <a:gd name="T65" fmla="*/ 987 h 1367"/>
                  <a:gd name="T66" fmla="*/ 0 w 1054"/>
                  <a:gd name="T67" fmla="*/ 966 h 1367"/>
                  <a:gd name="T68" fmla="*/ 21 w 1054"/>
                  <a:gd name="T69" fmla="*/ 1041 h 1367"/>
                  <a:gd name="T70" fmla="*/ 139 w 1054"/>
                  <a:gd name="T71" fmla="*/ 1164 h 1367"/>
                  <a:gd name="T72" fmla="*/ 10 w 1054"/>
                  <a:gd name="T73" fmla="*/ 1268 h 1367"/>
                  <a:gd name="T74" fmla="*/ 43 w 1054"/>
                  <a:gd name="T75" fmla="*/ 1367 h 1367"/>
                  <a:gd name="T76" fmla="*/ 220 w 1054"/>
                  <a:gd name="T77" fmla="*/ 1287 h 1367"/>
                  <a:gd name="T78" fmla="*/ 248 w 1054"/>
                  <a:gd name="T79" fmla="*/ 1294 h 1367"/>
                  <a:gd name="T80" fmla="*/ 255 w 1054"/>
                  <a:gd name="T81" fmla="*/ 1346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54" h="1367">
                    <a:moveTo>
                      <a:pt x="255" y="1346"/>
                    </a:moveTo>
                    <a:lnTo>
                      <a:pt x="321" y="1266"/>
                    </a:lnTo>
                    <a:lnTo>
                      <a:pt x="371" y="1259"/>
                    </a:lnTo>
                    <a:lnTo>
                      <a:pt x="380" y="1337"/>
                    </a:lnTo>
                    <a:lnTo>
                      <a:pt x="647" y="1207"/>
                    </a:lnTo>
                    <a:lnTo>
                      <a:pt x="749" y="824"/>
                    </a:lnTo>
                    <a:lnTo>
                      <a:pt x="865" y="758"/>
                    </a:lnTo>
                    <a:lnTo>
                      <a:pt x="945" y="550"/>
                    </a:lnTo>
                    <a:lnTo>
                      <a:pt x="959" y="288"/>
                    </a:lnTo>
                    <a:lnTo>
                      <a:pt x="1054" y="179"/>
                    </a:lnTo>
                    <a:lnTo>
                      <a:pt x="1054" y="0"/>
                    </a:lnTo>
                    <a:lnTo>
                      <a:pt x="954" y="9"/>
                    </a:lnTo>
                    <a:lnTo>
                      <a:pt x="803" y="0"/>
                    </a:lnTo>
                    <a:lnTo>
                      <a:pt x="706" y="42"/>
                    </a:lnTo>
                    <a:lnTo>
                      <a:pt x="628" y="151"/>
                    </a:lnTo>
                    <a:lnTo>
                      <a:pt x="517" y="288"/>
                    </a:lnTo>
                    <a:lnTo>
                      <a:pt x="437" y="231"/>
                    </a:lnTo>
                    <a:lnTo>
                      <a:pt x="213" y="233"/>
                    </a:lnTo>
                    <a:lnTo>
                      <a:pt x="177" y="340"/>
                    </a:lnTo>
                    <a:lnTo>
                      <a:pt x="307" y="441"/>
                    </a:lnTo>
                    <a:lnTo>
                      <a:pt x="423" y="389"/>
                    </a:lnTo>
                    <a:lnTo>
                      <a:pt x="451" y="411"/>
                    </a:lnTo>
                    <a:lnTo>
                      <a:pt x="465" y="519"/>
                    </a:lnTo>
                    <a:lnTo>
                      <a:pt x="380" y="585"/>
                    </a:lnTo>
                    <a:lnTo>
                      <a:pt x="347" y="682"/>
                    </a:lnTo>
                    <a:lnTo>
                      <a:pt x="380" y="727"/>
                    </a:lnTo>
                    <a:lnTo>
                      <a:pt x="423" y="737"/>
                    </a:lnTo>
                    <a:lnTo>
                      <a:pt x="380" y="1020"/>
                    </a:lnTo>
                    <a:lnTo>
                      <a:pt x="269" y="954"/>
                    </a:lnTo>
                    <a:lnTo>
                      <a:pt x="206" y="857"/>
                    </a:lnTo>
                    <a:lnTo>
                      <a:pt x="97" y="836"/>
                    </a:lnTo>
                    <a:lnTo>
                      <a:pt x="85" y="900"/>
                    </a:lnTo>
                    <a:lnTo>
                      <a:pt x="54" y="987"/>
                    </a:lnTo>
                    <a:lnTo>
                      <a:pt x="0" y="966"/>
                    </a:lnTo>
                    <a:lnTo>
                      <a:pt x="21" y="1041"/>
                    </a:lnTo>
                    <a:lnTo>
                      <a:pt x="139" y="1164"/>
                    </a:lnTo>
                    <a:lnTo>
                      <a:pt x="10" y="1268"/>
                    </a:lnTo>
                    <a:lnTo>
                      <a:pt x="43" y="1367"/>
                    </a:lnTo>
                    <a:lnTo>
                      <a:pt x="220" y="1287"/>
                    </a:lnTo>
                    <a:lnTo>
                      <a:pt x="248" y="1294"/>
                    </a:lnTo>
                    <a:lnTo>
                      <a:pt x="255" y="134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7" name="Freeform 334"/>
              <p:cNvSpPr>
                <a:spLocks/>
              </p:cNvSpPr>
              <p:nvPr/>
            </p:nvSpPr>
            <p:spPr bwMode="auto">
              <a:xfrm>
                <a:off x="5052802" y="4606474"/>
                <a:ext cx="252774" cy="265816"/>
              </a:xfrm>
              <a:custGeom>
                <a:avLst/>
                <a:gdLst>
                  <a:gd name="T0" fmla="*/ 1476 w 1628"/>
                  <a:gd name="T1" fmla="*/ 569 h 1712"/>
                  <a:gd name="T2" fmla="*/ 1186 w 1628"/>
                  <a:gd name="T3" fmla="*/ 425 h 1712"/>
                  <a:gd name="T4" fmla="*/ 1200 w 1628"/>
                  <a:gd name="T5" fmla="*/ 340 h 1712"/>
                  <a:gd name="T6" fmla="*/ 1193 w 1628"/>
                  <a:gd name="T7" fmla="*/ 281 h 1712"/>
                  <a:gd name="T8" fmla="*/ 867 w 1628"/>
                  <a:gd name="T9" fmla="*/ 158 h 1712"/>
                  <a:gd name="T10" fmla="*/ 643 w 1628"/>
                  <a:gd name="T11" fmla="*/ 7 h 1712"/>
                  <a:gd name="T12" fmla="*/ 208 w 1628"/>
                  <a:gd name="T13" fmla="*/ 0 h 1712"/>
                  <a:gd name="T14" fmla="*/ 144 w 1628"/>
                  <a:gd name="T15" fmla="*/ 28 h 1712"/>
                  <a:gd name="T16" fmla="*/ 201 w 1628"/>
                  <a:gd name="T17" fmla="*/ 92 h 1712"/>
                  <a:gd name="T18" fmla="*/ 180 w 1628"/>
                  <a:gd name="T19" fmla="*/ 151 h 1712"/>
                  <a:gd name="T20" fmla="*/ 130 w 1628"/>
                  <a:gd name="T21" fmla="*/ 172 h 1712"/>
                  <a:gd name="T22" fmla="*/ 116 w 1628"/>
                  <a:gd name="T23" fmla="*/ 245 h 1712"/>
                  <a:gd name="T24" fmla="*/ 173 w 1628"/>
                  <a:gd name="T25" fmla="*/ 302 h 1712"/>
                  <a:gd name="T26" fmla="*/ 158 w 1628"/>
                  <a:gd name="T27" fmla="*/ 397 h 1712"/>
                  <a:gd name="T28" fmla="*/ 92 w 1628"/>
                  <a:gd name="T29" fmla="*/ 425 h 1712"/>
                  <a:gd name="T30" fmla="*/ 78 w 1628"/>
                  <a:gd name="T31" fmla="*/ 491 h 1712"/>
                  <a:gd name="T32" fmla="*/ 21 w 1628"/>
                  <a:gd name="T33" fmla="*/ 534 h 1712"/>
                  <a:gd name="T34" fmla="*/ 0 w 1628"/>
                  <a:gd name="T35" fmla="*/ 621 h 1712"/>
                  <a:gd name="T36" fmla="*/ 0 w 1628"/>
                  <a:gd name="T37" fmla="*/ 642 h 1712"/>
                  <a:gd name="T38" fmla="*/ 14 w 1628"/>
                  <a:gd name="T39" fmla="*/ 824 h 1712"/>
                  <a:gd name="T40" fmla="*/ 144 w 1628"/>
                  <a:gd name="T41" fmla="*/ 1004 h 1712"/>
                  <a:gd name="T42" fmla="*/ 180 w 1628"/>
                  <a:gd name="T43" fmla="*/ 1126 h 1712"/>
                  <a:gd name="T44" fmla="*/ 310 w 1628"/>
                  <a:gd name="T45" fmla="*/ 1242 h 1712"/>
                  <a:gd name="T46" fmla="*/ 463 w 1628"/>
                  <a:gd name="T47" fmla="*/ 1308 h 1712"/>
                  <a:gd name="T48" fmla="*/ 586 w 1628"/>
                  <a:gd name="T49" fmla="*/ 1308 h 1712"/>
                  <a:gd name="T50" fmla="*/ 687 w 1628"/>
                  <a:gd name="T51" fmla="*/ 1337 h 1712"/>
                  <a:gd name="T52" fmla="*/ 751 w 1628"/>
                  <a:gd name="T53" fmla="*/ 1474 h 1712"/>
                  <a:gd name="T54" fmla="*/ 773 w 1628"/>
                  <a:gd name="T55" fmla="*/ 1663 h 1712"/>
                  <a:gd name="T56" fmla="*/ 990 w 1628"/>
                  <a:gd name="T57" fmla="*/ 1677 h 1712"/>
                  <a:gd name="T58" fmla="*/ 1091 w 1628"/>
                  <a:gd name="T59" fmla="*/ 1712 h 1712"/>
                  <a:gd name="T60" fmla="*/ 1193 w 1628"/>
                  <a:gd name="T61" fmla="*/ 1684 h 1712"/>
                  <a:gd name="T62" fmla="*/ 1323 w 1628"/>
                  <a:gd name="T63" fmla="*/ 1663 h 1712"/>
                  <a:gd name="T64" fmla="*/ 1403 w 1628"/>
                  <a:gd name="T65" fmla="*/ 1599 h 1712"/>
                  <a:gd name="T66" fmla="*/ 1498 w 1628"/>
                  <a:gd name="T67" fmla="*/ 1554 h 1712"/>
                  <a:gd name="T68" fmla="*/ 1540 w 1628"/>
                  <a:gd name="T69" fmla="*/ 1497 h 1712"/>
                  <a:gd name="T70" fmla="*/ 1628 w 1628"/>
                  <a:gd name="T71" fmla="*/ 1460 h 1712"/>
                  <a:gd name="T72" fmla="*/ 1455 w 1628"/>
                  <a:gd name="T73" fmla="*/ 1275 h 1712"/>
                  <a:gd name="T74" fmla="*/ 1443 w 1628"/>
                  <a:gd name="T75" fmla="*/ 1082 h 1712"/>
                  <a:gd name="T76" fmla="*/ 1476 w 1628"/>
                  <a:gd name="T77" fmla="*/ 919 h 1712"/>
                  <a:gd name="T78" fmla="*/ 1377 w 1628"/>
                  <a:gd name="T79" fmla="*/ 831 h 1712"/>
                  <a:gd name="T80" fmla="*/ 1368 w 1628"/>
                  <a:gd name="T81" fmla="*/ 756 h 1712"/>
                  <a:gd name="T82" fmla="*/ 1476 w 1628"/>
                  <a:gd name="T83" fmla="*/ 569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28" h="1712">
                    <a:moveTo>
                      <a:pt x="1476" y="569"/>
                    </a:moveTo>
                    <a:lnTo>
                      <a:pt x="1186" y="425"/>
                    </a:lnTo>
                    <a:lnTo>
                      <a:pt x="1200" y="340"/>
                    </a:lnTo>
                    <a:lnTo>
                      <a:pt x="1193" y="281"/>
                    </a:lnTo>
                    <a:lnTo>
                      <a:pt x="867" y="158"/>
                    </a:lnTo>
                    <a:lnTo>
                      <a:pt x="643" y="7"/>
                    </a:lnTo>
                    <a:lnTo>
                      <a:pt x="208" y="0"/>
                    </a:lnTo>
                    <a:lnTo>
                      <a:pt x="144" y="28"/>
                    </a:lnTo>
                    <a:lnTo>
                      <a:pt x="201" y="92"/>
                    </a:lnTo>
                    <a:lnTo>
                      <a:pt x="180" y="151"/>
                    </a:lnTo>
                    <a:lnTo>
                      <a:pt x="130" y="172"/>
                    </a:lnTo>
                    <a:lnTo>
                      <a:pt x="116" y="245"/>
                    </a:lnTo>
                    <a:lnTo>
                      <a:pt x="173" y="302"/>
                    </a:lnTo>
                    <a:lnTo>
                      <a:pt x="158" y="397"/>
                    </a:lnTo>
                    <a:lnTo>
                      <a:pt x="92" y="425"/>
                    </a:lnTo>
                    <a:lnTo>
                      <a:pt x="78" y="491"/>
                    </a:lnTo>
                    <a:lnTo>
                      <a:pt x="21" y="534"/>
                    </a:lnTo>
                    <a:lnTo>
                      <a:pt x="0" y="621"/>
                    </a:lnTo>
                    <a:lnTo>
                      <a:pt x="0" y="642"/>
                    </a:lnTo>
                    <a:lnTo>
                      <a:pt x="14" y="824"/>
                    </a:lnTo>
                    <a:lnTo>
                      <a:pt x="144" y="1004"/>
                    </a:lnTo>
                    <a:lnTo>
                      <a:pt x="180" y="1126"/>
                    </a:lnTo>
                    <a:lnTo>
                      <a:pt x="310" y="1242"/>
                    </a:lnTo>
                    <a:lnTo>
                      <a:pt x="463" y="1308"/>
                    </a:lnTo>
                    <a:lnTo>
                      <a:pt x="586" y="1308"/>
                    </a:lnTo>
                    <a:lnTo>
                      <a:pt x="687" y="1337"/>
                    </a:lnTo>
                    <a:lnTo>
                      <a:pt x="751" y="1474"/>
                    </a:lnTo>
                    <a:lnTo>
                      <a:pt x="773" y="1663"/>
                    </a:lnTo>
                    <a:lnTo>
                      <a:pt x="990" y="1677"/>
                    </a:lnTo>
                    <a:lnTo>
                      <a:pt x="1091" y="1712"/>
                    </a:lnTo>
                    <a:lnTo>
                      <a:pt x="1193" y="1684"/>
                    </a:lnTo>
                    <a:lnTo>
                      <a:pt x="1323" y="1663"/>
                    </a:lnTo>
                    <a:lnTo>
                      <a:pt x="1403" y="1599"/>
                    </a:lnTo>
                    <a:lnTo>
                      <a:pt x="1498" y="1554"/>
                    </a:lnTo>
                    <a:lnTo>
                      <a:pt x="1540" y="1497"/>
                    </a:lnTo>
                    <a:lnTo>
                      <a:pt x="1628" y="1460"/>
                    </a:lnTo>
                    <a:lnTo>
                      <a:pt x="1455" y="1275"/>
                    </a:lnTo>
                    <a:lnTo>
                      <a:pt x="1443" y="1082"/>
                    </a:lnTo>
                    <a:lnTo>
                      <a:pt x="1476" y="919"/>
                    </a:lnTo>
                    <a:lnTo>
                      <a:pt x="1377" y="831"/>
                    </a:lnTo>
                    <a:lnTo>
                      <a:pt x="1368" y="756"/>
                    </a:lnTo>
                    <a:lnTo>
                      <a:pt x="1476" y="56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8" name="Freeform 335"/>
              <p:cNvSpPr>
                <a:spLocks/>
              </p:cNvSpPr>
              <p:nvPr/>
            </p:nvSpPr>
            <p:spPr bwMode="auto">
              <a:xfrm>
                <a:off x="5044729" y="4482882"/>
                <a:ext cx="133840" cy="136790"/>
              </a:xfrm>
              <a:custGeom>
                <a:avLst/>
                <a:gdLst>
                  <a:gd name="T0" fmla="*/ 695 w 862"/>
                  <a:gd name="T1" fmla="*/ 803 h 881"/>
                  <a:gd name="T2" fmla="*/ 260 w 862"/>
                  <a:gd name="T3" fmla="*/ 796 h 881"/>
                  <a:gd name="T4" fmla="*/ 196 w 862"/>
                  <a:gd name="T5" fmla="*/ 824 h 881"/>
                  <a:gd name="T6" fmla="*/ 137 w 862"/>
                  <a:gd name="T7" fmla="*/ 810 h 881"/>
                  <a:gd name="T8" fmla="*/ 88 w 862"/>
                  <a:gd name="T9" fmla="*/ 852 h 881"/>
                  <a:gd name="T10" fmla="*/ 0 w 862"/>
                  <a:gd name="T11" fmla="*/ 881 h 881"/>
                  <a:gd name="T12" fmla="*/ 43 w 862"/>
                  <a:gd name="T13" fmla="*/ 685 h 881"/>
                  <a:gd name="T14" fmla="*/ 210 w 862"/>
                  <a:gd name="T15" fmla="*/ 425 h 881"/>
                  <a:gd name="T16" fmla="*/ 246 w 862"/>
                  <a:gd name="T17" fmla="*/ 288 h 881"/>
                  <a:gd name="T18" fmla="*/ 203 w 862"/>
                  <a:gd name="T19" fmla="*/ 130 h 881"/>
                  <a:gd name="T20" fmla="*/ 267 w 862"/>
                  <a:gd name="T21" fmla="*/ 96 h 881"/>
                  <a:gd name="T22" fmla="*/ 376 w 862"/>
                  <a:gd name="T23" fmla="*/ 130 h 881"/>
                  <a:gd name="T24" fmla="*/ 593 w 862"/>
                  <a:gd name="T25" fmla="*/ 118 h 881"/>
                  <a:gd name="T26" fmla="*/ 692 w 862"/>
                  <a:gd name="T27" fmla="*/ 0 h 881"/>
                  <a:gd name="T28" fmla="*/ 732 w 862"/>
                  <a:gd name="T29" fmla="*/ 108 h 881"/>
                  <a:gd name="T30" fmla="*/ 862 w 862"/>
                  <a:gd name="T31" fmla="*/ 326 h 881"/>
                  <a:gd name="T32" fmla="*/ 862 w 862"/>
                  <a:gd name="T33" fmla="*/ 446 h 881"/>
                  <a:gd name="T34" fmla="*/ 716 w 862"/>
                  <a:gd name="T35" fmla="*/ 564 h 881"/>
                  <a:gd name="T36" fmla="*/ 695 w 862"/>
                  <a:gd name="T37" fmla="*/ 803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2" h="881">
                    <a:moveTo>
                      <a:pt x="695" y="803"/>
                    </a:moveTo>
                    <a:lnTo>
                      <a:pt x="260" y="796"/>
                    </a:lnTo>
                    <a:lnTo>
                      <a:pt x="196" y="824"/>
                    </a:lnTo>
                    <a:lnTo>
                      <a:pt x="137" y="810"/>
                    </a:lnTo>
                    <a:lnTo>
                      <a:pt x="88" y="852"/>
                    </a:lnTo>
                    <a:lnTo>
                      <a:pt x="0" y="881"/>
                    </a:lnTo>
                    <a:lnTo>
                      <a:pt x="43" y="685"/>
                    </a:lnTo>
                    <a:lnTo>
                      <a:pt x="210" y="425"/>
                    </a:lnTo>
                    <a:lnTo>
                      <a:pt x="246" y="288"/>
                    </a:lnTo>
                    <a:lnTo>
                      <a:pt x="203" y="130"/>
                    </a:lnTo>
                    <a:lnTo>
                      <a:pt x="267" y="96"/>
                    </a:lnTo>
                    <a:lnTo>
                      <a:pt x="376" y="130"/>
                    </a:lnTo>
                    <a:lnTo>
                      <a:pt x="593" y="118"/>
                    </a:lnTo>
                    <a:lnTo>
                      <a:pt x="692" y="0"/>
                    </a:lnTo>
                    <a:lnTo>
                      <a:pt x="732" y="108"/>
                    </a:lnTo>
                    <a:lnTo>
                      <a:pt x="862" y="326"/>
                    </a:lnTo>
                    <a:lnTo>
                      <a:pt x="862" y="446"/>
                    </a:lnTo>
                    <a:lnTo>
                      <a:pt x="716" y="564"/>
                    </a:lnTo>
                    <a:lnTo>
                      <a:pt x="695" y="80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29" name="Freeform 336"/>
              <p:cNvSpPr>
                <a:spLocks/>
              </p:cNvSpPr>
              <p:nvPr/>
            </p:nvSpPr>
            <p:spPr bwMode="auto">
              <a:xfrm>
                <a:off x="4637930" y="4998522"/>
                <a:ext cx="328389" cy="301527"/>
              </a:xfrm>
              <a:custGeom>
                <a:avLst/>
                <a:gdLst>
                  <a:gd name="T0" fmla="*/ 683 w 2115"/>
                  <a:gd name="T1" fmla="*/ 1899 h 1942"/>
                  <a:gd name="T2" fmla="*/ 608 w 2115"/>
                  <a:gd name="T3" fmla="*/ 1791 h 1942"/>
                  <a:gd name="T4" fmla="*/ 541 w 2115"/>
                  <a:gd name="T5" fmla="*/ 1649 h 1942"/>
                  <a:gd name="T6" fmla="*/ 466 w 2115"/>
                  <a:gd name="T7" fmla="*/ 1422 h 1942"/>
                  <a:gd name="T8" fmla="*/ 411 w 2115"/>
                  <a:gd name="T9" fmla="*/ 1226 h 1942"/>
                  <a:gd name="T10" fmla="*/ 357 w 2115"/>
                  <a:gd name="T11" fmla="*/ 921 h 1942"/>
                  <a:gd name="T12" fmla="*/ 336 w 2115"/>
                  <a:gd name="T13" fmla="*/ 813 h 1942"/>
                  <a:gd name="T14" fmla="*/ 109 w 2115"/>
                  <a:gd name="T15" fmla="*/ 402 h 1942"/>
                  <a:gd name="T16" fmla="*/ 97 w 2115"/>
                  <a:gd name="T17" fmla="*/ 335 h 1942"/>
                  <a:gd name="T18" fmla="*/ 31 w 2115"/>
                  <a:gd name="T19" fmla="*/ 239 h 1942"/>
                  <a:gd name="T20" fmla="*/ 0 w 2115"/>
                  <a:gd name="T21" fmla="*/ 52 h 1942"/>
                  <a:gd name="T22" fmla="*/ 116 w 2115"/>
                  <a:gd name="T23" fmla="*/ 0 h 1942"/>
                  <a:gd name="T24" fmla="*/ 282 w 2115"/>
                  <a:gd name="T25" fmla="*/ 0 h 1942"/>
                  <a:gd name="T26" fmla="*/ 348 w 2115"/>
                  <a:gd name="T27" fmla="*/ 64 h 1942"/>
                  <a:gd name="T28" fmla="*/ 506 w 2115"/>
                  <a:gd name="T29" fmla="*/ 7 h 1942"/>
                  <a:gd name="T30" fmla="*/ 962 w 2115"/>
                  <a:gd name="T31" fmla="*/ 14 h 1942"/>
                  <a:gd name="T32" fmla="*/ 1099 w 2115"/>
                  <a:gd name="T33" fmla="*/ 99 h 1942"/>
                  <a:gd name="T34" fmla="*/ 1238 w 2115"/>
                  <a:gd name="T35" fmla="*/ 144 h 1942"/>
                  <a:gd name="T36" fmla="*/ 1404 w 2115"/>
                  <a:gd name="T37" fmla="*/ 109 h 1942"/>
                  <a:gd name="T38" fmla="*/ 1571 w 2115"/>
                  <a:gd name="T39" fmla="*/ 99 h 1942"/>
                  <a:gd name="T40" fmla="*/ 1694 w 2115"/>
                  <a:gd name="T41" fmla="*/ 14 h 1942"/>
                  <a:gd name="T42" fmla="*/ 1791 w 2115"/>
                  <a:gd name="T43" fmla="*/ 52 h 1942"/>
                  <a:gd name="T44" fmla="*/ 1966 w 2115"/>
                  <a:gd name="T45" fmla="*/ 64 h 1942"/>
                  <a:gd name="T46" fmla="*/ 2063 w 2115"/>
                  <a:gd name="T47" fmla="*/ 85 h 1942"/>
                  <a:gd name="T48" fmla="*/ 2115 w 2115"/>
                  <a:gd name="T49" fmla="*/ 137 h 1942"/>
                  <a:gd name="T50" fmla="*/ 1987 w 2115"/>
                  <a:gd name="T51" fmla="*/ 130 h 1942"/>
                  <a:gd name="T52" fmla="*/ 1824 w 2115"/>
                  <a:gd name="T53" fmla="*/ 194 h 1942"/>
                  <a:gd name="T54" fmla="*/ 1704 w 2115"/>
                  <a:gd name="T55" fmla="*/ 151 h 1942"/>
                  <a:gd name="T56" fmla="*/ 1422 w 2115"/>
                  <a:gd name="T57" fmla="*/ 248 h 1942"/>
                  <a:gd name="T58" fmla="*/ 1411 w 2115"/>
                  <a:gd name="T59" fmla="*/ 749 h 1942"/>
                  <a:gd name="T60" fmla="*/ 1259 w 2115"/>
                  <a:gd name="T61" fmla="*/ 770 h 1942"/>
                  <a:gd name="T62" fmla="*/ 1248 w 2115"/>
                  <a:gd name="T63" fmla="*/ 1202 h 1942"/>
                  <a:gd name="T64" fmla="*/ 1226 w 2115"/>
                  <a:gd name="T65" fmla="*/ 1899 h 1942"/>
                  <a:gd name="T66" fmla="*/ 1054 w 2115"/>
                  <a:gd name="T67" fmla="*/ 1942 h 1942"/>
                  <a:gd name="T68" fmla="*/ 943 w 2115"/>
                  <a:gd name="T69" fmla="*/ 1909 h 1942"/>
                  <a:gd name="T70" fmla="*/ 867 w 2115"/>
                  <a:gd name="T71" fmla="*/ 1866 h 1942"/>
                  <a:gd name="T72" fmla="*/ 825 w 2115"/>
                  <a:gd name="T73" fmla="*/ 1824 h 1942"/>
                  <a:gd name="T74" fmla="*/ 771 w 2115"/>
                  <a:gd name="T75" fmla="*/ 1824 h 1942"/>
                  <a:gd name="T76" fmla="*/ 683 w 2115"/>
                  <a:gd name="T77" fmla="*/ 1899 h 1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15" h="1942">
                    <a:moveTo>
                      <a:pt x="683" y="1899"/>
                    </a:moveTo>
                    <a:lnTo>
                      <a:pt x="608" y="1791"/>
                    </a:lnTo>
                    <a:lnTo>
                      <a:pt x="541" y="1649"/>
                    </a:lnTo>
                    <a:lnTo>
                      <a:pt x="466" y="1422"/>
                    </a:lnTo>
                    <a:lnTo>
                      <a:pt x="411" y="1226"/>
                    </a:lnTo>
                    <a:lnTo>
                      <a:pt x="357" y="921"/>
                    </a:lnTo>
                    <a:lnTo>
                      <a:pt x="336" y="813"/>
                    </a:lnTo>
                    <a:lnTo>
                      <a:pt x="109" y="402"/>
                    </a:lnTo>
                    <a:lnTo>
                      <a:pt x="97" y="335"/>
                    </a:lnTo>
                    <a:lnTo>
                      <a:pt x="31" y="239"/>
                    </a:lnTo>
                    <a:lnTo>
                      <a:pt x="0" y="52"/>
                    </a:lnTo>
                    <a:lnTo>
                      <a:pt x="116" y="0"/>
                    </a:lnTo>
                    <a:lnTo>
                      <a:pt x="282" y="0"/>
                    </a:lnTo>
                    <a:lnTo>
                      <a:pt x="348" y="64"/>
                    </a:lnTo>
                    <a:lnTo>
                      <a:pt x="506" y="7"/>
                    </a:lnTo>
                    <a:lnTo>
                      <a:pt x="962" y="14"/>
                    </a:lnTo>
                    <a:lnTo>
                      <a:pt x="1099" y="99"/>
                    </a:lnTo>
                    <a:lnTo>
                      <a:pt x="1238" y="144"/>
                    </a:lnTo>
                    <a:lnTo>
                      <a:pt x="1404" y="109"/>
                    </a:lnTo>
                    <a:lnTo>
                      <a:pt x="1571" y="99"/>
                    </a:lnTo>
                    <a:lnTo>
                      <a:pt x="1694" y="14"/>
                    </a:lnTo>
                    <a:lnTo>
                      <a:pt x="1791" y="52"/>
                    </a:lnTo>
                    <a:lnTo>
                      <a:pt x="1966" y="64"/>
                    </a:lnTo>
                    <a:lnTo>
                      <a:pt x="2063" y="85"/>
                    </a:lnTo>
                    <a:lnTo>
                      <a:pt x="2115" y="137"/>
                    </a:lnTo>
                    <a:lnTo>
                      <a:pt x="1987" y="130"/>
                    </a:lnTo>
                    <a:lnTo>
                      <a:pt x="1824" y="194"/>
                    </a:lnTo>
                    <a:lnTo>
                      <a:pt x="1704" y="151"/>
                    </a:lnTo>
                    <a:lnTo>
                      <a:pt x="1422" y="248"/>
                    </a:lnTo>
                    <a:lnTo>
                      <a:pt x="1411" y="749"/>
                    </a:lnTo>
                    <a:lnTo>
                      <a:pt x="1259" y="770"/>
                    </a:lnTo>
                    <a:lnTo>
                      <a:pt x="1248" y="1202"/>
                    </a:lnTo>
                    <a:lnTo>
                      <a:pt x="1226" y="1899"/>
                    </a:lnTo>
                    <a:lnTo>
                      <a:pt x="1054" y="1942"/>
                    </a:lnTo>
                    <a:lnTo>
                      <a:pt x="943" y="1909"/>
                    </a:lnTo>
                    <a:lnTo>
                      <a:pt x="867" y="1866"/>
                    </a:lnTo>
                    <a:lnTo>
                      <a:pt x="825" y="1824"/>
                    </a:lnTo>
                    <a:lnTo>
                      <a:pt x="771" y="1824"/>
                    </a:lnTo>
                    <a:lnTo>
                      <a:pt x="683" y="189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0" name="Freeform 337"/>
              <p:cNvSpPr>
                <a:spLocks/>
              </p:cNvSpPr>
              <p:nvPr/>
            </p:nvSpPr>
            <p:spPr bwMode="auto">
              <a:xfrm>
                <a:off x="4831703" y="5018707"/>
                <a:ext cx="197344" cy="224050"/>
              </a:xfrm>
              <a:custGeom>
                <a:avLst/>
                <a:gdLst>
                  <a:gd name="T0" fmla="*/ 1271 w 1271"/>
                  <a:gd name="T1" fmla="*/ 683 h 1443"/>
                  <a:gd name="T2" fmla="*/ 1204 w 1271"/>
                  <a:gd name="T3" fmla="*/ 586 h 1443"/>
                  <a:gd name="T4" fmla="*/ 1119 w 1271"/>
                  <a:gd name="T5" fmla="*/ 378 h 1443"/>
                  <a:gd name="T6" fmla="*/ 1098 w 1271"/>
                  <a:gd name="T7" fmla="*/ 281 h 1443"/>
                  <a:gd name="T8" fmla="*/ 869 w 1271"/>
                  <a:gd name="T9" fmla="*/ 109 h 1443"/>
                  <a:gd name="T10" fmla="*/ 867 w 1271"/>
                  <a:gd name="T11" fmla="*/ 7 h 1443"/>
                  <a:gd name="T12" fmla="*/ 739 w 1271"/>
                  <a:gd name="T13" fmla="*/ 0 h 1443"/>
                  <a:gd name="T14" fmla="*/ 576 w 1271"/>
                  <a:gd name="T15" fmla="*/ 64 h 1443"/>
                  <a:gd name="T16" fmla="*/ 456 w 1271"/>
                  <a:gd name="T17" fmla="*/ 21 h 1443"/>
                  <a:gd name="T18" fmla="*/ 174 w 1271"/>
                  <a:gd name="T19" fmla="*/ 118 h 1443"/>
                  <a:gd name="T20" fmla="*/ 163 w 1271"/>
                  <a:gd name="T21" fmla="*/ 619 h 1443"/>
                  <a:gd name="T22" fmla="*/ 11 w 1271"/>
                  <a:gd name="T23" fmla="*/ 640 h 1443"/>
                  <a:gd name="T24" fmla="*/ 0 w 1271"/>
                  <a:gd name="T25" fmla="*/ 1072 h 1443"/>
                  <a:gd name="T26" fmla="*/ 99 w 1271"/>
                  <a:gd name="T27" fmla="*/ 1183 h 1443"/>
                  <a:gd name="T28" fmla="*/ 153 w 1271"/>
                  <a:gd name="T29" fmla="*/ 1443 h 1443"/>
                  <a:gd name="T30" fmla="*/ 293 w 1271"/>
                  <a:gd name="T31" fmla="*/ 1443 h 1443"/>
                  <a:gd name="T32" fmla="*/ 477 w 1271"/>
                  <a:gd name="T33" fmla="*/ 1226 h 1443"/>
                  <a:gd name="T34" fmla="*/ 564 w 1271"/>
                  <a:gd name="T35" fmla="*/ 1214 h 1443"/>
                  <a:gd name="T36" fmla="*/ 642 w 1271"/>
                  <a:gd name="T37" fmla="*/ 1268 h 1443"/>
                  <a:gd name="T38" fmla="*/ 772 w 1271"/>
                  <a:gd name="T39" fmla="*/ 1259 h 1443"/>
                  <a:gd name="T40" fmla="*/ 881 w 1271"/>
                  <a:gd name="T41" fmla="*/ 1138 h 1443"/>
                  <a:gd name="T42" fmla="*/ 902 w 1271"/>
                  <a:gd name="T43" fmla="*/ 954 h 1443"/>
                  <a:gd name="T44" fmla="*/ 1053 w 1271"/>
                  <a:gd name="T45" fmla="*/ 900 h 1443"/>
                  <a:gd name="T46" fmla="*/ 1098 w 1271"/>
                  <a:gd name="T47" fmla="*/ 834 h 1443"/>
                  <a:gd name="T48" fmla="*/ 1271 w 1271"/>
                  <a:gd name="T49" fmla="*/ 68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1" h="1443">
                    <a:moveTo>
                      <a:pt x="1271" y="683"/>
                    </a:moveTo>
                    <a:lnTo>
                      <a:pt x="1204" y="586"/>
                    </a:lnTo>
                    <a:lnTo>
                      <a:pt x="1119" y="378"/>
                    </a:lnTo>
                    <a:lnTo>
                      <a:pt x="1098" y="281"/>
                    </a:lnTo>
                    <a:lnTo>
                      <a:pt x="869" y="109"/>
                    </a:lnTo>
                    <a:lnTo>
                      <a:pt x="867" y="7"/>
                    </a:lnTo>
                    <a:lnTo>
                      <a:pt x="739" y="0"/>
                    </a:lnTo>
                    <a:lnTo>
                      <a:pt x="576" y="64"/>
                    </a:lnTo>
                    <a:lnTo>
                      <a:pt x="456" y="21"/>
                    </a:lnTo>
                    <a:lnTo>
                      <a:pt x="174" y="118"/>
                    </a:lnTo>
                    <a:lnTo>
                      <a:pt x="163" y="619"/>
                    </a:lnTo>
                    <a:lnTo>
                      <a:pt x="11" y="640"/>
                    </a:lnTo>
                    <a:lnTo>
                      <a:pt x="0" y="1072"/>
                    </a:lnTo>
                    <a:lnTo>
                      <a:pt x="99" y="1183"/>
                    </a:lnTo>
                    <a:lnTo>
                      <a:pt x="153" y="1443"/>
                    </a:lnTo>
                    <a:lnTo>
                      <a:pt x="293" y="1443"/>
                    </a:lnTo>
                    <a:lnTo>
                      <a:pt x="477" y="1226"/>
                    </a:lnTo>
                    <a:lnTo>
                      <a:pt x="564" y="1214"/>
                    </a:lnTo>
                    <a:lnTo>
                      <a:pt x="642" y="1268"/>
                    </a:lnTo>
                    <a:lnTo>
                      <a:pt x="772" y="1259"/>
                    </a:lnTo>
                    <a:lnTo>
                      <a:pt x="881" y="1138"/>
                    </a:lnTo>
                    <a:lnTo>
                      <a:pt x="902" y="954"/>
                    </a:lnTo>
                    <a:lnTo>
                      <a:pt x="1053" y="900"/>
                    </a:lnTo>
                    <a:lnTo>
                      <a:pt x="1098" y="834"/>
                    </a:lnTo>
                    <a:lnTo>
                      <a:pt x="1271" y="68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1" name="Freeform 338"/>
              <p:cNvSpPr>
                <a:spLocks/>
              </p:cNvSpPr>
              <p:nvPr/>
            </p:nvSpPr>
            <p:spPr bwMode="auto">
              <a:xfrm>
                <a:off x="4966319" y="4962190"/>
                <a:ext cx="168309" cy="164272"/>
              </a:xfrm>
              <a:custGeom>
                <a:avLst/>
                <a:gdLst>
                  <a:gd name="T0" fmla="*/ 432 w 1084"/>
                  <a:gd name="T1" fmla="*/ 80 h 1058"/>
                  <a:gd name="T2" fmla="*/ 418 w 1084"/>
                  <a:gd name="T3" fmla="*/ 161 h 1058"/>
                  <a:gd name="T4" fmla="*/ 309 w 1084"/>
                  <a:gd name="T5" fmla="*/ 234 h 1058"/>
                  <a:gd name="T6" fmla="*/ 224 w 1084"/>
                  <a:gd name="T7" fmla="*/ 262 h 1058"/>
                  <a:gd name="T8" fmla="*/ 144 w 1084"/>
                  <a:gd name="T9" fmla="*/ 371 h 1058"/>
                  <a:gd name="T10" fmla="*/ 0 w 1084"/>
                  <a:gd name="T11" fmla="*/ 371 h 1058"/>
                  <a:gd name="T12" fmla="*/ 2 w 1084"/>
                  <a:gd name="T13" fmla="*/ 473 h 1058"/>
                  <a:gd name="T14" fmla="*/ 231 w 1084"/>
                  <a:gd name="T15" fmla="*/ 645 h 1058"/>
                  <a:gd name="T16" fmla="*/ 252 w 1084"/>
                  <a:gd name="T17" fmla="*/ 744 h 1058"/>
                  <a:gd name="T18" fmla="*/ 340 w 1084"/>
                  <a:gd name="T19" fmla="*/ 950 h 1058"/>
                  <a:gd name="T20" fmla="*/ 404 w 1084"/>
                  <a:gd name="T21" fmla="*/ 1047 h 1058"/>
                  <a:gd name="T22" fmla="*/ 512 w 1084"/>
                  <a:gd name="T23" fmla="*/ 1047 h 1058"/>
                  <a:gd name="T24" fmla="*/ 600 w 1084"/>
                  <a:gd name="T25" fmla="*/ 1004 h 1058"/>
                  <a:gd name="T26" fmla="*/ 824 w 1084"/>
                  <a:gd name="T27" fmla="*/ 1058 h 1058"/>
                  <a:gd name="T28" fmla="*/ 904 w 1084"/>
                  <a:gd name="T29" fmla="*/ 985 h 1058"/>
                  <a:gd name="T30" fmla="*/ 926 w 1084"/>
                  <a:gd name="T31" fmla="*/ 813 h 1058"/>
                  <a:gd name="T32" fmla="*/ 1063 w 1084"/>
                  <a:gd name="T33" fmla="*/ 718 h 1058"/>
                  <a:gd name="T34" fmla="*/ 1084 w 1084"/>
                  <a:gd name="T35" fmla="*/ 666 h 1058"/>
                  <a:gd name="T36" fmla="*/ 1013 w 1084"/>
                  <a:gd name="T37" fmla="*/ 567 h 1058"/>
                  <a:gd name="T38" fmla="*/ 1013 w 1084"/>
                  <a:gd name="T39" fmla="*/ 473 h 1058"/>
                  <a:gd name="T40" fmla="*/ 1056 w 1084"/>
                  <a:gd name="T41" fmla="*/ 428 h 1058"/>
                  <a:gd name="T42" fmla="*/ 1041 w 1084"/>
                  <a:gd name="T43" fmla="*/ 203 h 1058"/>
                  <a:gd name="T44" fmla="*/ 975 w 1084"/>
                  <a:gd name="T45" fmla="*/ 125 h 1058"/>
                  <a:gd name="T46" fmla="*/ 628 w 1084"/>
                  <a:gd name="T47" fmla="*/ 0 h 1058"/>
                  <a:gd name="T48" fmla="*/ 484 w 1084"/>
                  <a:gd name="T49" fmla="*/ 31 h 1058"/>
                  <a:gd name="T50" fmla="*/ 432 w 1084"/>
                  <a:gd name="T51" fmla="*/ 8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84" h="1058">
                    <a:moveTo>
                      <a:pt x="432" y="80"/>
                    </a:moveTo>
                    <a:lnTo>
                      <a:pt x="418" y="161"/>
                    </a:lnTo>
                    <a:lnTo>
                      <a:pt x="309" y="234"/>
                    </a:lnTo>
                    <a:lnTo>
                      <a:pt x="224" y="262"/>
                    </a:lnTo>
                    <a:lnTo>
                      <a:pt x="144" y="371"/>
                    </a:lnTo>
                    <a:lnTo>
                      <a:pt x="0" y="371"/>
                    </a:lnTo>
                    <a:lnTo>
                      <a:pt x="2" y="473"/>
                    </a:lnTo>
                    <a:lnTo>
                      <a:pt x="231" y="645"/>
                    </a:lnTo>
                    <a:lnTo>
                      <a:pt x="252" y="744"/>
                    </a:lnTo>
                    <a:lnTo>
                      <a:pt x="340" y="950"/>
                    </a:lnTo>
                    <a:lnTo>
                      <a:pt x="404" y="1047"/>
                    </a:lnTo>
                    <a:lnTo>
                      <a:pt x="512" y="1047"/>
                    </a:lnTo>
                    <a:lnTo>
                      <a:pt x="600" y="1004"/>
                    </a:lnTo>
                    <a:lnTo>
                      <a:pt x="824" y="1058"/>
                    </a:lnTo>
                    <a:lnTo>
                      <a:pt x="904" y="985"/>
                    </a:lnTo>
                    <a:lnTo>
                      <a:pt x="926" y="813"/>
                    </a:lnTo>
                    <a:lnTo>
                      <a:pt x="1063" y="718"/>
                    </a:lnTo>
                    <a:lnTo>
                      <a:pt x="1084" y="666"/>
                    </a:lnTo>
                    <a:lnTo>
                      <a:pt x="1013" y="567"/>
                    </a:lnTo>
                    <a:lnTo>
                      <a:pt x="1013" y="473"/>
                    </a:lnTo>
                    <a:lnTo>
                      <a:pt x="1056" y="428"/>
                    </a:lnTo>
                    <a:lnTo>
                      <a:pt x="1041" y="203"/>
                    </a:lnTo>
                    <a:lnTo>
                      <a:pt x="975" y="125"/>
                    </a:lnTo>
                    <a:lnTo>
                      <a:pt x="628" y="0"/>
                    </a:lnTo>
                    <a:lnTo>
                      <a:pt x="484" y="31"/>
                    </a:lnTo>
                    <a:lnTo>
                      <a:pt x="432" y="8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2" name="Freeform 339"/>
              <p:cNvSpPr>
                <a:spLocks/>
              </p:cNvSpPr>
              <p:nvPr/>
            </p:nvSpPr>
            <p:spPr bwMode="auto">
              <a:xfrm>
                <a:off x="4585140" y="4539710"/>
                <a:ext cx="43009" cy="20806"/>
              </a:xfrm>
              <a:custGeom>
                <a:avLst/>
                <a:gdLst>
                  <a:gd name="T0" fmla="*/ 36 w 277"/>
                  <a:gd name="T1" fmla="*/ 2 h 134"/>
                  <a:gd name="T2" fmla="*/ 0 w 277"/>
                  <a:gd name="T3" fmla="*/ 134 h 134"/>
                  <a:gd name="T4" fmla="*/ 277 w 277"/>
                  <a:gd name="T5" fmla="*/ 132 h 134"/>
                  <a:gd name="T6" fmla="*/ 272 w 277"/>
                  <a:gd name="T7" fmla="*/ 0 h 134"/>
                  <a:gd name="T8" fmla="*/ 36 w 277"/>
                  <a:gd name="T9" fmla="*/ 2 h 134"/>
                </a:gdLst>
                <a:ahLst/>
                <a:cxnLst>
                  <a:cxn ang="0">
                    <a:pos x="T0" y="T1"/>
                  </a:cxn>
                  <a:cxn ang="0">
                    <a:pos x="T2" y="T3"/>
                  </a:cxn>
                  <a:cxn ang="0">
                    <a:pos x="T4" y="T5"/>
                  </a:cxn>
                  <a:cxn ang="0">
                    <a:pos x="T6" y="T7"/>
                  </a:cxn>
                  <a:cxn ang="0">
                    <a:pos x="T8" y="T9"/>
                  </a:cxn>
                </a:cxnLst>
                <a:rect l="0" t="0" r="r" b="b"/>
                <a:pathLst>
                  <a:path w="277" h="134">
                    <a:moveTo>
                      <a:pt x="36" y="2"/>
                    </a:moveTo>
                    <a:lnTo>
                      <a:pt x="0" y="134"/>
                    </a:lnTo>
                    <a:lnTo>
                      <a:pt x="277" y="132"/>
                    </a:lnTo>
                    <a:lnTo>
                      <a:pt x="272" y="0"/>
                    </a:lnTo>
                    <a:lnTo>
                      <a:pt x="36" y="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3" name="Freeform 340"/>
              <p:cNvSpPr>
                <a:spLocks/>
              </p:cNvSpPr>
              <p:nvPr/>
            </p:nvSpPr>
            <p:spPr bwMode="auto">
              <a:xfrm>
                <a:off x="4093411" y="4398417"/>
                <a:ext cx="89123" cy="90986"/>
              </a:xfrm>
              <a:custGeom>
                <a:avLst/>
                <a:gdLst>
                  <a:gd name="T0" fmla="*/ 434 w 574"/>
                  <a:gd name="T1" fmla="*/ 130 h 586"/>
                  <a:gd name="T2" fmla="*/ 434 w 574"/>
                  <a:gd name="T3" fmla="*/ 305 h 586"/>
                  <a:gd name="T4" fmla="*/ 564 w 574"/>
                  <a:gd name="T5" fmla="*/ 369 h 586"/>
                  <a:gd name="T6" fmla="*/ 574 w 574"/>
                  <a:gd name="T7" fmla="*/ 456 h 586"/>
                  <a:gd name="T8" fmla="*/ 531 w 574"/>
                  <a:gd name="T9" fmla="*/ 586 h 586"/>
                  <a:gd name="T10" fmla="*/ 326 w 574"/>
                  <a:gd name="T11" fmla="*/ 511 h 586"/>
                  <a:gd name="T12" fmla="*/ 151 w 574"/>
                  <a:gd name="T13" fmla="*/ 348 h 586"/>
                  <a:gd name="T14" fmla="*/ 0 w 574"/>
                  <a:gd name="T15" fmla="*/ 206 h 586"/>
                  <a:gd name="T16" fmla="*/ 139 w 574"/>
                  <a:gd name="T17" fmla="*/ 0 h 586"/>
                  <a:gd name="T18" fmla="*/ 248 w 574"/>
                  <a:gd name="T19" fmla="*/ 55 h 586"/>
                  <a:gd name="T20" fmla="*/ 292 w 574"/>
                  <a:gd name="T21" fmla="*/ 97 h 586"/>
                  <a:gd name="T22" fmla="*/ 434 w 574"/>
                  <a:gd name="T23" fmla="*/ 13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4" h="586">
                    <a:moveTo>
                      <a:pt x="434" y="130"/>
                    </a:moveTo>
                    <a:lnTo>
                      <a:pt x="434" y="305"/>
                    </a:lnTo>
                    <a:lnTo>
                      <a:pt x="564" y="369"/>
                    </a:lnTo>
                    <a:lnTo>
                      <a:pt x="574" y="456"/>
                    </a:lnTo>
                    <a:lnTo>
                      <a:pt x="531" y="586"/>
                    </a:lnTo>
                    <a:lnTo>
                      <a:pt x="326" y="511"/>
                    </a:lnTo>
                    <a:lnTo>
                      <a:pt x="151" y="348"/>
                    </a:lnTo>
                    <a:lnTo>
                      <a:pt x="0" y="206"/>
                    </a:lnTo>
                    <a:lnTo>
                      <a:pt x="139" y="0"/>
                    </a:lnTo>
                    <a:lnTo>
                      <a:pt x="248" y="55"/>
                    </a:lnTo>
                    <a:lnTo>
                      <a:pt x="292" y="97"/>
                    </a:lnTo>
                    <a:lnTo>
                      <a:pt x="434" y="13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4" name="Freeform 341"/>
              <p:cNvSpPr>
                <a:spLocks/>
              </p:cNvSpPr>
              <p:nvPr/>
            </p:nvSpPr>
            <p:spPr bwMode="auto">
              <a:xfrm>
                <a:off x="5043642" y="4642341"/>
                <a:ext cx="36022" cy="47046"/>
              </a:xfrm>
              <a:custGeom>
                <a:avLst/>
                <a:gdLst>
                  <a:gd name="T0" fmla="*/ 0 w 232"/>
                  <a:gd name="T1" fmla="*/ 0 h 303"/>
                  <a:gd name="T2" fmla="*/ 50 w 232"/>
                  <a:gd name="T3" fmla="*/ 0 h 303"/>
                  <a:gd name="T4" fmla="*/ 57 w 232"/>
                  <a:gd name="T5" fmla="*/ 36 h 303"/>
                  <a:gd name="T6" fmla="*/ 95 w 232"/>
                  <a:gd name="T7" fmla="*/ 36 h 303"/>
                  <a:gd name="T8" fmla="*/ 116 w 232"/>
                  <a:gd name="T9" fmla="*/ 14 h 303"/>
                  <a:gd name="T10" fmla="*/ 175 w 232"/>
                  <a:gd name="T11" fmla="*/ 14 h 303"/>
                  <a:gd name="T12" fmla="*/ 232 w 232"/>
                  <a:gd name="T13" fmla="*/ 71 h 303"/>
                  <a:gd name="T14" fmla="*/ 217 w 232"/>
                  <a:gd name="T15" fmla="*/ 166 h 303"/>
                  <a:gd name="T16" fmla="*/ 151 w 232"/>
                  <a:gd name="T17" fmla="*/ 194 h 303"/>
                  <a:gd name="T18" fmla="*/ 137 w 232"/>
                  <a:gd name="T19" fmla="*/ 260 h 303"/>
                  <a:gd name="T20" fmla="*/ 80 w 232"/>
                  <a:gd name="T21" fmla="*/ 303 h 303"/>
                  <a:gd name="T22" fmla="*/ 73 w 232"/>
                  <a:gd name="T23" fmla="*/ 184 h 303"/>
                  <a:gd name="T24" fmla="*/ 21 w 232"/>
                  <a:gd name="T25" fmla="*/ 130 h 303"/>
                  <a:gd name="T26" fmla="*/ 0 w 232"/>
                  <a:gd name="T2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303">
                    <a:moveTo>
                      <a:pt x="0" y="0"/>
                    </a:moveTo>
                    <a:lnTo>
                      <a:pt x="50" y="0"/>
                    </a:lnTo>
                    <a:lnTo>
                      <a:pt x="57" y="36"/>
                    </a:lnTo>
                    <a:lnTo>
                      <a:pt x="95" y="36"/>
                    </a:lnTo>
                    <a:lnTo>
                      <a:pt x="116" y="14"/>
                    </a:lnTo>
                    <a:lnTo>
                      <a:pt x="175" y="14"/>
                    </a:lnTo>
                    <a:lnTo>
                      <a:pt x="232" y="71"/>
                    </a:lnTo>
                    <a:lnTo>
                      <a:pt x="217" y="166"/>
                    </a:lnTo>
                    <a:lnTo>
                      <a:pt x="151" y="194"/>
                    </a:lnTo>
                    <a:lnTo>
                      <a:pt x="137" y="260"/>
                    </a:lnTo>
                    <a:lnTo>
                      <a:pt x="80" y="303"/>
                    </a:lnTo>
                    <a:lnTo>
                      <a:pt x="73" y="184"/>
                    </a:lnTo>
                    <a:lnTo>
                      <a:pt x="21" y="130"/>
                    </a:lnTo>
                    <a:lnTo>
                      <a:pt x="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5" name="Freeform 342"/>
              <p:cNvSpPr>
                <a:spLocks/>
              </p:cNvSpPr>
              <p:nvPr/>
            </p:nvSpPr>
            <p:spPr bwMode="auto">
              <a:xfrm>
                <a:off x="5669676" y="3952492"/>
                <a:ext cx="16614" cy="18321"/>
              </a:xfrm>
              <a:custGeom>
                <a:avLst/>
                <a:gdLst>
                  <a:gd name="T0" fmla="*/ 95 w 107"/>
                  <a:gd name="T1" fmla="*/ 118 h 118"/>
                  <a:gd name="T2" fmla="*/ 107 w 107"/>
                  <a:gd name="T3" fmla="*/ 21 h 118"/>
                  <a:gd name="T4" fmla="*/ 76 w 107"/>
                  <a:gd name="T5" fmla="*/ 0 h 118"/>
                  <a:gd name="T6" fmla="*/ 45 w 107"/>
                  <a:gd name="T7" fmla="*/ 9 h 118"/>
                  <a:gd name="T8" fmla="*/ 0 w 107"/>
                  <a:gd name="T9" fmla="*/ 61 h 118"/>
                  <a:gd name="T10" fmla="*/ 95 w 107"/>
                  <a:gd name="T11" fmla="*/ 118 h 118"/>
                </a:gdLst>
                <a:ahLst/>
                <a:cxnLst>
                  <a:cxn ang="0">
                    <a:pos x="T0" y="T1"/>
                  </a:cxn>
                  <a:cxn ang="0">
                    <a:pos x="T2" y="T3"/>
                  </a:cxn>
                  <a:cxn ang="0">
                    <a:pos x="T4" y="T5"/>
                  </a:cxn>
                  <a:cxn ang="0">
                    <a:pos x="T6" y="T7"/>
                  </a:cxn>
                  <a:cxn ang="0">
                    <a:pos x="T8" y="T9"/>
                  </a:cxn>
                  <a:cxn ang="0">
                    <a:pos x="T10" y="T11"/>
                  </a:cxn>
                </a:cxnLst>
                <a:rect l="0" t="0" r="r" b="b"/>
                <a:pathLst>
                  <a:path w="107" h="118">
                    <a:moveTo>
                      <a:pt x="95" y="118"/>
                    </a:moveTo>
                    <a:lnTo>
                      <a:pt x="107" y="21"/>
                    </a:lnTo>
                    <a:lnTo>
                      <a:pt x="76" y="0"/>
                    </a:lnTo>
                    <a:lnTo>
                      <a:pt x="45" y="9"/>
                    </a:lnTo>
                    <a:lnTo>
                      <a:pt x="0" y="61"/>
                    </a:lnTo>
                    <a:lnTo>
                      <a:pt x="95" y="11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6" name="Freeform 343"/>
              <p:cNvSpPr>
                <a:spLocks/>
              </p:cNvSpPr>
              <p:nvPr/>
            </p:nvSpPr>
            <p:spPr bwMode="auto">
              <a:xfrm>
                <a:off x="5571858" y="3961963"/>
                <a:ext cx="112568" cy="80739"/>
              </a:xfrm>
              <a:custGeom>
                <a:avLst/>
                <a:gdLst>
                  <a:gd name="T0" fmla="*/ 725 w 725"/>
                  <a:gd name="T1" fmla="*/ 57 h 520"/>
                  <a:gd name="T2" fmla="*/ 630 w 725"/>
                  <a:gd name="T3" fmla="*/ 0 h 520"/>
                  <a:gd name="T4" fmla="*/ 557 w 725"/>
                  <a:gd name="T5" fmla="*/ 83 h 520"/>
                  <a:gd name="T6" fmla="*/ 406 w 725"/>
                  <a:gd name="T7" fmla="*/ 199 h 520"/>
                  <a:gd name="T8" fmla="*/ 333 w 725"/>
                  <a:gd name="T9" fmla="*/ 286 h 520"/>
                  <a:gd name="T10" fmla="*/ 196 w 725"/>
                  <a:gd name="T11" fmla="*/ 307 h 520"/>
                  <a:gd name="T12" fmla="*/ 122 w 725"/>
                  <a:gd name="T13" fmla="*/ 307 h 520"/>
                  <a:gd name="T14" fmla="*/ 30 w 725"/>
                  <a:gd name="T15" fmla="*/ 293 h 520"/>
                  <a:gd name="T16" fmla="*/ 0 w 725"/>
                  <a:gd name="T17" fmla="*/ 357 h 520"/>
                  <a:gd name="T18" fmla="*/ 108 w 725"/>
                  <a:gd name="T19" fmla="*/ 466 h 520"/>
                  <a:gd name="T20" fmla="*/ 510 w 725"/>
                  <a:gd name="T21" fmla="*/ 520 h 520"/>
                  <a:gd name="T22" fmla="*/ 522 w 725"/>
                  <a:gd name="T23" fmla="*/ 390 h 520"/>
                  <a:gd name="T24" fmla="*/ 663 w 725"/>
                  <a:gd name="T25" fmla="*/ 248 h 520"/>
                  <a:gd name="T26" fmla="*/ 621 w 725"/>
                  <a:gd name="T27" fmla="*/ 118 h 520"/>
                  <a:gd name="T28" fmla="*/ 718 w 725"/>
                  <a:gd name="T29" fmla="*/ 111 h 520"/>
                  <a:gd name="T30" fmla="*/ 725 w 725"/>
                  <a:gd name="T31" fmla="*/ 57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5" h="520">
                    <a:moveTo>
                      <a:pt x="725" y="57"/>
                    </a:moveTo>
                    <a:lnTo>
                      <a:pt x="630" y="0"/>
                    </a:lnTo>
                    <a:lnTo>
                      <a:pt x="557" y="83"/>
                    </a:lnTo>
                    <a:lnTo>
                      <a:pt x="406" y="199"/>
                    </a:lnTo>
                    <a:lnTo>
                      <a:pt x="333" y="286"/>
                    </a:lnTo>
                    <a:lnTo>
                      <a:pt x="196" y="307"/>
                    </a:lnTo>
                    <a:lnTo>
                      <a:pt x="122" y="307"/>
                    </a:lnTo>
                    <a:lnTo>
                      <a:pt x="30" y="293"/>
                    </a:lnTo>
                    <a:lnTo>
                      <a:pt x="0" y="357"/>
                    </a:lnTo>
                    <a:lnTo>
                      <a:pt x="108" y="466"/>
                    </a:lnTo>
                    <a:lnTo>
                      <a:pt x="510" y="520"/>
                    </a:lnTo>
                    <a:lnTo>
                      <a:pt x="522" y="390"/>
                    </a:lnTo>
                    <a:lnTo>
                      <a:pt x="663" y="248"/>
                    </a:lnTo>
                    <a:lnTo>
                      <a:pt x="621" y="118"/>
                    </a:lnTo>
                    <a:lnTo>
                      <a:pt x="718" y="111"/>
                    </a:lnTo>
                    <a:lnTo>
                      <a:pt x="725" y="5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7" name="Freeform 344"/>
              <p:cNvSpPr>
                <a:spLocks/>
              </p:cNvSpPr>
              <p:nvPr/>
            </p:nvSpPr>
            <p:spPr bwMode="auto">
              <a:xfrm>
                <a:off x="5551673" y="3950318"/>
                <a:ext cx="20185" cy="47977"/>
              </a:xfrm>
              <a:custGeom>
                <a:avLst/>
                <a:gdLst>
                  <a:gd name="T0" fmla="*/ 0 w 130"/>
                  <a:gd name="T1" fmla="*/ 215 h 309"/>
                  <a:gd name="T2" fmla="*/ 37 w 130"/>
                  <a:gd name="T3" fmla="*/ 137 h 309"/>
                  <a:gd name="T4" fmla="*/ 7 w 130"/>
                  <a:gd name="T5" fmla="*/ 49 h 309"/>
                  <a:gd name="T6" fmla="*/ 37 w 130"/>
                  <a:gd name="T7" fmla="*/ 0 h 309"/>
                  <a:gd name="T8" fmla="*/ 108 w 130"/>
                  <a:gd name="T9" fmla="*/ 14 h 309"/>
                  <a:gd name="T10" fmla="*/ 130 w 130"/>
                  <a:gd name="T11" fmla="*/ 186 h 309"/>
                  <a:gd name="T12" fmla="*/ 101 w 130"/>
                  <a:gd name="T13" fmla="*/ 309 h 309"/>
                  <a:gd name="T14" fmla="*/ 26 w 130"/>
                  <a:gd name="T15" fmla="*/ 288 h 309"/>
                  <a:gd name="T16" fmla="*/ 0 w 130"/>
                  <a:gd name="T17" fmla="*/ 21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09">
                    <a:moveTo>
                      <a:pt x="0" y="215"/>
                    </a:moveTo>
                    <a:lnTo>
                      <a:pt x="37" y="137"/>
                    </a:lnTo>
                    <a:lnTo>
                      <a:pt x="7" y="49"/>
                    </a:lnTo>
                    <a:lnTo>
                      <a:pt x="37" y="0"/>
                    </a:lnTo>
                    <a:lnTo>
                      <a:pt x="108" y="14"/>
                    </a:lnTo>
                    <a:lnTo>
                      <a:pt x="130" y="186"/>
                    </a:lnTo>
                    <a:lnTo>
                      <a:pt x="101" y="309"/>
                    </a:lnTo>
                    <a:lnTo>
                      <a:pt x="26" y="288"/>
                    </a:lnTo>
                    <a:lnTo>
                      <a:pt x="0" y="21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8" name="Freeform 345"/>
              <p:cNvSpPr>
                <a:spLocks/>
              </p:cNvSpPr>
              <p:nvPr/>
            </p:nvSpPr>
            <p:spPr bwMode="auto">
              <a:xfrm>
                <a:off x="5457427" y="3849085"/>
                <a:ext cx="30432" cy="31830"/>
              </a:xfrm>
              <a:custGeom>
                <a:avLst/>
                <a:gdLst>
                  <a:gd name="T0" fmla="*/ 21 w 196"/>
                  <a:gd name="T1" fmla="*/ 141 h 205"/>
                  <a:gd name="T2" fmla="*/ 0 w 196"/>
                  <a:gd name="T3" fmla="*/ 66 h 205"/>
                  <a:gd name="T4" fmla="*/ 54 w 196"/>
                  <a:gd name="T5" fmla="*/ 0 h 205"/>
                  <a:gd name="T6" fmla="*/ 184 w 196"/>
                  <a:gd name="T7" fmla="*/ 37 h 205"/>
                  <a:gd name="T8" fmla="*/ 137 w 196"/>
                  <a:gd name="T9" fmla="*/ 87 h 205"/>
                  <a:gd name="T10" fmla="*/ 137 w 196"/>
                  <a:gd name="T11" fmla="*/ 130 h 205"/>
                  <a:gd name="T12" fmla="*/ 196 w 196"/>
                  <a:gd name="T13" fmla="*/ 205 h 205"/>
                  <a:gd name="T14" fmla="*/ 96 w 196"/>
                  <a:gd name="T15" fmla="*/ 205 h 205"/>
                  <a:gd name="T16" fmla="*/ 21 w 196"/>
                  <a:gd name="T17" fmla="*/ 14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205">
                    <a:moveTo>
                      <a:pt x="21" y="141"/>
                    </a:moveTo>
                    <a:lnTo>
                      <a:pt x="0" y="66"/>
                    </a:lnTo>
                    <a:lnTo>
                      <a:pt x="54" y="0"/>
                    </a:lnTo>
                    <a:lnTo>
                      <a:pt x="184" y="37"/>
                    </a:lnTo>
                    <a:lnTo>
                      <a:pt x="137" y="87"/>
                    </a:lnTo>
                    <a:lnTo>
                      <a:pt x="137" y="130"/>
                    </a:lnTo>
                    <a:lnTo>
                      <a:pt x="196" y="205"/>
                    </a:lnTo>
                    <a:lnTo>
                      <a:pt x="96" y="205"/>
                    </a:lnTo>
                    <a:lnTo>
                      <a:pt x="21" y="14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39" name="Freeform 346"/>
              <p:cNvSpPr>
                <a:spLocks/>
              </p:cNvSpPr>
              <p:nvPr/>
            </p:nvSpPr>
            <p:spPr bwMode="auto">
              <a:xfrm>
                <a:off x="5791094" y="3645064"/>
                <a:ext cx="392824" cy="370155"/>
              </a:xfrm>
              <a:custGeom>
                <a:avLst/>
                <a:gdLst>
                  <a:gd name="T0" fmla="*/ 2530 w 2530"/>
                  <a:gd name="T1" fmla="*/ 423 h 2384"/>
                  <a:gd name="T2" fmla="*/ 2334 w 2530"/>
                  <a:gd name="T3" fmla="*/ 456 h 2384"/>
                  <a:gd name="T4" fmla="*/ 2171 w 2530"/>
                  <a:gd name="T5" fmla="*/ 423 h 2384"/>
                  <a:gd name="T6" fmla="*/ 2027 w 2530"/>
                  <a:gd name="T7" fmla="*/ 437 h 2384"/>
                  <a:gd name="T8" fmla="*/ 2013 w 2530"/>
                  <a:gd name="T9" fmla="*/ 728 h 2384"/>
                  <a:gd name="T10" fmla="*/ 2121 w 2530"/>
                  <a:gd name="T11" fmla="*/ 763 h 2384"/>
                  <a:gd name="T12" fmla="*/ 2230 w 2530"/>
                  <a:gd name="T13" fmla="*/ 879 h 2384"/>
                  <a:gd name="T14" fmla="*/ 2202 w 2530"/>
                  <a:gd name="T15" fmla="*/ 952 h 2384"/>
                  <a:gd name="T16" fmla="*/ 2093 w 2530"/>
                  <a:gd name="T17" fmla="*/ 1040 h 2384"/>
                  <a:gd name="T18" fmla="*/ 2072 w 2530"/>
                  <a:gd name="T19" fmla="*/ 1198 h 2384"/>
                  <a:gd name="T20" fmla="*/ 1970 w 2530"/>
                  <a:gd name="T21" fmla="*/ 1248 h 2384"/>
                  <a:gd name="T22" fmla="*/ 1933 w 2530"/>
                  <a:gd name="T23" fmla="*/ 1394 h 2384"/>
                  <a:gd name="T24" fmla="*/ 1630 w 2530"/>
                  <a:gd name="T25" fmla="*/ 1682 h 2384"/>
                  <a:gd name="T26" fmla="*/ 1514 w 2530"/>
                  <a:gd name="T27" fmla="*/ 1689 h 2384"/>
                  <a:gd name="T28" fmla="*/ 1455 w 2530"/>
                  <a:gd name="T29" fmla="*/ 1640 h 2384"/>
                  <a:gd name="T30" fmla="*/ 1375 w 2530"/>
                  <a:gd name="T31" fmla="*/ 1833 h 2384"/>
                  <a:gd name="T32" fmla="*/ 1550 w 2530"/>
                  <a:gd name="T33" fmla="*/ 2131 h 2384"/>
                  <a:gd name="T34" fmla="*/ 1536 w 2530"/>
                  <a:gd name="T35" fmla="*/ 2261 h 2384"/>
                  <a:gd name="T36" fmla="*/ 1311 w 2530"/>
                  <a:gd name="T37" fmla="*/ 2233 h 2384"/>
                  <a:gd name="T38" fmla="*/ 1188 w 2530"/>
                  <a:gd name="T39" fmla="*/ 2296 h 2384"/>
                  <a:gd name="T40" fmla="*/ 1108 w 2530"/>
                  <a:gd name="T41" fmla="*/ 2384 h 2384"/>
                  <a:gd name="T42" fmla="*/ 1028 w 2530"/>
                  <a:gd name="T43" fmla="*/ 2348 h 2384"/>
                  <a:gd name="T44" fmla="*/ 1014 w 2530"/>
                  <a:gd name="T45" fmla="*/ 2306 h 2384"/>
                  <a:gd name="T46" fmla="*/ 957 w 2530"/>
                  <a:gd name="T47" fmla="*/ 2268 h 2384"/>
                  <a:gd name="T48" fmla="*/ 933 w 2530"/>
                  <a:gd name="T49" fmla="*/ 2166 h 2384"/>
                  <a:gd name="T50" fmla="*/ 905 w 2530"/>
                  <a:gd name="T51" fmla="*/ 2131 h 2384"/>
                  <a:gd name="T52" fmla="*/ 782 w 2530"/>
                  <a:gd name="T53" fmla="*/ 2124 h 2384"/>
                  <a:gd name="T54" fmla="*/ 716 w 2530"/>
                  <a:gd name="T55" fmla="*/ 2145 h 2384"/>
                  <a:gd name="T56" fmla="*/ 515 w 2530"/>
                  <a:gd name="T57" fmla="*/ 2131 h 2384"/>
                  <a:gd name="T58" fmla="*/ 449 w 2530"/>
                  <a:gd name="T59" fmla="*/ 2145 h 2384"/>
                  <a:gd name="T60" fmla="*/ 232 w 2530"/>
                  <a:gd name="T61" fmla="*/ 2159 h 2384"/>
                  <a:gd name="T62" fmla="*/ 168 w 2530"/>
                  <a:gd name="T63" fmla="*/ 2131 h 2384"/>
                  <a:gd name="T64" fmla="*/ 142 w 2530"/>
                  <a:gd name="T65" fmla="*/ 2117 h 2384"/>
                  <a:gd name="T66" fmla="*/ 151 w 2530"/>
                  <a:gd name="T67" fmla="*/ 1975 h 2384"/>
                  <a:gd name="T68" fmla="*/ 359 w 2530"/>
                  <a:gd name="T69" fmla="*/ 1890 h 2384"/>
                  <a:gd name="T70" fmla="*/ 359 w 2530"/>
                  <a:gd name="T71" fmla="*/ 1779 h 2384"/>
                  <a:gd name="T72" fmla="*/ 260 w 2530"/>
                  <a:gd name="T73" fmla="*/ 1770 h 2384"/>
                  <a:gd name="T74" fmla="*/ 272 w 2530"/>
                  <a:gd name="T75" fmla="*/ 1661 h 2384"/>
                  <a:gd name="T76" fmla="*/ 0 w 2530"/>
                  <a:gd name="T77" fmla="*/ 1434 h 2384"/>
                  <a:gd name="T78" fmla="*/ 0 w 2530"/>
                  <a:gd name="T79" fmla="*/ 1335 h 2384"/>
                  <a:gd name="T80" fmla="*/ 196 w 2530"/>
                  <a:gd name="T81" fmla="*/ 1347 h 2384"/>
                  <a:gd name="T82" fmla="*/ 272 w 2530"/>
                  <a:gd name="T83" fmla="*/ 1356 h 2384"/>
                  <a:gd name="T84" fmla="*/ 598 w 2530"/>
                  <a:gd name="T85" fmla="*/ 1389 h 2384"/>
                  <a:gd name="T86" fmla="*/ 815 w 2530"/>
                  <a:gd name="T87" fmla="*/ 1335 h 2384"/>
                  <a:gd name="T88" fmla="*/ 815 w 2530"/>
                  <a:gd name="T89" fmla="*/ 1184 h 2384"/>
                  <a:gd name="T90" fmla="*/ 836 w 2530"/>
                  <a:gd name="T91" fmla="*/ 1075 h 2384"/>
                  <a:gd name="T92" fmla="*/ 966 w 2530"/>
                  <a:gd name="T93" fmla="*/ 1054 h 2384"/>
                  <a:gd name="T94" fmla="*/ 1075 w 2530"/>
                  <a:gd name="T95" fmla="*/ 966 h 2384"/>
                  <a:gd name="T96" fmla="*/ 1259 w 2530"/>
                  <a:gd name="T97" fmla="*/ 999 h 2384"/>
                  <a:gd name="T98" fmla="*/ 1259 w 2530"/>
                  <a:gd name="T99" fmla="*/ 836 h 2384"/>
                  <a:gd name="T100" fmla="*/ 1401 w 2530"/>
                  <a:gd name="T101" fmla="*/ 586 h 2384"/>
                  <a:gd name="T102" fmla="*/ 1531 w 2530"/>
                  <a:gd name="T103" fmla="*/ 607 h 2384"/>
                  <a:gd name="T104" fmla="*/ 1661 w 2530"/>
                  <a:gd name="T105" fmla="*/ 381 h 2384"/>
                  <a:gd name="T106" fmla="*/ 1607 w 2530"/>
                  <a:gd name="T107" fmla="*/ 184 h 2384"/>
                  <a:gd name="T108" fmla="*/ 1963 w 2530"/>
                  <a:gd name="T109" fmla="*/ 33 h 2384"/>
                  <a:gd name="T110" fmla="*/ 2072 w 2530"/>
                  <a:gd name="T111" fmla="*/ 33 h 2384"/>
                  <a:gd name="T112" fmla="*/ 2129 w 2530"/>
                  <a:gd name="T113" fmla="*/ 0 h 2384"/>
                  <a:gd name="T114" fmla="*/ 2218 w 2530"/>
                  <a:gd name="T115" fmla="*/ 36 h 2384"/>
                  <a:gd name="T116" fmla="*/ 2270 w 2530"/>
                  <a:gd name="T117" fmla="*/ 116 h 2384"/>
                  <a:gd name="T118" fmla="*/ 2308 w 2530"/>
                  <a:gd name="T119" fmla="*/ 241 h 2384"/>
                  <a:gd name="T120" fmla="*/ 2429 w 2530"/>
                  <a:gd name="T121" fmla="*/ 324 h 2384"/>
                  <a:gd name="T122" fmla="*/ 2530 w 2530"/>
                  <a:gd name="T123" fmla="*/ 423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0" h="2384">
                    <a:moveTo>
                      <a:pt x="2530" y="423"/>
                    </a:moveTo>
                    <a:lnTo>
                      <a:pt x="2334" y="456"/>
                    </a:lnTo>
                    <a:lnTo>
                      <a:pt x="2171" y="423"/>
                    </a:lnTo>
                    <a:lnTo>
                      <a:pt x="2027" y="437"/>
                    </a:lnTo>
                    <a:lnTo>
                      <a:pt x="2013" y="728"/>
                    </a:lnTo>
                    <a:lnTo>
                      <a:pt x="2121" y="763"/>
                    </a:lnTo>
                    <a:lnTo>
                      <a:pt x="2230" y="879"/>
                    </a:lnTo>
                    <a:lnTo>
                      <a:pt x="2202" y="952"/>
                    </a:lnTo>
                    <a:lnTo>
                      <a:pt x="2093" y="1040"/>
                    </a:lnTo>
                    <a:lnTo>
                      <a:pt x="2072" y="1198"/>
                    </a:lnTo>
                    <a:lnTo>
                      <a:pt x="1970" y="1248"/>
                    </a:lnTo>
                    <a:lnTo>
                      <a:pt x="1933" y="1394"/>
                    </a:lnTo>
                    <a:lnTo>
                      <a:pt x="1630" y="1682"/>
                    </a:lnTo>
                    <a:lnTo>
                      <a:pt x="1514" y="1689"/>
                    </a:lnTo>
                    <a:lnTo>
                      <a:pt x="1455" y="1640"/>
                    </a:lnTo>
                    <a:lnTo>
                      <a:pt x="1375" y="1833"/>
                    </a:lnTo>
                    <a:lnTo>
                      <a:pt x="1550" y="2131"/>
                    </a:lnTo>
                    <a:lnTo>
                      <a:pt x="1536" y="2261"/>
                    </a:lnTo>
                    <a:lnTo>
                      <a:pt x="1311" y="2233"/>
                    </a:lnTo>
                    <a:lnTo>
                      <a:pt x="1188" y="2296"/>
                    </a:lnTo>
                    <a:lnTo>
                      <a:pt x="1108" y="2384"/>
                    </a:lnTo>
                    <a:lnTo>
                      <a:pt x="1028" y="2348"/>
                    </a:lnTo>
                    <a:lnTo>
                      <a:pt x="1014" y="2306"/>
                    </a:lnTo>
                    <a:lnTo>
                      <a:pt x="957" y="2268"/>
                    </a:lnTo>
                    <a:lnTo>
                      <a:pt x="933" y="2166"/>
                    </a:lnTo>
                    <a:lnTo>
                      <a:pt x="905" y="2131"/>
                    </a:lnTo>
                    <a:lnTo>
                      <a:pt x="782" y="2124"/>
                    </a:lnTo>
                    <a:lnTo>
                      <a:pt x="716" y="2145"/>
                    </a:lnTo>
                    <a:lnTo>
                      <a:pt x="515" y="2131"/>
                    </a:lnTo>
                    <a:lnTo>
                      <a:pt x="449" y="2145"/>
                    </a:lnTo>
                    <a:lnTo>
                      <a:pt x="232" y="2159"/>
                    </a:lnTo>
                    <a:lnTo>
                      <a:pt x="168" y="2131"/>
                    </a:lnTo>
                    <a:lnTo>
                      <a:pt x="142" y="2117"/>
                    </a:lnTo>
                    <a:lnTo>
                      <a:pt x="151" y="1975"/>
                    </a:lnTo>
                    <a:lnTo>
                      <a:pt x="359" y="1890"/>
                    </a:lnTo>
                    <a:lnTo>
                      <a:pt x="359" y="1779"/>
                    </a:lnTo>
                    <a:lnTo>
                      <a:pt x="260" y="1770"/>
                    </a:lnTo>
                    <a:lnTo>
                      <a:pt x="272" y="1661"/>
                    </a:lnTo>
                    <a:lnTo>
                      <a:pt x="0" y="1434"/>
                    </a:lnTo>
                    <a:lnTo>
                      <a:pt x="0" y="1335"/>
                    </a:lnTo>
                    <a:lnTo>
                      <a:pt x="196" y="1347"/>
                    </a:lnTo>
                    <a:lnTo>
                      <a:pt x="272" y="1356"/>
                    </a:lnTo>
                    <a:lnTo>
                      <a:pt x="598" y="1389"/>
                    </a:lnTo>
                    <a:lnTo>
                      <a:pt x="815" y="1335"/>
                    </a:lnTo>
                    <a:lnTo>
                      <a:pt x="815" y="1184"/>
                    </a:lnTo>
                    <a:lnTo>
                      <a:pt x="836" y="1075"/>
                    </a:lnTo>
                    <a:lnTo>
                      <a:pt x="966" y="1054"/>
                    </a:lnTo>
                    <a:lnTo>
                      <a:pt x="1075" y="966"/>
                    </a:lnTo>
                    <a:lnTo>
                      <a:pt x="1259" y="999"/>
                    </a:lnTo>
                    <a:lnTo>
                      <a:pt x="1259" y="836"/>
                    </a:lnTo>
                    <a:lnTo>
                      <a:pt x="1401" y="586"/>
                    </a:lnTo>
                    <a:lnTo>
                      <a:pt x="1531" y="607"/>
                    </a:lnTo>
                    <a:lnTo>
                      <a:pt x="1661" y="381"/>
                    </a:lnTo>
                    <a:lnTo>
                      <a:pt x="1607" y="184"/>
                    </a:lnTo>
                    <a:lnTo>
                      <a:pt x="1963" y="33"/>
                    </a:lnTo>
                    <a:lnTo>
                      <a:pt x="2072" y="33"/>
                    </a:lnTo>
                    <a:lnTo>
                      <a:pt x="2129" y="0"/>
                    </a:lnTo>
                    <a:lnTo>
                      <a:pt x="2218" y="36"/>
                    </a:lnTo>
                    <a:lnTo>
                      <a:pt x="2270" y="116"/>
                    </a:lnTo>
                    <a:lnTo>
                      <a:pt x="2308" y="241"/>
                    </a:lnTo>
                    <a:lnTo>
                      <a:pt x="2429" y="324"/>
                    </a:lnTo>
                    <a:lnTo>
                      <a:pt x="2530" y="42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0" name="Freeform 347"/>
              <p:cNvSpPr>
                <a:spLocks/>
              </p:cNvSpPr>
              <p:nvPr/>
            </p:nvSpPr>
            <p:spPr bwMode="auto">
              <a:xfrm>
                <a:off x="5187108" y="3676273"/>
                <a:ext cx="33382" cy="80739"/>
              </a:xfrm>
              <a:custGeom>
                <a:avLst/>
                <a:gdLst>
                  <a:gd name="T0" fmla="*/ 115 w 215"/>
                  <a:gd name="T1" fmla="*/ 472 h 520"/>
                  <a:gd name="T2" fmla="*/ 71 w 215"/>
                  <a:gd name="T3" fmla="*/ 465 h 520"/>
                  <a:gd name="T4" fmla="*/ 47 w 215"/>
                  <a:gd name="T5" fmla="*/ 520 h 520"/>
                  <a:gd name="T6" fmla="*/ 4 w 215"/>
                  <a:gd name="T7" fmla="*/ 503 h 520"/>
                  <a:gd name="T8" fmla="*/ 0 w 215"/>
                  <a:gd name="T9" fmla="*/ 498 h 520"/>
                  <a:gd name="T10" fmla="*/ 9 w 215"/>
                  <a:gd name="T11" fmla="*/ 461 h 520"/>
                  <a:gd name="T12" fmla="*/ 40 w 215"/>
                  <a:gd name="T13" fmla="*/ 397 h 520"/>
                  <a:gd name="T14" fmla="*/ 61 w 215"/>
                  <a:gd name="T15" fmla="*/ 99 h 520"/>
                  <a:gd name="T16" fmla="*/ 170 w 215"/>
                  <a:gd name="T17" fmla="*/ 0 h 520"/>
                  <a:gd name="T18" fmla="*/ 215 w 215"/>
                  <a:gd name="T19" fmla="*/ 50 h 520"/>
                  <a:gd name="T20" fmla="*/ 198 w 215"/>
                  <a:gd name="T21" fmla="*/ 189 h 520"/>
                  <a:gd name="T22" fmla="*/ 203 w 215"/>
                  <a:gd name="T23" fmla="*/ 307 h 520"/>
                  <a:gd name="T24" fmla="*/ 146 w 215"/>
                  <a:gd name="T25" fmla="*/ 359 h 520"/>
                  <a:gd name="T26" fmla="*/ 148 w 215"/>
                  <a:gd name="T27" fmla="*/ 423 h 520"/>
                  <a:gd name="T28" fmla="*/ 115 w 215"/>
                  <a:gd name="T29" fmla="*/ 47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 h="520">
                    <a:moveTo>
                      <a:pt x="115" y="472"/>
                    </a:moveTo>
                    <a:lnTo>
                      <a:pt x="71" y="465"/>
                    </a:lnTo>
                    <a:lnTo>
                      <a:pt x="47" y="520"/>
                    </a:lnTo>
                    <a:lnTo>
                      <a:pt x="4" y="503"/>
                    </a:lnTo>
                    <a:lnTo>
                      <a:pt x="0" y="498"/>
                    </a:lnTo>
                    <a:lnTo>
                      <a:pt x="9" y="461"/>
                    </a:lnTo>
                    <a:lnTo>
                      <a:pt x="40" y="397"/>
                    </a:lnTo>
                    <a:lnTo>
                      <a:pt x="61" y="99"/>
                    </a:lnTo>
                    <a:lnTo>
                      <a:pt x="170" y="0"/>
                    </a:lnTo>
                    <a:lnTo>
                      <a:pt x="215" y="50"/>
                    </a:lnTo>
                    <a:lnTo>
                      <a:pt x="198" y="189"/>
                    </a:lnTo>
                    <a:lnTo>
                      <a:pt x="203" y="307"/>
                    </a:lnTo>
                    <a:lnTo>
                      <a:pt x="146" y="359"/>
                    </a:lnTo>
                    <a:lnTo>
                      <a:pt x="148" y="423"/>
                    </a:lnTo>
                    <a:lnTo>
                      <a:pt x="115" y="47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1" name="Freeform 348"/>
              <p:cNvSpPr>
                <a:spLocks/>
              </p:cNvSpPr>
              <p:nvPr/>
            </p:nvSpPr>
            <p:spPr bwMode="auto">
              <a:xfrm>
                <a:off x="5159936" y="3748472"/>
                <a:ext cx="45027" cy="112258"/>
              </a:xfrm>
              <a:custGeom>
                <a:avLst/>
                <a:gdLst>
                  <a:gd name="T0" fmla="*/ 28 w 290"/>
                  <a:gd name="T1" fmla="*/ 397 h 723"/>
                  <a:gd name="T2" fmla="*/ 73 w 290"/>
                  <a:gd name="T3" fmla="*/ 312 h 723"/>
                  <a:gd name="T4" fmla="*/ 90 w 290"/>
                  <a:gd name="T5" fmla="*/ 248 h 723"/>
                  <a:gd name="T6" fmla="*/ 135 w 290"/>
                  <a:gd name="T7" fmla="*/ 170 h 723"/>
                  <a:gd name="T8" fmla="*/ 156 w 290"/>
                  <a:gd name="T9" fmla="*/ 104 h 723"/>
                  <a:gd name="T10" fmla="*/ 175 w 290"/>
                  <a:gd name="T11" fmla="*/ 33 h 723"/>
                  <a:gd name="T12" fmla="*/ 179 w 290"/>
                  <a:gd name="T13" fmla="*/ 38 h 723"/>
                  <a:gd name="T14" fmla="*/ 222 w 290"/>
                  <a:gd name="T15" fmla="*/ 55 h 723"/>
                  <a:gd name="T16" fmla="*/ 246 w 290"/>
                  <a:gd name="T17" fmla="*/ 0 h 723"/>
                  <a:gd name="T18" fmla="*/ 290 w 290"/>
                  <a:gd name="T19" fmla="*/ 7 h 723"/>
                  <a:gd name="T20" fmla="*/ 227 w 290"/>
                  <a:gd name="T21" fmla="*/ 220 h 723"/>
                  <a:gd name="T22" fmla="*/ 222 w 290"/>
                  <a:gd name="T23" fmla="*/ 246 h 723"/>
                  <a:gd name="T24" fmla="*/ 149 w 290"/>
                  <a:gd name="T25" fmla="*/ 218 h 723"/>
                  <a:gd name="T26" fmla="*/ 127 w 290"/>
                  <a:gd name="T27" fmla="*/ 300 h 723"/>
                  <a:gd name="T28" fmla="*/ 160 w 290"/>
                  <a:gd name="T29" fmla="*/ 355 h 723"/>
                  <a:gd name="T30" fmla="*/ 120 w 290"/>
                  <a:gd name="T31" fmla="*/ 390 h 723"/>
                  <a:gd name="T32" fmla="*/ 168 w 290"/>
                  <a:gd name="T33" fmla="*/ 442 h 723"/>
                  <a:gd name="T34" fmla="*/ 149 w 290"/>
                  <a:gd name="T35" fmla="*/ 567 h 723"/>
                  <a:gd name="T36" fmla="*/ 90 w 290"/>
                  <a:gd name="T37" fmla="*/ 723 h 723"/>
                  <a:gd name="T38" fmla="*/ 68 w 290"/>
                  <a:gd name="T39" fmla="*/ 721 h 723"/>
                  <a:gd name="T40" fmla="*/ 28 w 290"/>
                  <a:gd name="T41" fmla="*/ 589 h 723"/>
                  <a:gd name="T42" fmla="*/ 0 w 290"/>
                  <a:gd name="T43" fmla="*/ 496 h 723"/>
                  <a:gd name="T44" fmla="*/ 47 w 290"/>
                  <a:gd name="T45" fmla="*/ 442 h 723"/>
                  <a:gd name="T46" fmla="*/ 28 w 290"/>
                  <a:gd name="T47" fmla="*/ 397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0" h="723">
                    <a:moveTo>
                      <a:pt x="28" y="397"/>
                    </a:moveTo>
                    <a:lnTo>
                      <a:pt x="73" y="312"/>
                    </a:lnTo>
                    <a:lnTo>
                      <a:pt x="90" y="248"/>
                    </a:lnTo>
                    <a:lnTo>
                      <a:pt x="135" y="170"/>
                    </a:lnTo>
                    <a:lnTo>
                      <a:pt x="156" y="104"/>
                    </a:lnTo>
                    <a:lnTo>
                      <a:pt x="175" y="33"/>
                    </a:lnTo>
                    <a:lnTo>
                      <a:pt x="179" y="38"/>
                    </a:lnTo>
                    <a:lnTo>
                      <a:pt x="222" y="55"/>
                    </a:lnTo>
                    <a:lnTo>
                      <a:pt x="246" y="0"/>
                    </a:lnTo>
                    <a:lnTo>
                      <a:pt x="290" y="7"/>
                    </a:lnTo>
                    <a:lnTo>
                      <a:pt x="227" y="220"/>
                    </a:lnTo>
                    <a:lnTo>
                      <a:pt x="222" y="246"/>
                    </a:lnTo>
                    <a:lnTo>
                      <a:pt x="149" y="218"/>
                    </a:lnTo>
                    <a:lnTo>
                      <a:pt x="127" y="300"/>
                    </a:lnTo>
                    <a:lnTo>
                      <a:pt x="160" y="355"/>
                    </a:lnTo>
                    <a:lnTo>
                      <a:pt x="120" y="390"/>
                    </a:lnTo>
                    <a:lnTo>
                      <a:pt x="168" y="442"/>
                    </a:lnTo>
                    <a:lnTo>
                      <a:pt x="149" y="567"/>
                    </a:lnTo>
                    <a:lnTo>
                      <a:pt x="90" y="723"/>
                    </a:lnTo>
                    <a:lnTo>
                      <a:pt x="68" y="721"/>
                    </a:lnTo>
                    <a:lnTo>
                      <a:pt x="28" y="589"/>
                    </a:lnTo>
                    <a:lnTo>
                      <a:pt x="0" y="496"/>
                    </a:lnTo>
                    <a:lnTo>
                      <a:pt x="47" y="442"/>
                    </a:lnTo>
                    <a:lnTo>
                      <a:pt x="28" y="397"/>
                    </a:lnTo>
                    <a:close/>
                  </a:path>
                </a:pathLst>
              </a:custGeom>
              <a:grpFill/>
              <a:ln w="3175">
                <a:solidFill>
                  <a:srgbClr val="C6D55E"/>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342" name="Freeform 350"/>
              <p:cNvSpPr>
                <a:spLocks/>
              </p:cNvSpPr>
              <p:nvPr/>
            </p:nvSpPr>
            <p:spPr bwMode="auto">
              <a:xfrm>
                <a:off x="5287565" y="3450360"/>
                <a:ext cx="169861" cy="81825"/>
              </a:xfrm>
              <a:custGeom>
                <a:avLst/>
                <a:gdLst>
                  <a:gd name="T0" fmla="*/ 508 w 1094"/>
                  <a:gd name="T1" fmla="*/ 397 h 527"/>
                  <a:gd name="T2" fmla="*/ 399 w 1094"/>
                  <a:gd name="T3" fmla="*/ 397 h 527"/>
                  <a:gd name="T4" fmla="*/ 288 w 1094"/>
                  <a:gd name="T5" fmla="*/ 364 h 527"/>
                  <a:gd name="T6" fmla="*/ 298 w 1094"/>
                  <a:gd name="T7" fmla="*/ 309 h 527"/>
                  <a:gd name="T8" fmla="*/ 253 w 1094"/>
                  <a:gd name="T9" fmla="*/ 231 h 527"/>
                  <a:gd name="T10" fmla="*/ 238 w 1094"/>
                  <a:gd name="T11" fmla="*/ 165 h 527"/>
                  <a:gd name="T12" fmla="*/ 196 w 1094"/>
                  <a:gd name="T13" fmla="*/ 116 h 527"/>
                  <a:gd name="T14" fmla="*/ 116 w 1094"/>
                  <a:gd name="T15" fmla="*/ 99 h 527"/>
                  <a:gd name="T16" fmla="*/ 0 w 1094"/>
                  <a:gd name="T17" fmla="*/ 0 h 527"/>
                  <a:gd name="T18" fmla="*/ 203 w 1094"/>
                  <a:gd name="T19" fmla="*/ 49 h 527"/>
                  <a:gd name="T20" fmla="*/ 432 w 1094"/>
                  <a:gd name="T21" fmla="*/ 83 h 527"/>
                  <a:gd name="T22" fmla="*/ 508 w 1094"/>
                  <a:gd name="T23" fmla="*/ 61 h 527"/>
                  <a:gd name="T24" fmla="*/ 713 w 1094"/>
                  <a:gd name="T25" fmla="*/ 158 h 527"/>
                  <a:gd name="T26" fmla="*/ 919 w 1094"/>
                  <a:gd name="T27" fmla="*/ 276 h 527"/>
                  <a:gd name="T28" fmla="*/ 964 w 1094"/>
                  <a:gd name="T29" fmla="*/ 276 h 527"/>
                  <a:gd name="T30" fmla="*/ 1039 w 1094"/>
                  <a:gd name="T31" fmla="*/ 364 h 527"/>
                  <a:gd name="T32" fmla="*/ 1094 w 1094"/>
                  <a:gd name="T33" fmla="*/ 484 h 527"/>
                  <a:gd name="T34" fmla="*/ 1082 w 1094"/>
                  <a:gd name="T35" fmla="*/ 527 h 527"/>
                  <a:gd name="T36" fmla="*/ 855 w 1094"/>
                  <a:gd name="T37" fmla="*/ 515 h 527"/>
                  <a:gd name="T38" fmla="*/ 692 w 1094"/>
                  <a:gd name="T39" fmla="*/ 461 h 527"/>
                  <a:gd name="T40" fmla="*/ 508 w 1094"/>
                  <a:gd name="T41" fmla="*/ 39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94" h="527">
                    <a:moveTo>
                      <a:pt x="508" y="397"/>
                    </a:moveTo>
                    <a:lnTo>
                      <a:pt x="399" y="397"/>
                    </a:lnTo>
                    <a:lnTo>
                      <a:pt x="288" y="364"/>
                    </a:lnTo>
                    <a:lnTo>
                      <a:pt x="298" y="309"/>
                    </a:lnTo>
                    <a:lnTo>
                      <a:pt x="253" y="231"/>
                    </a:lnTo>
                    <a:lnTo>
                      <a:pt x="238" y="165"/>
                    </a:lnTo>
                    <a:lnTo>
                      <a:pt x="196" y="116"/>
                    </a:lnTo>
                    <a:lnTo>
                      <a:pt x="116" y="99"/>
                    </a:lnTo>
                    <a:lnTo>
                      <a:pt x="0" y="0"/>
                    </a:lnTo>
                    <a:lnTo>
                      <a:pt x="203" y="49"/>
                    </a:lnTo>
                    <a:lnTo>
                      <a:pt x="432" y="83"/>
                    </a:lnTo>
                    <a:lnTo>
                      <a:pt x="508" y="61"/>
                    </a:lnTo>
                    <a:lnTo>
                      <a:pt x="713" y="158"/>
                    </a:lnTo>
                    <a:lnTo>
                      <a:pt x="919" y="276"/>
                    </a:lnTo>
                    <a:lnTo>
                      <a:pt x="964" y="276"/>
                    </a:lnTo>
                    <a:lnTo>
                      <a:pt x="1039" y="364"/>
                    </a:lnTo>
                    <a:lnTo>
                      <a:pt x="1094" y="484"/>
                    </a:lnTo>
                    <a:lnTo>
                      <a:pt x="1082" y="527"/>
                    </a:lnTo>
                    <a:lnTo>
                      <a:pt x="855" y="515"/>
                    </a:lnTo>
                    <a:lnTo>
                      <a:pt x="692" y="461"/>
                    </a:lnTo>
                    <a:lnTo>
                      <a:pt x="508" y="39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3" name="Freeform 351"/>
              <p:cNvSpPr>
                <a:spLocks/>
              </p:cNvSpPr>
              <p:nvPr/>
            </p:nvSpPr>
            <p:spPr bwMode="auto">
              <a:xfrm>
                <a:off x="4975014" y="3498338"/>
                <a:ext cx="431796" cy="193307"/>
              </a:xfrm>
              <a:custGeom>
                <a:avLst/>
                <a:gdLst>
                  <a:gd name="T0" fmla="*/ 2693 w 2781"/>
                  <a:gd name="T1" fmla="*/ 532 h 1245"/>
                  <a:gd name="T2" fmla="*/ 2769 w 2781"/>
                  <a:gd name="T3" fmla="*/ 957 h 1245"/>
                  <a:gd name="T4" fmla="*/ 2613 w 2781"/>
                  <a:gd name="T5" fmla="*/ 905 h 1245"/>
                  <a:gd name="T6" fmla="*/ 2391 w 2781"/>
                  <a:gd name="T7" fmla="*/ 959 h 1245"/>
                  <a:gd name="T8" fmla="*/ 2216 w 2781"/>
                  <a:gd name="T9" fmla="*/ 933 h 1245"/>
                  <a:gd name="T10" fmla="*/ 1848 w 2781"/>
                  <a:gd name="T11" fmla="*/ 1028 h 1245"/>
                  <a:gd name="T12" fmla="*/ 1543 w 2781"/>
                  <a:gd name="T13" fmla="*/ 1056 h 1245"/>
                  <a:gd name="T14" fmla="*/ 1427 w 2781"/>
                  <a:gd name="T15" fmla="*/ 1245 h 1245"/>
                  <a:gd name="T16" fmla="*/ 1441 w 2781"/>
                  <a:gd name="T17" fmla="*/ 1115 h 1245"/>
                  <a:gd name="T18" fmla="*/ 1281 w 2781"/>
                  <a:gd name="T19" fmla="*/ 1049 h 1245"/>
                  <a:gd name="T20" fmla="*/ 1174 w 2781"/>
                  <a:gd name="T21" fmla="*/ 1101 h 1245"/>
                  <a:gd name="T22" fmla="*/ 1000 w 2781"/>
                  <a:gd name="T23" fmla="*/ 1158 h 1245"/>
                  <a:gd name="T24" fmla="*/ 754 w 2781"/>
                  <a:gd name="T25" fmla="*/ 1035 h 1245"/>
                  <a:gd name="T26" fmla="*/ 631 w 2781"/>
                  <a:gd name="T27" fmla="*/ 1042 h 1245"/>
                  <a:gd name="T28" fmla="*/ 558 w 2781"/>
                  <a:gd name="T29" fmla="*/ 1101 h 1245"/>
                  <a:gd name="T30" fmla="*/ 400 w 2781"/>
                  <a:gd name="T31" fmla="*/ 1073 h 1245"/>
                  <a:gd name="T32" fmla="*/ 305 w 2781"/>
                  <a:gd name="T33" fmla="*/ 1108 h 1245"/>
                  <a:gd name="T34" fmla="*/ 203 w 2781"/>
                  <a:gd name="T35" fmla="*/ 1186 h 1245"/>
                  <a:gd name="T36" fmla="*/ 246 w 2781"/>
                  <a:gd name="T37" fmla="*/ 1094 h 1245"/>
                  <a:gd name="T38" fmla="*/ 218 w 2781"/>
                  <a:gd name="T39" fmla="*/ 1000 h 1245"/>
                  <a:gd name="T40" fmla="*/ 116 w 2781"/>
                  <a:gd name="T41" fmla="*/ 1049 h 1245"/>
                  <a:gd name="T42" fmla="*/ 175 w 2781"/>
                  <a:gd name="T43" fmla="*/ 978 h 1245"/>
                  <a:gd name="T44" fmla="*/ 137 w 2781"/>
                  <a:gd name="T45" fmla="*/ 926 h 1245"/>
                  <a:gd name="T46" fmla="*/ 102 w 2781"/>
                  <a:gd name="T47" fmla="*/ 782 h 1245"/>
                  <a:gd name="T48" fmla="*/ 0 w 2781"/>
                  <a:gd name="T49" fmla="*/ 747 h 1245"/>
                  <a:gd name="T50" fmla="*/ 81 w 2781"/>
                  <a:gd name="T51" fmla="*/ 716 h 1245"/>
                  <a:gd name="T52" fmla="*/ 88 w 2781"/>
                  <a:gd name="T53" fmla="*/ 638 h 1245"/>
                  <a:gd name="T54" fmla="*/ 95 w 2781"/>
                  <a:gd name="T55" fmla="*/ 515 h 1245"/>
                  <a:gd name="T56" fmla="*/ 7 w 2781"/>
                  <a:gd name="T57" fmla="*/ 478 h 1245"/>
                  <a:gd name="T58" fmla="*/ 137 w 2781"/>
                  <a:gd name="T59" fmla="*/ 333 h 1245"/>
                  <a:gd name="T60" fmla="*/ 312 w 2781"/>
                  <a:gd name="T61" fmla="*/ 305 h 1245"/>
                  <a:gd name="T62" fmla="*/ 492 w 2781"/>
                  <a:gd name="T63" fmla="*/ 291 h 1245"/>
                  <a:gd name="T64" fmla="*/ 428 w 2781"/>
                  <a:gd name="T65" fmla="*/ 225 h 1245"/>
                  <a:gd name="T66" fmla="*/ 492 w 2781"/>
                  <a:gd name="T67" fmla="*/ 144 h 1245"/>
                  <a:gd name="T68" fmla="*/ 702 w 2781"/>
                  <a:gd name="T69" fmla="*/ 168 h 1245"/>
                  <a:gd name="T70" fmla="*/ 1035 w 2781"/>
                  <a:gd name="T71" fmla="*/ 7 h 1245"/>
                  <a:gd name="T72" fmla="*/ 1274 w 2781"/>
                  <a:gd name="T73" fmla="*/ 0 h 1245"/>
                  <a:gd name="T74" fmla="*/ 1455 w 2781"/>
                  <a:gd name="T75" fmla="*/ 74 h 1245"/>
                  <a:gd name="T76" fmla="*/ 1651 w 2781"/>
                  <a:gd name="T77" fmla="*/ 175 h 1245"/>
                  <a:gd name="T78" fmla="*/ 1883 w 2781"/>
                  <a:gd name="T79" fmla="*/ 189 h 1245"/>
                  <a:gd name="T80" fmla="*/ 2107 w 2781"/>
                  <a:gd name="T81" fmla="*/ 211 h 1245"/>
                  <a:gd name="T82" fmla="*/ 2301 w 2781"/>
                  <a:gd name="T83" fmla="*/ 55 h 1245"/>
                  <a:gd name="T84" fmla="*/ 2521 w 2781"/>
                  <a:gd name="T85" fmla="*/ 88 h 1245"/>
                  <a:gd name="T86" fmla="*/ 2651 w 2781"/>
                  <a:gd name="T87" fmla="*/ 359 h 1245"/>
                  <a:gd name="T88" fmla="*/ 2769 w 2781"/>
                  <a:gd name="T89" fmla="*/ 468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1" h="1245">
                    <a:moveTo>
                      <a:pt x="2769" y="468"/>
                    </a:moveTo>
                    <a:lnTo>
                      <a:pt x="2693" y="532"/>
                    </a:lnTo>
                    <a:lnTo>
                      <a:pt x="2781" y="837"/>
                    </a:lnTo>
                    <a:lnTo>
                      <a:pt x="2769" y="957"/>
                    </a:lnTo>
                    <a:lnTo>
                      <a:pt x="2672" y="978"/>
                    </a:lnTo>
                    <a:lnTo>
                      <a:pt x="2613" y="905"/>
                    </a:lnTo>
                    <a:lnTo>
                      <a:pt x="2497" y="884"/>
                    </a:lnTo>
                    <a:lnTo>
                      <a:pt x="2391" y="959"/>
                    </a:lnTo>
                    <a:lnTo>
                      <a:pt x="2353" y="912"/>
                    </a:lnTo>
                    <a:lnTo>
                      <a:pt x="2216" y="933"/>
                    </a:lnTo>
                    <a:lnTo>
                      <a:pt x="2027" y="1000"/>
                    </a:lnTo>
                    <a:lnTo>
                      <a:pt x="1848" y="1028"/>
                    </a:lnTo>
                    <a:lnTo>
                      <a:pt x="1767" y="1007"/>
                    </a:lnTo>
                    <a:lnTo>
                      <a:pt x="1543" y="1056"/>
                    </a:lnTo>
                    <a:lnTo>
                      <a:pt x="1536" y="1146"/>
                    </a:lnTo>
                    <a:lnTo>
                      <a:pt x="1427" y="1245"/>
                    </a:lnTo>
                    <a:lnTo>
                      <a:pt x="1441" y="1186"/>
                    </a:lnTo>
                    <a:lnTo>
                      <a:pt x="1441" y="1115"/>
                    </a:lnTo>
                    <a:lnTo>
                      <a:pt x="1441" y="1049"/>
                    </a:lnTo>
                    <a:lnTo>
                      <a:pt x="1281" y="1049"/>
                    </a:lnTo>
                    <a:lnTo>
                      <a:pt x="1238" y="1080"/>
                    </a:lnTo>
                    <a:lnTo>
                      <a:pt x="1174" y="1101"/>
                    </a:lnTo>
                    <a:lnTo>
                      <a:pt x="1122" y="1129"/>
                    </a:lnTo>
                    <a:lnTo>
                      <a:pt x="1000" y="1158"/>
                    </a:lnTo>
                    <a:lnTo>
                      <a:pt x="912" y="1151"/>
                    </a:lnTo>
                    <a:lnTo>
                      <a:pt x="754" y="1035"/>
                    </a:lnTo>
                    <a:lnTo>
                      <a:pt x="702" y="1000"/>
                    </a:lnTo>
                    <a:lnTo>
                      <a:pt x="631" y="1042"/>
                    </a:lnTo>
                    <a:lnTo>
                      <a:pt x="638" y="1094"/>
                    </a:lnTo>
                    <a:lnTo>
                      <a:pt x="558" y="1101"/>
                    </a:lnTo>
                    <a:lnTo>
                      <a:pt x="442" y="1144"/>
                    </a:lnTo>
                    <a:lnTo>
                      <a:pt x="400" y="1073"/>
                    </a:lnTo>
                    <a:lnTo>
                      <a:pt x="355" y="1056"/>
                    </a:lnTo>
                    <a:lnTo>
                      <a:pt x="305" y="1108"/>
                    </a:lnTo>
                    <a:lnTo>
                      <a:pt x="277" y="1158"/>
                    </a:lnTo>
                    <a:lnTo>
                      <a:pt x="203" y="1186"/>
                    </a:lnTo>
                    <a:lnTo>
                      <a:pt x="196" y="1151"/>
                    </a:lnTo>
                    <a:lnTo>
                      <a:pt x="246" y="1094"/>
                    </a:lnTo>
                    <a:lnTo>
                      <a:pt x="253" y="1035"/>
                    </a:lnTo>
                    <a:lnTo>
                      <a:pt x="218" y="1000"/>
                    </a:lnTo>
                    <a:lnTo>
                      <a:pt x="159" y="1035"/>
                    </a:lnTo>
                    <a:lnTo>
                      <a:pt x="116" y="1049"/>
                    </a:lnTo>
                    <a:lnTo>
                      <a:pt x="123" y="1000"/>
                    </a:lnTo>
                    <a:lnTo>
                      <a:pt x="175" y="978"/>
                    </a:lnTo>
                    <a:lnTo>
                      <a:pt x="196" y="948"/>
                    </a:lnTo>
                    <a:lnTo>
                      <a:pt x="137" y="926"/>
                    </a:lnTo>
                    <a:lnTo>
                      <a:pt x="137" y="832"/>
                    </a:lnTo>
                    <a:lnTo>
                      <a:pt x="102" y="782"/>
                    </a:lnTo>
                    <a:lnTo>
                      <a:pt x="43" y="789"/>
                    </a:lnTo>
                    <a:lnTo>
                      <a:pt x="0" y="747"/>
                    </a:lnTo>
                    <a:lnTo>
                      <a:pt x="7" y="709"/>
                    </a:lnTo>
                    <a:lnTo>
                      <a:pt x="81" y="716"/>
                    </a:lnTo>
                    <a:lnTo>
                      <a:pt x="95" y="681"/>
                    </a:lnTo>
                    <a:lnTo>
                      <a:pt x="88" y="638"/>
                    </a:lnTo>
                    <a:lnTo>
                      <a:pt x="74" y="558"/>
                    </a:lnTo>
                    <a:lnTo>
                      <a:pt x="95" y="515"/>
                    </a:lnTo>
                    <a:lnTo>
                      <a:pt x="22" y="515"/>
                    </a:lnTo>
                    <a:lnTo>
                      <a:pt x="7" y="478"/>
                    </a:lnTo>
                    <a:lnTo>
                      <a:pt x="66" y="385"/>
                    </a:lnTo>
                    <a:lnTo>
                      <a:pt x="137" y="333"/>
                    </a:lnTo>
                    <a:lnTo>
                      <a:pt x="225" y="333"/>
                    </a:lnTo>
                    <a:lnTo>
                      <a:pt x="312" y="305"/>
                    </a:lnTo>
                    <a:lnTo>
                      <a:pt x="407" y="326"/>
                    </a:lnTo>
                    <a:lnTo>
                      <a:pt x="492" y="291"/>
                    </a:lnTo>
                    <a:lnTo>
                      <a:pt x="508" y="253"/>
                    </a:lnTo>
                    <a:lnTo>
                      <a:pt x="428" y="225"/>
                    </a:lnTo>
                    <a:lnTo>
                      <a:pt x="435" y="161"/>
                    </a:lnTo>
                    <a:lnTo>
                      <a:pt x="492" y="144"/>
                    </a:lnTo>
                    <a:lnTo>
                      <a:pt x="638" y="144"/>
                    </a:lnTo>
                    <a:lnTo>
                      <a:pt x="702" y="168"/>
                    </a:lnTo>
                    <a:lnTo>
                      <a:pt x="841" y="81"/>
                    </a:lnTo>
                    <a:lnTo>
                      <a:pt x="1035" y="7"/>
                    </a:lnTo>
                    <a:lnTo>
                      <a:pt x="1203" y="22"/>
                    </a:lnTo>
                    <a:lnTo>
                      <a:pt x="1274" y="0"/>
                    </a:lnTo>
                    <a:lnTo>
                      <a:pt x="1340" y="88"/>
                    </a:lnTo>
                    <a:lnTo>
                      <a:pt x="1455" y="74"/>
                    </a:lnTo>
                    <a:lnTo>
                      <a:pt x="1585" y="182"/>
                    </a:lnTo>
                    <a:lnTo>
                      <a:pt x="1651" y="175"/>
                    </a:lnTo>
                    <a:lnTo>
                      <a:pt x="1788" y="225"/>
                    </a:lnTo>
                    <a:lnTo>
                      <a:pt x="1883" y="189"/>
                    </a:lnTo>
                    <a:lnTo>
                      <a:pt x="1999" y="218"/>
                    </a:lnTo>
                    <a:lnTo>
                      <a:pt x="2107" y="211"/>
                    </a:lnTo>
                    <a:lnTo>
                      <a:pt x="2289" y="123"/>
                    </a:lnTo>
                    <a:lnTo>
                      <a:pt x="2301" y="55"/>
                    </a:lnTo>
                    <a:lnTo>
                      <a:pt x="2412" y="88"/>
                    </a:lnTo>
                    <a:lnTo>
                      <a:pt x="2521" y="88"/>
                    </a:lnTo>
                    <a:lnTo>
                      <a:pt x="2629" y="239"/>
                    </a:lnTo>
                    <a:lnTo>
                      <a:pt x="2651" y="359"/>
                    </a:lnTo>
                    <a:lnTo>
                      <a:pt x="2738" y="414"/>
                    </a:lnTo>
                    <a:lnTo>
                      <a:pt x="2769" y="46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4" name="Freeform 352"/>
              <p:cNvSpPr>
                <a:spLocks/>
              </p:cNvSpPr>
              <p:nvPr/>
            </p:nvSpPr>
            <p:spPr bwMode="auto">
              <a:xfrm>
                <a:off x="5393146" y="3571002"/>
                <a:ext cx="453689" cy="406022"/>
              </a:xfrm>
              <a:custGeom>
                <a:avLst/>
                <a:gdLst>
                  <a:gd name="T0" fmla="*/ 1106 w 1237"/>
                  <a:gd name="T1" fmla="*/ 1095 h 1107"/>
                  <a:gd name="T2" fmla="*/ 1027 w 1237"/>
                  <a:gd name="T3" fmla="*/ 1086 h 1107"/>
                  <a:gd name="T4" fmla="*/ 941 w 1237"/>
                  <a:gd name="T5" fmla="*/ 1080 h 1107"/>
                  <a:gd name="T6" fmla="*/ 849 w 1237"/>
                  <a:gd name="T7" fmla="*/ 1046 h 1107"/>
                  <a:gd name="T8" fmla="*/ 834 w 1237"/>
                  <a:gd name="T9" fmla="*/ 975 h 1107"/>
                  <a:gd name="T10" fmla="*/ 791 w 1237"/>
                  <a:gd name="T11" fmla="*/ 960 h 1107"/>
                  <a:gd name="T12" fmla="*/ 625 w 1237"/>
                  <a:gd name="T13" fmla="*/ 991 h 1107"/>
                  <a:gd name="T14" fmla="*/ 576 w 1237"/>
                  <a:gd name="T15" fmla="*/ 972 h 1107"/>
                  <a:gd name="T16" fmla="*/ 506 w 1237"/>
                  <a:gd name="T17" fmla="*/ 920 h 1107"/>
                  <a:gd name="T18" fmla="*/ 454 w 1237"/>
                  <a:gd name="T19" fmla="*/ 856 h 1107"/>
                  <a:gd name="T20" fmla="*/ 396 w 1237"/>
                  <a:gd name="T21" fmla="*/ 776 h 1107"/>
                  <a:gd name="T22" fmla="*/ 310 w 1237"/>
                  <a:gd name="T23" fmla="*/ 736 h 1107"/>
                  <a:gd name="T24" fmla="*/ 239 w 1237"/>
                  <a:gd name="T25" fmla="*/ 703 h 1107"/>
                  <a:gd name="T26" fmla="*/ 198 w 1237"/>
                  <a:gd name="T27" fmla="*/ 556 h 1107"/>
                  <a:gd name="T28" fmla="*/ 78 w 1237"/>
                  <a:gd name="T29" fmla="*/ 455 h 1107"/>
                  <a:gd name="T30" fmla="*/ 124 w 1237"/>
                  <a:gd name="T31" fmla="*/ 303 h 1107"/>
                  <a:gd name="T32" fmla="*/ 32 w 1237"/>
                  <a:gd name="T33" fmla="*/ 207 h 1107"/>
                  <a:gd name="T34" fmla="*/ 0 w 1237"/>
                  <a:gd name="T35" fmla="*/ 27 h 1107"/>
                  <a:gd name="T36" fmla="*/ 110 w 1237"/>
                  <a:gd name="T37" fmla="*/ 50 h 1107"/>
                  <a:gd name="T38" fmla="*/ 184 w 1237"/>
                  <a:gd name="T39" fmla="*/ 32 h 1107"/>
                  <a:gd name="T40" fmla="*/ 262 w 1237"/>
                  <a:gd name="T41" fmla="*/ 27 h 1107"/>
                  <a:gd name="T42" fmla="*/ 299 w 1237"/>
                  <a:gd name="T43" fmla="*/ 122 h 1107"/>
                  <a:gd name="T44" fmla="*/ 451 w 1237"/>
                  <a:gd name="T45" fmla="*/ 251 h 1107"/>
                  <a:gd name="T46" fmla="*/ 644 w 1237"/>
                  <a:gd name="T47" fmla="*/ 216 h 1107"/>
                  <a:gd name="T48" fmla="*/ 717 w 1237"/>
                  <a:gd name="T49" fmla="*/ 184 h 1107"/>
                  <a:gd name="T50" fmla="*/ 906 w 1237"/>
                  <a:gd name="T51" fmla="*/ 138 h 1107"/>
                  <a:gd name="T52" fmla="*/ 979 w 1237"/>
                  <a:gd name="T53" fmla="*/ 165 h 1107"/>
                  <a:gd name="T54" fmla="*/ 1108 w 1237"/>
                  <a:gd name="T55" fmla="*/ 317 h 1107"/>
                  <a:gd name="T56" fmla="*/ 1057 w 1237"/>
                  <a:gd name="T57" fmla="*/ 445 h 1107"/>
                  <a:gd name="T58" fmla="*/ 1071 w 1237"/>
                  <a:gd name="T59" fmla="*/ 606 h 1107"/>
                  <a:gd name="T60" fmla="*/ 1117 w 1237"/>
                  <a:gd name="T61" fmla="*/ 620 h 1107"/>
                  <a:gd name="T62" fmla="*/ 1108 w 1237"/>
                  <a:gd name="T63" fmla="*/ 717 h 1107"/>
                  <a:gd name="T64" fmla="*/ 1085 w 1237"/>
                  <a:gd name="T65" fmla="*/ 809 h 1107"/>
                  <a:gd name="T66" fmla="*/ 1195 w 1237"/>
                  <a:gd name="T67" fmla="*/ 951 h 1107"/>
                  <a:gd name="T68" fmla="*/ 1237 w 1237"/>
                  <a:gd name="T69" fmla="*/ 1002 h 1107"/>
                  <a:gd name="T70" fmla="*/ 1145 w 1237"/>
                  <a:gd name="T71" fmla="*/ 1098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37" h="1107">
                    <a:moveTo>
                      <a:pt x="1125" y="1107"/>
                    </a:moveTo>
                    <a:cubicBezTo>
                      <a:pt x="1106" y="1095"/>
                      <a:pt x="1106" y="1095"/>
                      <a:pt x="1106" y="1095"/>
                    </a:cubicBezTo>
                    <a:cubicBezTo>
                      <a:pt x="1067" y="1092"/>
                      <a:pt x="1067" y="1092"/>
                      <a:pt x="1067" y="1092"/>
                    </a:cubicBezTo>
                    <a:cubicBezTo>
                      <a:pt x="1027" y="1086"/>
                      <a:pt x="1027" y="1086"/>
                      <a:pt x="1027" y="1086"/>
                    </a:cubicBezTo>
                    <a:cubicBezTo>
                      <a:pt x="981" y="1092"/>
                      <a:pt x="981" y="1092"/>
                      <a:pt x="981" y="1092"/>
                    </a:cubicBezTo>
                    <a:cubicBezTo>
                      <a:pt x="941" y="1080"/>
                      <a:pt x="941" y="1080"/>
                      <a:pt x="941" y="1080"/>
                    </a:cubicBezTo>
                    <a:cubicBezTo>
                      <a:pt x="880" y="1064"/>
                      <a:pt x="880" y="1064"/>
                      <a:pt x="880" y="1064"/>
                    </a:cubicBezTo>
                    <a:cubicBezTo>
                      <a:pt x="849" y="1046"/>
                      <a:pt x="849" y="1046"/>
                      <a:pt x="849" y="1046"/>
                    </a:cubicBezTo>
                    <a:cubicBezTo>
                      <a:pt x="846" y="1021"/>
                      <a:pt x="846" y="1021"/>
                      <a:pt x="846" y="1021"/>
                    </a:cubicBezTo>
                    <a:cubicBezTo>
                      <a:pt x="834" y="975"/>
                      <a:pt x="834" y="975"/>
                      <a:pt x="834" y="975"/>
                    </a:cubicBezTo>
                    <a:cubicBezTo>
                      <a:pt x="809" y="957"/>
                      <a:pt x="809" y="957"/>
                      <a:pt x="809" y="957"/>
                    </a:cubicBezTo>
                    <a:cubicBezTo>
                      <a:pt x="791" y="960"/>
                      <a:pt x="791" y="960"/>
                      <a:pt x="791" y="960"/>
                    </a:cubicBezTo>
                    <a:cubicBezTo>
                      <a:pt x="754" y="994"/>
                      <a:pt x="754" y="994"/>
                      <a:pt x="754" y="994"/>
                    </a:cubicBezTo>
                    <a:cubicBezTo>
                      <a:pt x="625" y="991"/>
                      <a:pt x="625" y="991"/>
                      <a:pt x="625" y="991"/>
                    </a:cubicBezTo>
                    <a:cubicBezTo>
                      <a:pt x="607" y="978"/>
                      <a:pt x="607" y="978"/>
                      <a:pt x="607" y="978"/>
                    </a:cubicBezTo>
                    <a:cubicBezTo>
                      <a:pt x="576" y="972"/>
                      <a:pt x="576" y="972"/>
                      <a:pt x="576" y="972"/>
                    </a:cubicBezTo>
                    <a:cubicBezTo>
                      <a:pt x="533" y="923"/>
                      <a:pt x="533" y="923"/>
                      <a:pt x="533" y="923"/>
                    </a:cubicBezTo>
                    <a:cubicBezTo>
                      <a:pt x="506" y="920"/>
                      <a:pt x="506" y="920"/>
                      <a:pt x="506" y="920"/>
                    </a:cubicBezTo>
                    <a:cubicBezTo>
                      <a:pt x="460" y="887"/>
                      <a:pt x="460" y="887"/>
                      <a:pt x="460" y="887"/>
                    </a:cubicBezTo>
                    <a:cubicBezTo>
                      <a:pt x="454" y="856"/>
                      <a:pt x="454" y="856"/>
                      <a:pt x="454" y="856"/>
                    </a:cubicBezTo>
                    <a:cubicBezTo>
                      <a:pt x="435" y="822"/>
                      <a:pt x="435" y="822"/>
                      <a:pt x="435" y="822"/>
                    </a:cubicBezTo>
                    <a:cubicBezTo>
                      <a:pt x="396" y="776"/>
                      <a:pt x="396" y="776"/>
                      <a:pt x="396" y="776"/>
                    </a:cubicBezTo>
                    <a:cubicBezTo>
                      <a:pt x="389" y="742"/>
                      <a:pt x="389" y="742"/>
                      <a:pt x="389" y="742"/>
                    </a:cubicBezTo>
                    <a:cubicBezTo>
                      <a:pt x="310" y="736"/>
                      <a:pt x="310" y="736"/>
                      <a:pt x="310" y="736"/>
                    </a:cubicBezTo>
                    <a:cubicBezTo>
                      <a:pt x="276" y="749"/>
                      <a:pt x="276" y="749"/>
                      <a:pt x="276" y="749"/>
                    </a:cubicBezTo>
                    <a:cubicBezTo>
                      <a:pt x="239" y="703"/>
                      <a:pt x="239" y="703"/>
                      <a:pt x="239" y="703"/>
                    </a:cubicBezTo>
                    <a:cubicBezTo>
                      <a:pt x="244" y="625"/>
                      <a:pt x="244" y="625"/>
                      <a:pt x="244" y="625"/>
                    </a:cubicBezTo>
                    <a:cubicBezTo>
                      <a:pt x="198" y="556"/>
                      <a:pt x="198" y="556"/>
                      <a:pt x="198" y="556"/>
                    </a:cubicBezTo>
                    <a:cubicBezTo>
                      <a:pt x="147" y="546"/>
                      <a:pt x="147" y="546"/>
                      <a:pt x="147" y="546"/>
                    </a:cubicBezTo>
                    <a:cubicBezTo>
                      <a:pt x="78" y="455"/>
                      <a:pt x="78" y="455"/>
                      <a:pt x="78" y="455"/>
                    </a:cubicBezTo>
                    <a:cubicBezTo>
                      <a:pt x="143" y="331"/>
                      <a:pt x="143" y="331"/>
                      <a:pt x="143" y="331"/>
                    </a:cubicBezTo>
                    <a:cubicBezTo>
                      <a:pt x="124" y="303"/>
                      <a:pt x="124" y="303"/>
                      <a:pt x="124" y="303"/>
                    </a:cubicBezTo>
                    <a:cubicBezTo>
                      <a:pt x="87" y="303"/>
                      <a:pt x="87" y="303"/>
                      <a:pt x="87" y="303"/>
                    </a:cubicBezTo>
                    <a:cubicBezTo>
                      <a:pt x="32" y="207"/>
                      <a:pt x="32" y="207"/>
                      <a:pt x="32" y="207"/>
                    </a:cubicBezTo>
                    <a:cubicBezTo>
                      <a:pt x="37" y="156"/>
                      <a:pt x="37" y="156"/>
                      <a:pt x="37" y="156"/>
                    </a:cubicBezTo>
                    <a:cubicBezTo>
                      <a:pt x="0" y="27"/>
                      <a:pt x="0" y="27"/>
                      <a:pt x="0" y="27"/>
                    </a:cubicBezTo>
                    <a:cubicBezTo>
                      <a:pt x="32" y="0"/>
                      <a:pt x="32" y="0"/>
                      <a:pt x="32" y="0"/>
                    </a:cubicBezTo>
                    <a:cubicBezTo>
                      <a:pt x="110" y="50"/>
                      <a:pt x="110" y="50"/>
                      <a:pt x="110" y="50"/>
                    </a:cubicBezTo>
                    <a:cubicBezTo>
                      <a:pt x="146" y="42"/>
                      <a:pt x="146" y="42"/>
                      <a:pt x="146" y="42"/>
                    </a:cubicBezTo>
                    <a:cubicBezTo>
                      <a:pt x="184" y="32"/>
                      <a:pt x="184" y="32"/>
                      <a:pt x="184" y="32"/>
                    </a:cubicBezTo>
                    <a:cubicBezTo>
                      <a:pt x="253" y="9"/>
                      <a:pt x="253" y="9"/>
                      <a:pt x="253" y="9"/>
                    </a:cubicBezTo>
                    <a:cubicBezTo>
                      <a:pt x="262" y="27"/>
                      <a:pt x="262" y="27"/>
                      <a:pt x="262" y="27"/>
                    </a:cubicBezTo>
                    <a:cubicBezTo>
                      <a:pt x="258" y="92"/>
                      <a:pt x="258" y="92"/>
                      <a:pt x="258" y="92"/>
                    </a:cubicBezTo>
                    <a:cubicBezTo>
                      <a:pt x="299" y="122"/>
                      <a:pt x="299" y="122"/>
                      <a:pt x="299" y="122"/>
                    </a:cubicBezTo>
                    <a:cubicBezTo>
                      <a:pt x="311" y="155"/>
                      <a:pt x="348" y="173"/>
                      <a:pt x="383" y="177"/>
                    </a:cubicBezTo>
                    <a:cubicBezTo>
                      <a:pt x="381" y="216"/>
                      <a:pt x="427" y="230"/>
                      <a:pt x="451" y="251"/>
                    </a:cubicBezTo>
                    <a:cubicBezTo>
                      <a:pt x="488" y="256"/>
                      <a:pt x="528" y="251"/>
                      <a:pt x="561" y="238"/>
                    </a:cubicBezTo>
                    <a:cubicBezTo>
                      <a:pt x="587" y="230"/>
                      <a:pt x="633" y="249"/>
                      <a:pt x="644" y="216"/>
                    </a:cubicBezTo>
                    <a:cubicBezTo>
                      <a:pt x="646" y="175"/>
                      <a:pt x="646" y="175"/>
                      <a:pt x="646" y="175"/>
                    </a:cubicBezTo>
                    <a:cubicBezTo>
                      <a:pt x="717" y="184"/>
                      <a:pt x="717" y="184"/>
                      <a:pt x="717" y="184"/>
                    </a:cubicBezTo>
                    <a:cubicBezTo>
                      <a:pt x="750" y="119"/>
                      <a:pt x="750" y="119"/>
                      <a:pt x="750" y="119"/>
                    </a:cubicBezTo>
                    <a:cubicBezTo>
                      <a:pt x="906" y="138"/>
                      <a:pt x="906" y="138"/>
                      <a:pt x="906" y="138"/>
                    </a:cubicBezTo>
                    <a:cubicBezTo>
                      <a:pt x="929" y="161"/>
                      <a:pt x="929" y="161"/>
                      <a:pt x="929" y="161"/>
                    </a:cubicBezTo>
                    <a:cubicBezTo>
                      <a:pt x="979" y="165"/>
                      <a:pt x="979" y="165"/>
                      <a:pt x="979" y="165"/>
                    </a:cubicBezTo>
                    <a:cubicBezTo>
                      <a:pt x="1099" y="248"/>
                      <a:pt x="1099" y="248"/>
                      <a:pt x="1099" y="248"/>
                    </a:cubicBezTo>
                    <a:cubicBezTo>
                      <a:pt x="1108" y="317"/>
                      <a:pt x="1108" y="317"/>
                      <a:pt x="1108" y="317"/>
                    </a:cubicBezTo>
                    <a:cubicBezTo>
                      <a:pt x="1108" y="377"/>
                      <a:pt x="1108" y="377"/>
                      <a:pt x="1108" y="377"/>
                    </a:cubicBezTo>
                    <a:cubicBezTo>
                      <a:pt x="1057" y="445"/>
                      <a:pt x="1057" y="445"/>
                      <a:pt x="1057" y="445"/>
                    </a:cubicBezTo>
                    <a:cubicBezTo>
                      <a:pt x="1076" y="551"/>
                      <a:pt x="1076" y="551"/>
                      <a:pt x="1076" y="551"/>
                    </a:cubicBezTo>
                    <a:cubicBezTo>
                      <a:pt x="1071" y="606"/>
                      <a:pt x="1071" y="606"/>
                      <a:pt x="1071" y="606"/>
                    </a:cubicBezTo>
                    <a:cubicBezTo>
                      <a:pt x="1090" y="643"/>
                      <a:pt x="1090" y="643"/>
                      <a:pt x="1090" y="643"/>
                    </a:cubicBezTo>
                    <a:cubicBezTo>
                      <a:pt x="1117" y="620"/>
                      <a:pt x="1117" y="620"/>
                      <a:pt x="1117" y="620"/>
                    </a:cubicBezTo>
                    <a:cubicBezTo>
                      <a:pt x="1145" y="661"/>
                      <a:pt x="1145" y="661"/>
                      <a:pt x="1145" y="661"/>
                    </a:cubicBezTo>
                    <a:cubicBezTo>
                      <a:pt x="1108" y="717"/>
                      <a:pt x="1108" y="717"/>
                      <a:pt x="1108" y="717"/>
                    </a:cubicBezTo>
                    <a:cubicBezTo>
                      <a:pt x="1085" y="767"/>
                      <a:pt x="1085" y="767"/>
                      <a:pt x="1085" y="767"/>
                    </a:cubicBezTo>
                    <a:cubicBezTo>
                      <a:pt x="1085" y="809"/>
                      <a:pt x="1085" y="809"/>
                      <a:pt x="1085" y="809"/>
                    </a:cubicBezTo>
                    <a:cubicBezTo>
                      <a:pt x="1200" y="905"/>
                      <a:pt x="1200" y="905"/>
                      <a:pt x="1200" y="905"/>
                    </a:cubicBezTo>
                    <a:cubicBezTo>
                      <a:pt x="1195" y="951"/>
                      <a:pt x="1195" y="951"/>
                      <a:pt x="1195" y="951"/>
                    </a:cubicBezTo>
                    <a:cubicBezTo>
                      <a:pt x="1237" y="956"/>
                      <a:pt x="1237" y="956"/>
                      <a:pt x="1237" y="956"/>
                    </a:cubicBezTo>
                    <a:cubicBezTo>
                      <a:pt x="1237" y="1002"/>
                      <a:pt x="1237" y="1002"/>
                      <a:pt x="1237" y="1002"/>
                    </a:cubicBezTo>
                    <a:cubicBezTo>
                      <a:pt x="1149" y="1038"/>
                      <a:pt x="1149" y="1038"/>
                      <a:pt x="1149" y="1038"/>
                    </a:cubicBezTo>
                    <a:cubicBezTo>
                      <a:pt x="1145" y="1098"/>
                      <a:pt x="1145" y="1098"/>
                      <a:pt x="1145" y="1098"/>
                    </a:cubicBezTo>
                    <a:lnTo>
                      <a:pt x="1125" y="110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5" name="Freeform 353"/>
              <p:cNvSpPr>
                <a:spLocks/>
              </p:cNvSpPr>
              <p:nvPr/>
            </p:nvSpPr>
            <p:spPr bwMode="auto">
              <a:xfrm>
                <a:off x="5594838" y="3471632"/>
                <a:ext cx="327923" cy="230726"/>
              </a:xfrm>
              <a:custGeom>
                <a:avLst/>
                <a:gdLst>
                  <a:gd name="T0" fmla="*/ 198 w 894"/>
                  <a:gd name="T1" fmla="*/ 76 h 629"/>
                  <a:gd name="T2" fmla="*/ 137 w 894"/>
                  <a:gd name="T3" fmla="*/ 82 h 629"/>
                  <a:gd name="T4" fmla="*/ 97 w 894"/>
                  <a:gd name="T5" fmla="*/ 43 h 629"/>
                  <a:gd name="T6" fmla="*/ 57 w 894"/>
                  <a:gd name="T7" fmla="*/ 24 h 629"/>
                  <a:gd name="T8" fmla="*/ 26 w 894"/>
                  <a:gd name="T9" fmla="*/ 30 h 629"/>
                  <a:gd name="T10" fmla="*/ 3 w 894"/>
                  <a:gd name="T11" fmla="*/ 51 h 629"/>
                  <a:gd name="T12" fmla="*/ 4 w 894"/>
                  <a:gd name="T13" fmla="*/ 88 h 629"/>
                  <a:gd name="T14" fmla="*/ 33 w 894"/>
                  <a:gd name="T15" fmla="*/ 51 h 629"/>
                  <a:gd name="T16" fmla="*/ 89 w 894"/>
                  <a:gd name="T17" fmla="*/ 66 h 629"/>
                  <a:gd name="T18" fmla="*/ 105 w 894"/>
                  <a:gd name="T19" fmla="*/ 106 h 629"/>
                  <a:gd name="T20" fmla="*/ 142 w 894"/>
                  <a:gd name="T21" fmla="*/ 159 h 629"/>
                  <a:gd name="T22" fmla="*/ 32 w 894"/>
                  <a:gd name="T23" fmla="*/ 185 h 629"/>
                  <a:gd name="T24" fmla="*/ 17 w 894"/>
                  <a:gd name="T25" fmla="*/ 220 h 629"/>
                  <a:gd name="T26" fmla="*/ 61 w 894"/>
                  <a:gd name="T27" fmla="*/ 229 h 629"/>
                  <a:gd name="T28" fmla="*/ 68 w 894"/>
                  <a:gd name="T29" fmla="*/ 270 h 629"/>
                  <a:gd name="T30" fmla="*/ 48 w 894"/>
                  <a:gd name="T31" fmla="*/ 277 h 629"/>
                  <a:gd name="T32" fmla="*/ 92 w 894"/>
                  <a:gd name="T33" fmla="*/ 319 h 629"/>
                  <a:gd name="T34" fmla="*/ 96 w 894"/>
                  <a:gd name="T35" fmla="*/ 445 h 629"/>
                  <a:gd name="T36" fmla="*/ 167 w 894"/>
                  <a:gd name="T37" fmla="*/ 455 h 629"/>
                  <a:gd name="T38" fmla="*/ 199 w 894"/>
                  <a:gd name="T39" fmla="*/ 390 h 629"/>
                  <a:gd name="T40" fmla="*/ 356 w 894"/>
                  <a:gd name="T41" fmla="*/ 409 h 629"/>
                  <a:gd name="T42" fmla="*/ 379 w 894"/>
                  <a:gd name="T43" fmla="*/ 432 h 629"/>
                  <a:gd name="T44" fmla="*/ 429 w 894"/>
                  <a:gd name="T45" fmla="*/ 436 h 629"/>
                  <a:gd name="T46" fmla="*/ 549 w 894"/>
                  <a:gd name="T47" fmla="*/ 519 h 629"/>
                  <a:gd name="T48" fmla="*/ 558 w 894"/>
                  <a:gd name="T49" fmla="*/ 588 h 629"/>
                  <a:gd name="T50" fmla="*/ 613 w 894"/>
                  <a:gd name="T51" fmla="*/ 602 h 629"/>
                  <a:gd name="T52" fmla="*/ 650 w 894"/>
                  <a:gd name="T53" fmla="*/ 629 h 629"/>
                  <a:gd name="T54" fmla="*/ 664 w 894"/>
                  <a:gd name="T55" fmla="*/ 588 h 629"/>
                  <a:gd name="T56" fmla="*/ 788 w 894"/>
                  <a:gd name="T57" fmla="*/ 514 h 629"/>
                  <a:gd name="T58" fmla="*/ 816 w 894"/>
                  <a:gd name="T59" fmla="*/ 450 h 629"/>
                  <a:gd name="T60" fmla="*/ 894 w 894"/>
                  <a:gd name="T61" fmla="*/ 444 h 629"/>
                  <a:gd name="T62" fmla="*/ 869 w 894"/>
                  <a:gd name="T63" fmla="*/ 407 h 629"/>
                  <a:gd name="T64" fmla="*/ 826 w 894"/>
                  <a:gd name="T65" fmla="*/ 398 h 629"/>
                  <a:gd name="T66" fmla="*/ 768 w 894"/>
                  <a:gd name="T67" fmla="*/ 367 h 629"/>
                  <a:gd name="T68" fmla="*/ 710 w 894"/>
                  <a:gd name="T69" fmla="*/ 343 h 629"/>
                  <a:gd name="T70" fmla="*/ 658 w 894"/>
                  <a:gd name="T71" fmla="*/ 282 h 629"/>
                  <a:gd name="T72" fmla="*/ 633 w 894"/>
                  <a:gd name="T73" fmla="*/ 196 h 629"/>
                  <a:gd name="T74" fmla="*/ 596 w 894"/>
                  <a:gd name="T75" fmla="*/ 150 h 629"/>
                  <a:gd name="T76" fmla="*/ 550 w 894"/>
                  <a:gd name="T77" fmla="*/ 138 h 629"/>
                  <a:gd name="T78" fmla="*/ 462 w 894"/>
                  <a:gd name="T79" fmla="*/ 101 h 629"/>
                  <a:gd name="T80" fmla="*/ 471 w 894"/>
                  <a:gd name="T81" fmla="*/ 73 h 629"/>
                  <a:gd name="T82" fmla="*/ 463 w 894"/>
                  <a:gd name="T83" fmla="*/ 40 h 629"/>
                  <a:gd name="T84" fmla="*/ 445 w 894"/>
                  <a:gd name="T85" fmla="*/ 18 h 629"/>
                  <a:gd name="T86" fmla="*/ 408 w 894"/>
                  <a:gd name="T87" fmla="*/ 0 h 629"/>
                  <a:gd name="T88" fmla="*/ 387 w 894"/>
                  <a:gd name="T89" fmla="*/ 0 h 629"/>
                  <a:gd name="T90" fmla="*/ 381 w 894"/>
                  <a:gd name="T91" fmla="*/ 15 h 629"/>
                  <a:gd name="T92" fmla="*/ 362 w 894"/>
                  <a:gd name="T93" fmla="*/ 12 h 629"/>
                  <a:gd name="T94" fmla="*/ 322 w 894"/>
                  <a:gd name="T95" fmla="*/ 34 h 629"/>
                  <a:gd name="T96" fmla="*/ 304 w 894"/>
                  <a:gd name="T97" fmla="*/ 101 h 629"/>
                  <a:gd name="T98" fmla="*/ 198 w 894"/>
                  <a:gd name="T99" fmla="*/ 7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94" h="629">
                    <a:moveTo>
                      <a:pt x="198" y="76"/>
                    </a:moveTo>
                    <a:cubicBezTo>
                      <a:pt x="137" y="82"/>
                      <a:pt x="137" y="82"/>
                      <a:pt x="137" y="82"/>
                    </a:cubicBezTo>
                    <a:cubicBezTo>
                      <a:pt x="97" y="43"/>
                      <a:pt x="97" y="43"/>
                      <a:pt x="97" y="43"/>
                    </a:cubicBezTo>
                    <a:cubicBezTo>
                      <a:pt x="57" y="24"/>
                      <a:pt x="57" y="24"/>
                      <a:pt x="57" y="24"/>
                    </a:cubicBezTo>
                    <a:cubicBezTo>
                      <a:pt x="26" y="30"/>
                      <a:pt x="26" y="30"/>
                      <a:pt x="26" y="30"/>
                    </a:cubicBezTo>
                    <a:cubicBezTo>
                      <a:pt x="3" y="51"/>
                      <a:pt x="3" y="51"/>
                      <a:pt x="3" y="51"/>
                    </a:cubicBezTo>
                    <a:cubicBezTo>
                      <a:pt x="1" y="63"/>
                      <a:pt x="0" y="77"/>
                      <a:pt x="4" y="88"/>
                    </a:cubicBezTo>
                    <a:cubicBezTo>
                      <a:pt x="13" y="79"/>
                      <a:pt x="17" y="56"/>
                      <a:pt x="33" y="51"/>
                    </a:cubicBezTo>
                    <a:cubicBezTo>
                      <a:pt x="54" y="51"/>
                      <a:pt x="72" y="55"/>
                      <a:pt x="89" y="66"/>
                    </a:cubicBezTo>
                    <a:cubicBezTo>
                      <a:pt x="100" y="77"/>
                      <a:pt x="100" y="93"/>
                      <a:pt x="105" y="106"/>
                    </a:cubicBezTo>
                    <a:cubicBezTo>
                      <a:pt x="122" y="123"/>
                      <a:pt x="148" y="137"/>
                      <a:pt x="142" y="159"/>
                    </a:cubicBezTo>
                    <a:cubicBezTo>
                      <a:pt x="113" y="183"/>
                      <a:pt x="70" y="198"/>
                      <a:pt x="32" y="185"/>
                    </a:cubicBezTo>
                    <a:cubicBezTo>
                      <a:pt x="17" y="189"/>
                      <a:pt x="19" y="207"/>
                      <a:pt x="17" y="220"/>
                    </a:cubicBezTo>
                    <a:cubicBezTo>
                      <a:pt x="28" y="242"/>
                      <a:pt x="46" y="209"/>
                      <a:pt x="61" y="229"/>
                    </a:cubicBezTo>
                    <a:cubicBezTo>
                      <a:pt x="70" y="240"/>
                      <a:pt x="78" y="257"/>
                      <a:pt x="68" y="270"/>
                    </a:cubicBezTo>
                    <a:cubicBezTo>
                      <a:pt x="61" y="275"/>
                      <a:pt x="48" y="268"/>
                      <a:pt x="48" y="277"/>
                    </a:cubicBezTo>
                    <a:cubicBezTo>
                      <a:pt x="59" y="292"/>
                      <a:pt x="87" y="299"/>
                      <a:pt x="92" y="319"/>
                    </a:cubicBezTo>
                    <a:cubicBezTo>
                      <a:pt x="96" y="445"/>
                      <a:pt x="96" y="445"/>
                      <a:pt x="96" y="445"/>
                    </a:cubicBezTo>
                    <a:cubicBezTo>
                      <a:pt x="167" y="455"/>
                      <a:pt x="167" y="455"/>
                      <a:pt x="167" y="455"/>
                    </a:cubicBezTo>
                    <a:cubicBezTo>
                      <a:pt x="199" y="390"/>
                      <a:pt x="199" y="390"/>
                      <a:pt x="199" y="390"/>
                    </a:cubicBezTo>
                    <a:cubicBezTo>
                      <a:pt x="356" y="409"/>
                      <a:pt x="356" y="409"/>
                      <a:pt x="356" y="409"/>
                    </a:cubicBezTo>
                    <a:cubicBezTo>
                      <a:pt x="379" y="432"/>
                      <a:pt x="379" y="432"/>
                      <a:pt x="379" y="432"/>
                    </a:cubicBezTo>
                    <a:cubicBezTo>
                      <a:pt x="429" y="436"/>
                      <a:pt x="429" y="436"/>
                      <a:pt x="429" y="436"/>
                    </a:cubicBezTo>
                    <a:cubicBezTo>
                      <a:pt x="549" y="519"/>
                      <a:pt x="549" y="519"/>
                      <a:pt x="549" y="519"/>
                    </a:cubicBezTo>
                    <a:cubicBezTo>
                      <a:pt x="558" y="588"/>
                      <a:pt x="558" y="588"/>
                      <a:pt x="558" y="588"/>
                    </a:cubicBezTo>
                    <a:cubicBezTo>
                      <a:pt x="613" y="602"/>
                      <a:pt x="613" y="602"/>
                      <a:pt x="613" y="602"/>
                    </a:cubicBezTo>
                    <a:cubicBezTo>
                      <a:pt x="650" y="629"/>
                      <a:pt x="650" y="629"/>
                      <a:pt x="650" y="629"/>
                    </a:cubicBezTo>
                    <a:cubicBezTo>
                      <a:pt x="664" y="588"/>
                      <a:pt x="664" y="588"/>
                      <a:pt x="664" y="588"/>
                    </a:cubicBezTo>
                    <a:cubicBezTo>
                      <a:pt x="788" y="514"/>
                      <a:pt x="788" y="514"/>
                      <a:pt x="788" y="514"/>
                    </a:cubicBezTo>
                    <a:cubicBezTo>
                      <a:pt x="816" y="450"/>
                      <a:pt x="816" y="450"/>
                      <a:pt x="816" y="450"/>
                    </a:cubicBezTo>
                    <a:cubicBezTo>
                      <a:pt x="894" y="444"/>
                      <a:pt x="894" y="444"/>
                      <a:pt x="894" y="444"/>
                    </a:cubicBezTo>
                    <a:cubicBezTo>
                      <a:pt x="869" y="407"/>
                      <a:pt x="869" y="407"/>
                      <a:pt x="869" y="407"/>
                    </a:cubicBezTo>
                    <a:cubicBezTo>
                      <a:pt x="826" y="398"/>
                      <a:pt x="826" y="398"/>
                      <a:pt x="826" y="398"/>
                    </a:cubicBezTo>
                    <a:cubicBezTo>
                      <a:pt x="768" y="367"/>
                      <a:pt x="768" y="367"/>
                      <a:pt x="768" y="367"/>
                    </a:cubicBezTo>
                    <a:cubicBezTo>
                      <a:pt x="710" y="343"/>
                      <a:pt x="710" y="343"/>
                      <a:pt x="710" y="343"/>
                    </a:cubicBezTo>
                    <a:cubicBezTo>
                      <a:pt x="658" y="282"/>
                      <a:pt x="658" y="282"/>
                      <a:pt x="658" y="282"/>
                    </a:cubicBezTo>
                    <a:cubicBezTo>
                      <a:pt x="633" y="196"/>
                      <a:pt x="633" y="196"/>
                      <a:pt x="633" y="196"/>
                    </a:cubicBezTo>
                    <a:cubicBezTo>
                      <a:pt x="596" y="150"/>
                      <a:pt x="596" y="150"/>
                      <a:pt x="596" y="150"/>
                    </a:cubicBezTo>
                    <a:cubicBezTo>
                      <a:pt x="550" y="138"/>
                      <a:pt x="550" y="138"/>
                      <a:pt x="550" y="138"/>
                    </a:cubicBezTo>
                    <a:cubicBezTo>
                      <a:pt x="462" y="101"/>
                      <a:pt x="462" y="101"/>
                      <a:pt x="462" y="101"/>
                    </a:cubicBezTo>
                    <a:cubicBezTo>
                      <a:pt x="471" y="73"/>
                      <a:pt x="471" y="73"/>
                      <a:pt x="471" y="73"/>
                    </a:cubicBezTo>
                    <a:cubicBezTo>
                      <a:pt x="463" y="40"/>
                      <a:pt x="463" y="40"/>
                      <a:pt x="463" y="40"/>
                    </a:cubicBezTo>
                    <a:cubicBezTo>
                      <a:pt x="445" y="18"/>
                      <a:pt x="445" y="18"/>
                      <a:pt x="445" y="18"/>
                    </a:cubicBezTo>
                    <a:cubicBezTo>
                      <a:pt x="408" y="0"/>
                      <a:pt x="408" y="0"/>
                      <a:pt x="408" y="0"/>
                    </a:cubicBezTo>
                    <a:cubicBezTo>
                      <a:pt x="387" y="0"/>
                      <a:pt x="387" y="0"/>
                      <a:pt x="387" y="0"/>
                    </a:cubicBezTo>
                    <a:cubicBezTo>
                      <a:pt x="381" y="15"/>
                      <a:pt x="381" y="15"/>
                      <a:pt x="381" y="15"/>
                    </a:cubicBezTo>
                    <a:cubicBezTo>
                      <a:pt x="362" y="12"/>
                      <a:pt x="362" y="12"/>
                      <a:pt x="362" y="12"/>
                    </a:cubicBezTo>
                    <a:cubicBezTo>
                      <a:pt x="322" y="34"/>
                      <a:pt x="322" y="34"/>
                      <a:pt x="322" y="34"/>
                    </a:cubicBezTo>
                    <a:cubicBezTo>
                      <a:pt x="304" y="101"/>
                      <a:pt x="304" y="101"/>
                      <a:pt x="304" y="101"/>
                    </a:cubicBezTo>
                    <a:lnTo>
                      <a:pt x="198" y="7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6" name="Freeform 354"/>
              <p:cNvSpPr>
                <a:spLocks/>
              </p:cNvSpPr>
              <p:nvPr/>
            </p:nvSpPr>
            <p:spPr bwMode="auto">
              <a:xfrm>
                <a:off x="5458824" y="3014993"/>
                <a:ext cx="961255" cy="513777"/>
              </a:xfrm>
              <a:custGeom>
                <a:avLst/>
                <a:gdLst>
                  <a:gd name="T0" fmla="*/ 1430 w 2621"/>
                  <a:gd name="T1" fmla="*/ 1327 h 1401"/>
                  <a:gd name="T2" fmla="*/ 1556 w 2621"/>
                  <a:gd name="T3" fmla="*/ 1266 h 1401"/>
                  <a:gd name="T4" fmla="*/ 1626 w 2621"/>
                  <a:gd name="T5" fmla="*/ 1236 h 1401"/>
                  <a:gd name="T6" fmla="*/ 1731 w 2621"/>
                  <a:gd name="T7" fmla="*/ 1254 h 1401"/>
                  <a:gd name="T8" fmla="*/ 1783 w 2621"/>
                  <a:gd name="T9" fmla="*/ 1174 h 1401"/>
                  <a:gd name="T10" fmla="*/ 1844 w 2621"/>
                  <a:gd name="T11" fmla="*/ 1229 h 1401"/>
                  <a:gd name="T12" fmla="*/ 2043 w 2621"/>
                  <a:gd name="T13" fmla="*/ 1217 h 1401"/>
                  <a:gd name="T14" fmla="*/ 2161 w 2621"/>
                  <a:gd name="T15" fmla="*/ 1268 h 1401"/>
                  <a:gd name="T16" fmla="*/ 2170 w 2621"/>
                  <a:gd name="T17" fmla="*/ 1162 h 1401"/>
                  <a:gd name="T18" fmla="*/ 2124 w 2621"/>
                  <a:gd name="T19" fmla="*/ 1047 h 1401"/>
                  <a:gd name="T20" fmla="*/ 2285 w 2621"/>
                  <a:gd name="T21" fmla="*/ 1043 h 1401"/>
                  <a:gd name="T22" fmla="*/ 2308 w 2621"/>
                  <a:gd name="T23" fmla="*/ 974 h 1401"/>
                  <a:gd name="T24" fmla="*/ 2437 w 2621"/>
                  <a:gd name="T25" fmla="*/ 850 h 1401"/>
                  <a:gd name="T26" fmla="*/ 2524 w 2621"/>
                  <a:gd name="T27" fmla="*/ 836 h 1401"/>
                  <a:gd name="T28" fmla="*/ 2621 w 2621"/>
                  <a:gd name="T29" fmla="*/ 652 h 1401"/>
                  <a:gd name="T30" fmla="*/ 2483 w 2621"/>
                  <a:gd name="T31" fmla="*/ 583 h 1401"/>
                  <a:gd name="T32" fmla="*/ 2308 w 2621"/>
                  <a:gd name="T33" fmla="*/ 464 h 1401"/>
                  <a:gd name="T34" fmla="*/ 2083 w 2621"/>
                  <a:gd name="T35" fmla="*/ 358 h 1401"/>
                  <a:gd name="T36" fmla="*/ 1954 w 2621"/>
                  <a:gd name="T37" fmla="*/ 220 h 1401"/>
                  <a:gd name="T38" fmla="*/ 1931 w 2621"/>
                  <a:gd name="T39" fmla="*/ 105 h 1401"/>
                  <a:gd name="T40" fmla="*/ 1816 w 2621"/>
                  <a:gd name="T41" fmla="*/ 133 h 1401"/>
                  <a:gd name="T42" fmla="*/ 1720 w 2621"/>
                  <a:gd name="T43" fmla="*/ 188 h 1401"/>
                  <a:gd name="T44" fmla="*/ 1623 w 2621"/>
                  <a:gd name="T45" fmla="*/ 96 h 1401"/>
                  <a:gd name="T46" fmla="*/ 1545 w 2621"/>
                  <a:gd name="T47" fmla="*/ 27 h 1401"/>
                  <a:gd name="T48" fmla="*/ 1412 w 2621"/>
                  <a:gd name="T49" fmla="*/ 0 h 1401"/>
                  <a:gd name="T50" fmla="*/ 1255 w 2621"/>
                  <a:gd name="T51" fmla="*/ 69 h 1401"/>
                  <a:gd name="T52" fmla="*/ 980 w 2621"/>
                  <a:gd name="T53" fmla="*/ 170 h 1401"/>
                  <a:gd name="T54" fmla="*/ 897 w 2621"/>
                  <a:gd name="T55" fmla="*/ 234 h 1401"/>
                  <a:gd name="T56" fmla="*/ 957 w 2621"/>
                  <a:gd name="T57" fmla="*/ 248 h 1401"/>
                  <a:gd name="T58" fmla="*/ 892 w 2621"/>
                  <a:gd name="T59" fmla="*/ 294 h 1401"/>
                  <a:gd name="T60" fmla="*/ 911 w 2621"/>
                  <a:gd name="T61" fmla="*/ 344 h 1401"/>
                  <a:gd name="T62" fmla="*/ 869 w 2621"/>
                  <a:gd name="T63" fmla="*/ 399 h 1401"/>
                  <a:gd name="T64" fmla="*/ 920 w 2621"/>
                  <a:gd name="T65" fmla="*/ 482 h 1401"/>
                  <a:gd name="T66" fmla="*/ 860 w 2621"/>
                  <a:gd name="T67" fmla="*/ 464 h 1401"/>
                  <a:gd name="T68" fmla="*/ 837 w 2621"/>
                  <a:gd name="T69" fmla="*/ 505 h 1401"/>
                  <a:gd name="T70" fmla="*/ 718 w 2621"/>
                  <a:gd name="T71" fmla="*/ 459 h 1401"/>
                  <a:gd name="T72" fmla="*/ 566 w 2621"/>
                  <a:gd name="T73" fmla="*/ 496 h 1401"/>
                  <a:gd name="T74" fmla="*/ 515 w 2621"/>
                  <a:gd name="T75" fmla="*/ 468 h 1401"/>
                  <a:gd name="T76" fmla="*/ 442 w 2621"/>
                  <a:gd name="T77" fmla="*/ 422 h 1401"/>
                  <a:gd name="T78" fmla="*/ 354 w 2621"/>
                  <a:gd name="T79" fmla="*/ 404 h 1401"/>
                  <a:gd name="T80" fmla="*/ 258 w 2621"/>
                  <a:gd name="T81" fmla="*/ 367 h 1401"/>
                  <a:gd name="T82" fmla="*/ 120 w 2621"/>
                  <a:gd name="T83" fmla="*/ 528 h 1401"/>
                  <a:gd name="T84" fmla="*/ 56 w 2621"/>
                  <a:gd name="T85" fmla="*/ 500 h 1401"/>
                  <a:gd name="T86" fmla="*/ 0 w 2621"/>
                  <a:gd name="T87" fmla="*/ 771 h 1401"/>
                  <a:gd name="T88" fmla="*/ 129 w 2621"/>
                  <a:gd name="T89" fmla="*/ 840 h 1401"/>
                  <a:gd name="T90" fmla="*/ 148 w 2621"/>
                  <a:gd name="T91" fmla="*/ 923 h 1401"/>
                  <a:gd name="T92" fmla="*/ 331 w 2621"/>
                  <a:gd name="T93" fmla="*/ 855 h 1401"/>
                  <a:gd name="T94" fmla="*/ 403 w 2621"/>
                  <a:gd name="T95" fmla="*/ 952 h 1401"/>
                  <a:gd name="T96" fmla="*/ 285 w 2621"/>
                  <a:gd name="T97" fmla="*/ 1035 h 1401"/>
                  <a:gd name="T98" fmla="*/ 287 w 2621"/>
                  <a:gd name="T99" fmla="*/ 1086 h 1401"/>
                  <a:gd name="T100" fmla="*/ 276 w 2621"/>
                  <a:gd name="T101" fmla="*/ 1151 h 1401"/>
                  <a:gd name="T102" fmla="*/ 375 w 2621"/>
                  <a:gd name="T103" fmla="*/ 1243 h 1401"/>
                  <a:gd name="T104" fmla="*/ 397 w 2621"/>
                  <a:gd name="T105" fmla="*/ 1275 h 1401"/>
                  <a:gd name="T106" fmla="*/ 468 w 2621"/>
                  <a:gd name="T107" fmla="*/ 1288 h 1401"/>
                  <a:gd name="T108" fmla="*/ 569 w 2621"/>
                  <a:gd name="T109" fmla="*/ 1321 h 1401"/>
                  <a:gd name="T110" fmla="*/ 743 w 2621"/>
                  <a:gd name="T111" fmla="*/ 983 h 1401"/>
                  <a:gd name="T112" fmla="*/ 970 w 2621"/>
                  <a:gd name="T113" fmla="*/ 1162 h 1401"/>
                  <a:gd name="T114" fmla="*/ 1078 w 2621"/>
                  <a:gd name="T115" fmla="*/ 1162 h 1401"/>
                  <a:gd name="T116" fmla="*/ 1160 w 2621"/>
                  <a:gd name="T117" fmla="*/ 1193 h 1401"/>
                  <a:gd name="T118" fmla="*/ 1231 w 2621"/>
                  <a:gd name="T119" fmla="*/ 1248 h 1401"/>
                  <a:gd name="T120" fmla="*/ 1298 w 2621"/>
                  <a:gd name="T121" fmla="*/ 1361 h 1401"/>
                  <a:gd name="T122" fmla="*/ 1360 w 2621"/>
                  <a:gd name="T123" fmla="*/ 1398 h 1401"/>
                  <a:gd name="T124" fmla="*/ 1421 w 2621"/>
                  <a:gd name="T125" fmla="*/ 1363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1" h="1401">
                    <a:moveTo>
                      <a:pt x="1421" y="1363"/>
                    </a:moveTo>
                    <a:cubicBezTo>
                      <a:pt x="1430" y="1327"/>
                      <a:pt x="1430" y="1327"/>
                      <a:pt x="1430" y="1327"/>
                    </a:cubicBezTo>
                    <a:cubicBezTo>
                      <a:pt x="1473" y="1285"/>
                      <a:pt x="1473" y="1285"/>
                      <a:pt x="1473" y="1285"/>
                    </a:cubicBezTo>
                    <a:cubicBezTo>
                      <a:pt x="1556" y="1266"/>
                      <a:pt x="1556" y="1266"/>
                      <a:pt x="1556" y="1266"/>
                    </a:cubicBezTo>
                    <a:cubicBezTo>
                      <a:pt x="1580" y="1236"/>
                      <a:pt x="1580" y="1236"/>
                      <a:pt x="1580" y="1236"/>
                    </a:cubicBezTo>
                    <a:cubicBezTo>
                      <a:pt x="1626" y="1236"/>
                      <a:pt x="1626" y="1236"/>
                      <a:pt x="1626" y="1236"/>
                    </a:cubicBezTo>
                    <a:cubicBezTo>
                      <a:pt x="1657" y="1263"/>
                      <a:pt x="1657" y="1263"/>
                      <a:pt x="1657" y="1263"/>
                    </a:cubicBezTo>
                    <a:cubicBezTo>
                      <a:pt x="1731" y="1254"/>
                      <a:pt x="1731" y="1254"/>
                      <a:pt x="1731" y="1254"/>
                    </a:cubicBezTo>
                    <a:cubicBezTo>
                      <a:pt x="1715" y="1214"/>
                      <a:pt x="1715" y="1214"/>
                      <a:pt x="1715" y="1214"/>
                    </a:cubicBezTo>
                    <a:cubicBezTo>
                      <a:pt x="1783" y="1174"/>
                      <a:pt x="1783" y="1174"/>
                      <a:pt x="1783" y="1174"/>
                    </a:cubicBezTo>
                    <a:cubicBezTo>
                      <a:pt x="1816" y="1190"/>
                      <a:pt x="1816" y="1190"/>
                      <a:pt x="1816" y="1190"/>
                    </a:cubicBezTo>
                    <a:cubicBezTo>
                      <a:pt x="1844" y="1229"/>
                      <a:pt x="1844" y="1229"/>
                      <a:pt x="1844" y="1229"/>
                    </a:cubicBezTo>
                    <a:cubicBezTo>
                      <a:pt x="1936" y="1199"/>
                      <a:pt x="1936" y="1199"/>
                      <a:pt x="1936" y="1199"/>
                    </a:cubicBezTo>
                    <a:cubicBezTo>
                      <a:pt x="2043" y="1217"/>
                      <a:pt x="2043" y="1217"/>
                      <a:pt x="2043" y="1217"/>
                    </a:cubicBezTo>
                    <a:cubicBezTo>
                      <a:pt x="2129" y="1242"/>
                      <a:pt x="2129" y="1242"/>
                      <a:pt x="2129" y="1242"/>
                    </a:cubicBezTo>
                    <a:cubicBezTo>
                      <a:pt x="2161" y="1268"/>
                      <a:pt x="2161" y="1268"/>
                      <a:pt x="2161" y="1268"/>
                    </a:cubicBezTo>
                    <a:cubicBezTo>
                      <a:pt x="2184" y="1203"/>
                      <a:pt x="2184" y="1203"/>
                      <a:pt x="2184" y="1203"/>
                    </a:cubicBezTo>
                    <a:cubicBezTo>
                      <a:pt x="2170" y="1162"/>
                      <a:pt x="2170" y="1162"/>
                      <a:pt x="2170" y="1162"/>
                    </a:cubicBezTo>
                    <a:cubicBezTo>
                      <a:pt x="2166" y="1093"/>
                      <a:pt x="2166" y="1093"/>
                      <a:pt x="2166" y="1093"/>
                    </a:cubicBezTo>
                    <a:cubicBezTo>
                      <a:pt x="2124" y="1047"/>
                      <a:pt x="2124" y="1047"/>
                      <a:pt x="2124" y="1047"/>
                    </a:cubicBezTo>
                    <a:cubicBezTo>
                      <a:pt x="2253" y="1001"/>
                      <a:pt x="2253" y="1001"/>
                      <a:pt x="2253" y="1001"/>
                    </a:cubicBezTo>
                    <a:cubicBezTo>
                      <a:pt x="2285" y="1043"/>
                      <a:pt x="2285" y="1043"/>
                      <a:pt x="2285" y="1043"/>
                    </a:cubicBezTo>
                    <a:cubicBezTo>
                      <a:pt x="2314" y="1012"/>
                      <a:pt x="2314" y="1012"/>
                      <a:pt x="2314" y="1012"/>
                    </a:cubicBezTo>
                    <a:cubicBezTo>
                      <a:pt x="2308" y="974"/>
                      <a:pt x="2308" y="974"/>
                      <a:pt x="2308" y="974"/>
                    </a:cubicBezTo>
                    <a:cubicBezTo>
                      <a:pt x="2359" y="854"/>
                      <a:pt x="2359" y="854"/>
                      <a:pt x="2359" y="854"/>
                    </a:cubicBezTo>
                    <a:cubicBezTo>
                      <a:pt x="2437" y="850"/>
                      <a:pt x="2437" y="850"/>
                      <a:pt x="2437" y="850"/>
                    </a:cubicBezTo>
                    <a:cubicBezTo>
                      <a:pt x="2487" y="873"/>
                      <a:pt x="2487" y="873"/>
                      <a:pt x="2487" y="873"/>
                    </a:cubicBezTo>
                    <a:cubicBezTo>
                      <a:pt x="2524" y="836"/>
                      <a:pt x="2524" y="836"/>
                      <a:pt x="2524" y="836"/>
                    </a:cubicBezTo>
                    <a:cubicBezTo>
                      <a:pt x="2501" y="748"/>
                      <a:pt x="2501" y="748"/>
                      <a:pt x="2501" y="748"/>
                    </a:cubicBezTo>
                    <a:cubicBezTo>
                      <a:pt x="2621" y="652"/>
                      <a:pt x="2621" y="652"/>
                      <a:pt x="2621" y="652"/>
                    </a:cubicBezTo>
                    <a:cubicBezTo>
                      <a:pt x="2612" y="620"/>
                      <a:pt x="2612" y="620"/>
                      <a:pt x="2612" y="620"/>
                    </a:cubicBezTo>
                    <a:cubicBezTo>
                      <a:pt x="2483" y="583"/>
                      <a:pt x="2483" y="583"/>
                      <a:pt x="2483" y="583"/>
                    </a:cubicBezTo>
                    <a:cubicBezTo>
                      <a:pt x="2382" y="464"/>
                      <a:pt x="2382" y="464"/>
                      <a:pt x="2382" y="464"/>
                    </a:cubicBezTo>
                    <a:cubicBezTo>
                      <a:pt x="2308" y="464"/>
                      <a:pt x="2308" y="464"/>
                      <a:pt x="2308" y="464"/>
                    </a:cubicBezTo>
                    <a:cubicBezTo>
                      <a:pt x="2143" y="464"/>
                      <a:pt x="2143" y="464"/>
                      <a:pt x="2143" y="464"/>
                    </a:cubicBezTo>
                    <a:cubicBezTo>
                      <a:pt x="2083" y="358"/>
                      <a:pt x="2083" y="358"/>
                      <a:pt x="2083" y="358"/>
                    </a:cubicBezTo>
                    <a:cubicBezTo>
                      <a:pt x="2051" y="280"/>
                      <a:pt x="2051" y="280"/>
                      <a:pt x="2051" y="280"/>
                    </a:cubicBezTo>
                    <a:cubicBezTo>
                      <a:pt x="1954" y="220"/>
                      <a:pt x="1954" y="220"/>
                      <a:pt x="1954" y="220"/>
                    </a:cubicBezTo>
                    <a:cubicBezTo>
                      <a:pt x="1931" y="151"/>
                      <a:pt x="1931" y="151"/>
                      <a:pt x="1931" y="151"/>
                    </a:cubicBezTo>
                    <a:cubicBezTo>
                      <a:pt x="1931" y="105"/>
                      <a:pt x="1931" y="105"/>
                      <a:pt x="1931" y="105"/>
                    </a:cubicBezTo>
                    <a:cubicBezTo>
                      <a:pt x="1848" y="96"/>
                      <a:pt x="1848" y="96"/>
                      <a:pt x="1848" y="96"/>
                    </a:cubicBezTo>
                    <a:cubicBezTo>
                      <a:pt x="1816" y="133"/>
                      <a:pt x="1816" y="133"/>
                      <a:pt x="1816" y="133"/>
                    </a:cubicBezTo>
                    <a:cubicBezTo>
                      <a:pt x="1798" y="174"/>
                      <a:pt x="1798" y="174"/>
                      <a:pt x="1798" y="174"/>
                    </a:cubicBezTo>
                    <a:cubicBezTo>
                      <a:pt x="1720" y="188"/>
                      <a:pt x="1720" y="188"/>
                      <a:pt x="1720" y="188"/>
                    </a:cubicBezTo>
                    <a:cubicBezTo>
                      <a:pt x="1711" y="133"/>
                      <a:pt x="1711" y="133"/>
                      <a:pt x="1711" y="133"/>
                    </a:cubicBezTo>
                    <a:cubicBezTo>
                      <a:pt x="1623" y="96"/>
                      <a:pt x="1623" y="96"/>
                      <a:pt x="1623" y="96"/>
                    </a:cubicBezTo>
                    <a:cubicBezTo>
                      <a:pt x="1573" y="110"/>
                      <a:pt x="1573" y="110"/>
                      <a:pt x="1573" y="110"/>
                    </a:cubicBezTo>
                    <a:cubicBezTo>
                      <a:pt x="1545" y="27"/>
                      <a:pt x="1545" y="27"/>
                      <a:pt x="1545" y="27"/>
                    </a:cubicBezTo>
                    <a:cubicBezTo>
                      <a:pt x="1499" y="9"/>
                      <a:pt x="1499" y="9"/>
                      <a:pt x="1499" y="9"/>
                    </a:cubicBezTo>
                    <a:cubicBezTo>
                      <a:pt x="1412" y="0"/>
                      <a:pt x="1412" y="0"/>
                      <a:pt x="1412" y="0"/>
                    </a:cubicBezTo>
                    <a:cubicBezTo>
                      <a:pt x="1329" y="9"/>
                      <a:pt x="1329" y="9"/>
                      <a:pt x="1329" y="9"/>
                    </a:cubicBezTo>
                    <a:cubicBezTo>
                      <a:pt x="1255" y="69"/>
                      <a:pt x="1255" y="69"/>
                      <a:pt x="1255" y="69"/>
                    </a:cubicBezTo>
                    <a:cubicBezTo>
                      <a:pt x="1081" y="142"/>
                      <a:pt x="1081" y="142"/>
                      <a:pt x="1081" y="142"/>
                    </a:cubicBezTo>
                    <a:cubicBezTo>
                      <a:pt x="980" y="170"/>
                      <a:pt x="980" y="170"/>
                      <a:pt x="980" y="170"/>
                    </a:cubicBezTo>
                    <a:cubicBezTo>
                      <a:pt x="897" y="183"/>
                      <a:pt x="897" y="183"/>
                      <a:pt x="897" y="183"/>
                    </a:cubicBezTo>
                    <a:cubicBezTo>
                      <a:pt x="897" y="234"/>
                      <a:pt x="897" y="234"/>
                      <a:pt x="897" y="234"/>
                    </a:cubicBezTo>
                    <a:cubicBezTo>
                      <a:pt x="957" y="229"/>
                      <a:pt x="957" y="229"/>
                      <a:pt x="957" y="229"/>
                    </a:cubicBezTo>
                    <a:cubicBezTo>
                      <a:pt x="957" y="248"/>
                      <a:pt x="957" y="248"/>
                      <a:pt x="957" y="248"/>
                    </a:cubicBezTo>
                    <a:cubicBezTo>
                      <a:pt x="901" y="266"/>
                      <a:pt x="901" y="266"/>
                      <a:pt x="901" y="266"/>
                    </a:cubicBezTo>
                    <a:cubicBezTo>
                      <a:pt x="892" y="294"/>
                      <a:pt x="892" y="294"/>
                      <a:pt x="892" y="294"/>
                    </a:cubicBezTo>
                    <a:cubicBezTo>
                      <a:pt x="920" y="317"/>
                      <a:pt x="920" y="317"/>
                      <a:pt x="920" y="317"/>
                    </a:cubicBezTo>
                    <a:cubicBezTo>
                      <a:pt x="911" y="344"/>
                      <a:pt x="911" y="344"/>
                      <a:pt x="911" y="344"/>
                    </a:cubicBezTo>
                    <a:cubicBezTo>
                      <a:pt x="874" y="353"/>
                      <a:pt x="874" y="353"/>
                      <a:pt x="874" y="353"/>
                    </a:cubicBezTo>
                    <a:cubicBezTo>
                      <a:pt x="869" y="399"/>
                      <a:pt x="869" y="399"/>
                      <a:pt x="869" y="399"/>
                    </a:cubicBezTo>
                    <a:cubicBezTo>
                      <a:pt x="915" y="431"/>
                      <a:pt x="915" y="431"/>
                      <a:pt x="915" y="431"/>
                    </a:cubicBezTo>
                    <a:cubicBezTo>
                      <a:pt x="920" y="482"/>
                      <a:pt x="920" y="482"/>
                      <a:pt x="920" y="482"/>
                    </a:cubicBezTo>
                    <a:cubicBezTo>
                      <a:pt x="888" y="505"/>
                      <a:pt x="888" y="505"/>
                      <a:pt x="888" y="505"/>
                    </a:cubicBezTo>
                    <a:cubicBezTo>
                      <a:pt x="860" y="464"/>
                      <a:pt x="860" y="464"/>
                      <a:pt x="860" y="464"/>
                    </a:cubicBezTo>
                    <a:cubicBezTo>
                      <a:pt x="842" y="468"/>
                      <a:pt x="842" y="468"/>
                      <a:pt x="842" y="468"/>
                    </a:cubicBezTo>
                    <a:cubicBezTo>
                      <a:pt x="837" y="505"/>
                      <a:pt x="837" y="505"/>
                      <a:pt x="837" y="505"/>
                    </a:cubicBezTo>
                    <a:cubicBezTo>
                      <a:pt x="750" y="487"/>
                      <a:pt x="750" y="487"/>
                      <a:pt x="750" y="487"/>
                    </a:cubicBezTo>
                    <a:cubicBezTo>
                      <a:pt x="718" y="459"/>
                      <a:pt x="718" y="459"/>
                      <a:pt x="718" y="459"/>
                    </a:cubicBezTo>
                    <a:cubicBezTo>
                      <a:pt x="603" y="459"/>
                      <a:pt x="603" y="459"/>
                      <a:pt x="603" y="459"/>
                    </a:cubicBezTo>
                    <a:cubicBezTo>
                      <a:pt x="566" y="496"/>
                      <a:pt x="566" y="496"/>
                      <a:pt x="566" y="496"/>
                    </a:cubicBezTo>
                    <a:cubicBezTo>
                      <a:pt x="543" y="496"/>
                      <a:pt x="543" y="496"/>
                      <a:pt x="543" y="496"/>
                    </a:cubicBezTo>
                    <a:cubicBezTo>
                      <a:pt x="515" y="468"/>
                      <a:pt x="515" y="468"/>
                      <a:pt x="515" y="468"/>
                    </a:cubicBezTo>
                    <a:cubicBezTo>
                      <a:pt x="479" y="473"/>
                      <a:pt x="479" y="473"/>
                      <a:pt x="479" y="473"/>
                    </a:cubicBezTo>
                    <a:cubicBezTo>
                      <a:pt x="442" y="422"/>
                      <a:pt x="442" y="422"/>
                      <a:pt x="442" y="422"/>
                    </a:cubicBezTo>
                    <a:cubicBezTo>
                      <a:pt x="382" y="427"/>
                      <a:pt x="382" y="427"/>
                      <a:pt x="382" y="427"/>
                    </a:cubicBezTo>
                    <a:cubicBezTo>
                      <a:pt x="354" y="404"/>
                      <a:pt x="354" y="404"/>
                      <a:pt x="354" y="404"/>
                    </a:cubicBezTo>
                    <a:cubicBezTo>
                      <a:pt x="290" y="404"/>
                      <a:pt x="290" y="404"/>
                      <a:pt x="290" y="404"/>
                    </a:cubicBezTo>
                    <a:cubicBezTo>
                      <a:pt x="258" y="367"/>
                      <a:pt x="258" y="367"/>
                      <a:pt x="258" y="367"/>
                    </a:cubicBezTo>
                    <a:cubicBezTo>
                      <a:pt x="120" y="459"/>
                      <a:pt x="120" y="459"/>
                      <a:pt x="120" y="459"/>
                    </a:cubicBezTo>
                    <a:cubicBezTo>
                      <a:pt x="120" y="528"/>
                      <a:pt x="120" y="528"/>
                      <a:pt x="120" y="528"/>
                    </a:cubicBezTo>
                    <a:cubicBezTo>
                      <a:pt x="79" y="533"/>
                      <a:pt x="79" y="533"/>
                      <a:pt x="79" y="533"/>
                    </a:cubicBezTo>
                    <a:cubicBezTo>
                      <a:pt x="56" y="500"/>
                      <a:pt x="56" y="500"/>
                      <a:pt x="56" y="500"/>
                    </a:cubicBezTo>
                    <a:cubicBezTo>
                      <a:pt x="19" y="510"/>
                      <a:pt x="19" y="510"/>
                      <a:pt x="19" y="510"/>
                    </a:cubicBezTo>
                    <a:cubicBezTo>
                      <a:pt x="0" y="771"/>
                      <a:pt x="0" y="771"/>
                      <a:pt x="0" y="771"/>
                    </a:cubicBezTo>
                    <a:cubicBezTo>
                      <a:pt x="88" y="790"/>
                      <a:pt x="88" y="790"/>
                      <a:pt x="88" y="790"/>
                    </a:cubicBezTo>
                    <a:cubicBezTo>
                      <a:pt x="129" y="840"/>
                      <a:pt x="129" y="840"/>
                      <a:pt x="129" y="840"/>
                    </a:cubicBezTo>
                    <a:cubicBezTo>
                      <a:pt x="115" y="905"/>
                      <a:pt x="115" y="905"/>
                      <a:pt x="115" y="905"/>
                    </a:cubicBezTo>
                    <a:cubicBezTo>
                      <a:pt x="148" y="923"/>
                      <a:pt x="148" y="923"/>
                      <a:pt x="148" y="923"/>
                    </a:cubicBezTo>
                    <a:cubicBezTo>
                      <a:pt x="178" y="917"/>
                      <a:pt x="196" y="910"/>
                      <a:pt x="230" y="896"/>
                    </a:cubicBezTo>
                    <a:cubicBezTo>
                      <a:pt x="263" y="903"/>
                      <a:pt x="230" y="840"/>
                      <a:pt x="331" y="855"/>
                    </a:cubicBezTo>
                    <a:cubicBezTo>
                      <a:pt x="346" y="894"/>
                      <a:pt x="401" y="848"/>
                      <a:pt x="408" y="895"/>
                    </a:cubicBezTo>
                    <a:cubicBezTo>
                      <a:pt x="423" y="916"/>
                      <a:pt x="399" y="932"/>
                      <a:pt x="403" y="952"/>
                    </a:cubicBezTo>
                    <a:cubicBezTo>
                      <a:pt x="399" y="973"/>
                      <a:pt x="412" y="1002"/>
                      <a:pt x="392" y="1013"/>
                    </a:cubicBezTo>
                    <a:cubicBezTo>
                      <a:pt x="353" y="1013"/>
                      <a:pt x="316" y="1017"/>
                      <a:pt x="285" y="1035"/>
                    </a:cubicBezTo>
                    <a:cubicBezTo>
                      <a:pt x="281" y="1046"/>
                      <a:pt x="278" y="1059"/>
                      <a:pt x="281" y="1068"/>
                    </a:cubicBezTo>
                    <a:cubicBezTo>
                      <a:pt x="289" y="1072"/>
                      <a:pt x="290" y="1081"/>
                      <a:pt x="287" y="1086"/>
                    </a:cubicBezTo>
                    <a:cubicBezTo>
                      <a:pt x="265" y="1103"/>
                      <a:pt x="252" y="1066"/>
                      <a:pt x="228" y="1070"/>
                    </a:cubicBezTo>
                    <a:cubicBezTo>
                      <a:pt x="221" y="1105"/>
                      <a:pt x="261" y="1125"/>
                      <a:pt x="276" y="1151"/>
                    </a:cubicBezTo>
                    <a:cubicBezTo>
                      <a:pt x="285" y="1175"/>
                      <a:pt x="285" y="1204"/>
                      <a:pt x="309" y="1219"/>
                    </a:cubicBezTo>
                    <a:cubicBezTo>
                      <a:pt x="338" y="1208"/>
                      <a:pt x="349" y="1241"/>
                      <a:pt x="375" y="1243"/>
                    </a:cubicBezTo>
                    <a:cubicBezTo>
                      <a:pt x="382" y="1260"/>
                      <a:pt x="376" y="1278"/>
                      <a:pt x="374" y="1296"/>
                    </a:cubicBezTo>
                    <a:cubicBezTo>
                      <a:pt x="397" y="1275"/>
                      <a:pt x="397" y="1275"/>
                      <a:pt x="397" y="1275"/>
                    </a:cubicBezTo>
                    <a:cubicBezTo>
                      <a:pt x="428" y="1269"/>
                      <a:pt x="428" y="1269"/>
                      <a:pt x="428" y="1269"/>
                    </a:cubicBezTo>
                    <a:cubicBezTo>
                      <a:pt x="468" y="1288"/>
                      <a:pt x="468" y="1288"/>
                      <a:pt x="468" y="1288"/>
                    </a:cubicBezTo>
                    <a:cubicBezTo>
                      <a:pt x="508" y="1327"/>
                      <a:pt x="508" y="1327"/>
                      <a:pt x="508" y="1327"/>
                    </a:cubicBezTo>
                    <a:cubicBezTo>
                      <a:pt x="569" y="1321"/>
                      <a:pt x="569" y="1321"/>
                      <a:pt x="569" y="1321"/>
                    </a:cubicBezTo>
                    <a:cubicBezTo>
                      <a:pt x="557" y="1082"/>
                      <a:pt x="557" y="1082"/>
                      <a:pt x="557" y="1082"/>
                    </a:cubicBezTo>
                    <a:cubicBezTo>
                      <a:pt x="743" y="983"/>
                      <a:pt x="743" y="983"/>
                      <a:pt x="743" y="983"/>
                    </a:cubicBezTo>
                    <a:cubicBezTo>
                      <a:pt x="922" y="1104"/>
                      <a:pt x="922" y="1104"/>
                      <a:pt x="922" y="1104"/>
                    </a:cubicBezTo>
                    <a:cubicBezTo>
                      <a:pt x="970" y="1162"/>
                      <a:pt x="970" y="1162"/>
                      <a:pt x="970" y="1162"/>
                    </a:cubicBezTo>
                    <a:cubicBezTo>
                      <a:pt x="1013" y="1156"/>
                      <a:pt x="1013" y="1156"/>
                      <a:pt x="1013" y="1156"/>
                    </a:cubicBezTo>
                    <a:cubicBezTo>
                      <a:pt x="1078" y="1162"/>
                      <a:pt x="1078" y="1162"/>
                      <a:pt x="1078" y="1162"/>
                    </a:cubicBezTo>
                    <a:cubicBezTo>
                      <a:pt x="1108" y="1159"/>
                      <a:pt x="1108" y="1159"/>
                      <a:pt x="1108" y="1159"/>
                    </a:cubicBezTo>
                    <a:cubicBezTo>
                      <a:pt x="1160" y="1193"/>
                      <a:pt x="1160" y="1193"/>
                      <a:pt x="1160" y="1193"/>
                    </a:cubicBezTo>
                    <a:cubicBezTo>
                      <a:pt x="1191" y="1260"/>
                      <a:pt x="1191" y="1260"/>
                      <a:pt x="1191" y="1260"/>
                    </a:cubicBezTo>
                    <a:cubicBezTo>
                      <a:pt x="1231" y="1248"/>
                      <a:pt x="1231" y="1248"/>
                      <a:pt x="1231" y="1248"/>
                    </a:cubicBezTo>
                    <a:cubicBezTo>
                      <a:pt x="1274" y="1358"/>
                      <a:pt x="1274" y="1358"/>
                      <a:pt x="1274" y="1358"/>
                    </a:cubicBezTo>
                    <a:cubicBezTo>
                      <a:pt x="1298" y="1361"/>
                      <a:pt x="1298" y="1361"/>
                      <a:pt x="1298" y="1361"/>
                    </a:cubicBezTo>
                    <a:cubicBezTo>
                      <a:pt x="1335" y="1401"/>
                      <a:pt x="1335" y="1401"/>
                      <a:pt x="1335" y="1401"/>
                    </a:cubicBezTo>
                    <a:cubicBezTo>
                      <a:pt x="1360" y="1398"/>
                      <a:pt x="1360" y="1398"/>
                      <a:pt x="1360" y="1398"/>
                    </a:cubicBezTo>
                    <a:cubicBezTo>
                      <a:pt x="1390" y="1373"/>
                      <a:pt x="1390" y="1373"/>
                      <a:pt x="1390" y="1373"/>
                    </a:cubicBezTo>
                    <a:lnTo>
                      <a:pt x="1421" y="136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7" name="Freeform 355"/>
              <p:cNvSpPr>
                <a:spLocks/>
              </p:cNvSpPr>
              <p:nvPr/>
            </p:nvSpPr>
            <p:spPr bwMode="auto">
              <a:xfrm>
                <a:off x="5420318" y="3498338"/>
                <a:ext cx="113655" cy="117381"/>
              </a:xfrm>
              <a:custGeom>
                <a:avLst/>
                <a:gdLst>
                  <a:gd name="T0" fmla="*/ 110 w 310"/>
                  <a:gd name="T1" fmla="*/ 230 h 320"/>
                  <a:gd name="T2" fmla="*/ 179 w 310"/>
                  <a:gd name="T3" fmla="*/ 207 h 320"/>
                  <a:gd name="T4" fmla="*/ 188 w 310"/>
                  <a:gd name="T5" fmla="*/ 225 h 320"/>
                  <a:gd name="T6" fmla="*/ 184 w 310"/>
                  <a:gd name="T7" fmla="*/ 290 h 320"/>
                  <a:gd name="T8" fmla="*/ 225 w 310"/>
                  <a:gd name="T9" fmla="*/ 320 h 320"/>
                  <a:gd name="T10" fmla="*/ 232 w 310"/>
                  <a:gd name="T11" fmla="*/ 224 h 320"/>
                  <a:gd name="T12" fmla="*/ 303 w 310"/>
                  <a:gd name="T13" fmla="*/ 161 h 320"/>
                  <a:gd name="T14" fmla="*/ 271 w 310"/>
                  <a:gd name="T15" fmla="*/ 83 h 320"/>
                  <a:gd name="T16" fmla="*/ 203 w 310"/>
                  <a:gd name="T17" fmla="*/ 0 h 320"/>
                  <a:gd name="T18" fmla="*/ 202 w 310"/>
                  <a:gd name="T19" fmla="*/ 51 h 320"/>
                  <a:gd name="T20" fmla="*/ 161 w 310"/>
                  <a:gd name="T21" fmla="*/ 64 h 320"/>
                  <a:gd name="T22" fmla="*/ 78 w 310"/>
                  <a:gd name="T23" fmla="*/ 23 h 320"/>
                  <a:gd name="T24" fmla="*/ 101 w 310"/>
                  <a:gd name="T25" fmla="*/ 74 h 320"/>
                  <a:gd name="T26" fmla="*/ 96 w 310"/>
                  <a:gd name="T27" fmla="*/ 92 h 320"/>
                  <a:gd name="T28" fmla="*/ 0 w 310"/>
                  <a:gd name="T29" fmla="*/ 87 h 320"/>
                  <a:gd name="T30" fmla="*/ 23 w 310"/>
                  <a:gd name="T31" fmla="*/ 124 h 320"/>
                  <a:gd name="T32" fmla="*/ 46 w 310"/>
                  <a:gd name="T33" fmla="*/ 166 h 320"/>
                  <a:gd name="T34" fmla="*/ 110 w 310"/>
                  <a:gd name="T35" fmla="*/ 23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0" h="320">
                    <a:moveTo>
                      <a:pt x="110" y="230"/>
                    </a:moveTo>
                    <a:cubicBezTo>
                      <a:pt x="179" y="207"/>
                      <a:pt x="179" y="207"/>
                      <a:pt x="179" y="207"/>
                    </a:cubicBezTo>
                    <a:cubicBezTo>
                      <a:pt x="188" y="225"/>
                      <a:pt x="188" y="225"/>
                      <a:pt x="188" y="225"/>
                    </a:cubicBezTo>
                    <a:cubicBezTo>
                      <a:pt x="184" y="290"/>
                      <a:pt x="184" y="290"/>
                      <a:pt x="184" y="290"/>
                    </a:cubicBezTo>
                    <a:cubicBezTo>
                      <a:pt x="225" y="320"/>
                      <a:pt x="225" y="320"/>
                      <a:pt x="225" y="320"/>
                    </a:cubicBezTo>
                    <a:cubicBezTo>
                      <a:pt x="226" y="287"/>
                      <a:pt x="204" y="252"/>
                      <a:pt x="232" y="224"/>
                    </a:cubicBezTo>
                    <a:cubicBezTo>
                      <a:pt x="239" y="219"/>
                      <a:pt x="300" y="172"/>
                      <a:pt x="303" y="161"/>
                    </a:cubicBezTo>
                    <a:cubicBezTo>
                      <a:pt x="310" y="121"/>
                      <a:pt x="300" y="114"/>
                      <a:pt x="271" y="83"/>
                    </a:cubicBezTo>
                    <a:cubicBezTo>
                      <a:pt x="271" y="46"/>
                      <a:pt x="230" y="26"/>
                      <a:pt x="203" y="0"/>
                    </a:cubicBezTo>
                    <a:cubicBezTo>
                      <a:pt x="202" y="51"/>
                      <a:pt x="202" y="51"/>
                      <a:pt x="202" y="51"/>
                    </a:cubicBezTo>
                    <a:cubicBezTo>
                      <a:pt x="161" y="64"/>
                      <a:pt x="161" y="64"/>
                      <a:pt x="161" y="64"/>
                    </a:cubicBezTo>
                    <a:cubicBezTo>
                      <a:pt x="78" y="23"/>
                      <a:pt x="78" y="23"/>
                      <a:pt x="78" y="23"/>
                    </a:cubicBezTo>
                    <a:cubicBezTo>
                      <a:pt x="101" y="74"/>
                      <a:pt x="101" y="74"/>
                      <a:pt x="101" y="74"/>
                    </a:cubicBezTo>
                    <a:cubicBezTo>
                      <a:pt x="96" y="92"/>
                      <a:pt x="96" y="92"/>
                      <a:pt x="96" y="92"/>
                    </a:cubicBezTo>
                    <a:cubicBezTo>
                      <a:pt x="0" y="87"/>
                      <a:pt x="0" y="87"/>
                      <a:pt x="0" y="87"/>
                    </a:cubicBezTo>
                    <a:cubicBezTo>
                      <a:pt x="23" y="124"/>
                      <a:pt x="23" y="124"/>
                      <a:pt x="23" y="124"/>
                    </a:cubicBezTo>
                    <a:cubicBezTo>
                      <a:pt x="46" y="166"/>
                      <a:pt x="46" y="166"/>
                      <a:pt x="46" y="166"/>
                    </a:cubicBezTo>
                    <a:lnTo>
                      <a:pt x="110" y="23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8" name="Freeform 356"/>
              <p:cNvSpPr>
                <a:spLocks/>
              </p:cNvSpPr>
              <p:nvPr/>
            </p:nvSpPr>
            <p:spPr bwMode="auto">
              <a:xfrm>
                <a:off x="5404947" y="3569139"/>
                <a:ext cx="41767" cy="20185"/>
              </a:xfrm>
              <a:custGeom>
                <a:avLst/>
                <a:gdLst>
                  <a:gd name="T0" fmla="*/ 0 w 269"/>
                  <a:gd name="T1" fmla="*/ 12 h 130"/>
                  <a:gd name="T2" fmla="*/ 87 w 269"/>
                  <a:gd name="T3" fmla="*/ 0 h 130"/>
                  <a:gd name="T4" fmla="*/ 269 w 269"/>
                  <a:gd name="T5" fmla="*/ 109 h 130"/>
                  <a:gd name="T6" fmla="*/ 184 w 269"/>
                  <a:gd name="T7" fmla="*/ 130 h 130"/>
                  <a:gd name="T8" fmla="*/ 0 w 269"/>
                  <a:gd name="T9" fmla="*/ 12 h 130"/>
                </a:gdLst>
                <a:ahLst/>
                <a:cxnLst>
                  <a:cxn ang="0">
                    <a:pos x="T0" y="T1"/>
                  </a:cxn>
                  <a:cxn ang="0">
                    <a:pos x="T2" y="T3"/>
                  </a:cxn>
                  <a:cxn ang="0">
                    <a:pos x="T4" y="T5"/>
                  </a:cxn>
                  <a:cxn ang="0">
                    <a:pos x="T6" y="T7"/>
                  </a:cxn>
                  <a:cxn ang="0">
                    <a:pos x="T8" y="T9"/>
                  </a:cxn>
                </a:cxnLst>
                <a:rect l="0" t="0" r="r" b="b"/>
                <a:pathLst>
                  <a:path w="269" h="130">
                    <a:moveTo>
                      <a:pt x="0" y="12"/>
                    </a:moveTo>
                    <a:lnTo>
                      <a:pt x="87" y="0"/>
                    </a:lnTo>
                    <a:lnTo>
                      <a:pt x="269" y="109"/>
                    </a:lnTo>
                    <a:lnTo>
                      <a:pt x="184" y="130"/>
                    </a:lnTo>
                    <a:lnTo>
                      <a:pt x="0" y="1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49" name="Freeform 357"/>
              <p:cNvSpPr>
                <a:spLocks/>
              </p:cNvSpPr>
              <p:nvPr/>
            </p:nvSpPr>
            <p:spPr bwMode="auto">
              <a:xfrm>
                <a:off x="5178568" y="3782320"/>
                <a:ext cx="15837" cy="34780"/>
              </a:xfrm>
              <a:custGeom>
                <a:avLst/>
                <a:gdLst>
                  <a:gd name="T0" fmla="*/ 102 w 102"/>
                  <a:gd name="T1" fmla="*/ 28 h 224"/>
                  <a:gd name="T2" fmla="*/ 48 w 102"/>
                  <a:gd name="T3" fmla="*/ 224 h 224"/>
                  <a:gd name="T4" fmla="*/ 0 w 102"/>
                  <a:gd name="T5" fmla="*/ 172 h 224"/>
                  <a:gd name="T6" fmla="*/ 40 w 102"/>
                  <a:gd name="T7" fmla="*/ 137 h 224"/>
                  <a:gd name="T8" fmla="*/ 7 w 102"/>
                  <a:gd name="T9" fmla="*/ 82 h 224"/>
                  <a:gd name="T10" fmla="*/ 29 w 102"/>
                  <a:gd name="T11" fmla="*/ 0 h 224"/>
                  <a:gd name="T12" fmla="*/ 102 w 102"/>
                  <a:gd name="T13" fmla="*/ 28 h 224"/>
                </a:gdLst>
                <a:ahLst/>
                <a:cxnLst>
                  <a:cxn ang="0">
                    <a:pos x="T0" y="T1"/>
                  </a:cxn>
                  <a:cxn ang="0">
                    <a:pos x="T2" y="T3"/>
                  </a:cxn>
                  <a:cxn ang="0">
                    <a:pos x="T4" y="T5"/>
                  </a:cxn>
                  <a:cxn ang="0">
                    <a:pos x="T6" y="T7"/>
                  </a:cxn>
                  <a:cxn ang="0">
                    <a:pos x="T8" y="T9"/>
                  </a:cxn>
                  <a:cxn ang="0">
                    <a:pos x="T10" y="T11"/>
                  </a:cxn>
                  <a:cxn ang="0">
                    <a:pos x="T12" y="T13"/>
                  </a:cxn>
                </a:cxnLst>
                <a:rect l="0" t="0" r="r" b="b"/>
                <a:pathLst>
                  <a:path w="102" h="224">
                    <a:moveTo>
                      <a:pt x="102" y="28"/>
                    </a:moveTo>
                    <a:lnTo>
                      <a:pt x="48" y="224"/>
                    </a:lnTo>
                    <a:lnTo>
                      <a:pt x="0" y="172"/>
                    </a:lnTo>
                    <a:lnTo>
                      <a:pt x="40" y="137"/>
                    </a:lnTo>
                    <a:lnTo>
                      <a:pt x="7" y="82"/>
                    </a:lnTo>
                    <a:lnTo>
                      <a:pt x="29" y="0"/>
                    </a:lnTo>
                    <a:lnTo>
                      <a:pt x="102" y="2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0" name="Freeform 358"/>
              <p:cNvSpPr>
                <a:spLocks/>
              </p:cNvSpPr>
              <p:nvPr/>
            </p:nvSpPr>
            <p:spPr bwMode="auto">
              <a:xfrm>
                <a:off x="5173910" y="3760583"/>
                <a:ext cx="106358" cy="111481"/>
              </a:xfrm>
              <a:custGeom>
                <a:avLst/>
                <a:gdLst>
                  <a:gd name="T0" fmla="*/ 78 w 685"/>
                  <a:gd name="T1" fmla="*/ 364 h 718"/>
                  <a:gd name="T2" fmla="*/ 132 w 685"/>
                  <a:gd name="T3" fmla="*/ 168 h 718"/>
                  <a:gd name="T4" fmla="*/ 137 w 685"/>
                  <a:gd name="T5" fmla="*/ 142 h 718"/>
                  <a:gd name="T6" fmla="*/ 264 w 685"/>
                  <a:gd name="T7" fmla="*/ 149 h 718"/>
                  <a:gd name="T8" fmla="*/ 451 w 685"/>
                  <a:gd name="T9" fmla="*/ 31 h 718"/>
                  <a:gd name="T10" fmla="*/ 595 w 685"/>
                  <a:gd name="T11" fmla="*/ 0 h 718"/>
                  <a:gd name="T12" fmla="*/ 685 w 685"/>
                  <a:gd name="T13" fmla="*/ 149 h 718"/>
                  <a:gd name="T14" fmla="*/ 616 w 685"/>
                  <a:gd name="T15" fmla="*/ 222 h 718"/>
                  <a:gd name="T16" fmla="*/ 337 w 685"/>
                  <a:gd name="T17" fmla="*/ 225 h 718"/>
                  <a:gd name="T18" fmla="*/ 451 w 685"/>
                  <a:gd name="T19" fmla="*/ 518 h 718"/>
                  <a:gd name="T20" fmla="*/ 418 w 685"/>
                  <a:gd name="T21" fmla="*/ 563 h 718"/>
                  <a:gd name="T22" fmla="*/ 283 w 685"/>
                  <a:gd name="T23" fmla="*/ 577 h 718"/>
                  <a:gd name="T24" fmla="*/ 186 w 685"/>
                  <a:gd name="T25" fmla="*/ 688 h 718"/>
                  <a:gd name="T26" fmla="*/ 0 w 685"/>
                  <a:gd name="T27" fmla="*/ 718 h 718"/>
                  <a:gd name="T28" fmla="*/ 0 w 685"/>
                  <a:gd name="T29" fmla="*/ 645 h 718"/>
                  <a:gd name="T30" fmla="*/ 59 w 685"/>
                  <a:gd name="T31" fmla="*/ 489 h 718"/>
                  <a:gd name="T32" fmla="*/ 78 w 685"/>
                  <a:gd name="T33" fmla="*/ 364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5" h="718">
                    <a:moveTo>
                      <a:pt x="78" y="364"/>
                    </a:moveTo>
                    <a:lnTo>
                      <a:pt x="132" y="168"/>
                    </a:lnTo>
                    <a:lnTo>
                      <a:pt x="137" y="142"/>
                    </a:lnTo>
                    <a:lnTo>
                      <a:pt x="264" y="149"/>
                    </a:lnTo>
                    <a:lnTo>
                      <a:pt x="451" y="31"/>
                    </a:lnTo>
                    <a:lnTo>
                      <a:pt x="595" y="0"/>
                    </a:lnTo>
                    <a:lnTo>
                      <a:pt x="685" y="149"/>
                    </a:lnTo>
                    <a:lnTo>
                      <a:pt x="616" y="222"/>
                    </a:lnTo>
                    <a:lnTo>
                      <a:pt x="337" y="225"/>
                    </a:lnTo>
                    <a:lnTo>
                      <a:pt x="451" y="518"/>
                    </a:lnTo>
                    <a:lnTo>
                      <a:pt x="418" y="563"/>
                    </a:lnTo>
                    <a:lnTo>
                      <a:pt x="283" y="577"/>
                    </a:lnTo>
                    <a:lnTo>
                      <a:pt x="186" y="688"/>
                    </a:lnTo>
                    <a:lnTo>
                      <a:pt x="0" y="718"/>
                    </a:lnTo>
                    <a:lnTo>
                      <a:pt x="0" y="645"/>
                    </a:lnTo>
                    <a:lnTo>
                      <a:pt x="59" y="489"/>
                    </a:lnTo>
                    <a:lnTo>
                      <a:pt x="78" y="3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1" name="Freeform 359"/>
              <p:cNvSpPr>
                <a:spLocks/>
              </p:cNvSpPr>
              <p:nvPr/>
            </p:nvSpPr>
            <p:spPr bwMode="auto">
              <a:xfrm>
                <a:off x="5172823" y="3783717"/>
                <a:ext cx="496853" cy="425896"/>
              </a:xfrm>
              <a:custGeom>
                <a:avLst/>
                <a:gdLst>
                  <a:gd name="T0" fmla="*/ 3080 w 3200"/>
                  <a:gd name="T1" fmla="*/ 1668 h 2743"/>
                  <a:gd name="T2" fmla="*/ 2678 w 3200"/>
                  <a:gd name="T3" fmla="*/ 1614 h 2743"/>
                  <a:gd name="T4" fmla="*/ 2570 w 3200"/>
                  <a:gd name="T5" fmla="*/ 1505 h 2743"/>
                  <a:gd name="T6" fmla="*/ 2600 w 3200"/>
                  <a:gd name="T7" fmla="*/ 1441 h 2743"/>
                  <a:gd name="T8" fmla="*/ 2541 w 3200"/>
                  <a:gd name="T9" fmla="*/ 1382 h 2743"/>
                  <a:gd name="T10" fmla="*/ 2466 w 3200"/>
                  <a:gd name="T11" fmla="*/ 1361 h 2743"/>
                  <a:gd name="T12" fmla="*/ 2440 w 3200"/>
                  <a:gd name="T13" fmla="*/ 1290 h 2743"/>
                  <a:gd name="T14" fmla="*/ 2310 w 3200"/>
                  <a:gd name="T15" fmla="*/ 1129 h 2743"/>
                  <a:gd name="T16" fmla="*/ 2324 w 3200"/>
                  <a:gd name="T17" fmla="*/ 999 h 2743"/>
                  <a:gd name="T18" fmla="*/ 2274 w 3200"/>
                  <a:gd name="T19" fmla="*/ 971 h 2743"/>
                  <a:gd name="T20" fmla="*/ 2187 w 3200"/>
                  <a:gd name="T21" fmla="*/ 782 h 2743"/>
                  <a:gd name="T22" fmla="*/ 2107 w 3200"/>
                  <a:gd name="T23" fmla="*/ 747 h 2743"/>
                  <a:gd name="T24" fmla="*/ 2092 w 3200"/>
                  <a:gd name="T25" fmla="*/ 680 h 2743"/>
                  <a:gd name="T26" fmla="*/ 2029 w 3200"/>
                  <a:gd name="T27" fmla="*/ 626 h 2743"/>
                  <a:gd name="T28" fmla="*/ 1929 w 3200"/>
                  <a:gd name="T29" fmla="*/ 626 h 2743"/>
                  <a:gd name="T30" fmla="*/ 1854 w 3200"/>
                  <a:gd name="T31" fmla="*/ 562 h 2743"/>
                  <a:gd name="T32" fmla="*/ 1570 w 3200"/>
                  <a:gd name="T33" fmla="*/ 593 h 2743"/>
                  <a:gd name="T34" fmla="*/ 1311 w 3200"/>
                  <a:gd name="T35" fmla="*/ 475 h 2743"/>
                  <a:gd name="T36" fmla="*/ 1311 w 3200"/>
                  <a:gd name="T37" fmla="*/ 312 h 2743"/>
                  <a:gd name="T38" fmla="*/ 1138 w 3200"/>
                  <a:gd name="T39" fmla="*/ 203 h 2743"/>
                  <a:gd name="T40" fmla="*/ 900 w 3200"/>
                  <a:gd name="T41" fmla="*/ 62 h 2743"/>
                  <a:gd name="T42" fmla="*/ 692 w 3200"/>
                  <a:gd name="T43" fmla="*/ 0 h 2743"/>
                  <a:gd name="T44" fmla="*/ 623 w 3200"/>
                  <a:gd name="T45" fmla="*/ 73 h 2743"/>
                  <a:gd name="T46" fmla="*/ 344 w 3200"/>
                  <a:gd name="T47" fmla="*/ 76 h 2743"/>
                  <a:gd name="T48" fmla="*/ 458 w 3200"/>
                  <a:gd name="T49" fmla="*/ 371 h 2743"/>
                  <a:gd name="T50" fmla="*/ 425 w 3200"/>
                  <a:gd name="T51" fmla="*/ 414 h 2743"/>
                  <a:gd name="T52" fmla="*/ 290 w 3200"/>
                  <a:gd name="T53" fmla="*/ 428 h 2743"/>
                  <a:gd name="T54" fmla="*/ 193 w 3200"/>
                  <a:gd name="T55" fmla="*/ 539 h 2743"/>
                  <a:gd name="T56" fmla="*/ 7 w 3200"/>
                  <a:gd name="T57" fmla="*/ 569 h 2743"/>
                  <a:gd name="T58" fmla="*/ 7 w 3200"/>
                  <a:gd name="T59" fmla="*/ 579 h 2743"/>
                  <a:gd name="T60" fmla="*/ 0 w 3200"/>
                  <a:gd name="T61" fmla="*/ 782 h 2743"/>
                  <a:gd name="T62" fmla="*/ 87 w 3200"/>
                  <a:gd name="T63" fmla="*/ 803 h 2743"/>
                  <a:gd name="T64" fmla="*/ 101 w 3200"/>
                  <a:gd name="T65" fmla="*/ 841 h 2743"/>
                  <a:gd name="T66" fmla="*/ 196 w 3200"/>
                  <a:gd name="T67" fmla="*/ 1021 h 2743"/>
                  <a:gd name="T68" fmla="*/ 226 w 3200"/>
                  <a:gd name="T69" fmla="*/ 1108 h 2743"/>
                  <a:gd name="T70" fmla="*/ 326 w 3200"/>
                  <a:gd name="T71" fmla="*/ 1203 h 2743"/>
                  <a:gd name="T72" fmla="*/ 333 w 3200"/>
                  <a:gd name="T73" fmla="*/ 1340 h 2743"/>
                  <a:gd name="T74" fmla="*/ 413 w 3200"/>
                  <a:gd name="T75" fmla="*/ 1441 h 2743"/>
                  <a:gd name="T76" fmla="*/ 493 w 3200"/>
                  <a:gd name="T77" fmla="*/ 1491 h 2743"/>
                  <a:gd name="T78" fmla="*/ 574 w 3200"/>
                  <a:gd name="T79" fmla="*/ 1564 h 2743"/>
                  <a:gd name="T80" fmla="*/ 637 w 3200"/>
                  <a:gd name="T81" fmla="*/ 1658 h 2743"/>
                  <a:gd name="T82" fmla="*/ 637 w 3200"/>
                  <a:gd name="T83" fmla="*/ 1838 h 2743"/>
                  <a:gd name="T84" fmla="*/ 696 w 3200"/>
                  <a:gd name="T85" fmla="*/ 1954 h 2743"/>
                  <a:gd name="T86" fmla="*/ 781 w 3200"/>
                  <a:gd name="T87" fmla="*/ 2062 h 2743"/>
                  <a:gd name="T88" fmla="*/ 883 w 3200"/>
                  <a:gd name="T89" fmla="*/ 2114 h 2743"/>
                  <a:gd name="T90" fmla="*/ 907 w 3200"/>
                  <a:gd name="T91" fmla="*/ 2178 h 2743"/>
                  <a:gd name="T92" fmla="*/ 985 w 3200"/>
                  <a:gd name="T93" fmla="*/ 2381 h 2743"/>
                  <a:gd name="T94" fmla="*/ 1072 w 3200"/>
                  <a:gd name="T95" fmla="*/ 2447 h 2743"/>
                  <a:gd name="T96" fmla="*/ 1174 w 3200"/>
                  <a:gd name="T97" fmla="*/ 2584 h 2743"/>
                  <a:gd name="T98" fmla="*/ 1311 w 3200"/>
                  <a:gd name="T99" fmla="*/ 2504 h 2743"/>
                  <a:gd name="T100" fmla="*/ 1644 w 3200"/>
                  <a:gd name="T101" fmla="*/ 2584 h 2743"/>
                  <a:gd name="T102" fmla="*/ 1774 w 3200"/>
                  <a:gd name="T103" fmla="*/ 2743 h 2743"/>
                  <a:gd name="T104" fmla="*/ 2107 w 3200"/>
                  <a:gd name="T105" fmla="*/ 2367 h 2743"/>
                  <a:gd name="T106" fmla="*/ 2657 w 3200"/>
                  <a:gd name="T107" fmla="*/ 2251 h 2743"/>
                  <a:gd name="T108" fmla="*/ 3011 w 3200"/>
                  <a:gd name="T109" fmla="*/ 2093 h 2743"/>
                  <a:gd name="T110" fmla="*/ 3120 w 3200"/>
                  <a:gd name="T111" fmla="*/ 2093 h 2743"/>
                  <a:gd name="T112" fmla="*/ 3200 w 3200"/>
                  <a:gd name="T113" fmla="*/ 1744 h 2743"/>
                  <a:gd name="T114" fmla="*/ 3080 w 3200"/>
                  <a:gd name="T115" fmla="*/ 1668 h 2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00" h="2743">
                    <a:moveTo>
                      <a:pt x="3080" y="1668"/>
                    </a:moveTo>
                    <a:lnTo>
                      <a:pt x="2678" y="1614"/>
                    </a:lnTo>
                    <a:lnTo>
                      <a:pt x="2570" y="1505"/>
                    </a:lnTo>
                    <a:lnTo>
                      <a:pt x="2600" y="1441"/>
                    </a:lnTo>
                    <a:lnTo>
                      <a:pt x="2541" y="1382"/>
                    </a:lnTo>
                    <a:lnTo>
                      <a:pt x="2466" y="1361"/>
                    </a:lnTo>
                    <a:lnTo>
                      <a:pt x="2440" y="1290"/>
                    </a:lnTo>
                    <a:lnTo>
                      <a:pt x="2310" y="1129"/>
                    </a:lnTo>
                    <a:lnTo>
                      <a:pt x="2324" y="999"/>
                    </a:lnTo>
                    <a:lnTo>
                      <a:pt x="2274" y="971"/>
                    </a:lnTo>
                    <a:lnTo>
                      <a:pt x="2187" y="782"/>
                    </a:lnTo>
                    <a:lnTo>
                      <a:pt x="2107" y="747"/>
                    </a:lnTo>
                    <a:lnTo>
                      <a:pt x="2092" y="680"/>
                    </a:lnTo>
                    <a:lnTo>
                      <a:pt x="2029" y="626"/>
                    </a:lnTo>
                    <a:lnTo>
                      <a:pt x="1929" y="626"/>
                    </a:lnTo>
                    <a:lnTo>
                      <a:pt x="1854" y="562"/>
                    </a:lnTo>
                    <a:lnTo>
                      <a:pt x="1570" y="593"/>
                    </a:lnTo>
                    <a:lnTo>
                      <a:pt x="1311" y="475"/>
                    </a:lnTo>
                    <a:lnTo>
                      <a:pt x="1311" y="312"/>
                    </a:lnTo>
                    <a:lnTo>
                      <a:pt x="1138" y="203"/>
                    </a:lnTo>
                    <a:lnTo>
                      <a:pt x="900" y="62"/>
                    </a:lnTo>
                    <a:lnTo>
                      <a:pt x="692" y="0"/>
                    </a:lnTo>
                    <a:lnTo>
                      <a:pt x="623" y="73"/>
                    </a:lnTo>
                    <a:lnTo>
                      <a:pt x="344" y="76"/>
                    </a:lnTo>
                    <a:lnTo>
                      <a:pt x="458" y="371"/>
                    </a:lnTo>
                    <a:lnTo>
                      <a:pt x="425" y="414"/>
                    </a:lnTo>
                    <a:lnTo>
                      <a:pt x="290" y="428"/>
                    </a:lnTo>
                    <a:lnTo>
                      <a:pt x="193" y="539"/>
                    </a:lnTo>
                    <a:lnTo>
                      <a:pt x="7" y="569"/>
                    </a:lnTo>
                    <a:lnTo>
                      <a:pt x="7" y="579"/>
                    </a:lnTo>
                    <a:lnTo>
                      <a:pt x="0" y="782"/>
                    </a:lnTo>
                    <a:lnTo>
                      <a:pt x="87" y="803"/>
                    </a:lnTo>
                    <a:lnTo>
                      <a:pt x="101" y="841"/>
                    </a:lnTo>
                    <a:lnTo>
                      <a:pt x="196" y="1021"/>
                    </a:lnTo>
                    <a:lnTo>
                      <a:pt x="226" y="1108"/>
                    </a:lnTo>
                    <a:lnTo>
                      <a:pt x="326" y="1203"/>
                    </a:lnTo>
                    <a:lnTo>
                      <a:pt x="333" y="1340"/>
                    </a:lnTo>
                    <a:lnTo>
                      <a:pt x="413" y="1441"/>
                    </a:lnTo>
                    <a:lnTo>
                      <a:pt x="493" y="1491"/>
                    </a:lnTo>
                    <a:lnTo>
                      <a:pt x="574" y="1564"/>
                    </a:lnTo>
                    <a:lnTo>
                      <a:pt x="637" y="1658"/>
                    </a:lnTo>
                    <a:lnTo>
                      <a:pt x="637" y="1838"/>
                    </a:lnTo>
                    <a:lnTo>
                      <a:pt x="696" y="1954"/>
                    </a:lnTo>
                    <a:lnTo>
                      <a:pt x="781" y="2062"/>
                    </a:lnTo>
                    <a:lnTo>
                      <a:pt x="883" y="2114"/>
                    </a:lnTo>
                    <a:lnTo>
                      <a:pt x="907" y="2178"/>
                    </a:lnTo>
                    <a:lnTo>
                      <a:pt x="985" y="2381"/>
                    </a:lnTo>
                    <a:lnTo>
                      <a:pt x="1072" y="2447"/>
                    </a:lnTo>
                    <a:lnTo>
                      <a:pt x="1174" y="2584"/>
                    </a:lnTo>
                    <a:lnTo>
                      <a:pt x="1311" y="2504"/>
                    </a:lnTo>
                    <a:lnTo>
                      <a:pt x="1644" y="2584"/>
                    </a:lnTo>
                    <a:lnTo>
                      <a:pt x="1774" y="2743"/>
                    </a:lnTo>
                    <a:lnTo>
                      <a:pt x="2107" y="2367"/>
                    </a:lnTo>
                    <a:lnTo>
                      <a:pt x="2657" y="2251"/>
                    </a:lnTo>
                    <a:lnTo>
                      <a:pt x="3011" y="2093"/>
                    </a:lnTo>
                    <a:lnTo>
                      <a:pt x="3120" y="2093"/>
                    </a:lnTo>
                    <a:lnTo>
                      <a:pt x="3200" y="1744"/>
                    </a:lnTo>
                    <a:lnTo>
                      <a:pt x="3080" y="166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2" name="Freeform 360"/>
              <p:cNvSpPr>
                <a:spLocks/>
              </p:cNvSpPr>
              <p:nvPr/>
            </p:nvSpPr>
            <p:spPr bwMode="auto">
              <a:xfrm>
                <a:off x="5355106" y="4133222"/>
                <a:ext cx="265040" cy="157440"/>
              </a:xfrm>
              <a:custGeom>
                <a:avLst/>
                <a:gdLst>
                  <a:gd name="T0" fmla="*/ 1707 w 1707"/>
                  <a:gd name="T1" fmla="*/ 326 h 1014"/>
                  <a:gd name="T2" fmla="*/ 1651 w 1707"/>
                  <a:gd name="T3" fmla="*/ 267 h 1014"/>
                  <a:gd name="T4" fmla="*/ 1570 w 1707"/>
                  <a:gd name="T5" fmla="*/ 225 h 1014"/>
                  <a:gd name="T6" fmla="*/ 1528 w 1707"/>
                  <a:gd name="T7" fmla="*/ 189 h 1014"/>
                  <a:gd name="T8" fmla="*/ 1556 w 1707"/>
                  <a:gd name="T9" fmla="*/ 159 h 1014"/>
                  <a:gd name="T10" fmla="*/ 1483 w 1707"/>
                  <a:gd name="T11" fmla="*/ 0 h 1014"/>
                  <a:gd name="T12" fmla="*/ 933 w 1707"/>
                  <a:gd name="T13" fmla="*/ 116 h 1014"/>
                  <a:gd name="T14" fmla="*/ 600 w 1707"/>
                  <a:gd name="T15" fmla="*/ 492 h 1014"/>
                  <a:gd name="T16" fmla="*/ 470 w 1707"/>
                  <a:gd name="T17" fmla="*/ 333 h 1014"/>
                  <a:gd name="T18" fmla="*/ 137 w 1707"/>
                  <a:gd name="T19" fmla="*/ 253 h 1014"/>
                  <a:gd name="T20" fmla="*/ 0 w 1707"/>
                  <a:gd name="T21" fmla="*/ 333 h 1014"/>
                  <a:gd name="T22" fmla="*/ 0 w 1707"/>
                  <a:gd name="T23" fmla="*/ 421 h 1014"/>
                  <a:gd name="T24" fmla="*/ 21 w 1707"/>
                  <a:gd name="T25" fmla="*/ 565 h 1014"/>
                  <a:gd name="T26" fmla="*/ 14 w 1707"/>
                  <a:gd name="T27" fmla="*/ 631 h 1014"/>
                  <a:gd name="T28" fmla="*/ 94 w 1707"/>
                  <a:gd name="T29" fmla="*/ 789 h 1014"/>
                  <a:gd name="T30" fmla="*/ 101 w 1707"/>
                  <a:gd name="T31" fmla="*/ 933 h 1014"/>
                  <a:gd name="T32" fmla="*/ 172 w 1707"/>
                  <a:gd name="T33" fmla="*/ 978 h 1014"/>
                  <a:gd name="T34" fmla="*/ 203 w 1707"/>
                  <a:gd name="T35" fmla="*/ 1014 h 1014"/>
                  <a:gd name="T36" fmla="*/ 413 w 1707"/>
                  <a:gd name="T37" fmla="*/ 969 h 1014"/>
                  <a:gd name="T38" fmla="*/ 470 w 1707"/>
                  <a:gd name="T39" fmla="*/ 898 h 1014"/>
                  <a:gd name="T40" fmla="*/ 585 w 1707"/>
                  <a:gd name="T41" fmla="*/ 898 h 1014"/>
                  <a:gd name="T42" fmla="*/ 659 w 1707"/>
                  <a:gd name="T43" fmla="*/ 863 h 1014"/>
                  <a:gd name="T44" fmla="*/ 940 w 1707"/>
                  <a:gd name="T45" fmla="*/ 775 h 1014"/>
                  <a:gd name="T46" fmla="*/ 961 w 1707"/>
                  <a:gd name="T47" fmla="*/ 723 h 1014"/>
                  <a:gd name="T48" fmla="*/ 1041 w 1707"/>
                  <a:gd name="T49" fmla="*/ 688 h 1014"/>
                  <a:gd name="T50" fmla="*/ 1093 w 1707"/>
                  <a:gd name="T51" fmla="*/ 659 h 1014"/>
                  <a:gd name="T52" fmla="*/ 1223 w 1707"/>
                  <a:gd name="T53" fmla="*/ 638 h 1014"/>
                  <a:gd name="T54" fmla="*/ 1311 w 1707"/>
                  <a:gd name="T55" fmla="*/ 593 h 1014"/>
                  <a:gd name="T56" fmla="*/ 1433 w 1707"/>
                  <a:gd name="T57" fmla="*/ 565 h 1014"/>
                  <a:gd name="T58" fmla="*/ 1490 w 1707"/>
                  <a:gd name="T59" fmla="*/ 506 h 1014"/>
                  <a:gd name="T60" fmla="*/ 1490 w 1707"/>
                  <a:gd name="T61" fmla="*/ 478 h 1014"/>
                  <a:gd name="T62" fmla="*/ 1582 w 1707"/>
                  <a:gd name="T63" fmla="*/ 369 h 1014"/>
                  <a:gd name="T64" fmla="*/ 1707 w 1707"/>
                  <a:gd name="T65" fmla="*/ 326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7" h="1014">
                    <a:moveTo>
                      <a:pt x="1707" y="326"/>
                    </a:moveTo>
                    <a:lnTo>
                      <a:pt x="1651" y="267"/>
                    </a:lnTo>
                    <a:lnTo>
                      <a:pt x="1570" y="225"/>
                    </a:lnTo>
                    <a:lnTo>
                      <a:pt x="1528" y="189"/>
                    </a:lnTo>
                    <a:lnTo>
                      <a:pt x="1556" y="159"/>
                    </a:lnTo>
                    <a:lnTo>
                      <a:pt x="1483" y="0"/>
                    </a:lnTo>
                    <a:lnTo>
                      <a:pt x="933" y="116"/>
                    </a:lnTo>
                    <a:lnTo>
                      <a:pt x="600" y="492"/>
                    </a:lnTo>
                    <a:lnTo>
                      <a:pt x="470" y="333"/>
                    </a:lnTo>
                    <a:lnTo>
                      <a:pt x="137" y="253"/>
                    </a:lnTo>
                    <a:lnTo>
                      <a:pt x="0" y="333"/>
                    </a:lnTo>
                    <a:lnTo>
                      <a:pt x="0" y="421"/>
                    </a:lnTo>
                    <a:lnTo>
                      <a:pt x="21" y="565"/>
                    </a:lnTo>
                    <a:lnTo>
                      <a:pt x="14" y="631"/>
                    </a:lnTo>
                    <a:lnTo>
                      <a:pt x="94" y="789"/>
                    </a:lnTo>
                    <a:lnTo>
                      <a:pt x="101" y="933"/>
                    </a:lnTo>
                    <a:lnTo>
                      <a:pt x="172" y="978"/>
                    </a:lnTo>
                    <a:lnTo>
                      <a:pt x="203" y="1014"/>
                    </a:lnTo>
                    <a:lnTo>
                      <a:pt x="413" y="969"/>
                    </a:lnTo>
                    <a:lnTo>
                      <a:pt x="470" y="898"/>
                    </a:lnTo>
                    <a:lnTo>
                      <a:pt x="585" y="898"/>
                    </a:lnTo>
                    <a:lnTo>
                      <a:pt x="659" y="863"/>
                    </a:lnTo>
                    <a:lnTo>
                      <a:pt x="940" y="775"/>
                    </a:lnTo>
                    <a:lnTo>
                      <a:pt x="961" y="723"/>
                    </a:lnTo>
                    <a:lnTo>
                      <a:pt x="1041" y="688"/>
                    </a:lnTo>
                    <a:lnTo>
                      <a:pt x="1093" y="659"/>
                    </a:lnTo>
                    <a:lnTo>
                      <a:pt x="1223" y="638"/>
                    </a:lnTo>
                    <a:lnTo>
                      <a:pt x="1311" y="593"/>
                    </a:lnTo>
                    <a:lnTo>
                      <a:pt x="1433" y="565"/>
                    </a:lnTo>
                    <a:lnTo>
                      <a:pt x="1490" y="506"/>
                    </a:lnTo>
                    <a:lnTo>
                      <a:pt x="1490" y="478"/>
                    </a:lnTo>
                    <a:lnTo>
                      <a:pt x="1582" y="369"/>
                    </a:lnTo>
                    <a:lnTo>
                      <a:pt x="1707" y="32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3" name="Freeform 361"/>
              <p:cNvSpPr>
                <a:spLocks/>
              </p:cNvSpPr>
              <p:nvPr/>
            </p:nvSpPr>
            <p:spPr bwMode="auto">
              <a:xfrm>
                <a:off x="5585366" y="3979198"/>
                <a:ext cx="183370" cy="204641"/>
              </a:xfrm>
              <a:custGeom>
                <a:avLst/>
                <a:gdLst>
                  <a:gd name="T0" fmla="*/ 224 w 1181"/>
                  <a:gd name="T1" fmla="*/ 1318 h 1318"/>
                  <a:gd name="T2" fmla="*/ 449 w 1181"/>
                  <a:gd name="T3" fmla="*/ 1297 h 1318"/>
                  <a:gd name="T4" fmla="*/ 487 w 1181"/>
                  <a:gd name="T5" fmla="*/ 1203 h 1318"/>
                  <a:gd name="T6" fmla="*/ 609 w 1181"/>
                  <a:gd name="T7" fmla="*/ 1174 h 1318"/>
                  <a:gd name="T8" fmla="*/ 673 w 1181"/>
                  <a:gd name="T9" fmla="*/ 1136 h 1318"/>
                  <a:gd name="T10" fmla="*/ 673 w 1181"/>
                  <a:gd name="T11" fmla="*/ 1073 h 1318"/>
                  <a:gd name="T12" fmla="*/ 810 w 1181"/>
                  <a:gd name="T13" fmla="*/ 957 h 1318"/>
                  <a:gd name="T14" fmla="*/ 834 w 1181"/>
                  <a:gd name="T15" fmla="*/ 862 h 1318"/>
                  <a:gd name="T16" fmla="*/ 905 w 1181"/>
                  <a:gd name="T17" fmla="*/ 768 h 1318"/>
                  <a:gd name="T18" fmla="*/ 971 w 1181"/>
                  <a:gd name="T19" fmla="*/ 740 h 1318"/>
                  <a:gd name="T20" fmla="*/ 1108 w 1181"/>
                  <a:gd name="T21" fmla="*/ 593 h 1318"/>
                  <a:gd name="T22" fmla="*/ 1181 w 1181"/>
                  <a:gd name="T23" fmla="*/ 477 h 1318"/>
                  <a:gd name="T24" fmla="*/ 1143 w 1181"/>
                  <a:gd name="T25" fmla="*/ 407 h 1318"/>
                  <a:gd name="T26" fmla="*/ 1080 w 1181"/>
                  <a:gd name="T27" fmla="*/ 392 h 1318"/>
                  <a:gd name="T28" fmla="*/ 978 w 1181"/>
                  <a:gd name="T29" fmla="*/ 284 h 1318"/>
                  <a:gd name="T30" fmla="*/ 950 w 1181"/>
                  <a:gd name="T31" fmla="*/ 225 h 1318"/>
                  <a:gd name="T32" fmla="*/ 834 w 1181"/>
                  <a:gd name="T33" fmla="*/ 210 h 1318"/>
                  <a:gd name="T34" fmla="*/ 702 w 1181"/>
                  <a:gd name="T35" fmla="*/ 154 h 1318"/>
                  <a:gd name="T36" fmla="*/ 659 w 1181"/>
                  <a:gd name="T37" fmla="*/ 81 h 1318"/>
                  <a:gd name="T38" fmla="*/ 631 w 1181"/>
                  <a:gd name="T39" fmla="*/ 0 h 1318"/>
                  <a:gd name="T40" fmla="*/ 534 w 1181"/>
                  <a:gd name="T41" fmla="*/ 7 h 1318"/>
                  <a:gd name="T42" fmla="*/ 576 w 1181"/>
                  <a:gd name="T43" fmla="*/ 137 h 1318"/>
                  <a:gd name="T44" fmla="*/ 435 w 1181"/>
                  <a:gd name="T45" fmla="*/ 279 h 1318"/>
                  <a:gd name="T46" fmla="*/ 423 w 1181"/>
                  <a:gd name="T47" fmla="*/ 409 h 1318"/>
                  <a:gd name="T48" fmla="*/ 543 w 1181"/>
                  <a:gd name="T49" fmla="*/ 487 h 1318"/>
                  <a:gd name="T50" fmla="*/ 463 w 1181"/>
                  <a:gd name="T51" fmla="*/ 832 h 1318"/>
                  <a:gd name="T52" fmla="*/ 354 w 1181"/>
                  <a:gd name="T53" fmla="*/ 832 h 1318"/>
                  <a:gd name="T54" fmla="*/ 0 w 1181"/>
                  <a:gd name="T55" fmla="*/ 992 h 1318"/>
                  <a:gd name="T56" fmla="*/ 73 w 1181"/>
                  <a:gd name="T57" fmla="*/ 1151 h 1318"/>
                  <a:gd name="T58" fmla="*/ 45 w 1181"/>
                  <a:gd name="T59" fmla="*/ 1181 h 1318"/>
                  <a:gd name="T60" fmla="*/ 87 w 1181"/>
                  <a:gd name="T61" fmla="*/ 1217 h 1318"/>
                  <a:gd name="T62" fmla="*/ 168 w 1181"/>
                  <a:gd name="T63" fmla="*/ 1259 h 1318"/>
                  <a:gd name="T64" fmla="*/ 224 w 1181"/>
                  <a:gd name="T65" fmla="*/ 1318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1" h="1318">
                    <a:moveTo>
                      <a:pt x="224" y="1318"/>
                    </a:moveTo>
                    <a:lnTo>
                      <a:pt x="449" y="1297"/>
                    </a:lnTo>
                    <a:lnTo>
                      <a:pt x="487" y="1203"/>
                    </a:lnTo>
                    <a:lnTo>
                      <a:pt x="609" y="1174"/>
                    </a:lnTo>
                    <a:lnTo>
                      <a:pt x="673" y="1136"/>
                    </a:lnTo>
                    <a:lnTo>
                      <a:pt x="673" y="1073"/>
                    </a:lnTo>
                    <a:lnTo>
                      <a:pt x="810" y="957"/>
                    </a:lnTo>
                    <a:lnTo>
                      <a:pt x="834" y="862"/>
                    </a:lnTo>
                    <a:lnTo>
                      <a:pt x="905" y="768"/>
                    </a:lnTo>
                    <a:lnTo>
                      <a:pt x="971" y="740"/>
                    </a:lnTo>
                    <a:lnTo>
                      <a:pt x="1108" y="593"/>
                    </a:lnTo>
                    <a:lnTo>
                      <a:pt x="1181" y="477"/>
                    </a:lnTo>
                    <a:lnTo>
                      <a:pt x="1143" y="407"/>
                    </a:lnTo>
                    <a:lnTo>
                      <a:pt x="1080" y="392"/>
                    </a:lnTo>
                    <a:lnTo>
                      <a:pt x="978" y="284"/>
                    </a:lnTo>
                    <a:lnTo>
                      <a:pt x="950" y="225"/>
                    </a:lnTo>
                    <a:lnTo>
                      <a:pt x="834" y="210"/>
                    </a:lnTo>
                    <a:lnTo>
                      <a:pt x="702" y="154"/>
                    </a:lnTo>
                    <a:lnTo>
                      <a:pt x="659" y="81"/>
                    </a:lnTo>
                    <a:lnTo>
                      <a:pt x="631" y="0"/>
                    </a:lnTo>
                    <a:lnTo>
                      <a:pt x="534" y="7"/>
                    </a:lnTo>
                    <a:lnTo>
                      <a:pt x="576" y="137"/>
                    </a:lnTo>
                    <a:lnTo>
                      <a:pt x="435" y="279"/>
                    </a:lnTo>
                    <a:lnTo>
                      <a:pt x="423" y="409"/>
                    </a:lnTo>
                    <a:lnTo>
                      <a:pt x="543" y="487"/>
                    </a:lnTo>
                    <a:lnTo>
                      <a:pt x="463" y="832"/>
                    </a:lnTo>
                    <a:lnTo>
                      <a:pt x="354" y="832"/>
                    </a:lnTo>
                    <a:lnTo>
                      <a:pt x="0" y="992"/>
                    </a:lnTo>
                    <a:lnTo>
                      <a:pt x="73" y="1151"/>
                    </a:lnTo>
                    <a:lnTo>
                      <a:pt x="45" y="1181"/>
                    </a:lnTo>
                    <a:lnTo>
                      <a:pt x="87" y="1217"/>
                    </a:lnTo>
                    <a:lnTo>
                      <a:pt x="168" y="1259"/>
                    </a:lnTo>
                    <a:lnTo>
                      <a:pt x="224" y="131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4" name="Freeform 362"/>
              <p:cNvSpPr>
                <a:spLocks/>
              </p:cNvSpPr>
              <p:nvPr/>
            </p:nvSpPr>
            <p:spPr bwMode="auto">
              <a:xfrm>
                <a:off x="5195182" y="3639941"/>
                <a:ext cx="151074" cy="143777"/>
              </a:xfrm>
              <a:custGeom>
                <a:avLst/>
                <a:gdLst>
                  <a:gd name="T0" fmla="*/ 458 w 973"/>
                  <a:gd name="T1" fmla="*/ 777 h 926"/>
                  <a:gd name="T2" fmla="*/ 314 w 973"/>
                  <a:gd name="T3" fmla="*/ 808 h 926"/>
                  <a:gd name="T4" fmla="*/ 127 w 973"/>
                  <a:gd name="T5" fmla="*/ 926 h 926"/>
                  <a:gd name="T6" fmla="*/ 0 w 973"/>
                  <a:gd name="T7" fmla="*/ 919 h 926"/>
                  <a:gd name="T8" fmla="*/ 63 w 973"/>
                  <a:gd name="T9" fmla="*/ 706 h 926"/>
                  <a:gd name="T10" fmla="*/ 96 w 973"/>
                  <a:gd name="T11" fmla="*/ 657 h 926"/>
                  <a:gd name="T12" fmla="*/ 94 w 973"/>
                  <a:gd name="T13" fmla="*/ 593 h 926"/>
                  <a:gd name="T14" fmla="*/ 151 w 973"/>
                  <a:gd name="T15" fmla="*/ 541 h 926"/>
                  <a:gd name="T16" fmla="*/ 146 w 973"/>
                  <a:gd name="T17" fmla="*/ 423 h 926"/>
                  <a:gd name="T18" fmla="*/ 165 w 973"/>
                  <a:gd name="T19" fmla="*/ 284 h 926"/>
                  <a:gd name="T20" fmla="*/ 118 w 973"/>
                  <a:gd name="T21" fmla="*/ 234 h 926"/>
                  <a:gd name="T22" fmla="*/ 125 w 973"/>
                  <a:gd name="T23" fmla="*/ 144 h 926"/>
                  <a:gd name="T24" fmla="*/ 349 w 973"/>
                  <a:gd name="T25" fmla="*/ 95 h 926"/>
                  <a:gd name="T26" fmla="*/ 427 w 973"/>
                  <a:gd name="T27" fmla="*/ 116 h 926"/>
                  <a:gd name="T28" fmla="*/ 609 w 973"/>
                  <a:gd name="T29" fmla="*/ 88 h 926"/>
                  <a:gd name="T30" fmla="*/ 798 w 973"/>
                  <a:gd name="T31" fmla="*/ 21 h 926"/>
                  <a:gd name="T32" fmla="*/ 935 w 973"/>
                  <a:gd name="T33" fmla="*/ 0 h 926"/>
                  <a:gd name="T34" fmla="*/ 973 w 973"/>
                  <a:gd name="T35" fmla="*/ 47 h 926"/>
                  <a:gd name="T36" fmla="*/ 791 w 973"/>
                  <a:gd name="T37" fmla="*/ 175 h 926"/>
                  <a:gd name="T38" fmla="*/ 862 w 973"/>
                  <a:gd name="T39" fmla="*/ 319 h 926"/>
                  <a:gd name="T40" fmla="*/ 805 w 973"/>
                  <a:gd name="T41" fmla="*/ 499 h 926"/>
                  <a:gd name="T42" fmla="*/ 486 w 973"/>
                  <a:gd name="T43" fmla="*/ 709 h 926"/>
                  <a:gd name="T44" fmla="*/ 458 w 973"/>
                  <a:gd name="T45" fmla="*/ 777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3" h="926">
                    <a:moveTo>
                      <a:pt x="458" y="777"/>
                    </a:moveTo>
                    <a:lnTo>
                      <a:pt x="314" y="808"/>
                    </a:lnTo>
                    <a:lnTo>
                      <a:pt x="127" y="926"/>
                    </a:lnTo>
                    <a:lnTo>
                      <a:pt x="0" y="919"/>
                    </a:lnTo>
                    <a:lnTo>
                      <a:pt x="63" y="706"/>
                    </a:lnTo>
                    <a:lnTo>
                      <a:pt x="96" y="657"/>
                    </a:lnTo>
                    <a:lnTo>
                      <a:pt x="94" y="593"/>
                    </a:lnTo>
                    <a:lnTo>
                      <a:pt x="151" y="541"/>
                    </a:lnTo>
                    <a:lnTo>
                      <a:pt x="146" y="423"/>
                    </a:lnTo>
                    <a:lnTo>
                      <a:pt x="165" y="284"/>
                    </a:lnTo>
                    <a:lnTo>
                      <a:pt x="118" y="234"/>
                    </a:lnTo>
                    <a:lnTo>
                      <a:pt x="125" y="144"/>
                    </a:lnTo>
                    <a:lnTo>
                      <a:pt x="349" y="95"/>
                    </a:lnTo>
                    <a:lnTo>
                      <a:pt x="427" y="116"/>
                    </a:lnTo>
                    <a:lnTo>
                      <a:pt x="609" y="88"/>
                    </a:lnTo>
                    <a:lnTo>
                      <a:pt x="798" y="21"/>
                    </a:lnTo>
                    <a:lnTo>
                      <a:pt x="935" y="0"/>
                    </a:lnTo>
                    <a:lnTo>
                      <a:pt x="973" y="47"/>
                    </a:lnTo>
                    <a:lnTo>
                      <a:pt x="791" y="175"/>
                    </a:lnTo>
                    <a:lnTo>
                      <a:pt x="862" y="319"/>
                    </a:lnTo>
                    <a:lnTo>
                      <a:pt x="805" y="499"/>
                    </a:lnTo>
                    <a:lnTo>
                      <a:pt x="486" y="709"/>
                    </a:lnTo>
                    <a:lnTo>
                      <a:pt x="458" y="77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5" name="Freeform 363"/>
              <p:cNvSpPr>
                <a:spLocks/>
              </p:cNvSpPr>
              <p:nvPr/>
            </p:nvSpPr>
            <p:spPr bwMode="auto">
              <a:xfrm>
                <a:off x="5266294" y="3635593"/>
                <a:ext cx="228086" cy="240197"/>
              </a:xfrm>
              <a:custGeom>
                <a:avLst/>
                <a:gdLst>
                  <a:gd name="T0" fmla="*/ 1415 w 1469"/>
                  <a:gd name="T1" fmla="*/ 1412 h 1547"/>
                  <a:gd name="T2" fmla="*/ 1285 w 1469"/>
                  <a:gd name="T3" fmla="*/ 1375 h 1547"/>
                  <a:gd name="T4" fmla="*/ 1231 w 1469"/>
                  <a:gd name="T5" fmla="*/ 1438 h 1547"/>
                  <a:gd name="T6" fmla="*/ 1252 w 1469"/>
                  <a:gd name="T7" fmla="*/ 1516 h 1547"/>
                  <a:gd name="T8" fmla="*/ 968 w 1469"/>
                  <a:gd name="T9" fmla="*/ 1547 h 1547"/>
                  <a:gd name="T10" fmla="*/ 709 w 1469"/>
                  <a:gd name="T11" fmla="*/ 1429 h 1547"/>
                  <a:gd name="T12" fmla="*/ 709 w 1469"/>
                  <a:gd name="T13" fmla="*/ 1266 h 1547"/>
                  <a:gd name="T14" fmla="*/ 536 w 1469"/>
                  <a:gd name="T15" fmla="*/ 1157 h 1547"/>
                  <a:gd name="T16" fmla="*/ 295 w 1469"/>
                  <a:gd name="T17" fmla="*/ 1016 h 1547"/>
                  <a:gd name="T18" fmla="*/ 90 w 1469"/>
                  <a:gd name="T19" fmla="*/ 954 h 1547"/>
                  <a:gd name="T20" fmla="*/ 0 w 1469"/>
                  <a:gd name="T21" fmla="*/ 808 h 1547"/>
                  <a:gd name="T22" fmla="*/ 28 w 1469"/>
                  <a:gd name="T23" fmla="*/ 737 h 1547"/>
                  <a:gd name="T24" fmla="*/ 347 w 1469"/>
                  <a:gd name="T25" fmla="*/ 527 h 1547"/>
                  <a:gd name="T26" fmla="*/ 404 w 1469"/>
                  <a:gd name="T27" fmla="*/ 347 h 1547"/>
                  <a:gd name="T28" fmla="*/ 333 w 1469"/>
                  <a:gd name="T29" fmla="*/ 203 h 1547"/>
                  <a:gd name="T30" fmla="*/ 515 w 1469"/>
                  <a:gd name="T31" fmla="*/ 75 h 1547"/>
                  <a:gd name="T32" fmla="*/ 621 w 1469"/>
                  <a:gd name="T33" fmla="*/ 0 h 1547"/>
                  <a:gd name="T34" fmla="*/ 737 w 1469"/>
                  <a:gd name="T35" fmla="*/ 21 h 1547"/>
                  <a:gd name="T36" fmla="*/ 796 w 1469"/>
                  <a:gd name="T37" fmla="*/ 94 h 1547"/>
                  <a:gd name="T38" fmla="*/ 893 w 1469"/>
                  <a:gd name="T39" fmla="*/ 73 h 1547"/>
                  <a:gd name="T40" fmla="*/ 1023 w 1469"/>
                  <a:gd name="T41" fmla="*/ 300 h 1547"/>
                  <a:gd name="T42" fmla="*/ 1110 w 1469"/>
                  <a:gd name="T43" fmla="*/ 300 h 1547"/>
                  <a:gd name="T44" fmla="*/ 1155 w 1469"/>
                  <a:gd name="T45" fmla="*/ 366 h 1547"/>
                  <a:gd name="T46" fmla="*/ 1001 w 1469"/>
                  <a:gd name="T47" fmla="*/ 659 h 1547"/>
                  <a:gd name="T48" fmla="*/ 1164 w 1469"/>
                  <a:gd name="T49" fmla="*/ 876 h 1547"/>
                  <a:gd name="T50" fmla="*/ 1285 w 1469"/>
                  <a:gd name="T51" fmla="*/ 897 h 1547"/>
                  <a:gd name="T52" fmla="*/ 1394 w 1469"/>
                  <a:gd name="T53" fmla="*/ 1060 h 1547"/>
                  <a:gd name="T54" fmla="*/ 1382 w 1469"/>
                  <a:gd name="T55" fmla="*/ 1245 h 1547"/>
                  <a:gd name="T56" fmla="*/ 1469 w 1469"/>
                  <a:gd name="T57" fmla="*/ 1353 h 1547"/>
                  <a:gd name="T58" fmla="*/ 1415 w 1469"/>
                  <a:gd name="T59" fmla="*/ 1412 h 1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9" h="1547">
                    <a:moveTo>
                      <a:pt x="1415" y="1412"/>
                    </a:moveTo>
                    <a:lnTo>
                      <a:pt x="1285" y="1375"/>
                    </a:lnTo>
                    <a:lnTo>
                      <a:pt x="1231" y="1438"/>
                    </a:lnTo>
                    <a:lnTo>
                      <a:pt x="1252" y="1516"/>
                    </a:lnTo>
                    <a:lnTo>
                      <a:pt x="968" y="1547"/>
                    </a:lnTo>
                    <a:lnTo>
                      <a:pt x="709" y="1429"/>
                    </a:lnTo>
                    <a:lnTo>
                      <a:pt x="709" y="1266"/>
                    </a:lnTo>
                    <a:lnTo>
                      <a:pt x="536" y="1157"/>
                    </a:lnTo>
                    <a:lnTo>
                      <a:pt x="295" y="1016"/>
                    </a:lnTo>
                    <a:lnTo>
                      <a:pt x="90" y="954"/>
                    </a:lnTo>
                    <a:lnTo>
                      <a:pt x="0" y="808"/>
                    </a:lnTo>
                    <a:lnTo>
                      <a:pt x="28" y="737"/>
                    </a:lnTo>
                    <a:lnTo>
                      <a:pt x="347" y="527"/>
                    </a:lnTo>
                    <a:lnTo>
                      <a:pt x="404" y="347"/>
                    </a:lnTo>
                    <a:lnTo>
                      <a:pt x="333" y="203"/>
                    </a:lnTo>
                    <a:lnTo>
                      <a:pt x="515" y="75"/>
                    </a:lnTo>
                    <a:lnTo>
                      <a:pt x="621" y="0"/>
                    </a:lnTo>
                    <a:lnTo>
                      <a:pt x="737" y="21"/>
                    </a:lnTo>
                    <a:lnTo>
                      <a:pt x="796" y="94"/>
                    </a:lnTo>
                    <a:lnTo>
                      <a:pt x="893" y="73"/>
                    </a:lnTo>
                    <a:lnTo>
                      <a:pt x="1023" y="300"/>
                    </a:lnTo>
                    <a:lnTo>
                      <a:pt x="1110" y="300"/>
                    </a:lnTo>
                    <a:lnTo>
                      <a:pt x="1155" y="366"/>
                    </a:lnTo>
                    <a:lnTo>
                      <a:pt x="1001" y="659"/>
                    </a:lnTo>
                    <a:lnTo>
                      <a:pt x="1164" y="876"/>
                    </a:lnTo>
                    <a:lnTo>
                      <a:pt x="1285" y="897"/>
                    </a:lnTo>
                    <a:lnTo>
                      <a:pt x="1394" y="1060"/>
                    </a:lnTo>
                    <a:lnTo>
                      <a:pt x="1382" y="1245"/>
                    </a:lnTo>
                    <a:lnTo>
                      <a:pt x="1469" y="1353"/>
                    </a:lnTo>
                    <a:lnTo>
                      <a:pt x="1415" y="141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6" name="Freeform 364"/>
              <p:cNvSpPr>
                <a:spLocks/>
              </p:cNvSpPr>
              <p:nvPr/>
            </p:nvSpPr>
            <p:spPr bwMode="auto">
              <a:xfrm>
                <a:off x="5963130" y="3710742"/>
                <a:ext cx="694662" cy="689849"/>
              </a:xfrm>
              <a:custGeom>
                <a:avLst/>
                <a:gdLst>
                  <a:gd name="T0" fmla="*/ 1862 w 4474"/>
                  <a:gd name="T1" fmla="*/ 1013 h 4443"/>
                  <a:gd name="T2" fmla="*/ 2069 w 4474"/>
                  <a:gd name="T3" fmla="*/ 1217 h 4443"/>
                  <a:gd name="T4" fmla="*/ 2686 w 4474"/>
                  <a:gd name="T5" fmla="*/ 1427 h 4443"/>
                  <a:gd name="T6" fmla="*/ 3083 w 4474"/>
                  <a:gd name="T7" fmla="*/ 1339 h 4443"/>
                  <a:gd name="T8" fmla="*/ 3225 w 4474"/>
                  <a:gd name="T9" fmla="*/ 1238 h 4443"/>
                  <a:gd name="T10" fmla="*/ 3699 w 4474"/>
                  <a:gd name="T11" fmla="*/ 1382 h 4443"/>
                  <a:gd name="T12" fmla="*/ 4299 w 4474"/>
                  <a:gd name="T13" fmla="*/ 933 h 4443"/>
                  <a:gd name="T14" fmla="*/ 4474 w 4474"/>
                  <a:gd name="T15" fmla="*/ 1150 h 4443"/>
                  <a:gd name="T16" fmla="*/ 4032 w 4474"/>
                  <a:gd name="T17" fmla="*/ 1817 h 4443"/>
                  <a:gd name="T18" fmla="*/ 3867 w 4474"/>
                  <a:gd name="T19" fmla="*/ 1932 h 4443"/>
                  <a:gd name="T20" fmla="*/ 3758 w 4474"/>
                  <a:gd name="T21" fmla="*/ 2084 h 4443"/>
                  <a:gd name="T22" fmla="*/ 3584 w 4474"/>
                  <a:gd name="T23" fmla="*/ 1788 h 4443"/>
                  <a:gd name="T24" fmla="*/ 3633 w 4474"/>
                  <a:gd name="T25" fmla="*/ 1557 h 4443"/>
                  <a:gd name="T26" fmla="*/ 3156 w 4474"/>
                  <a:gd name="T27" fmla="*/ 1469 h 4443"/>
                  <a:gd name="T28" fmla="*/ 3191 w 4474"/>
                  <a:gd name="T29" fmla="*/ 1599 h 4443"/>
                  <a:gd name="T30" fmla="*/ 3083 w 4474"/>
                  <a:gd name="T31" fmla="*/ 1722 h 4443"/>
                  <a:gd name="T32" fmla="*/ 3201 w 4474"/>
                  <a:gd name="T33" fmla="*/ 2013 h 4443"/>
                  <a:gd name="T34" fmla="*/ 2889 w 4474"/>
                  <a:gd name="T35" fmla="*/ 2388 h 4443"/>
                  <a:gd name="T36" fmla="*/ 2780 w 4474"/>
                  <a:gd name="T37" fmla="*/ 2570 h 4443"/>
                  <a:gd name="T38" fmla="*/ 2542 w 4474"/>
                  <a:gd name="T39" fmla="*/ 2778 h 4443"/>
                  <a:gd name="T40" fmla="*/ 2317 w 4474"/>
                  <a:gd name="T41" fmla="*/ 2932 h 4443"/>
                  <a:gd name="T42" fmla="*/ 2069 w 4474"/>
                  <a:gd name="T43" fmla="*/ 3163 h 4443"/>
                  <a:gd name="T44" fmla="*/ 1862 w 4474"/>
                  <a:gd name="T45" fmla="*/ 3314 h 4443"/>
                  <a:gd name="T46" fmla="*/ 1862 w 4474"/>
                  <a:gd name="T47" fmla="*/ 3756 h 4443"/>
                  <a:gd name="T48" fmla="*/ 1774 w 4474"/>
                  <a:gd name="T49" fmla="*/ 4075 h 4443"/>
                  <a:gd name="T50" fmla="*/ 1637 w 4474"/>
                  <a:gd name="T51" fmla="*/ 4264 h 4443"/>
                  <a:gd name="T52" fmla="*/ 1476 w 4474"/>
                  <a:gd name="T53" fmla="*/ 4443 h 4443"/>
                  <a:gd name="T54" fmla="*/ 1259 w 4474"/>
                  <a:gd name="T55" fmla="*/ 4132 h 4443"/>
                  <a:gd name="T56" fmla="*/ 1056 w 4474"/>
                  <a:gd name="T57" fmla="*/ 3742 h 4443"/>
                  <a:gd name="T58" fmla="*/ 992 w 4474"/>
                  <a:gd name="T59" fmla="*/ 3496 h 4443"/>
                  <a:gd name="T60" fmla="*/ 754 w 4474"/>
                  <a:gd name="T61" fmla="*/ 2894 h 4443"/>
                  <a:gd name="T62" fmla="*/ 687 w 4474"/>
                  <a:gd name="T63" fmla="*/ 2381 h 4443"/>
                  <a:gd name="T64" fmla="*/ 607 w 4474"/>
                  <a:gd name="T65" fmla="*/ 2322 h 4443"/>
                  <a:gd name="T66" fmla="*/ 406 w 4474"/>
                  <a:gd name="T67" fmla="*/ 2454 h 4443"/>
                  <a:gd name="T68" fmla="*/ 144 w 4474"/>
                  <a:gd name="T69" fmla="*/ 2164 h 4443"/>
                  <a:gd name="T70" fmla="*/ 340 w 4474"/>
                  <a:gd name="T71" fmla="*/ 2091 h 4443"/>
                  <a:gd name="T72" fmla="*/ 80 w 4474"/>
                  <a:gd name="T73" fmla="*/ 2076 h 4443"/>
                  <a:gd name="T74" fmla="*/ 0 w 4474"/>
                  <a:gd name="T75" fmla="*/ 1961 h 4443"/>
                  <a:gd name="T76" fmla="*/ 428 w 4474"/>
                  <a:gd name="T77" fmla="*/ 1838 h 4443"/>
                  <a:gd name="T78" fmla="*/ 347 w 4474"/>
                  <a:gd name="T79" fmla="*/ 1217 h 4443"/>
                  <a:gd name="T80" fmla="*/ 825 w 4474"/>
                  <a:gd name="T81" fmla="*/ 971 h 4443"/>
                  <a:gd name="T82" fmla="*/ 985 w 4474"/>
                  <a:gd name="T83" fmla="*/ 617 h 4443"/>
                  <a:gd name="T84" fmla="*/ 1013 w 4474"/>
                  <a:gd name="T85" fmla="*/ 340 h 4443"/>
                  <a:gd name="T86" fmla="*/ 1065 w 4474"/>
                  <a:gd name="T87" fmla="*/ 0 h 4443"/>
                  <a:gd name="T88" fmla="*/ 1446 w 4474"/>
                  <a:gd name="T89" fmla="*/ 19 h 4443"/>
                  <a:gd name="T90" fmla="*/ 1597 w 4474"/>
                  <a:gd name="T91" fmla="*/ 227 h 4443"/>
                  <a:gd name="T92" fmla="*/ 1635 w 4474"/>
                  <a:gd name="T93" fmla="*/ 411 h 4443"/>
                  <a:gd name="T94" fmla="*/ 1639 w 4474"/>
                  <a:gd name="T95" fmla="*/ 501 h 4443"/>
                  <a:gd name="T96" fmla="*/ 1824 w 4474"/>
                  <a:gd name="T97" fmla="*/ 685 h 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74" h="4443">
                    <a:moveTo>
                      <a:pt x="1944" y="803"/>
                    </a:moveTo>
                    <a:lnTo>
                      <a:pt x="1904" y="912"/>
                    </a:lnTo>
                    <a:lnTo>
                      <a:pt x="1862" y="1013"/>
                    </a:lnTo>
                    <a:lnTo>
                      <a:pt x="1897" y="1129"/>
                    </a:lnTo>
                    <a:lnTo>
                      <a:pt x="1999" y="1172"/>
                    </a:lnTo>
                    <a:lnTo>
                      <a:pt x="2069" y="1217"/>
                    </a:lnTo>
                    <a:lnTo>
                      <a:pt x="2346" y="1273"/>
                    </a:lnTo>
                    <a:lnTo>
                      <a:pt x="2504" y="1288"/>
                    </a:lnTo>
                    <a:lnTo>
                      <a:pt x="2686" y="1427"/>
                    </a:lnTo>
                    <a:lnTo>
                      <a:pt x="2861" y="1484"/>
                    </a:lnTo>
                    <a:lnTo>
                      <a:pt x="3033" y="1455"/>
                    </a:lnTo>
                    <a:lnTo>
                      <a:pt x="3083" y="1339"/>
                    </a:lnTo>
                    <a:lnTo>
                      <a:pt x="3052" y="1217"/>
                    </a:lnTo>
                    <a:lnTo>
                      <a:pt x="3128" y="1195"/>
                    </a:lnTo>
                    <a:lnTo>
                      <a:pt x="3225" y="1238"/>
                    </a:lnTo>
                    <a:lnTo>
                      <a:pt x="3250" y="1325"/>
                    </a:lnTo>
                    <a:lnTo>
                      <a:pt x="3317" y="1410"/>
                    </a:lnTo>
                    <a:lnTo>
                      <a:pt x="3699" y="1382"/>
                    </a:lnTo>
                    <a:lnTo>
                      <a:pt x="3704" y="1226"/>
                    </a:lnTo>
                    <a:lnTo>
                      <a:pt x="3952" y="1042"/>
                    </a:lnTo>
                    <a:lnTo>
                      <a:pt x="4299" y="933"/>
                    </a:lnTo>
                    <a:lnTo>
                      <a:pt x="4365" y="988"/>
                    </a:lnTo>
                    <a:lnTo>
                      <a:pt x="4354" y="1042"/>
                    </a:lnTo>
                    <a:lnTo>
                      <a:pt x="4474" y="1150"/>
                    </a:lnTo>
                    <a:lnTo>
                      <a:pt x="4401" y="1259"/>
                    </a:lnTo>
                    <a:lnTo>
                      <a:pt x="4191" y="1347"/>
                    </a:lnTo>
                    <a:lnTo>
                      <a:pt x="4032" y="1817"/>
                    </a:lnTo>
                    <a:lnTo>
                      <a:pt x="3952" y="1831"/>
                    </a:lnTo>
                    <a:lnTo>
                      <a:pt x="3931" y="1918"/>
                    </a:lnTo>
                    <a:lnTo>
                      <a:pt x="3867" y="1932"/>
                    </a:lnTo>
                    <a:lnTo>
                      <a:pt x="3895" y="2136"/>
                    </a:lnTo>
                    <a:lnTo>
                      <a:pt x="3787" y="2192"/>
                    </a:lnTo>
                    <a:lnTo>
                      <a:pt x="3758" y="2084"/>
                    </a:lnTo>
                    <a:lnTo>
                      <a:pt x="3721" y="1932"/>
                    </a:lnTo>
                    <a:lnTo>
                      <a:pt x="3612" y="1904"/>
                    </a:lnTo>
                    <a:lnTo>
                      <a:pt x="3584" y="1788"/>
                    </a:lnTo>
                    <a:lnTo>
                      <a:pt x="3685" y="1701"/>
                    </a:lnTo>
                    <a:lnTo>
                      <a:pt x="3692" y="1635"/>
                    </a:lnTo>
                    <a:lnTo>
                      <a:pt x="3633" y="1557"/>
                    </a:lnTo>
                    <a:lnTo>
                      <a:pt x="3373" y="1578"/>
                    </a:lnTo>
                    <a:lnTo>
                      <a:pt x="3279" y="1476"/>
                    </a:lnTo>
                    <a:lnTo>
                      <a:pt x="3156" y="1469"/>
                    </a:lnTo>
                    <a:lnTo>
                      <a:pt x="3092" y="1528"/>
                    </a:lnTo>
                    <a:lnTo>
                      <a:pt x="3149" y="1543"/>
                    </a:lnTo>
                    <a:lnTo>
                      <a:pt x="3191" y="1599"/>
                    </a:lnTo>
                    <a:lnTo>
                      <a:pt x="3208" y="1673"/>
                    </a:lnTo>
                    <a:lnTo>
                      <a:pt x="3092" y="1673"/>
                    </a:lnTo>
                    <a:lnTo>
                      <a:pt x="3083" y="1722"/>
                    </a:lnTo>
                    <a:lnTo>
                      <a:pt x="3156" y="1802"/>
                    </a:lnTo>
                    <a:lnTo>
                      <a:pt x="3163" y="1939"/>
                    </a:lnTo>
                    <a:lnTo>
                      <a:pt x="3201" y="2013"/>
                    </a:lnTo>
                    <a:lnTo>
                      <a:pt x="3201" y="2230"/>
                    </a:lnTo>
                    <a:lnTo>
                      <a:pt x="2946" y="2308"/>
                    </a:lnTo>
                    <a:lnTo>
                      <a:pt x="2889" y="2388"/>
                    </a:lnTo>
                    <a:lnTo>
                      <a:pt x="2917" y="2454"/>
                    </a:lnTo>
                    <a:lnTo>
                      <a:pt x="2889" y="2518"/>
                    </a:lnTo>
                    <a:lnTo>
                      <a:pt x="2780" y="2570"/>
                    </a:lnTo>
                    <a:lnTo>
                      <a:pt x="2658" y="2613"/>
                    </a:lnTo>
                    <a:lnTo>
                      <a:pt x="2563" y="2700"/>
                    </a:lnTo>
                    <a:lnTo>
                      <a:pt x="2542" y="2778"/>
                    </a:lnTo>
                    <a:lnTo>
                      <a:pt x="2447" y="2830"/>
                    </a:lnTo>
                    <a:lnTo>
                      <a:pt x="2410" y="2873"/>
                    </a:lnTo>
                    <a:lnTo>
                      <a:pt x="2317" y="2932"/>
                    </a:lnTo>
                    <a:lnTo>
                      <a:pt x="2202" y="3054"/>
                    </a:lnTo>
                    <a:lnTo>
                      <a:pt x="2143" y="3163"/>
                    </a:lnTo>
                    <a:lnTo>
                      <a:pt x="2069" y="3163"/>
                    </a:lnTo>
                    <a:lnTo>
                      <a:pt x="1977" y="3251"/>
                    </a:lnTo>
                    <a:lnTo>
                      <a:pt x="1904" y="3258"/>
                    </a:lnTo>
                    <a:lnTo>
                      <a:pt x="1862" y="3314"/>
                    </a:lnTo>
                    <a:lnTo>
                      <a:pt x="1869" y="3475"/>
                    </a:lnTo>
                    <a:lnTo>
                      <a:pt x="1876" y="3546"/>
                    </a:lnTo>
                    <a:lnTo>
                      <a:pt x="1862" y="3756"/>
                    </a:lnTo>
                    <a:lnTo>
                      <a:pt x="1810" y="3858"/>
                    </a:lnTo>
                    <a:lnTo>
                      <a:pt x="1824" y="4068"/>
                    </a:lnTo>
                    <a:lnTo>
                      <a:pt x="1774" y="4075"/>
                    </a:lnTo>
                    <a:lnTo>
                      <a:pt x="1722" y="4132"/>
                    </a:lnTo>
                    <a:lnTo>
                      <a:pt x="1715" y="4205"/>
                    </a:lnTo>
                    <a:lnTo>
                      <a:pt x="1637" y="4264"/>
                    </a:lnTo>
                    <a:lnTo>
                      <a:pt x="1592" y="4314"/>
                    </a:lnTo>
                    <a:lnTo>
                      <a:pt x="1564" y="4356"/>
                    </a:lnTo>
                    <a:lnTo>
                      <a:pt x="1476" y="4443"/>
                    </a:lnTo>
                    <a:lnTo>
                      <a:pt x="1375" y="4401"/>
                    </a:lnTo>
                    <a:lnTo>
                      <a:pt x="1311" y="4321"/>
                    </a:lnTo>
                    <a:lnTo>
                      <a:pt x="1259" y="4132"/>
                    </a:lnTo>
                    <a:lnTo>
                      <a:pt x="1202" y="3995"/>
                    </a:lnTo>
                    <a:lnTo>
                      <a:pt x="1143" y="3865"/>
                    </a:lnTo>
                    <a:lnTo>
                      <a:pt x="1056" y="3742"/>
                    </a:lnTo>
                    <a:lnTo>
                      <a:pt x="1042" y="3669"/>
                    </a:lnTo>
                    <a:lnTo>
                      <a:pt x="1013" y="3584"/>
                    </a:lnTo>
                    <a:lnTo>
                      <a:pt x="992" y="3496"/>
                    </a:lnTo>
                    <a:lnTo>
                      <a:pt x="891" y="3251"/>
                    </a:lnTo>
                    <a:lnTo>
                      <a:pt x="832" y="3163"/>
                    </a:lnTo>
                    <a:lnTo>
                      <a:pt x="754" y="2894"/>
                    </a:lnTo>
                    <a:lnTo>
                      <a:pt x="716" y="2662"/>
                    </a:lnTo>
                    <a:lnTo>
                      <a:pt x="709" y="2417"/>
                    </a:lnTo>
                    <a:lnTo>
                      <a:pt x="687" y="2381"/>
                    </a:lnTo>
                    <a:lnTo>
                      <a:pt x="695" y="2244"/>
                    </a:lnTo>
                    <a:lnTo>
                      <a:pt x="638" y="2185"/>
                    </a:lnTo>
                    <a:lnTo>
                      <a:pt x="607" y="2322"/>
                    </a:lnTo>
                    <a:lnTo>
                      <a:pt x="607" y="2367"/>
                    </a:lnTo>
                    <a:lnTo>
                      <a:pt x="565" y="2431"/>
                    </a:lnTo>
                    <a:lnTo>
                      <a:pt x="406" y="2454"/>
                    </a:lnTo>
                    <a:lnTo>
                      <a:pt x="305" y="2395"/>
                    </a:lnTo>
                    <a:lnTo>
                      <a:pt x="151" y="2244"/>
                    </a:lnTo>
                    <a:lnTo>
                      <a:pt x="144" y="2164"/>
                    </a:lnTo>
                    <a:lnTo>
                      <a:pt x="210" y="2178"/>
                    </a:lnTo>
                    <a:lnTo>
                      <a:pt x="281" y="2164"/>
                    </a:lnTo>
                    <a:lnTo>
                      <a:pt x="340" y="2091"/>
                    </a:lnTo>
                    <a:lnTo>
                      <a:pt x="232" y="2121"/>
                    </a:lnTo>
                    <a:lnTo>
                      <a:pt x="123" y="2121"/>
                    </a:lnTo>
                    <a:lnTo>
                      <a:pt x="80" y="2076"/>
                    </a:lnTo>
                    <a:lnTo>
                      <a:pt x="73" y="2013"/>
                    </a:lnTo>
                    <a:lnTo>
                      <a:pt x="28" y="1999"/>
                    </a:lnTo>
                    <a:lnTo>
                      <a:pt x="0" y="1961"/>
                    </a:lnTo>
                    <a:lnTo>
                      <a:pt x="80" y="1876"/>
                    </a:lnTo>
                    <a:lnTo>
                      <a:pt x="203" y="1810"/>
                    </a:lnTo>
                    <a:lnTo>
                      <a:pt x="428" y="1838"/>
                    </a:lnTo>
                    <a:lnTo>
                      <a:pt x="442" y="1708"/>
                    </a:lnTo>
                    <a:lnTo>
                      <a:pt x="267" y="1410"/>
                    </a:lnTo>
                    <a:lnTo>
                      <a:pt x="347" y="1217"/>
                    </a:lnTo>
                    <a:lnTo>
                      <a:pt x="406" y="1266"/>
                    </a:lnTo>
                    <a:lnTo>
                      <a:pt x="522" y="1259"/>
                    </a:lnTo>
                    <a:lnTo>
                      <a:pt x="825" y="971"/>
                    </a:lnTo>
                    <a:lnTo>
                      <a:pt x="862" y="825"/>
                    </a:lnTo>
                    <a:lnTo>
                      <a:pt x="964" y="775"/>
                    </a:lnTo>
                    <a:lnTo>
                      <a:pt x="985" y="617"/>
                    </a:lnTo>
                    <a:lnTo>
                      <a:pt x="1094" y="529"/>
                    </a:lnTo>
                    <a:lnTo>
                      <a:pt x="1122" y="456"/>
                    </a:lnTo>
                    <a:lnTo>
                      <a:pt x="1013" y="340"/>
                    </a:lnTo>
                    <a:lnTo>
                      <a:pt x="905" y="305"/>
                    </a:lnTo>
                    <a:lnTo>
                      <a:pt x="919" y="14"/>
                    </a:lnTo>
                    <a:lnTo>
                      <a:pt x="1065" y="0"/>
                    </a:lnTo>
                    <a:lnTo>
                      <a:pt x="1226" y="33"/>
                    </a:lnTo>
                    <a:lnTo>
                      <a:pt x="1422" y="0"/>
                    </a:lnTo>
                    <a:lnTo>
                      <a:pt x="1446" y="19"/>
                    </a:lnTo>
                    <a:lnTo>
                      <a:pt x="1500" y="73"/>
                    </a:lnTo>
                    <a:lnTo>
                      <a:pt x="1571" y="111"/>
                    </a:lnTo>
                    <a:lnTo>
                      <a:pt x="1597" y="227"/>
                    </a:lnTo>
                    <a:lnTo>
                      <a:pt x="1675" y="328"/>
                    </a:lnTo>
                    <a:lnTo>
                      <a:pt x="1680" y="378"/>
                    </a:lnTo>
                    <a:lnTo>
                      <a:pt x="1635" y="411"/>
                    </a:lnTo>
                    <a:lnTo>
                      <a:pt x="1585" y="392"/>
                    </a:lnTo>
                    <a:lnTo>
                      <a:pt x="1552" y="423"/>
                    </a:lnTo>
                    <a:lnTo>
                      <a:pt x="1639" y="501"/>
                    </a:lnTo>
                    <a:lnTo>
                      <a:pt x="1628" y="640"/>
                    </a:lnTo>
                    <a:lnTo>
                      <a:pt x="1706" y="685"/>
                    </a:lnTo>
                    <a:lnTo>
                      <a:pt x="1824" y="685"/>
                    </a:lnTo>
                    <a:lnTo>
                      <a:pt x="1944" y="80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7" name="Freeform 365"/>
              <p:cNvSpPr>
                <a:spLocks/>
              </p:cNvSpPr>
              <p:nvPr/>
            </p:nvSpPr>
            <p:spPr bwMode="auto">
              <a:xfrm>
                <a:off x="8139189" y="2726663"/>
                <a:ext cx="57604" cy="45183"/>
              </a:xfrm>
              <a:custGeom>
                <a:avLst/>
                <a:gdLst>
                  <a:gd name="T0" fmla="*/ 157 w 157"/>
                  <a:gd name="T1" fmla="*/ 0 h 123"/>
                  <a:gd name="T2" fmla="*/ 144 w 157"/>
                  <a:gd name="T3" fmla="*/ 18 h 123"/>
                  <a:gd name="T4" fmla="*/ 80 w 157"/>
                  <a:gd name="T5" fmla="*/ 70 h 123"/>
                  <a:gd name="T6" fmla="*/ 62 w 157"/>
                  <a:gd name="T7" fmla="*/ 123 h 123"/>
                  <a:gd name="T8" fmla="*/ 34 w 157"/>
                  <a:gd name="T9" fmla="*/ 123 h 123"/>
                  <a:gd name="T10" fmla="*/ 31 w 157"/>
                  <a:gd name="T11" fmla="*/ 77 h 123"/>
                  <a:gd name="T12" fmla="*/ 16 w 157"/>
                  <a:gd name="T13" fmla="*/ 70 h 123"/>
                  <a:gd name="T14" fmla="*/ 0 w 157"/>
                  <a:gd name="T15" fmla="*/ 52 h 123"/>
                  <a:gd name="T16" fmla="*/ 34 w 157"/>
                  <a:gd name="T17" fmla="*/ 12 h 123"/>
                  <a:gd name="T18" fmla="*/ 36 w 157"/>
                  <a:gd name="T19" fmla="*/ 0 h 123"/>
                  <a:gd name="T20" fmla="*/ 157 w 157"/>
                  <a:gd name="T2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23">
                    <a:moveTo>
                      <a:pt x="157" y="0"/>
                    </a:moveTo>
                    <a:cubicBezTo>
                      <a:pt x="156" y="2"/>
                      <a:pt x="144" y="18"/>
                      <a:pt x="144" y="18"/>
                    </a:cubicBezTo>
                    <a:cubicBezTo>
                      <a:pt x="80" y="70"/>
                      <a:pt x="80" y="70"/>
                      <a:pt x="80" y="70"/>
                    </a:cubicBezTo>
                    <a:cubicBezTo>
                      <a:pt x="62" y="123"/>
                      <a:pt x="62" y="123"/>
                      <a:pt x="62" y="123"/>
                    </a:cubicBezTo>
                    <a:cubicBezTo>
                      <a:pt x="34" y="123"/>
                      <a:pt x="34" y="123"/>
                      <a:pt x="34" y="123"/>
                    </a:cubicBezTo>
                    <a:cubicBezTo>
                      <a:pt x="31" y="77"/>
                      <a:pt x="31" y="77"/>
                      <a:pt x="31" y="77"/>
                    </a:cubicBezTo>
                    <a:cubicBezTo>
                      <a:pt x="16" y="70"/>
                      <a:pt x="16" y="70"/>
                      <a:pt x="16" y="70"/>
                    </a:cubicBezTo>
                    <a:cubicBezTo>
                      <a:pt x="0" y="52"/>
                      <a:pt x="0" y="52"/>
                      <a:pt x="0" y="52"/>
                    </a:cubicBezTo>
                    <a:cubicBezTo>
                      <a:pt x="34" y="12"/>
                      <a:pt x="34" y="12"/>
                      <a:pt x="34" y="12"/>
                    </a:cubicBezTo>
                    <a:cubicBezTo>
                      <a:pt x="34" y="12"/>
                      <a:pt x="35" y="7"/>
                      <a:pt x="36" y="0"/>
                    </a:cubicBezTo>
                    <a:lnTo>
                      <a:pt x="157"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8" name="Freeform 366"/>
              <p:cNvSpPr>
                <a:spLocks/>
              </p:cNvSpPr>
              <p:nvPr/>
            </p:nvSpPr>
            <p:spPr bwMode="auto">
              <a:xfrm>
                <a:off x="4998459" y="1978434"/>
                <a:ext cx="3859613" cy="1543814"/>
              </a:xfrm>
              <a:custGeom>
                <a:avLst/>
                <a:gdLst>
                  <a:gd name="T0" fmla="*/ 10077 w 10523"/>
                  <a:gd name="T1" fmla="*/ 1170 h 4209"/>
                  <a:gd name="T2" fmla="*/ 9406 w 10523"/>
                  <a:gd name="T3" fmla="*/ 972 h 4209"/>
                  <a:gd name="T4" fmla="*/ 8809 w 10523"/>
                  <a:gd name="T5" fmla="*/ 999 h 4209"/>
                  <a:gd name="T6" fmla="*/ 8202 w 10523"/>
                  <a:gd name="T7" fmla="*/ 864 h 4209"/>
                  <a:gd name="T8" fmla="*/ 7600 w 10523"/>
                  <a:gd name="T9" fmla="*/ 738 h 4209"/>
                  <a:gd name="T10" fmla="*/ 7278 w 10523"/>
                  <a:gd name="T11" fmla="*/ 671 h 4209"/>
                  <a:gd name="T12" fmla="*/ 6836 w 10523"/>
                  <a:gd name="T13" fmla="*/ 762 h 4209"/>
                  <a:gd name="T14" fmla="*/ 6538 w 10523"/>
                  <a:gd name="T15" fmla="*/ 655 h 4209"/>
                  <a:gd name="T16" fmla="*/ 6230 w 10523"/>
                  <a:gd name="T17" fmla="*/ 553 h 4209"/>
                  <a:gd name="T18" fmla="*/ 5595 w 10523"/>
                  <a:gd name="T19" fmla="*/ 528 h 4209"/>
                  <a:gd name="T20" fmla="*/ 5388 w 10523"/>
                  <a:gd name="T21" fmla="*/ 503 h 4209"/>
                  <a:gd name="T22" fmla="*/ 5205 w 10523"/>
                  <a:gd name="T23" fmla="*/ 517 h 4209"/>
                  <a:gd name="T24" fmla="*/ 5568 w 10523"/>
                  <a:gd name="T25" fmla="*/ 213 h 4209"/>
                  <a:gd name="T26" fmla="*/ 5048 w 10523"/>
                  <a:gd name="T27" fmla="*/ 98 h 4209"/>
                  <a:gd name="T28" fmla="*/ 4786 w 10523"/>
                  <a:gd name="T29" fmla="*/ 150 h 4209"/>
                  <a:gd name="T30" fmla="*/ 4644 w 10523"/>
                  <a:gd name="T31" fmla="*/ 221 h 4209"/>
                  <a:gd name="T32" fmla="*/ 4303 w 10523"/>
                  <a:gd name="T33" fmla="*/ 223 h 4209"/>
                  <a:gd name="T34" fmla="*/ 3788 w 10523"/>
                  <a:gd name="T35" fmla="*/ 354 h 4209"/>
                  <a:gd name="T36" fmla="*/ 3664 w 10523"/>
                  <a:gd name="T37" fmla="*/ 503 h 4209"/>
                  <a:gd name="T38" fmla="*/ 3605 w 10523"/>
                  <a:gd name="T39" fmla="*/ 947 h 4209"/>
                  <a:gd name="T40" fmla="*/ 3435 w 10523"/>
                  <a:gd name="T41" fmla="*/ 732 h 4209"/>
                  <a:gd name="T42" fmla="*/ 3338 w 10523"/>
                  <a:gd name="T43" fmla="*/ 856 h 4209"/>
                  <a:gd name="T44" fmla="*/ 3085 w 10523"/>
                  <a:gd name="T45" fmla="*/ 721 h 4209"/>
                  <a:gd name="T46" fmla="*/ 3241 w 10523"/>
                  <a:gd name="T47" fmla="*/ 1209 h 4209"/>
                  <a:gd name="T48" fmla="*/ 2915 w 10523"/>
                  <a:gd name="T49" fmla="*/ 1347 h 4209"/>
                  <a:gd name="T50" fmla="*/ 2956 w 10523"/>
                  <a:gd name="T51" fmla="*/ 1187 h 4209"/>
                  <a:gd name="T52" fmla="*/ 2869 w 10523"/>
                  <a:gd name="T53" fmla="*/ 619 h 4209"/>
                  <a:gd name="T54" fmla="*/ 2690 w 10523"/>
                  <a:gd name="T55" fmla="*/ 1137 h 4209"/>
                  <a:gd name="T56" fmla="*/ 2037 w 10523"/>
                  <a:gd name="T57" fmla="*/ 1137 h 4209"/>
                  <a:gd name="T58" fmla="*/ 1715 w 10523"/>
                  <a:gd name="T59" fmla="*/ 1096 h 4209"/>
                  <a:gd name="T60" fmla="*/ 1297 w 10523"/>
                  <a:gd name="T61" fmla="*/ 1289 h 4209"/>
                  <a:gd name="T62" fmla="*/ 1044 w 10523"/>
                  <a:gd name="T63" fmla="*/ 1270 h 4209"/>
                  <a:gd name="T64" fmla="*/ 672 w 10523"/>
                  <a:gd name="T65" fmla="*/ 1700 h 4209"/>
                  <a:gd name="T66" fmla="*/ 662 w 10523"/>
                  <a:gd name="T67" fmla="*/ 1406 h 4209"/>
                  <a:gd name="T68" fmla="*/ 350 w 10523"/>
                  <a:gd name="T69" fmla="*/ 1002 h 4209"/>
                  <a:gd name="T70" fmla="*/ 184 w 10523"/>
                  <a:gd name="T71" fmla="*/ 1599 h 4209"/>
                  <a:gd name="T72" fmla="*/ 89 w 10523"/>
                  <a:gd name="T73" fmla="*/ 2300 h 4209"/>
                  <a:gd name="T74" fmla="*/ 332 w 10523"/>
                  <a:gd name="T75" fmla="*/ 3042 h 4209"/>
                  <a:gd name="T76" fmla="*/ 754 w 10523"/>
                  <a:gd name="T77" fmla="*/ 3423 h 4209"/>
                  <a:gd name="T78" fmla="*/ 644 w 10523"/>
                  <a:gd name="T79" fmla="*/ 3896 h 4209"/>
                  <a:gd name="T80" fmla="*/ 1242 w 10523"/>
                  <a:gd name="T81" fmla="*/ 3889 h 4209"/>
                  <a:gd name="T82" fmla="*/ 1637 w 10523"/>
                  <a:gd name="T83" fmla="*/ 3253 h 4209"/>
                  <a:gd name="T84" fmla="*/ 2166 w 10523"/>
                  <a:gd name="T85" fmla="*/ 3170 h 4209"/>
                  <a:gd name="T86" fmla="*/ 2966 w 10523"/>
                  <a:gd name="T87" fmla="*/ 2959 h 4209"/>
                  <a:gd name="T88" fmla="*/ 3917 w 10523"/>
                  <a:gd name="T89" fmla="*/ 3441 h 4209"/>
                  <a:gd name="T90" fmla="*/ 4639 w 10523"/>
                  <a:gd name="T91" fmla="*/ 3170 h 4209"/>
                  <a:gd name="T92" fmla="*/ 5935 w 10523"/>
                  <a:gd name="T93" fmla="*/ 3313 h 4209"/>
                  <a:gd name="T94" fmla="*/ 6731 w 10523"/>
                  <a:gd name="T95" fmla="*/ 3593 h 4209"/>
                  <a:gd name="T96" fmla="*/ 6755 w 10523"/>
                  <a:gd name="T97" fmla="*/ 4040 h 4209"/>
                  <a:gd name="T98" fmla="*/ 7328 w 10523"/>
                  <a:gd name="T99" fmla="*/ 3369 h 4209"/>
                  <a:gd name="T100" fmla="*/ 7150 w 10523"/>
                  <a:gd name="T101" fmla="*/ 2971 h 4209"/>
                  <a:gd name="T102" fmla="*/ 7331 w 10523"/>
                  <a:gd name="T103" fmla="*/ 2487 h 4209"/>
                  <a:gd name="T104" fmla="*/ 7969 w 10523"/>
                  <a:gd name="T105" fmla="*/ 2300 h 4209"/>
                  <a:gd name="T106" fmla="*/ 8232 w 10523"/>
                  <a:gd name="T107" fmla="*/ 2245 h 4209"/>
                  <a:gd name="T108" fmla="*/ 8775 w 10523"/>
                  <a:gd name="T109" fmla="*/ 2037 h 4209"/>
                  <a:gd name="T110" fmla="*/ 8591 w 10523"/>
                  <a:gd name="T111" fmla="*/ 2359 h 4209"/>
                  <a:gd name="T112" fmla="*/ 8370 w 10523"/>
                  <a:gd name="T113" fmla="*/ 3274 h 4209"/>
                  <a:gd name="T114" fmla="*/ 8763 w 10523"/>
                  <a:gd name="T115" fmla="*/ 2683 h 4209"/>
                  <a:gd name="T116" fmla="*/ 8876 w 10523"/>
                  <a:gd name="T117" fmla="*/ 2254 h 4209"/>
                  <a:gd name="T118" fmla="*/ 9372 w 10523"/>
                  <a:gd name="T119" fmla="*/ 2123 h 4209"/>
                  <a:gd name="T120" fmla="*/ 9795 w 10523"/>
                  <a:gd name="T121" fmla="*/ 1694 h 4209"/>
                  <a:gd name="T122" fmla="*/ 9844 w 10523"/>
                  <a:gd name="T123" fmla="*/ 1565 h 4209"/>
                  <a:gd name="T124" fmla="*/ 10188 w 10523"/>
                  <a:gd name="T125" fmla="*/ 1581 h 4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23" h="4209">
                    <a:moveTo>
                      <a:pt x="10445" y="1327"/>
                    </a:moveTo>
                    <a:cubicBezTo>
                      <a:pt x="10367" y="1272"/>
                      <a:pt x="10367" y="1272"/>
                      <a:pt x="10367" y="1272"/>
                    </a:cubicBezTo>
                    <a:cubicBezTo>
                      <a:pt x="10330" y="1278"/>
                      <a:pt x="10330" y="1278"/>
                      <a:pt x="10330" y="1278"/>
                    </a:cubicBezTo>
                    <a:cubicBezTo>
                      <a:pt x="10293" y="1270"/>
                      <a:pt x="10293" y="1270"/>
                      <a:pt x="10293" y="1270"/>
                    </a:cubicBezTo>
                    <a:cubicBezTo>
                      <a:pt x="10229" y="1270"/>
                      <a:pt x="10229" y="1270"/>
                      <a:pt x="10229" y="1270"/>
                    </a:cubicBezTo>
                    <a:cubicBezTo>
                      <a:pt x="10243" y="1297"/>
                      <a:pt x="10243" y="1297"/>
                      <a:pt x="10243" y="1297"/>
                    </a:cubicBezTo>
                    <a:cubicBezTo>
                      <a:pt x="10238" y="1317"/>
                      <a:pt x="10238" y="1317"/>
                      <a:pt x="10238" y="1317"/>
                    </a:cubicBezTo>
                    <a:cubicBezTo>
                      <a:pt x="10257" y="1330"/>
                      <a:pt x="10257" y="1330"/>
                      <a:pt x="10257" y="1330"/>
                    </a:cubicBezTo>
                    <a:cubicBezTo>
                      <a:pt x="10243" y="1347"/>
                      <a:pt x="10243" y="1347"/>
                      <a:pt x="10243" y="1347"/>
                    </a:cubicBezTo>
                    <a:cubicBezTo>
                      <a:pt x="10183" y="1308"/>
                      <a:pt x="10183" y="1308"/>
                      <a:pt x="10183" y="1308"/>
                    </a:cubicBezTo>
                    <a:cubicBezTo>
                      <a:pt x="10211" y="1286"/>
                      <a:pt x="10211" y="1286"/>
                      <a:pt x="10211" y="1286"/>
                    </a:cubicBezTo>
                    <a:cubicBezTo>
                      <a:pt x="10201" y="1248"/>
                      <a:pt x="10201" y="1248"/>
                      <a:pt x="10201" y="1248"/>
                    </a:cubicBezTo>
                    <a:cubicBezTo>
                      <a:pt x="10142" y="1206"/>
                      <a:pt x="10142" y="1206"/>
                      <a:pt x="10142" y="1206"/>
                    </a:cubicBezTo>
                    <a:cubicBezTo>
                      <a:pt x="10110" y="1212"/>
                      <a:pt x="10110" y="1212"/>
                      <a:pt x="10110" y="1212"/>
                    </a:cubicBezTo>
                    <a:cubicBezTo>
                      <a:pt x="10110" y="1190"/>
                      <a:pt x="10110" y="1190"/>
                      <a:pt x="10110" y="1190"/>
                    </a:cubicBezTo>
                    <a:cubicBezTo>
                      <a:pt x="10077" y="1184"/>
                      <a:pt x="10077" y="1184"/>
                      <a:pt x="10077" y="1184"/>
                    </a:cubicBezTo>
                    <a:cubicBezTo>
                      <a:pt x="10077" y="1170"/>
                      <a:pt x="10077" y="1170"/>
                      <a:pt x="10077" y="1170"/>
                    </a:cubicBezTo>
                    <a:cubicBezTo>
                      <a:pt x="10036" y="1162"/>
                      <a:pt x="10036" y="1162"/>
                      <a:pt x="10036" y="1162"/>
                    </a:cubicBezTo>
                    <a:cubicBezTo>
                      <a:pt x="9944" y="1118"/>
                      <a:pt x="9944" y="1118"/>
                      <a:pt x="9944" y="1118"/>
                    </a:cubicBezTo>
                    <a:cubicBezTo>
                      <a:pt x="9944" y="1104"/>
                      <a:pt x="9944" y="1104"/>
                      <a:pt x="9944" y="1104"/>
                    </a:cubicBezTo>
                    <a:cubicBezTo>
                      <a:pt x="9912" y="1085"/>
                      <a:pt x="9912" y="1085"/>
                      <a:pt x="9912" y="1085"/>
                    </a:cubicBezTo>
                    <a:cubicBezTo>
                      <a:pt x="9870" y="1085"/>
                      <a:pt x="9870" y="1085"/>
                      <a:pt x="9870" y="1085"/>
                    </a:cubicBezTo>
                    <a:cubicBezTo>
                      <a:pt x="9866" y="1068"/>
                      <a:pt x="9866" y="1068"/>
                      <a:pt x="9866" y="1068"/>
                    </a:cubicBezTo>
                    <a:cubicBezTo>
                      <a:pt x="9806" y="1033"/>
                      <a:pt x="9806" y="1033"/>
                      <a:pt x="9806" y="1033"/>
                    </a:cubicBezTo>
                    <a:cubicBezTo>
                      <a:pt x="9765" y="1027"/>
                      <a:pt x="9765" y="1027"/>
                      <a:pt x="9765" y="1027"/>
                    </a:cubicBezTo>
                    <a:cubicBezTo>
                      <a:pt x="9719" y="1005"/>
                      <a:pt x="9719" y="1005"/>
                      <a:pt x="9719" y="1005"/>
                    </a:cubicBezTo>
                    <a:cubicBezTo>
                      <a:pt x="9687" y="1005"/>
                      <a:pt x="9687" y="1005"/>
                      <a:pt x="9687" y="1005"/>
                    </a:cubicBezTo>
                    <a:cubicBezTo>
                      <a:pt x="9608" y="980"/>
                      <a:pt x="9608" y="980"/>
                      <a:pt x="9608" y="980"/>
                    </a:cubicBezTo>
                    <a:cubicBezTo>
                      <a:pt x="9590" y="986"/>
                      <a:pt x="9590" y="986"/>
                      <a:pt x="9590" y="986"/>
                    </a:cubicBezTo>
                    <a:cubicBezTo>
                      <a:pt x="9562" y="977"/>
                      <a:pt x="9562" y="977"/>
                      <a:pt x="9562" y="977"/>
                    </a:cubicBezTo>
                    <a:cubicBezTo>
                      <a:pt x="9521" y="975"/>
                      <a:pt x="9521" y="975"/>
                      <a:pt x="9521" y="975"/>
                    </a:cubicBezTo>
                    <a:cubicBezTo>
                      <a:pt x="9471" y="969"/>
                      <a:pt x="9471" y="969"/>
                      <a:pt x="9471" y="969"/>
                    </a:cubicBezTo>
                    <a:cubicBezTo>
                      <a:pt x="9443" y="977"/>
                      <a:pt x="9443" y="977"/>
                      <a:pt x="9443" y="977"/>
                    </a:cubicBezTo>
                    <a:cubicBezTo>
                      <a:pt x="9406" y="972"/>
                      <a:pt x="9406" y="972"/>
                      <a:pt x="9406" y="972"/>
                    </a:cubicBezTo>
                    <a:cubicBezTo>
                      <a:pt x="9264" y="944"/>
                      <a:pt x="9264" y="944"/>
                      <a:pt x="9264" y="944"/>
                    </a:cubicBezTo>
                    <a:cubicBezTo>
                      <a:pt x="9245" y="964"/>
                      <a:pt x="9245" y="964"/>
                      <a:pt x="9245" y="964"/>
                    </a:cubicBezTo>
                    <a:cubicBezTo>
                      <a:pt x="9268" y="977"/>
                      <a:pt x="9268" y="977"/>
                      <a:pt x="9268" y="977"/>
                    </a:cubicBezTo>
                    <a:cubicBezTo>
                      <a:pt x="9255" y="988"/>
                      <a:pt x="9255" y="988"/>
                      <a:pt x="9255" y="988"/>
                    </a:cubicBezTo>
                    <a:cubicBezTo>
                      <a:pt x="9236" y="991"/>
                      <a:pt x="9236" y="991"/>
                      <a:pt x="9236" y="991"/>
                    </a:cubicBezTo>
                    <a:cubicBezTo>
                      <a:pt x="9227" y="1005"/>
                      <a:pt x="9227" y="1005"/>
                      <a:pt x="9227" y="1005"/>
                    </a:cubicBezTo>
                    <a:cubicBezTo>
                      <a:pt x="9300" y="1046"/>
                      <a:pt x="9300" y="1046"/>
                      <a:pt x="9300" y="1046"/>
                    </a:cubicBezTo>
                    <a:cubicBezTo>
                      <a:pt x="9287" y="1085"/>
                      <a:pt x="9287" y="1085"/>
                      <a:pt x="9287" y="1085"/>
                    </a:cubicBezTo>
                    <a:cubicBezTo>
                      <a:pt x="9195" y="1082"/>
                      <a:pt x="9195" y="1082"/>
                      <a:pt x="9195" y="1082"/>
                    </a:cubicBezTo>
                    <a:cubicBezTo>
                      <a:pt x="9185" y="1052"/>
                      <a:pt x="9185" y="1052"/>
                      <a:pt x="9185" y="1052"/>
                    </a:cubicBezTo>
                    <a:cubicBezTo>
                      <a:pt x="9126" y="1049"/>
                      <a:pt x="9126" y="1049"/>
                      <a:pt x="9126" y="1049"/>
                    </a:cubicBezTo>
                    <a:cubicBezTo>
                      <a:pt x="9098" y="1005"/>
                      <a:pt x="9098" y="1005"/>
                      <a:pt x="9098" y="1005"/>
                    </a:cubicBezTo>
                    <a:cubicBezTo>
                      <a:pt x="9075" y="991"/>
                      <a:pt x="9075" y="991"/>
                      <a:pt x="9075" y="991"/>
                    </a:cubicBezTo>
                    <a:cubicBezTo>
                      <a:pt x="9034" y="1021"/>
                      <a:pt x="9034" y="1021"/>
                      <a:pt x="9034" y="1021"/>
                    </a:cubicBezTo>
                    <a:cubicBezTo>
                      <a:pt x="8901" y="1013"/>
                      <a:pt x="8901" y="1013"/>
                      <a:pt x="8901" y="1013"/>
                    </a:cubicBezTo>
                    <a:cubicBezTo>
                      <a:pt x="8841" y="988"/>
                      <a:pt x="8841" y="988"/>
                      <a:pt x="8841" y="988"/>
                    </a:cubicBezTo>
                    <a:cubicBezTo>
                      <a:pt x="8809" y="999"/>
                      <a:pt x="8809" y="999"/>
                      <a:pt x="8809" y="999"/>
                    </a:cubicBezTo>
                    <a:cubicBezTo>
                      <a:pt x="8767" y="991"/>
                      <a:pt x="8767" y="991"/>
                      <a:pt x="8767" y="991"/>
                    </a:cubicBezTo>
                    <a:cubicBezTo>
                      <a:pt x="8726" y="1008"/>
                      <a:pt x="8726" y="1008"/>
                      <a:pt x="8726" y="1008"/>
                    </a:cubicBezTo>
                    <a:cubicBezTo>
                      <a:pt x="8703" y="1005"/>
                      <a:pt x="8703" y="1005"/>
                      <a:pt x="8703" y="1005"/>
                    </a:cubicBezTo>
                    <a:cubicBezTo>
                      <a:pt x="8689" y="1010"/>
                      <a:pt x="8689" y="1010"/>
                      <a:pt x="8689" y="1010"/>
                    </a:cubicBezTo>
                    <a:cubicBezTo>
                      <a:pt x="8666" y="1008"/>
                      <a:pt x="8666" y="1008"/>
                      <a:pt x="8666" y="1008"/>
                    </a:cubicBezTo>
                    <a:cubicBezTo>
                      <a:pt x="8652" y="1013"/>
                      <a:pt x="8652" y="1013"/>
                      <a:pt x="8652" y="1013"/>
                    </a:cubicBezTo>
                    <a:cubicBezTo>
                      <a:pt x="8638" y="1002"/>
                      <a:pt x="8638" y="1002"/>
                      <a:pt x="8638" y="1002"/>
                    </a:cubicBezTo>
                    <a:cubicBezTo>
                      <a:pt x="8616" y="1005"/>
                      <a:pt x="8616" y="1005"/>
                      <a:pt x="8616" y="1005"/>
                    </a:cubicBezTo>
                    <a:cubicBezTo>
                      <a:pt x="8574" y="988"/>
                      <a:pt x="8574" y="988"/>
                      <a:pt x="8574" y="988"/>
                    </a:cubicBezTo>
                    <a:cubicBezTo>
                      <a:pt x="8565" y="955"/>
                      <a:pt x="8565" y="955"/>
                      <a:pt x="8565" y="955"/>
                    </a:cubicBezTo>
                    <a:cubicBezTo>
                      <a:pt x="8592" y="931"/>
                      <a:pt x="8592" y="931"/>
                      <a:pt x="8592" y="931"/>
                    </a:cubicBezTo>
                    <a:cubicBezTo>
                      <a:pt x="8579" y="892"/>
                      <a:pt x="8579" y="892"/>
                      <a:pt x="8579" y="892"/>
                    </a:cubicBezTo>
                    <a:cubicBezTo>
                      <a:pt x="8500" y="848"/>
                      <a:pt x="8500" y="848"/>
                      <a:pt x="8500" y="848"/>
                    </a:cubicBezTo>
                    <a:cubicBezTo>
                      <a:pt x="8445" y="842"/>
                      <a:pt x="8445" y="842"/>
                      <a:pt x="8445" y="842"/>
                    </a:cubicBezTo>
                    <a:cubicBezTo>
                      <a:pt x="8386" y="829"/>
                      <a:pt x="8386" y="829"/>
                      <a:pt x="8386" y="829"/>
                    </a:cubicBezTo>
                    <a:cubicBezTo>
                      <a:pt x="8312" y="831"/>
                      <a:pt x="8312" y="831"/>
                      <a:pt x="8312" y="831"/>
                    </a:cubicBezTo>
                    <a:cubicBezTo>
                      <a:pt x="8202" y="864"/>
                      <a:pt x="8202" y="864"/>
                      <a:pt x="8202" y="864"/>
                    </a:cubicBezTo>
                    <a:cubicBezTo>
                      <a:pt x="8119" y="873"/>
                      <a:pt x="8119" y="873"/>
                      <a:pt x="8119" y="873"/>
                    </a:cubicBezTo>
                    <a:cubicBezTo>
                      <a:pt x="8073" y="856"/>
                      <a:pt x="8073" y="856"/>
                      <a:pt x="8073" y="856"/>
                    </a:cubicBezTo>
                    <a:cubicBezTo>
                      <a:pt x="8068" y="834"/>
                      <a:pt x="8068" y="834"/>
                      <a:pt x="8068" y="834"/>
                    </a:cubicBezTo>
                    <a:cubicBezTo>
                      <a:pt x="8018" y="804"/>
                      <a:pt x="8018" y="804"/>
                      <a:pt x="8018" y="804"/>
                    </a:cubicBezTo>
                    <a:cubicBezTo>
                      <a:pt x="7949" y="776"/>
                      <a:pt x="7949" y="776"/>
                      <a:pt x="7949" y="776"/>
                    </a:cubicBezTo>
                    <a:cubicBezTo>
                      <a:pt x="7889" y="765"/>
                      <a:pt x="7889" y="765"/>
                      <a:pt x="7889" y="765"/>
                    </a:cubicBezTo>
                    <a:cubicBezTo>
                      <a:pt x="7885" y="746"/>
                      <a:pt x="7885" y="746"/>
                      <a:pt x="7885" y="746"/>
                    </a:cubicBezTo>
                    <a:cubicBezTo>
                      <a:pt x="7912" y="749"/>
                      <a:pt x="7912" y="749"/>
                      <a:pt x="7912" y="749"/>
                    </a:cubicBezTo>
                    <a:cubicBezTo>
                      <a:pt x="7940" y="754"/>
                      <a:pt x="7940" y="754"/>
                      <a:pt x="7940" y="754"/>
                    </a:cubicBezTo>
                    <a:cubicBezTo>
                      <a:pt x="7944" y="718"/>
                      <a:pt x="7944" y="718"/>
                      <a:pt x="7944" y="718"/>
                    </a:cubicBezTo>
                    <a:cubicBezTo>
                      <a:pt x="7917" y="715"/>
                      <a:pt x="7917" y="715"/>
                      <a:pt x="7917" y="715"/>
                    </a:cubicBezTo>
                    <a:cubicBezTo>
                      <a:pt x="7866" y="693"/>
                      <a:pt x="7866" y="693"/>
                      <a:pt x="7866" y="693"/>
                    </a:cubicBezTo>
                    <a:cubicBezTo>
                      <a:pt x="7765" y="693"/>
                      <a:pt x="7765" y="693"/>
                      <a:pt x="7765" y="693"/>
                    </a:cubicBezTo>
                    <a:cubicBezTo>
                      <a:pt x="7733" y="735"/>
                      <a:pt x="7733" y="735"/>
                      <a:pt x="7733" y="735"/>
                    </a:cubicBezTo>
                    <a:cubicBezTo>
                      <a:pt x="7678" y="759"/>
                      <a:pt x="7678" y="759"/>
                      <a:pt x="7678" y="759"/>
                    </a:cubicBezTo>
                    <a:cubicBezTo>
                      <a:pt x="7609" y="773"/>
                      <a:pt x="7609" y="773"/>
                      <a:pt x="7609" y="773"/>
                    </a:cubicBezTo>
                    <a:cubicBezTo>
                      <a:pt x="7600" y="738"/>
                      <a:pt x="7600" y="738"/>
                      <a:pt x="7600" y="738"/>
                    </a:cubicBezTo>
                    <a:cubicBezTo>
                      <a:pt x="7645" y="738"/>
                      <a:pt x="7645" y="738"/>
                      <a:pt x="7645" y="738"/>
                    </a:cubicBezTo>
                    <a:cubicBezTo>
                      <a:pt x="7655" y="707"/>
                      <a:pt x="7655" y="707"/>
                      <a:pt x="7655" y="707"/>
                    </a:cubicBezTo>
                    <a:cubicBezTo>
                      <a:pt x="7576" y="713"/>
                      <a:pt x="7576" y="713"/>
                      <a:pt x="7576" y="713"/>
                    </a:cubicBezTo>
                    <a:cubicBezTo>
                      <a:pt x="7558" y="699"/>
                      <a:pt x="7558" y="699"/>
                      <a:pt x="7558" y="699"/>
                    </a:cubicBezTo>
                    <a:cubicBezTo>
                      <a:pt x="7586" y="677"/>
                      <a:pt x="7586" y="677"/>
                      <a:pt x="7586" y="677"/>
                    </a:cubicBezTo>
                    <a:cubicBezTo>
                      <a:pt x="7645" y="677"/>
                      <a:pt x="7645" y="677"/>
                      <a:pt x="7645" y="677"/>
                    </a:cubicBezTo>
                    <a:cubicBezTo>
                      <a:pt x="7705" y="685"/>
                      <a:pt x="7705" y="685"/>
                      <a:pt x="7705" y="685"/>
                    </a:cubicBezTo>
                    <a:cubicBezTo>
                      <a:pt x="7586" y="649"/>
                      <a:pt x="7586" y="649"/>
                      <a:pt x="7586" y="649"/>
                    </a:cubicBezTo>
                    <a:cubicBezTo>
                      <a:pt x="7521" y="644"/>
                      <a:pt x="7521" y="644"/>
                      <a:pt x="7521" y="644"/>
                    </a:cubicBezTo>
                    <a:cubicBezTo>
                      <a:pt x="7439" y="633"/>
                      <a:pt x="7439" y="633"/>
                      <a:pt x="7439" y="633"/>
                    </a:cubicBezTo>
                    <a:cubicBezTo>
                      <a:pt x="7388" y="636"/>
                      <a:pt x="7388" y="636"/>
                      <a:pt x="7388" y="636"/>
                    </a:cubicBezTo>
                    <a:cubicBezTo>
                      <a:pt x="7379" y="622"/>
                      <a:pt x="7379" y="622"/>
                      <a:pt x="7379" y="622"/>
                    </a:cubicBezTo>
                    <a:cubicBezTo>
                      <a:pt x="7360" y="616"/>
                      <a:pt x="7360" y="616"/>
                      <a:pt x="7360" y="616"/>
                    </a:cubicBezTo>
                    <a:cubicBezTo>
                      <a:pt x="7351" y="630"/>
                      <a:pt x="7351" y="630"/>
                      <a:pt x="7351" y="630"/>
                    </a:cubicBezTo>
                    <a:cubicBezTo>
                      <a:pt x="7365" y="644"/>
                      <a:pt x="7365" y="644"/>
                      <a:pt x="7365" y="644"/>
                    </a:cubicBezTo>
                    <a:cubicBezTo>
                      <a:pt x="7314" y="669"/>
                      <a:pt x="7314" y="669"/>
                      <a:pt x="7314" y="669"/>
                    </a:cubicBezTo>
                    <a:cubicBezTo>
                      <a:pt x="7278" y="671"/>
                      <a:pt x="7278" y="671"/>
                      <a:pt x="7278" y="671"/>
                    </a:cubicBezTo>
                    <a:cubicBezTo>
                      <a:pt x="7250" y="666"/>
                      <a:pt x="7250" y="666"/>
                      <a:pt x="7250" y="666"/>
                    </a:cubicBezTo>
                    <a:cubicBezTo>
                      <a:pt x="7241" y="696"/>
                      <a:pt x="7241" y="696"/>
                      <a:pt x="7241" y="696"/>
                    </a:cubicBezTo>
                    <a:cubicBezTo>
                      <a:pt x="7301" y="693"/>
                      <a:pt x="7301" y="693"/>
                      <a:pt x="7301" y="693"/>
                    </a:cubicBezTo>
                    <a:cubicBezTo>
                      <a:pt x="7282" y="710"/>
                      <a:pt x="7282" y="710"/>
                      <a:pt x="7282" y="710"/>
                    </a:cubicBezTo>
                    <a:cubicBezTo>
                      <a:pt x="7278" y="751"/>
                      <a:pt x="7278" y="751"/>
                      <a:pt x="7278" y="751"/>
                    </a:cubicBezTo>
                    <a:cubicBezTo>
                      <a:pt x="7301" y="784"/>
                      <a:pt x="7301" y="784"/>
                      <a:pt x="7301" y="784"/>
                    </a:cubicBezTo>
                    <a:cubicBezTo>
                      <a:pt x="7241" y="795"/>
                      <a:pt x="7241" y="795"/>
                      <a:pt x="7241" y="795"/>
                    </a:cubicBezTo>
                    <a:cubicBezTo>
                      <a:pt x="7236" y="776"/>
                      <a:pt x="7236" y="776"/>
                      <a:pt x="7236" y="776"/>
                    </a:cubicBezTo>
                    <a:cubicBezTo>
                      <a:pt x="7204" y="768"/>
                      <a:pt x="7204" y="768"/>
                      <a:pt x="7204" y="768"/>
                    </a:cubicBezTo>
                    <a:cubicBezTo>
                      <a:pt x="7181" y="787"/>
                      <a:pt x="7181" y="787"/>
                      <a:pt x="7181" y="787"/>
                    </a:cubicBezTo>
                    <a:cubicBezTo>
                      <a:pt x="7172" y="817"/>
                      <a:pt x="7172" y="817"/>
                      <a:pt x="7172" y="817"/>
                    </a:cubicBezTo>
                    <a:cubicBezTo>
                      <a:pt x="7140" y="820"/>
                      <a:pt x="7140" y="820"/>
                      <a:pt x="7140" y="820"/>
                    </a:cubicBezTo>
                    <a:cubicBezTo>
                      <a:pt x="7085" y="784"/>
                      <a:pt x="7085" y="784"/>
                      <a:pt x="7085" y="784"/>
                    </a:cubicBezTo>
                    <a:cubicBezTo>
                      <a:pt x="7007" y="776"/>
                      <a:pt x="7007" y="776"/>
                      <a:pt x="7007" y="776"/>
                    </a:cubicBezTo>
                    <a:cubicBezTo>
                      <a:pt x="6942" y="801"/>
                      <a:pt x="6942" y="801"/>
                      <a:pt x="6942" y="801"/>
                    </a:cubicBezTo>
                    <a:cubicBezTo>
                      <a:pt x="6892" y="798"/>
                      <a:pt x="6892" y="798"/>
                      <a:pt x="6892" y="798"/>
                    </a:cubicBezTo>
                    <a:cubicBezTo>
                      <a:pt x="6836" y="762"/>
                      <a:pt x="6836" y="762"/>
                      <a:pt x="6836" y="762"/>
                    </a:cubicBezTo>
                    <a:cubicBezTo>
                      <a:pt x="6818" y="740"/>
                      <a:pt x="6818" y="740"/>
                      <a:pt x="6818" y="740"/>
                    </a:cubicBezTo>
                    <a:cubicBezTo>
                      <a:pt x="6781" y="784"/>
                      <a:pt x="6781" y="784"/>
                      <a:pt x="6781" y="784"/>
                    </a:cubicBezTo>
                    <a:cubicBezTo>
                      <a:pt x="6758" y="851"/>
                      <a:pt x="6758" y="851"/>
                      <a:pt x="6758" y="851"/>
                    </a:cubicBezTo>
                    <a:cubicBezTo>
                      <a:pt x="6731" y="875"/>
                      <a:pt x="6731" y="875"/>
                      <a:pt x="6731" y="875"/>
                    </a:cubicBezTo>
                    <a:cubicBezTo>
                      <a:pt x="6593" y="798"/>
                      <a:pt x="6593" y="798"/>
                      <a:pt x="6593" y="798"/>
                    </a:cubicBezTo>
                    <a:cubicBezTo>
                      <a:pt x="6583" y="773"/>
                      <a:pt x="6583" y="773"/>
                      <a:pt x="6583" y="773"/>
                    </a:cubicBezTo>
                    <a:cubicBezTo>
                      <a:pt x="6602" y="762"/>
                      <a:pt x="6602" y="762"/>
                      <a:pt x="6602" y="762"/>
                    </a:cubicBezTo>
                    <a:cubicBezTo>
                      <a:pt x="6579" y="740"/>
                      <a:pt x="6579" y="740"/>
                      <a:pt x="6579" y="740"/>
                    </a:cubicBezTo>
                    <a:cubicBezTo>
                      <a:pt x="6561" y="751"/>
                      <a:pt x="6561" y="751"/>
                      <a:pt x="6561" y="751"/>
                    </a:cubicBezTo>
                    <a:cubicBezTo>
                      <a:pt x="6533" y="732"/>
                      <a:pt x="6533" y="732"/>
                      <a:pt x="6533" y="732"/>
                    </a:cubicBezTo>
                    <a:cubicBezTo>
                      <a:pt x="6528" y="704"/>
                      <a:pt x="6528" y="704"/>
                      <a:pt x="6528" y="704"/>
                    </a:cubicBezTo>
                    <a:cubicBezTo>
                      <a:pt x="6574" y="718"/>
                      <a:pt x="6574" y="718"/>
                      <a:pt x="6574" y="718"/>
                    </a:cubicBezTo>
                    <a:cubicBezTo>
                      <a:pt x="6602" y="721"/>
                      <a:pt x="6602" y="721"/>
                      <a:pt x="6602" y="721"/>
                    </a:cubicBezTo>
                    <a:cubicBezTo>
                      <a:pt x="6607" y="685"/>
                      <a:pt x="6607" y="685"/>
                      <a:pt x="6607" y="685"/>
                    </a:cubicBezTo>
                    <a:cubicBezTo>
                      <a:pt x="6556" y="677"/>
                      <a:pt x="6556" y="677"/>
                      <a:pt x="6556" y="677"/>
                    </a:cubicBezTo>
                    <a:cubicBezTo>
                      <a:pt x="6538" y="668"/>
                      <a:pt x="6538" y="668"/>
                      <a:pt x="6538" y="668"/>
                    </a:cubicBezTo>
                    <a:cubicBezTo>
                      <a:pt x="6538" y="655"/>
                      <a:pt x="6538" y="655"/>
                      <a:pt x="6538" y="655"/>
                    </a:cubicBezTo>
                    <a:cubicBezTo>
                      <a:pt x="6583" y="663"/>
                      <a:pt x="6583" y="663"/>
                      <a:pt x="6583" y="663"/>
                    </a:cubicBezTo>
                    <a:cubicBezTo>
                      <a:pt x="6611" y="641"/>
                      <a:pt x="6611" y="641"/>
                      <a:pt x="6611" y="641"/>
                    </a:cubicBezTo>
                    <a:cubicBezTo>
                      <a:pt x="6574" y="627"/>
                      <a:pt x="6574" y="627"/>
                      <a:pt x="6574" y="627"/>
                    </a:cubicBezTo>
                    <a:cubicBezTo>
                      <a:pt x="6574" y="605"/>
                      <a:pt x="6574" y="605"/>
                      <a:pt x="6574" y="605"/>
                    </a:cubicBezTo>
                    <a:cubicBezTo>
                      <a:pt x="6510" y="544"/>
                      <a:pt x="6510" y="544"/>
                      <a:pt x="6510" y="544"/>
                    </a:cubicBezTo>
                    <a:cubicBezTo>
                      <a:pt x="6478" y="539"/>
                      <a:pt x="6478" y="539"/>
                      <a:pt x="6478" y="539"/>
                    </a:cubicBezTo>
                    <a:cubicBezTo>
                      <a:pt x="6436" y="561"/>
                      <a:pt x="6436" y="561"/>
                      <a:pt x="6436" y="561"/>
                    </a:cubicBezTo>
                    <a:cubicBezTo>
                      <a:pt x="6395" y="534"/>
                      <a:pt x="6395" y="534"/>
                      <a:pt x="6395" y="534"/>
                    </a:cubicBezTo>
                    <a:cubicBezTo>
                      <a:pt x="6358" y="547"/>
                      <a:pt x="6358" y="547"/>
                      <a:pt x="6358" y="547"/>
                    </a:cubicBezTo>
                    <a:cubicBezTo>
                      <a:pt x="6326" y="531"/>
                      <a:pt x="6326" y="531"/>
                      <a:pt x="6326" y="531"/>
                    </a:cubicBezTo>
                    <a:cubicBezTo>
                      <a:pt x="6331" y="514"/>
                      <a:pt x="6331" y="514"/>
                      <a:pt x="6331" y="514"/>
                    </a:cubicBezTo>
                    <a:cubicBezTo>
                      <a:pt x="6266" y="503"/>
                      <a:pt x="6266" y="503"/>
                      <a:pt x="6266" y="503"/>
                    </a:cubicBezTo>
                    <a:cubicBezTo>
                      <a:pt x="6248" y="512"/>
                      <a:pt x="6248" y="512"/>
                      <a:pt x="6248" y="512"/>
                    </a:cubicBezTo>
                    <a:cubicBezTo>
                      <a:pt x="6225" y="506"/>
                      <a:pt x="6225" y="506"/>
                      <a:pt x="6225" y="506"/>
                    </a:cubicBezTo>
                    <a:cubicBezTo>
                      <a:pt x="6211" y="517"/>
                      <a:pt x="6211" y="517"/>
                      <a:pt x="6211" y="517"/>
                    </a:cubicBezTo>
                    <a:cubicBezTo>
                      <a:pt x="6216" y="539"/>
                      <a:pt x="6216" y="539"/>
                      <a:pt x="6216" y="539"/>
                    </a:cubicBezTo>
                    <a:cubicBezTo>
                      <a:pt x="6230" y="553"/>
                      <a:pt x="6230" y="553"/>
                      <a:pt x="6230" y="553"/>
                    </a:cubicBezTo>
                    <a:cubicBezTo>
                      <a:pt x="6230" y="589"/>
                      <a:pt x="6230" y="589"/>
                      <a:pt x="6230" y="589"/>
                    </a:cubicBezTo>
                    <a:cubicBezTo>
                      <a:pt x="6197" y="594"/>
                      <a:pt x="6197" y="594"/>
                      <a:pt x="6197" y="594"/>
                    </a:cubicBezTo>
                    <a:cubicBezTo>
                      <a:pt x="6174" y="594"/>
                      <a:pt x="6174" y="594"/>
                      <a:pt x="6174" y="594"/>
                    </a:cubicBezTo>
                    <a:cubicBezTo>
                      <a:pt x="6151" y="614"/>
                      <a:pt x="6151" y="614"/>
                      <a:pt x="6151" y="614"/>
                    </a:cubicBezTo>
                    <a:cubicBezTo>
                      <a:pt x="6110" y="614"/>
                      <a:pt x="6110" y="614"/>
                      <a:pt x="6110" y="614"/>
                    </a:cubicBezTo>
                    <a:cubicBezTo>
                      <a:pt x="6055" y="600"/>
                      <a:pt x="6055" y="600"/>
                      <a:pt x="6055" y="600"/>
                    </a:cubicBezTo>
                    <a:cubicBezTo>
                      <a:pt x="6018" y="597"/>
                      <a:pt x="6018" y="597"/>
                      <a:pt x="6018" y="597"/>
                    </a:cubicBezTo>
                    <a:cubicBezTo>
                      <a:pt x="6000" y="605"/>
                      <a:pt x="6000" y="605"/>
                      <a:pt x="6000" y="605"/>
                    </a:cubicBezTo>
                    <a:cubicBezTo>
                      <a:pt x="5871" y="572"/>
                      <a:pt x="5871" y="572"/>
                      <a:pt x="5871" y="572"/>
                    </a:cubicBezTo>
                    <a:cubicBezTo>
                      <a:pt x="5876" y="547"/>
                      <a:pt x="5876" y="547"/>
                      <a:pt x="5876" y="547"/>
                    </a:cubicBezTo>
                    <a:cubicBezTo>
                      <a:pt x="5894" y="542"/>
                      <a:pt x="5894" y="542"/>
                      <a:pt x="5894" y="542"/>
                    </a:cubicBezTo>
                    <a:cubicBezTo>
                      <a:pt x="5931" y="539"/>
                      <a:pt x="5931" y="539"/>
                      <a:pt x="5931" y="539"/>
                    </a:cubicBezTo>
                    <a:cubicBezTo>
                      <a:pt x="5922" y="525"/>
                      <a:pt x="5922" y="525"/>
                      <a:pt x="5922" y="525"/>
                    </a:cubicBezTo>
                    <a:cubicBezTo>
                      <a:pt x="5862" y="520"/>
                      <a:pt x="5862" y="520"/>
                      <a:pt x="5862" y="520"/>
                    </a:cubicBezTo>
                    <a:cubicBezTo>
                      <a:pt x="5756" y="514"/>
                      <a:pt x="5756" y="514"/>
                      <a:pt x="5756" y="514"/>
                    </a:cubicBezTo>
                    <a:cubicBezTo>
                      <a:pt x="5705" y="506"/>
                      <a:pt x="5705" y="506"/>
                      <a:pt x="5705" y="506"/>
                    </a:cubicBezTo>
                    <a:cubicBezTo>
                      <a:pt x="5595" y="528"/>
                      <a:pt x="5595" y="528"/>
                      <a:pt x="5595" y="528"/>
                    </a:cubicBezTo>
                    <a:cubicBezTo>
                      <a:pt x="5591" y="550"/>
                      <a:pt x="5591" y="550"/>
                      <a:pt x="5591" y="550"/>
                    </a:cubicBezTo>
                    <a:cubicBezTo>
                      <a:pt x="5554" y="555"/>
                      <a:pt x="5554" y="555"/>
                      <a:pt x="5554" y="555"/>
                    </a:cubicBezTo>
                    <a:cubicBezTo>
                      <a:pt x="5545" y="536"/>
                      <a:pt x="5545" y="536"/>
                      <a:pt x="5545" y="536"/>
                    </a:cubicBezTo>
                    <a:cubicBezTo>
                      <a:pt x="5568" y="523"/>
                      <a:pt x="5568" y="523"/>
                      <a:pt x="5568" y="523"/>
                    </a:cubicBezTo>
                    <a:cubicBezTo>
                      <a:pt x="5581" y="501"/>
                      <a:pt x="5581" y="501"/>
                      <a:pt x="5581" y="501"/>
                    </a:cubicBezTo>
                    <a:cubicBezTo>
                      <a:pt x="5563" y="484"/>
                      <a:pt x="5563" y="484"/>
                      <a:pt x="5563" y="484"/>
                    </a:cubicBezTo>
                    <a:cubicBezTo>
                      <a:pt x="5531" y="476"/>
                      <a:pt x="5531" y="476"/>
                      <a:pt x="5531" y="476"/>
                    </a:cubicBezTo>
                    <a:cubicBezTo>
                      <a:pt x="5531" y="506"/>
                      <a:pt x="5531" y="506"/>
                      <a:pt x="5531" y="506"/>
                    </a:cubicBezTo>
                    <a:cubicBezTo>
                      <a:pt x="5489" y="509"/>
                      <a:pt x="5489" y="509"/>
                      <a:pt x="5489" y="509"/>
                    </a:cubicBezTo>
                    <a:cubicBezTo>
                      <a:pt x="5430" y="498"/>
                      <a:pt x="5430" y="498"/>
                      <a:pt x="5430" y="498"/>
                    </a:cubicBezTo>
                    <a:cubicBezTo>
                      <a:pt x="5434" y="467"/>
                      <a:pt x="5434" y="467"/>
                      <a:pt x="5434" y="467"/>
                    </a:cubicBezTo>
                    <a:cubicBezTo>
                      <a:pt x="5384" y="473"/>
                      <a:pt x="5384" y="473"/>
                      <a:pt x="5384" y="473"/>
                    </a:cubicBezTo>
                    <a:cubicBezTo>
                      <a:pt x="5352" y="467"/>
                      <a:pt x="5352" y="467"/>
                      <a:pt x="5352" y="467"/>
                    </a:cubicBezTo>
                    <a:cubicBezTo>
                      <a:pt x="5315" y="492"/>
                      <a:pt x="5315" y="492"/>
                      <a:pt x="5315" y="492"/>
                    </a:cubicBezTo>
                    <a:cubicBezTo>
                      <a:pt x="5324" y="509"/>
                      <a:pt x="5324" y="509"/>
                      <a:pt x="5324" y="509"/>
                    </a:cubicBezTo>
                    <a:cubicBezTo>
                      <a:pt x="5356" y="509"/>
                      <a:pt x="5356" y="509"/>
                      <a:pt x="5356" y="509"/>
                    </a:cubicBezTo>
                    <a:cubicBezTo>
                      <a:pt x="5388" y="503"/>
                      <a:pt x="5388" y="503"/>
                      <a:pt x="5388" y="503"/>
                    </a:cubicBezTo>
                    <a:cubicBezTo>
                      <a:pt x="5338" y="547"/>
                      <a:pt x="5338" y="547"/>
                      <a:pt x="5338" y="547"/>
                    </a:cubicBezTo>
                    <a:cubicBezTo>
                      <a:pt x="5296" y="544"/>
                      <a:pt x="5296" y="544"/>
                      <a:pt x="5296" y="544"/>
                    </a:cubicBezTo>
                    <a:cubicBezTo>
                      <a:pt x="5278" y="555"/>
                      <a:pt x="5278" y="555"/>
                      <a:pt x="5278" y="555"/>
                    </a:cubicBezTo>
                    <a:cubicBezTo>
                      <a:pt x="5246" y="555"/>
                      <a:pt x="5246" y="555"/>
                      <a:pt x="5246" y="555"/>
                    </a:cubicBezTo>
                    <a:cubicBezTo>
                      <a:pt x="5214" y="572"/>
                      <a:pt x="5214" y="572"/>
                      <a:pt x="5214" y="572"/>
                    </a:cubicBezTo>
                    <a:cubicBezTo>
                      <a:pt x="5205" y="586"/>
                      <a:pt x="5205" y="586"/>
                      <a:pt x="5205" y="586"/>
                    </a:cubicBezTo>
                    <a:cubicBezTo>
                      <a:pt x="5131" y="589"/>
                      <a:pt x="5131" y="589"/>
                      <a:pt x="5131" y="589"/>
                    </a:cubicBezTo>
                    <a:cubicBezTo>
                      <a:pt x="5122" y="614"/>
                      <a:pt x="5122" y="614"/>
                      <a:pt x="5122" y="614"/>
                    </a:cubicBezTo>
                    <a:cubicBezTo>
                      <a:pt x="5062" y="638"/>
                      <a:pt x="5062" y="638"/>
                      <a:pt x="5062" y="638"/>
                    </a:cubicBezTo>
                    <a:cubicBezTo>
                      <a:pt x="5020" y="641"/>
                      <a:pt x="5020" y="641"/>
                      <a:pt x="5020" y="641"/>
                    </a:cubicBezTo>
                    <a:cubicBezTo>
                      <a:pt x="5076" y="608"/>
                      <a:pt x="5076" y="608"/>
                      <a:pt x="5076" y="608"/>
                    </a:cubicBezTo>
                    <a:cubicBezTo>
                      <a:pt x="5076" y="572"/>
                      <a:pt x="5076" y="572"/>
                      <a:pt x="5076" y="572"/>
                    </a:cubicBezTo>
                    <a:cubicBezTo>
                      <a:pt x="5103" y="558"/>
                      <a:pt x="5103" y="558"/>
                      <a:pt x="5103" y="558"/>
                    </a:cubicBezTo>
                    <a:cubicBezTo>
                      <a:pt x="5131" y="558"/>
                      <a:pt x="5131" y="558"/>
                      <a:pt x="5131" y="558"/>
                    </a:cubicBezTo>
                    <a:cubicBezTo>
                      <a:pt x="5136" y="528"/>
                      <a:pt x="5136" y="528"/>
                      <a:pt x="5136" y="528"/>
                    </a:cubicBezTo>
                    <a:cubicBezTo>
                      <a:pt x="5168" y="517"/>
                      <a:pt x="5168" y="517"/>
                      <a:pt x="5168" y="517"/>
                    </a:cubicBezTo>
                    <a:cubicBezTo>
                      <a:pt x="5205" y="517"/>
                      <a:pt x="5205" y="517"/>
                      <a:pt x="5205" y="517"/>
                    </a:cubicBezTo>
                    <a:cubicBezTo>
                      <a:pt x="5246" y="476"/>
                      <a:pt x="5246" y="476"/>
                      <a:pt x="5246" y="476"/>
                    </a:cubicBezTo>
                    <a:cubicBezTo>
                      <a:pt x="5305" y="448"/>
                      <a:pt x="5305" y="448"/>
                      <a:pt x="5305" y="448"/>
                    </a:cubicBezTo>
                    <a:cubicBezTo>
                      <a:pt x="5333" y="445"/>
                      <a:pt x="5333" y="445"/>
                      <a:pt x="5333" y="445"/>
                    </a:cubicBezTo>
                    <a:cubicBezTo>
                      <a:pt x="5338" y="423"/>
                      <a:pt x="5338" y="423"/>
                      <a:pt x="5338" y="423"/>
                    </a:cubicBezTo>
                    <a:cubicBezTo>
                      <a:pt x="5425" y="374"/>
                      <a:pt x="5425" y="374"/>
                      <a:pt x="5425" y="374"/>
                    </a:cubicBezTo>
                    <a:cubicBezTo>
                      <a:pt x="5476" y="374"/>
                      <a:pt x="5476" y="374"/>
                      <a:pt x="5476" y="374"/>
                    </a:cubicBezTo>
                    <a:cubicBezTo>
                      <a:pt x="5480" y="346"/>
                      <a:pt x="5480" y="346"/>
                      <a:pt x="5480" y="346"/>
                    </a:cubicBezTo>
                    <a:cubicBezTo>
                      <a:pt x="5545" y="310"/>
                      <a:pt x="5545" y="310"/>
                      <a:pt x="5545" y="310"/>
                    </a:cubicBezTo>
                    <a:cubicBezTo>
                      <a:pt x="5572" y="275"/>
                      <a:pt x="5572" y="275"/>
                      <a:pt x="5572" y="275"/>
                    </a:cubicBezTo>
                    <a:cubicBezTo>
                      <a:pt x="5508" y="249"/>
                      <a:pt x="5508" y="249"/>
                      <a:pt x="5508" y="249"/>
                    </a:cubicBezTo>
                    <a:cubicBezTo>
                      <a:pt x="5494" y="233"/>
                      <a:pt x="5494" y="233"/>
                      <a:pt x="5494" y="233"/>
                    </a:cubicBezTo>
                    <a:cubicBezTo>
                      <a:pt x="5499" y="225"/>
                      <a:pt x="5499" y="225"/>
                      <a:pt x="5499" y="225"/>
                    </a:cubicBezTo>
                    <a:cubicBezTo>
                      <a:pt x="5512" y="225"/>
                      <a:pt x="5512" y="225"/>
                      <a:pt x="5512" y="225"/>
                    </a:cubicBezTo>
                    <a:cubicBezTo>
                      <a:pt x="5540" y="243"/>
                      <a:pt x="5540" y="243"/>
                      <a:pt x="5540" y="243"/>
                    </a:cubicBezTo>
                    <a:cubicBezTo>
                      <a:pt x="5591" y="255"/>
                      <a:pt x="5591" y="255"/>
                      <a:pt x="5591" y="255"/>
                    </a:cubicBezTo>
                    <a:cubicBezTo>
                      <a:pt x="5591" y="217"/>
                      <a:pt x="5591" y="217"/>
                      <a:pt x="5591" y="217"/>
                    </a:cubicBezTo>
                    <a:cubicBezTo>
                      <a:pt x="5568" y="213"/>
                      <a:pt x="5568" y="213"/>
                      <a:pt x="5568" y="213"/>
                    </a:cubicBezTo>
                    <a:cubicBezTo>
                      <a:pt x="5572" y="177"/>
                      <a:pt x="5572" y="177"/>
                      <a:pt x="5572" y="177"/>
                    </a:cubicBezTo>
                    <a:cubicBezTo>
                      <a:pt x="5549" y="173"/>
                      <a:pt x="5549" y="173"/>
                      <a:pt x="5549" y="173"/>
                    </a:cubicBezTo>
                    <a:cubicBezTo>
                      <a:pt x="5512" y="197"/>
                      <a:pt x="5512" y="197"/>
                      <a:pt x="5512" y="197"/>
                    </a:cubicBezTo>
                    <a:cubicBezTo>
                      <a:pt x="5499" y="193"/>
                      <a:pt x="5499" y="193"/>
                      <a:pt x="5499" y="193"/>
                    </a:cubicBezTo>
                    <a:cubicBezTo>
                      <a:pt x="5512" y="171"/>
                      <a:pt x="5512" y="171"/>
                      <a:pt x="5512" y="171"/>
                    </a:cubicBezTo>
                    <a:cubicBezTo>
                      <a:pt x="5443" y="138"/>
                      <a:pt x="5443" y="138"/>
                      <a:pt x="5443" y="138"/>
                    </a:cubicBezTo>
                    <a:cubicBezTo>
                      <a:pt x="5411" y="134"/>
                      <a:pt x="5411" y="134"/>
                      <a:pt x="5411" y="134"/>
                    </a:cubicBezTo>
                    <a:cubicBezTo>
                      <a:pt x="5393" y="124"/>
                      <a:pt x="5393" y="124"/>
                      <a:pt x="5393" y="124"/>
                    </a:cubicBezTo>
                    <a:cubicBezTo>
                      <a:pt x="5205" y="132"/>
                      <a:pt x="5205" y="132"/>
                      <a:pt x="5205" y="132"/>
                    </a:cubicBezTo>
                    <a:cubicBezTo>
                      <a:pt x="5191" y="148"/>
                      <a:pt x="5191" y="148"/>
                      <a:pt x="5191" y="148"/>
                    </a:cubicBezTo>
                    <a:cubicBezTo>
                      <a:pt x="5131" y="154"/>
                      <a:pt x="5131" y="154"/>
                      <a:pt x="5131" y="154"/>
                    </a:cubicBezTo>
                    <a:cubicBezTo>
                      <a:pt x="5094" y="142"/>
                      <a:pt x="5094" y="142"/>
                      <a:pt x="5094" y="142"/>
                    </a:cubicBezTo>
                    <a:cubicBezTo>
                      <a:pt x="5145" y="122"/>
                      <a:pt x="5145" y="122"/>
                      <a:pt x="5145" y="122"/>
                    </a:cubicBezTo>
                    <a:cubicBezTo>
                      <a:pt x="5154" y="94"/>
                      <a:pt x="5154" y="94"/>
                      <a:pt x="5154" y="94"/>
                    </a:cubicBezTo>
                    <a:cubicBezTo>
                      <a:pt x="5108" y="86"/>
                      <a:pt x="5108" y="86"/>
                      <a:pt x="5108" y="86"/>
                    </a:cubicBezTo>
                    <a:cubicBezTo>
                      <a:pt x="5076" y="100"/>
                      <a:pt x="5076" y="100"/>
                      <a:pt x="5076" y="100"/>
                    </a:cubicBezTo>
                    <a:cubicBezTo>
                      <a:pt x="5048" y="98"/>
                      <a:pt x="5048" y="98"/>
                      <a:pt x="5048" y="98"/>
                    </a:cubicBezTo>
                    <a:cubicBezTo>
                      <a:pt x="5048" y="80"/>
                      <a:pt x="5048" y="80"/>
                      <a:pt x="5048" y="80"/>
                    </a:cubicBezTo>
                    <a:cubicBezTo>
                      <a:pt x="4979" y="78"/>
                      <a:pt x="4979" y="78"/>
                      <a:pt x="4979" y="78"/>
                    </a:cubicBezTo>
                    <a:cubicBezTo>
                      <a:pt x="4979" y="68"/>
                      <a:pt x="4979" y="68"/>
                      <a:pt x="4979" y="68"/>
                    </a:cubicBezTo>
                    <a:cubicBezTo>
                      <a:pt x="5057" y="62"/>
                      <a:pt x="5057" y="62"/>
                      <a:pt x="5057" y="62"/>
                    </a:cubicBezTo>
                    <a:cubicBezTo>
                      <a:pt x="5089" y="36"/>
                      <a:pt x="5089" y="36"/>
                      <a:pt x="5089" y="36"/>
                    </a:cubicBezTo>
                    <a:cubicBezTo>
                      <a:pt x="5067" y="16"/>
                      <a:pt x="5067" y="16"/>
                      <a:pt x="5067" y="16"/>
                    </a:cubicBezTo>
                    <a:cubicBezTo>
                      <a:pt x="5025" y="18"/>
                      <a:pt x="5025" y="18"/>
                      <a:pt x="5025" y="18"/>
                    </a:cubicBezTo>
                    <a:cubicBezTo>
                      <a:pt x="4956" y="0"/>
                      <a:pt x="4956" y="0"/>
                      <a:pt x="4956" y="0"/>
                    </a:cubicBezTo>
                    <a:cubicBezTo>
                      <a:pt x="4869" y="22"/>
                      <a:pt x="4869" y="22"/>
                      <a:pt x="4869" y="22"/>
                    </a:cubicBezTo>
                    <a:cubicBezTo>
                      <a:pt x="4850" y="36"/>
                      <a:pt x="4850" y="36"/>
                      <a:pt x="4850" y="36"/>
                    </a:cubicBezTo>
                    <a:cubicBezTo>
                      <a:pt x="4791" y="64"/>
                      <a:pt x="4791" y="64"/>
                      <a:pt x="4791" y="64"/>
                    </a:cubicBezTo>
                    <a:cubicBezTo>
                      <a:pt x="4786" y="84"/>
                      <a:pt x="4786" y="84"/>
                      <a:pt x="4786" y="84"/>
                    </a:cubicBezTo>
                    <a:cubicBezTo>
                      <a:pt x="4749" y="100"/>
                      <a:pt x="4749" y="100"/>
                      <a:pt x="4749" y="100"/>
                    </a:cubicBezTo>
                    <a:cubicBezTo>
                      <a:pt x="4763" y="120"/>
                      <a:pt x="4763" y="120"/>
                      <a:pt x="4763" y="120"/>
                    </a:cubicBezTo>
                    <a:cubicBezTo>
                      <a:pt x="4786" y="128"/>
                      <a:pt x="4786" y="128"/>
                      <a:pt x="4786" y="128"/>
                    </a:cubicBezTo>
                    <a:cubicBezTo>
                      <a:pt x="4768" y="132"/>
                      <a:pt x="4768" y="132"/>
                      <a:pt x="4768" y="132"/>
                    </a:cubicBezTo>
                    <a:cubicBezTo>
                      <a:pt x="4786" y="150"/>
                      <a:pt x="4786" y="150"/>
                      <a:pt x="4786" y="150"/>
                    </a:cubicBezTo>
                    <a:cubicBezTo>
                      <a:pt x="4823" y="151"/>
                      <a:pt x="4823" y="151"/>
                      <a:pt x="4823" y="151"/>
                    </a:cubicBezTo>
                    <a:cubicBezTo>
                      <a:pt x="4855" y="161"/>
                      <a:pt x="4855" y="161"/>
                      <a:pt x="4855" y="161"/>
                    </a:cubicBezTo>
                    <a:cubicBezTo>
                      <a:pt x="4929" y="155"/>
                      <a:pt x="4929" y="155"/>
                      <a:pt x="4929" y="155"/>
                    </a:cubicBezTo>
                    <a:cubicBezTo>
                      <a:pt x="4938" y="163"/>
                      <a:pt x="4938" y="163"/>
                      <a:pt x="4938" y="163"/>
                    </a:cubicBezTo>
                    <a:cubicBezTo>
                      <a:pt x="4873" y="173"/>
                      <a:pt x="4873" y="173"/>
                      <a:pt x="4873" y="173"/>
                    </a:cubicBezTo>
                    <a:cubicBezTo>
                      <a:pt x="4814" y="166"/>
                      <a:pt x="4814" y="166"/>
                      <a:pt x="4814" y="166"/>
                    </a:cubicBezTo>
                    <a:cubicBezTo>
                      <a:pt x="4781" y="161"/>
                      <a:pt x="4781" y="161"/>
                      <a:pt x="4781" y="161"/>
                    </a:cubicBezTo>
                    <a:cubicBezTo>
                      <a:pt x="4740" y="154"/>
                      <a:pt x="4740" y="154"/>
                      <a:pt x="4740" y="154"/>
                    </a:cubicBezTo>
                    <a:cubicBezTo>
                      <a:pt x="4680" y="159"/>
                      <a:pt x="4680" y="159"/>
                      <a:pt x="4680" y="159"/>
                    </a:cubicBezTo>
                    <a:cubicBezTo>
                      <a:pt x="4634" y="148"/>
                      <a:pt x="4634" y="148"/>
                      <a:pt x="4634" y="148"/>
                    </a:cubicBezTo>
                    <a:cubicBezTo>
                      <a:pt x="4621" y="155"/>
                      <a:pt x="4621" y="155"/>
                      <a:pt x="4621" y="155"/>
                    </a:cubicBezTo>
                    <a:cubicBezTo>
                      <a:pt x="4639" y="166"/>
                      <a:pt x="4639" y="166"/>
                      <a:pt x="4639" y="166"/>
                    </a:cubicBezTo>
                    <a:cubicBezTo>
                      <a:pt x="4703" y="189"/>
                      <a:pt x="4703" y="189"/>
                      <a:pt x="4703" y="189"/>
                    </a:cubicBezTo>
                    <a:cubicBezTo>
                      <a:pt x="4717" y="205"/>
                      <a:pt x="4717" y="205"/>
                      <a:pt x="4717" y="205"/>
                    </a:cubicBezTo>
                    <a:cubicBezTo>
                      <a:pt x="4708" y="233"/>
                      <a:pt x="4708" y="233"/>
                      <a:pt x="4708" y="233"/>
                    </a:cubicBezTo>
                    <a:cubicBezTo>
                      <a:pt x="4657" y="243"/>
                      <a:pt x="4657" y="243"/>
                      <a:pt x="4657" y="243"/>
                    </a:cubicBezTo>
                    <a:cubicBezTo>
                      <a:pt x="4644" y="221"/>
                      <a:pt x="4644" y="221"/>
                      <a:pt x="4644" y="221"/>
                    </a:cubicBezTo>
                    <a:cubicBezTo>
                      <a:pt x="4671" y="203"/>
                      <a:pt x="4671" y="203"/>
                      <a:pt x="4671" y="203"/>
                    </a:cubicBezTo>
                    <a:cubicBezTo>
                      <a:pt x="4607" y="181"/>
                      <a:pt x="4607" y="181"/>
                      <a:pt x="4607" y="181"/>
                    </a:cubicBezTo>
                    <a:cubicBezTo>
                      <a:pt x="4575" y="193"/>
                      <a:pt x="4575" y="193"/>
                      <a:pt x="4575" y="193"/>
                    </a:cubicBezTo>
                    <a:cubicBezTo>
                      <a:pt x="4547" y="211"/>
                      <a:pt x="4547" y="211"/>
                      <a:pt x="4547" y="211"/>
                    </a:cubicBezTo>
                    <a:cubicBezTo>
                      <a:pt x="4478" y="233"/>
                      <a:pt x="4478" y="233"/>
                      <a:pt x="4478" y="233"/>
                    </a:cubicBezTo>
                    <a:cubicBezTo>
                      <a:pt x="4478" y="217"/>
                      <a:pt x="4478" y="217"/>
                      <a:pt x="4478" y="217"/>
                    </a:cubicBezTo>
                    <a:cubicBezTo>
                      <a:pt x="4446" y="219"/>
                      <a:pt x="4446" y="219"/>
                      <a:pt x="4446" y="219"/>
                    </a:cubicBezTo>
                    <a:cubicBezTo>
                      <a:pt x="4418" y="233"/>
                      <a:pt x="4418" y="233"/>
                      <a:pt x="4418" y="233"/>
                    </a:cubicBezTo>
                    <a:cubicBezTo>
                      <a:pt x="4400" y="229"/>
                      <a:pt x="4400" y="229"/>
                      <a:pt x="4400" y="229"/>
                    </a:cubicBezTo>
                    <a:cubicBezTo>
                      <a:pt x="4441" y="205"/>
                      <a:pt x="4441" y="205"/>
                      <a:pt x="4441" y="205"/>
                    </a:cubicBezTo>
                    <a:cubicBezTo>
                      <a:pt x="4372" y="193"/>
                      <a:pt x="4372" y="193"/>
                      <a:pt x="4372" y="193"/>
                    </a:cubicBezTo>
                    <a:cubicBezTo>
                      <a:pt x="4331" y="199"/>
                      <a:pt x="4331" y="199"/>
                      <a:pt x="4331" y="199"/>
                    </a:cubicBezTo>
                    <a:cubicBezTo>
                      <a:pt x="4257" y="201"/>
                      <a:pt x="4257" y="201"/>
                      <a:pt x="4257" y="201"/>
                    </a:cubicBezTo>
                    <a:cubicBezTo>
                      <a:pt x="4225" y="209"/>
                      <a:pt x="4225" y="209"/>
                      <a:pt x="4225" y="209"/>
                    </a:cubicBezTo>
                    <a:cubicBezTo>
                      <a:pt x="4239" y="221"/>
                      <a:pt x="4239" y="221"/>
                      <a:pt x="4239" y="221"/>
                    </a:cubicBezTo>
                    <a:cubicBezTo>
                      <a:pt x="4267" y="225"/>
                      <a:pt x="4267" y="225"/>
                      <a:pt x="4267" y="225"/>
                    </a:cubicBezTo>
                    <a:cubicBezTo>
                      <a:pt x="4303" y="223"/>
                      <a:pt x="4303" y="223"/>
                      <a:pt x="4303" y="223"/>
                    </a:cubicBezTo>
                    <a:cubicBezTo>
                      <a:pt x="4294" y="233"/>
                      <a:pt x="4294" y="233"/>
                      <a:pt x="4294" y="233"/>
                    </a:cubicBezTo>
                    <a:cubicBezTo>
                      <a:pt x="4234" y="239"/>
                      <a:pt x="4234" y="239"/>
                      <a:pt x="4234" y="239"/>
                    </a:cubicBezTo>
                    <a:cubicBezTo>
                      <a:pt x="4142" y="243"/>
                      <a:pt x="4142" y="243"/>
                      <a:pt x="4142" y="243"/>
                    </a:cubicBezTo>
                    <a:cubicBezTo>
                      <a:pt x="4120" y="257"/>
                      <a:pt x="4120" y="257"/>
                      <a:pt x="4120" y="257"/>
                    </a:cubicBezTo>
                    <a:cubicBezTo>
                      <a:pt x="4083" y="253"/>
                      <a:pt x="4083" y="253"/>
                      <a:pt x="4083" y="253"/>
                    </a:cubicBezTo>
                    <a:cubicBezTo>
                      <a:pt x="4032" y="265"/>
                      <a:pt x="4032" y="265"/>
                      <a:pt x="4032" y="265"/>
                    </a:cubicBezTo>
                    <a:cubicBezTo>
                      <a:pt x="3968" y="271"/>
                      <a:pt x="3968" y="271"/>
                      <a:pt x="3968" y="271"/>
                    </a:cubicBezTo>
                    <a:cubicBezTo>
                      <a:pt x="3917" y="302"/>
                      <a:pt x="3917" y="302"/>
                      <a:pt x="3917" y="302"/>
                    </a:cubicBezTo>
                    <a:cubicBezTo>
                      <a:pt x="3880" y="303"/>
                      <a:pt x="3880" y="303"/>
                      <a:pt x="3880" y="303"/>
                    </a:cubicBezTo>
                    <a:cubicBezTo>
                      <a:pt x="3848" y="302"/>
                      <a:pt x="3848" y="302"/>
                      <a:pt x="3848" y="302"/>
                    </a:cubicBezTo>
                    <a:cubicBezTo>
                      <a:pt x="3835" y="313"/>
                      <a:pt x="3835" y="313"/>
                      <a:pt x="3835" y="313"/>
                    </a:cubicBezTo>
                    <a:cubicBezTo>
                      <a:pt x="3857" y="316"/>
                      <a:pt x="3857" y="316"/>
                      <a:pt x="3857" y="316"/>
                    </a:cubicBezTo>
                    <a:cubicBezTo>
                      <a:pt x="3890" y="318"/>
                      <a:pt x="3890" y="318"/>
                      <a:pt x="3890" y="318"/>
                    </a:cubicBezTo>
                    <a:cubicBezTo>
                      <a:pt x="3880" y="332"/>
                      <a:pt x="3880" y="332"/>
                      <a:pt x="3880" y="332"/>
                    </a:cubicBezTo>
                    <a:cubicBezTo>
                      <a:pt x="3853" y="349"/>
                      <a:pt x="3853" y="349"/>
                      <a:pt x="3853" y="349"/>
                    </a:cubicBezTo>
                    <a:cubicBezTo>
                      <a:pt x="3830" y="371"/>
                      <a:pt x="3830" y="371"/>
                      <a:pt x="3830" y="371"/>
                    </a:cubicBezTo>
                    <a:cubicBezTo>
                      <a:pt x="3788" y="354"/>
                      <a:pt x="3788" y="354"/>
                      <a:pt x="3788" y="354"/>
                    </a:cubicBezTo>
                    <a:cubicBezTo>
                      <a:pt x="3766" y="374"/>
                      <a:pt x="3766" y="374"/>
                      <a:pt x="3766" y="374"/>
                    </a:cubicBezTo>
                    <a:cubicBezTo>
                      <a:pt x="3779" y="393"/>
                      <a:pt x="3779" y="393"/>
                      <a:pt x="3779" y="393"/>
                    </a:cubicBezTo>
                    <a:cubicBezTo>
                      <a:pt x="3811" y="390"/>
                      <a:pt x="3811" y="390"/>
                      <a:pt x="3811" y="390"/>
                    </a:cubicBezTo>
                    <a:cubicBezTo>
                      <a:pt x="3844" y="401"/>
                      <a:pt x="3844" y="401"/>
                      <a:pt x="3844" y="401"/>
                    </a:cubicBezTo>
                    <a:cubicBezTo>
                      <a:pt x="3839" y="412"/>
                      <a:pt x="3839" y="412"/>
                      <a:pt x="3839" y="412"/>
                    </a:cubicBezTo>
                    <a:cubicBezTo>
                      <a:pt x="3788" y="409"/>
                      <a:pt x="3788" y="409"/>
                      <a:pt x="3788" y="409"/>
                    </a:cubicBezTo>
                    <a:cubicBezTo>
                      <a:pt x="3779" y="429"/>
                      <a:pt x="3779" y="429"/>
                      <a:pt x="3779" y="429"/>
                    </a:cubicBezTo>
                    <a:cubicBezTo>
                      <a:pt x="3811" y="431"/>
                      <a:pt x="3811" y="431"/>
                      <a:pt x="3811" y="431"/>
                    </a:cubicBezTo>
                    <a:cubicBezTo>
                      <a:pt x="3839" y="448"/>
                      <a:pt x="3839" y="448"/>
                      <a:pt x="3839" y="448"/>
                    </a:cubicBezTo>
                    <a:cubicBezTo>
                      <a:pt x="3835" y="467"/>
                      <a:pt x="3835" y="467"/>
                      <a:pt x="3835" y="467"/>
                    </a:cubicBezTo>
                    <a:cubicBezTo>
                      <a:pt x="3857" y="487"/>
                      <a:pt x="3857" y="487"/>
                      <a:pt x="3857" y="487"/>
                    </a:cubicBezTo>
                    <a:cubicBezTo>
                      <a:pt x="3853" y="511"/>
                      <a:pt x="3853" y="511"/>
                      <a:pt x="3853" y="511"/>
                    </a:cubicBezTo>
                    <a:cubicBezTo>
                      <a:pt x="3825" y="492"/>
                      <a:pt x="3825" y="492"/>
                      <a:pt x="3825" y="492"/>
                    </a:cubicBezTo>
                    <a:cubicBezTo>
                      <a:pt x="3766" y="492"/>
                      <a:pt x="3766" y="492"/>
                      <a:pt x="3766" y="492"/>
                    </a:cubicBezTo>
                    <a:cubicBezTo>
                      <a:pt x="3738" y="509"/>
                      <a:pt x="3738" y="509"/>
                      <a:pt x="3738" y="509"/>
                    </a:cubicBezTo>
                    <a:cubicBezTo>
                      <a:pt x="3692" y="509"/>
                      <a:pt x="3692" y="509"/>
                      <a:pt x="3692" y="509"/>
                    </a:cubicBezTo>
                    <a:cubicBezTo>
                      <a:pt x="3664" y="503"/>
                      <a:pt x="3664" y="503"/>
                      <a:pt x="3664" y="503"/>
                    </a:cubicBezTo>
                    <a:cubicBezTo>
                      <a:pt x="3596" y="514"/>
                      <a:pt x="3596" y="514"/>
                      <a:pt x="3596" y="514"/>
                    </a:cubicBezTo>
                    <a:cubicBezTo>
                      <a:pt x="3490" y="528"/>
                      <a:pt x="3490" y="528"/>
                      <a:pt x="3490" y="528"/>
                    </a:cubicBezTo>
                    <a:cubicBezTo>
                      <a:pt x="3457" y="528"/>
                      <a:pt x="3457" y="528"/>
                      <a:pt x="3457" y="528"/>
                    </a:cubicBezTo>
                    <a:cubicBezTo>
                      <a:pt x="3421" y="567"/>
                      <a:pt x="3421" y="567"/>
                      <a:pt x="3421" y="567"/>
                    </a:cubicBezTo>
                    <a:cubicBezTo>
                      <a:pt x="3444" y="586"/>
                      <a:pt x="3444" y="586"/>
                      <a:pt x="3444" y="586"/>
                    </a:cubicBezTo>
                    <a:cubicBezTo>
                      <a:pt x="3439" y="638"/>
                      <a:pt x="3439" y="638"/>
                      <a:pt x="3439" y="638"/>
                    </a:cubicBezTo>
                    <a:cubicBezTo>
                      <a:pt x="3462" y="655"/>
                      <a:pt x="3462" y="655"/>
                      <a:pt x="3462" y="655"/>
                    </a:cubicBezTo>
                    <a:cubicBezTo>
                      <a:pt x="3457" y="679"/>
                      <a:pt x="3457" y="679"/>
                      <a:pt x="3457" y="679"/>
                    </a:cubicBezTo>
                    <a:cubicBezTo>
                      <a:pt x="3549" y="704"/>
                      <a:pt x="3549" y="704"/>
                      <a:pt x="3549" y="704"/>
                    </a:cubicBezTo>
                    <a:cubicBezTo>
                      <a:pt x="3549" y="735"/>
                      <a:pt x="3549" y="735"/>
                      <a:pt x="3549" y="735"/>
                    </a:cubicBezTo>
                    <a:cubicBezTo>
                      <a:pt x="3618" y="751"/>
                      <a:pt x="3618" y="751"/>
                      <a:pt x="3618" y="751"/>
                    </a:cubicBezTo>
                    <a:cubicBezTo>
                      <a:pt x="3632" y="787"/>
                      <a:pt x="3632" y="787"/>
                      <a:pt x="3632" y="787"/>
                    </a:cubicBezTo>
                    <a:cubicBezTo>
                      <a:pt x="3609" y="823"/>
                      <a:pt x="3609" y="823"/>
                      <a:pt x="3609" y="823"/>
                    </a:cubicBezTo>
                    <a:cubicBezTo>
                      <a:pt x="3609" y="856"/>
                      <a:pt x="3609" y="856"/>
                      <a:pt x="3609" y="856"/>
                    </a:cubicBezTo>
                    <a:cubicBezTo>
                      <a:pt x="3655" y="903"/>
                      <a:pt x="3655" y="903"/>
                      <a:pt x="3655" y="903"/>
                    </a:cubicBezTo>
                    <a:cubicBezTo>
                      <a:pt x="3646" y="930"/>
                      <a:pt x="3646" y="930"/>
                      <a:pt x="3646" y="930"/>
                    </a:cubicBezTo>
                    <a:cubicBezTo>
                      <a:pt x="3605" y="947"/>
                      <a:pt x="3605" y="947"/>
                      <a:pt x="3605" y="947"/>
                    </a:cubicBezTo>
                    <a:cubicBezTo>
                      <a:pt x="3687" y="1002"/>
                      <a:pt x="3687" y="1002"/>
                      <a:pt x="3687" y="1002"/>
                    </a:cubicBezTo>
                    <a:cubicBezTo>
                      <a:pt x="3701" y="1013"/>
                      <a:pt x="3701" y="1013"/>
                      <a:pt x="3701" y="1013"/>
                    </a:cubicBezTo>
                    <a:cubicBezTo>
                      <a:pt x="3678" y="1024"/>
                      <a:pt x="3678" y="1024"/>
                      <a:pt x="3678" y="1024"/>
                    </a:cubicBezTo>
                    <a:cubicBezTo>
                      <a:pt x="3650" y="1019"/>
                      <a:pt x="3650" y="1019"/>
                      <a:pt x="3650" y="1019"/>
                    </a:cubicBezTo>
                    <a:cubicBezTo>
                      <a:pt x="3628" y="991"/>
                      <a:pt x="3628" y="991"/>
                      <a:pt x="3628" y="991"/>
                    </a:cubicBezTo>
                    <a:cubicBezTo>
                      <a:pt x="3563" y="944"/>
                      <a:pt x="3563" y="944"/>
                      <a:pt x="3563" y="944"/>
                    </a:cubicBezTo>
                    <a:cubicBezTo>
                      <a:pt x="3609" y="911"/>
                      <a:pt x="3609" y="911"/>
                      <a:pt x="3609" y="911"/>
                    </a:cubicBezTo>
                    <a:cubicBezTo>
                      <a:pt x="3605" y="867"/>
                      <a:pt x="3605" y="867"/>
                      <a:pt x="3605" y="867"/>
                    </a:cubicBezTo>
                    <a:cubicBezTo>
                      <a:pt x="3549" y="881"/>
                      <a:pt x="3549" y="881"/>
                      <a:pt x="3549" y="881"/>
                    </a:cubicBezTo>
                    <a:cubicBezTo>
                      <a:pt x="3545" y="842"/>
                      <a:pt x="3545" y="842"/>
                      <a:pt x="3545" y="842"/>
                    </a:cubicBezTo>
                    <a:cubicBezTo>
                      <a:pt x="3522" y="831"/>
                      <a:pt x="3522" y="831"/>
                      <a:pt x="3522" y="831"/>
                    </a:cubicBezTo>
                    <a:cubicBezTo>
                      <a:pt x="3549" y="815"/>
                      <a:pt x="3549" y="815"/>
                      <a:pt x="3549" y="815"/>
                    </a:cubicBezTo>
                    <a:cubicBezTo>
                      <a:pt x="3577" y="812"/>
                      <a:pt x="3577" y="812"/>
                      <a:pt x="3577" y="812"/>
                    </a:cubicBezTo>
                    <a:cubicBezTo>
                      <a:pt x="3600" y="782"/>
                      <a:pt x="3600" y="782"/>
                      <a:pt x="3600" y="782"/>
                    </a:cubicBezTo>
                    <a:cubicBezTo>
                      <a:pt x="3591" y="771"/>
                      <a:pt x="3591" y="771"/>
                      <a:pt x="3591" y="771"/>
                    </a:cubicBezTo>
                    <a:cubicBezTo>
                      <a:pt x="3517" y="779"/>
                      <a:pt x="3517" y="779"/>
                      <a:pt x="3517" y="779"/>
                    </a:cubicBezTo>
                    <a:cubicBezTo>
                      <a:pt x="3435" y="732"/>
                      <a:pt x="3435" y="732"/>
                      <a:pt x="3435" y="732"/>
                    </a:cubicBezTo>
                    <a:cubicBezTo>
                      <a:pt x="3338" y="691"/>
                      <a:pt x="3338" y="691"/>
                      <a:pt x="3338" y="691"/>
                    </a:cubicBezTo>
                    <a:cubicBezTo>
                      <a:pt x="3278" y="691"/>
                      <a:pt x="3278" y="691"/>
                      <a:pt x="3278" y="691"/>
                    </a:cubicBezTo>
                    <a:cubicBezTo>
                      <a:pt x="3223" y="713"/>
                      <a:pt x="3223" y="713"/>
                      <a:pt x="3223" y="713"/>
                    </a:cubicBezTo>
                    <a:cubicBezTo>
                      <a:pt x="3223" y="726"/>
                      <a:pt x="3223" y="726"/>
                      <a:pt x="3223" y="726"/>
                    </a:cubicBezTo>
                    <a:cubicBezTo>
                      <a:pt x="3246" y="726"/>
                      <a:pt x="3246" y="726"/>
                      <a:pt x="3246" y="726"/>
                    </a:cubicBezTo>
                    <a:cubicBezTo>
                      <a:pt x="3274" y="721"/>
                      <a:pt x="3274" y="721"/>
                      <a:pt x="3274" y="721"/>
                    </a:cubicBezTo>
                    <a:cubicBezTo>
                      <a:pt x="3274" y="757"/>
                      <a:pt x="3274" y="757"/>
                      <a:pt x="3274" y="757"/>
                    </a:cubicBezTo>
                    <a:cubicBezTo>
                      <a:pt x="3237" y="757"/>
                      <a:pt x="3237" y="757"/>
                      <a:pt x="3237" y="757"/>
                    </a:cubicBezTo>
                    <a:cubicBezTo>
                      <a:pt x="3200" y="732"/>
                      <a:pt x="3200" y="732"/>
                      <a:pt x="3200" y="732"/>
                    </a:cubicBezTo>
                    <a:cubicBezTo>
                      <a:pt x="3163" y="738"/>
                      <a:pt x="3163" y="738"/>
                      <a:pt x="3163" y="738"/>
                    </a:cubicBezTo>
                    <a:cubicBezTo>
                      <a:pt x="3140" y="759"/>
                      <a:pt x="3140" y="759"/>
                      <a:pt x="3140" y="759"/>
                    </a:cubicBezTo>
                    <a:cubicBezTo>
                      <a:pt x="3173" y="793"/>
                      <a:pt x="3173" y="793"/>
                      <a:pt x="3173" y="793"/>
                    </a:cubicBezTo>
                    <a:cubicBezTo>
                      <a:pt x="3246" y="817"/>
                      <a:pt x="3246" y="817"/>
                      <a:pt x="3246" y="817"/>
                    </a:cubicBezTo>
                    <a:cubicBezTo>
                      <a:pt x="3278" y="815"/>
                      <a:pt x="3278" y="815"/>
                      <a:pt x="3278" y="815"/>
                    </a:cubicBezTo>
                    <a:cubicBezTo>
                      <a:pt x="3278" y="831"/>
                      <a:pt x="3278" y="831"/>
                      <a:pt x="3278" y="831"/>
                    </a:cubicBezTo>
                    <a:cubicBezTo>
                      <a:pt x="3306" y="851"/>
                      <a:pt x="3306" y="851"/>
                      <a:pt x="3306" y="851"/>
                    </a:cubicBezTo>
                    <a:cubicBezTo>
                      <a:pt x="3338" y="856"/>
                      <a:pt x="3338" y="856"/>
                      <a:pt x="3338" y="856"/>
                    </a:cubicBezTo>
                    <a:cubicBezTo>
                      <a:pt x="3333" y="872"/>
                      <a:pt x="3333" y="872"/>
                      <a:pt x="3333" y="872"/>
                    </a:cubicBezTo>
                    <a:cubicBezTo>
                      <a:pt x="3287" y="867"/>
                      <a:pt x="3287" y="867"/>
                      <a:pt x="3287" y="867"/>
                    </a:cubicBezTo>
                    <a:cubicBezTo>
                      <a:pt x="3251" y="845"/>
                      <a:pt x="3251" y="845"/>
                      <a:pt x="3251" y="845"/>
                    </a:cubicBezTo>
                    <a:cubicBezTo>
                      <a:pt x="3200" y="845"/>
                      <a:pt x="3200" y="845"/>
                      <a:pt x="3200" y="845"/>
                    </a:cubicBezTo>
                    <a:cubicBezTo>
                      <a:pt x="3099" y="817"/>
                      <a:pt x="3099" y="817"/>
                      <a:pt x="3099" y="817"/>
                    </a:cubicBezTo>
                    <a:cubicBezTo>
                      <a:pt x="3122" y="782"/>
                      <a:pt x="3122" y="782"/>
                      <a:pt x="3122" y="782"/>
                    </a:cubicBezTo>
                    <a:cubicBezTo>
                      <a:pt x="3094" y="768"/>
                      <a:pt x="3094" y="768"/>
                      <a:pt x="3094" y="768"/>
                    </a:cubicBezTo>
                    <a:cubicBezTo>
                      <a:pt x="3094" y="743"/>
                      <a:pt x="3094" y="743"/>
                      <a:pt x="3094" y="743"/>
                    </a:cubicBezTo>
                    <a:cubicBezTo>
                      <a:pt x="3127" y="713"/>
                      <a:pt x="3127" y="713"/>
                      <a:pt x="3127" y="713"/>
                    </a:cubicBezTo>
                    <a:cubicBezTo>
                      <a:pt x="3122" y="655"/>
                      <a:pt x="3122" y="655"/>
                      <a:pt x="3122" y="655"/>
                    </a:cubicBezTo>
                    <a:cubicBezTo>
                      <a:pt x="3081" y="622"/>
                      <a:pt x="3081" y="622"/>
                      <a:pt x="3081" y="622"/>
                    </a:cubicBezTo>
                    <a:cubicBezTo>
                      <a:pt x="3053" y="616"/>
                      <a:pt x="3053" y="616"/>
                      <a:pt x="3053" y="616"/>
                    </a:cubicBezTo>
                    <a:cubicBezTo>
                      <a:pt x="3039" y="622"/>
                      <a:pt x="3039" y="622"/>
                      <a:pt x="3039" y="622"/>
                    </a:cubicBezTo>
                    <a:cubicBezTo>
                      <a:pt x="3071" y="644"/>
                      <a:pt x="3071" y="644"/>
                      <a:pt x="3071" y="644"/>
                    </a:cubicBezTo>
                    <a:cubicBezTo>
                      <a:pt x="3081" y="671"/>
                      <a:pt x="3081" y="671"/>
                      <a:pt x="3081" y="671"/>
                    </a:cubicBezTo>
                    <a:cubicBezTo>
                      <a:pt x="3090" y="685"/>
                      <a:pt x="3090" y="685"/>
                      <a:pt x="3090" y="685"/>
                    </a:cubicBezTo>
                    <a:cubicBezTo>
                      <a:pt x="3085" y="721"/>
                      <a:pt x="3085" y="721"/>
                      <a:pt x="3085" y="721"/>
                    </a:cubicBezTo>
                    <a:cubicBezTo>
                      <a:pt x="2984" y="759"/>
                      <a:pt x="2984" y="759"/>
                      <a:pt x="2984" y="759"/>
                    </a:cubicBezTo>
                    <a:cubicBezTo>
                      <a:pt x="2956" y="812"/>
                      <a:pt x="2956" y="812"/>
                      <a:pt x="2956" y="812"/>
                    </a:cubicBezTo>
                    <a:cubicBezTo>
                      <a:pt x="3016" y="859"/>
                      <a:pt x="3016" y="859"/>
                      <a:pt x="3016" y="859"/>
                    </a:cubicBezTo>
                    <a:cubicBezTo>
                      <a:pt x="3034" y="908"/>
                      <a:pt x="3034" y="908"/>
                      <a:pt x="3034" y="908"/>
                    </a:cubicBezTo>
                    <a:cubicBezTo>
                      <a:pt x="3007" y="936"/>
                      <a:pt x="3007" y="936"/>
                      <a:pt x="3007" y="936"/>
                    </a:cubicBezTo>
                    <a:cubicBezTo>
                      <a:pt x="2975" y="963"/>
                      <a:pt x="2975" y="963"/>
                      <a:pt x="2975" y="963"/>
                    </a:cubicBezTo>
                    <a:cubicBezTo>
                      <a:pt x="2970" y="997"/>
                      <a:pt x="2970" y="997"/>
                      <a:pt x="2970" y="997"/>
                    </a:cubicBezTo>
                    <a:cubicBezTo>
                      <a:pt x="2989" y="1032"/>
                      <a:pt x="2989" y="1032"/>
                      <a:pt x="2989" y="1032"/>
                    </a:cubicBezTo>
                    <a:cubicBezTo>
                      <a:pt x="2998" y="1066"/>
                      <a:pt x="2998" y="1066"/>
                      <a:pt x="2998" y="1066"/>
                    </a:cubicBezTo>
                    <a:cubicBezTo>
                      <a:pt x="3067" y="1079"/>
                      <a:pt x="3067" y="1079"/>
                      <a:pt x="3067" y="1079"/>
                    </a:cubicBezTo>
                    <a:cubicBezTo>
                      <a:pt x="3108" y="1060"/>
                      <a:pt x="3108" y="1060"/>
                      <a:pt x="3108" y="1060"/>
                    </a:cubicBezTo>
                    <a:cubicBezTo>
                      <a:pt x="3186" y="1074"/>
                      <a:pt x="3186" y="1074"/>
                      <a:pt x="3186" y="1074"/>
                    </a:cubicBezTo>
                    <a:cubicBezTo>
                      <a:pt x="3209" y="1099"/>
                      <a:pt x="3209" y="1099"/>
                      <a:pt x="3209" y="1099"/>
                    </a:cubicBezTo>
                    <a:cubicBezTo>
                      <a:pt x="3241" y="1110"/>
                      <a:pt x="3241" y="1110"/>
                      <a:pt x="3241" y="1110"/>
                    </a:cubicBezTo>
                    <a:cubicBezTo>
                      <a:pt x="3283" y="1159"/>
                      <a:pt x="3283" y="1159"/>
                      <a:pt x="3283" y="1159"/>
                    </a:cubicBezTo>
                    <a:cubicBezTo>
                      <a:pt x="3237" y="1187"/>
                      <a:pt x="3237" y="1187"/>
                      <a:pt x="3237" y="1187"/>
                    </a:cubicBezTo>
                    <a:cubicBezTo>
                      <a:pt x="3241" y="1209"/>
                      <a:pt x="3241" y="1209"/>
                      <a:pt x="3241" y="1209"/>
                    </a:cubicBezTo>
                    <a:cubicBezTo>
                      <a:pt x="3274" y="1234"/>
                      <a:pt x="3274" y="1234"/>
                      <a:pt x="3274" y="1234"/>
                    </a:cubicBezTo>
                    <a:cubicBezTo>
                      <a:pt x="3301" y="1228"/>
                      <a:pt x="3301" y="1228"/>
                      <a:pt x="3301" y="1228"/>
                    </a:cubicBezTo>
                    <a:cubicBezTo>
                      <a:pt x="3329" y="1239"/>
                      <a:pt x="3329" y="1239"/>
                      <a:pt x="3329" y="1239"/>
                    </a:cubicBezTo>
                    <a:cubicBezTo>
                      <a:pt x="3292" y="1248"/>
                      <a:pt x="3292" y="1248"/>
                      <a:pt x="3292" y="1248"/>
                    </a:cubicBezTo>
                    <a:cubicBezTo>
                      <a:pt x="3232" y="1239"/>
                      <a:pt x="3232" y="1239"/>
                      <a:pt x="3232" y="1239"/>
                    </a:cubicBezTo>
                    <a:cubicBezTo>
                      <a:pt x="3205" y="1223"/>
                      <a:pt x="3205" y="1223"/>
                      <a:pt x="3205" y="1223"/>
                    </a:cubicBezTo>
                    <a:cubicBezTo>
                      <a:pt x="3223" y="1151"/>
                      <a:pt x="3223" y="1151"/>
                      <a:pt x="3223" y="1151"/>
                    </a:cubicBezTo>
                    <a:cubicBezTo>
                      <a:pt x="3186" y="1112"/>
                      <a:pt x="3186" y="1112"/>
                      <a:pt x="3186" y="1112"/>
                    </a:cubicBezTo>
                    <a:cubicBezTo>
                      <a:pt x="3173" y="1093"/>
                      <a:pt x="3173" y="1093"/>
                      <a:pt x="3173" y="1093"/>
                    </a:cubicBezTo>
                    <a:cubicBezTo>
                      <a:pt x="3127" y="1090"/>
                      <a:pt x="3127" y="1090"/>
                      <a:pt x="3127" y="1090"/>
                    </a:cubicBezTo>
                    <a:cubicBezTo>
                      <a:pt x="3012" y="1132"/>
                      <a:pt x="3012" y="1132"/>
                      <a:pt x="3012" y="1132"/>
                    </a:cubicBezTo>
                    <a:cubicBezTo>
                      <a:pt x="3030" y="1148"/>
                      <a:pt x="3030" y="1148"/>
                      <a:pt x="3030" y="1148"/>
                    </a:cubicBezTo>
                    <a:cubicBezTo>
                      <a:pt x="3067" y="1206"/>
                      <a:pt x="3067" y="1206"/>
                      <a:pt x="3067" y="1206"/>
                    </a:cubicBezTo>
                    <a:cubicBezTo>
                      <a:pt x="3053" y="1239"/>
                      <a:pt x="3053" y="1239"/>
                      <a:pt x="3053" y="1239"/>
                    </a:cubicBezTo>
                    <a:cubicBezTo>
                      <a:pt x="3016" y="1258"/>
                      <a:pt x="3016" y="1258"/>
                      <a:pt x="3016" y="1258"/>
                    </a:cubicBezTo>
                    <a:cubicBezTo>
                      <a:pt x="2975" y="1314"/>
                      <a:pt x="2975" y="1314"/>
                      <a:pt x="2975" y="1314"/>
                    </a:cubicBezTo>
                    <a:cubicBezTo>
                      <a:pt x="2915" y="1347"/>
                      <a:pt x="2915" y="1347"/>
                      <a:pt x="2915" y="1347"/>
                    </a:cubicBezTo>
                    <a:cubicBezTo>
                      <a:pt x="2887" y="1392"/>
                      <a:pt x="2887" y="1392"/>
                      <a:pt x="2887" y="1392"/>
                    </a:cubicBezTo>
                    <a:cubicBezTo>
                      <a:pt x="2864" y="1374"/>
                      <a:pt x="2864" y="1374"/>
                      <a:pt x="2864" y="1374"/>
                    </a:cubicBezTo>
                    <a:cubicBezTo>
                      <a:pt x="2745" y="1369"/>
                      <a:pt x="2745" y="1369"/>
                      <a:pt x="2745" y="1369"/>
                    </a:cubicBezTo>
                    <a:cubicBezTo>
                      <a:pt x="2699" y="1333"/>
                      <a:pt x="2699" y="1333"/>
                      <a:pt x="2699" y="1333"/>
                    </a:cubicBezTo>
                    <a:cubicBezTo>
                      <a:pt x="2653" y="1330"/>
                      <a:pt x="2653" y="1330"/>
                      <a:pt x="2653" y="1330"/>
                    </a:cubicBezTo>
                    <a:cubicBezTo>
                      <a:pt x="2639" y="1317"/>
                      <a:pt x="2639" y="1317"/>
                      <a:pt x="2639" y="1317"/>
                    </a:cubicBezTo>
                    <a:cubicBezTo>
                      <a:pt x="2658" y="1308"/>
                      <a:pt x="2658" y="1308"/>
                      <a:pt x="2658" y="1308"/>
                    </a:cubicBezTo>
                    <a:cubicBezTo>
                      <a:pt x="2704" y="1308"/>
                      <a:pt x="2704" y="1308"/>
                      <a:pt x="2704" y="1308"/>
                    </a:cubicBezTo>
                    <a:cubicBezTo>
                      <a:pt x="2736" y="1300"/>
                      <a:pt x="2736" y="1300"/>
                      <a:pt x="2736" y="1300"/>
                    </a:cubicBezTo>
                    <a:cubicBezTo>
                      <a:pt x="2763" y="1311"/>
                      <a:pt x="2763" y="1311"/>
                      <a:pt x="2763" y="1311"/>
                    </a:cubicBezTo>
                    <a:cubicBezTo>
                      <a:pt x="2800" y="1341"/>
                      <a:pt x="2800" y="1341"/>
                      <a:pt x="2800" y="1341"/>
                    </a:cubicBezTo>
                    <a:cubicBezTo>
                      <a:pt x="2851" y="1319"/>
                      <a:pt x="2851" y="1319"/>
                      <a:pt x="2851" y="1319"/>
                    </a:cubicBezTo>
                    <a:cubicBezTo>
                      <a:pt x="2851" y="1300"/>
                      <a:pt x="2851" y="1300"/>
                      <a:pt x="2851" y="1300"/>
                    </a:cubicBezTo>
                    <a:cubicBezTo>
                      <a:pt x="2878" y="1283"/>
                      <a:pt x="2878" y="1283"/>
                      <a:pt x="2878" y="1283"/>
                    </a:cubicBezTo>
                    <a:cubicBezTo>
                      <a:pt x="2874" y="1267"/>
                      <a:pt x="2874" y="1267"/>
                      <a:pt x="2874" y="1267"/>
                    </a:cubicBezTo>
                    <a:cubicBezTo>
                      <a:pt x="2929" y="1234"/>
                      <a:pt x="2929" y="1234"/>
                      <a:pt x="2929" y="1234"/>
                    </a:cubicBezTo>
                    <a:cubicBezTo>
                      <a:pt x="2956" y="1187"/>
                      <a:pt x="2956" y="1187"/>
                      <a:pt x="2956" y="1187"/>
                    </a:cubicBezTo>
                    <a:cubicBezTo>
                      <a:pt x="2943" y="1168"/>
                      <a:pt x="2943" y="1168"/>
                      <a:pt x="2943" y="1168"/>
                    </a:cubicBezTo>
                    <a:cubicBezTo>
                      <a:pt x="2993" y="1132"/>
                      <a:pt x="2993" y="1132"/>
                      <a:pt x="2993" y="1132"/>
                    </a:cubicBezTo>
                    <a:cubicBezTo>
                      <a:pt x="2947" y="1124"/>
                      <a:pt x="2947" y="1124"/>
                      <a:pt x="2947" y="1124"/>
                    </a:cubicBezTo>
                    <a:cubicBezTo>
                      <a:pt x="2906" y="1085"/>
                      <a:pt x="2906" y="1085"/>
                      <a:pt x="2906" y="1085"/>
                    </a:cubicBezTo>
                    <a:cubicBezTo>
                      <a:pt x="2929" y="1049"/>
                      <a:pt x="2929" y="1049"/>
                      <a:pt x="2929" y="1049"/>
                    </a:cubicBezTo>
                    <a:cubicBezTo>
                      <a:pt x="2906" y="1032"/>
                      <a:pt x="2906" y="1032"/>
                      <a:pt x="2906" y="1032"/>
                    </a:cubicBezTo>
                    <a:cubicBezTo>
                      <a:pt x="2906" y="950"/>
                      <a:pt x="2906" y="950"/>
                      <a:pt x="2906" y="950"/>
                    </a:cubicBezTo>
                    <a:cubicBezTo>
                      <a:pt x="2947" y="922"/>
                      <a:pt x="2947" y="922"/>
                      <a:pt x="2947" y="922"/>
                    </a:cubicBezTo>
                    <a:cubicBezTo>
                      <a:pt x="2915" y="908"/>
                      <a:pt x="2915" y="908"/>
                      <a:pt x="2915" y="908"/>
                    </a:cubicBezTo>
                    <a:cubicBezTo>
                      <a:pt x="2910" y="831"/>
                      <a:pt x="2910" y="831"/>
                      <a:pt x="2910" y="831"/>
                    </a:cubicBezTo>
                    <a:cubicBezTo>
                      <a:pt x="2855" y="823"/>
                      <a:pt x="2855" y="823"/>
                      <a:pt x="2855" y="823"/>
                    </a:cubicBezTo>
                    <a:cubicBezTo>
                      <a:pt x="2860" y="793"/>
                      <a:pt x="2860" y="793"/>
                      <a:pt x="2860" y="793"/>
                    </a:cubicBezTo>
                    <a:cubicBezTo>
                      <a:pt x="2933" y="738"/>
                      <a:pt x="2933" y="738"/>
                      <a:pt x="2933" y="738"/>
                    </a:cubicBezTo>
                    <a:cubicBezTo>
                      <a:pt x="2938" y="707"/>
                      <a:pt x="2938" y="707"/>
                      <a:pt x="2938" y="707"/>
                    </a:cubicBezTo>
                    <a:cubicBezTo>
                      <a:pt x="2924" y="702"/>
                      <a:pt x="2924" y="702"/>
                      <a:pt x="2924" y="702"/>
                    </a:cubicBezTo>
                    <a:cubicBezTo>
                      <a:pt x="2933" y="652"/>
                      <a:pt x="2933" y="652"/>
                      <a:pt x="2933" y="652"/>
                    </a:cubicBezTo>
                    <a:cubicBezTo>
                      <a:pt x="2869" y="619"/>
                      <a:pt x="2869" y="619"/>
                      <a:pt x="2869" y="619"/>
                    </a:cubicBezTo>
                    <a:cubicBezTo>
                      <a:pt x="2800" y="624"/>
                      <a:pt x="2800" y="624"/>
                      <a:pt x="2800" y="624"/>
                    </a:cubicBezTo>
                    <a:cubicBezTo>
                      <a:pt x="2759" y="611"/>
                      <a:pt x="2759" y="611"/>
                      <a:pt x="2759" y="611"/>
                    </a:cubicBezTo>
                    <a:cubicBezTo>
                      <a:pt x="2708" y="622"/>
                      <a:pt x="2708" y="622"/>
                      <a:pt x="2708" y="622"/>
                    </a:cubicBezTo>
                    <a:cubicBezTo>
                      <a:pt x="2676" y="732"/>
                      <a:pt x="2676" y="732"/>
                      <a:pt x="2676" y="732"/>
                    </a:cubicBezTo>
                    <a:cubicBezTo>
                      <a:pt x="2625" y="798"/>
                      <a:pt x="2625" y="798"/>
                      <a:pt x="2625" y="798"/>
                    </a:cubicBezTo>
                    <a:cubicBezTo>
                      <a:pt x="2566" y="851"/>
                      <a:pt x="2566" y="851"/>
                      <a:pt x="2566" y="851"/>
                    </a:cubicBezTo>
                    <a:cubicBezTo>
                      <a:pt x="2547" y="889"/>
                      <a:pt x="2547" y="889"/>
                      <a:pt x="2547" y="889"/>
                    </a:cubicBezTo>
                    <a:cubicBezTo>
                      <a:pt x="2561" y="897"/>
                      <a:pt x="2561" y="897"/>
                      <a:pt x="2561" y="897"/>
                    </a:cubicBezTo>
                    <a:cubicBezTo>
                      <a:pt x="2556" y="974"/>
                      <a:pt x="2556" y="974"/>
                      <a:pt x="2556" y="974"/>
                    </a:cubicBezTo>
                    <a:cubicBezTo>
                      <a:pt x="2543" y="980"/>
                      <a:pt x="2543" y="980"/>
                      <a:pt x="2543" y="980"/>
                    </a:cubicBezTo>
                    <a:cubicBezTo>
                      <a:pt x="2556" y="1027"/>
                      <a:pt x="2556" y="1027"/>
                      <a:pt x="2556" y="1027"/>
                    </a:cubicBezTo>
                    <a:cubicBezTo>
                      <a:pt x="2580" y="1016"/>
                      <a:pt x="2580" y="1016"/>
                      <a:pt x="2580" y="1016"/>
                    </a:cubicBezTo>
                    <a:cubicBezTo>
                      <a:pt x="2621" y="1041"/>
                      <a:pt x="2621" y="1041"/>
                      <a:pt x="2621" y="1041"/>
                    </a:cubicBezTo>
                    <a:cubicBezTo>
                      <a:pt x="2612" y="1063"/>
                      <a:pt x="2612" y="1063"/>
                      <a:pt x="2612" y="1063"/>
                    </a:cubicBezTo>
                    <a:cubicBezTo>
                      <a:pt x="2658" y="1096"/>
                      <a:pt x="2658" y="1096"/>
                      <a:pt x="2658" y="1096"/>
                    </a:cubicBezTo>
                    <a:cubicBezTo>
                      <a:pt x="2694" y="1099"/>
                      <a:pt x="2694" y="1099"/>
                      <a:pt x="2694" y="1099"/>
                    </a:cubicBezTo>
                    <a:cubicBezTo>
                      <a:pt x="2690" y="1137"/>
                      <a:pt x="2690" y="1137"/>
                      <a:pt x="2690" y="1137"/>
                    </a:cubicBezTo>
                    <a:cubicBezTo>
                      <a:pt x="2630" y="1173"/>
                      <a:pt x="2630" y="1173"/>
                      <a:pt x="2630" y="1173"/>
                    </a:cubicBezTo>
                    <a:cubicBezTo>
                      <a:pt x="2612" y="1162"/>
                      <a:pt x="2612" y="1162"/>
                      <a:pt x="2612" y="1162"/>
                    </a:cubicBezTo>
                    <a:cubicBezTo>
                      <a:pt x="2607" y="1134"/>
                      <a:pt x="2607" y="1134"/>
                      <a:pt x="2607" y="1134"/>
                    </a:cubicBezTo>
                    <a:cubicBezTo>
                      <a:pt x="2566" y="1110"/>
                      <a:pt x="2566" y="1110"/>
                      <a:pt x="2566" y="1110"/>
                    </a:cubicBezTo>
                    <a:cubicBezTo>
                      <a:pt x="2533" y="1110"/>
                      <a:pt x="2533" y="1110"/>
                      <a:pt x="2533" y="1110"/>
                    </a:cubicBezTo>
                    <a:cubicBezTo>
                      <a:pt x="2497" y="1088"/>
                      <a:pt x="2497" y="1088"/>
                      <a:pt x="2497" y="1088"/>
                    </a:cubicBezTo>
                    <a:cubicBezTo>
                      <a:pt x="2455" y="1079"/>
                      <a:pt x="2455" y="1079"/>
                      <a:pt x="2455" y="1079"/>
                    </a:cubicBezTo>
                    <a:cubicBezTo>
                      <a:pt x="2419" y="1057"/>
                      <a:pt x="2419" y="1057"/>
                      <a:pt x="2419" y="1057"/>
                    </a:cubicBezTo>
                    <a:cubicBezTo>
                      <a:pt x="2345" y="1024"/>
                      <a:pt x="2345" y="1024"/>
                      <a:pt x="2345" y="1024"/>
                    </a:cubicBezTo>
                    <a:cubicBezTo>
                      <a:pt x="2166" y="1002"/>
                      <a:pt x="2166" y="1002"/>
                      <a:pt x="2166" y="1002"/>
                    </a:cubicBezTo>
                    <a:cubicBezTo>
                      <a:pt x="2120" y="1032"/>
                      <a:pt x="2120" y="1032"/>
                      <a:pt x="2120" y="1032"/>
                    </a:cubicBezTo>
                    <a:cubicBezTo>
                      <a:pt x="2147" y="1057"/>
                      <a:pt x="2147" y="1057"/>
                      <a:pt x="2147" y="1057"/>
                    </a:cubicBezTo>
                    <a:cubicBezTo>
                      <a:pt x="2143" y="1107"/>
                      <a:pt x="2143" y="1107"/>
                      <a:pt x="2143" y="1107"/>
                    </a:cubicBezTo>
                    <a:cubicBezTo>
                      <a:pt x="2088" y="1121"/>
                      <a:pt x="2088" y="1121"/>
                      <a:pt x="2088" y="1121"/>
                    </a:cubicBezTo>
                    <a:cubicBezTo>
                      <a:pt x="2092" y="1140"/>
                      <a:pt x="2092" y="1140"/>
                      <a:pt x="2092" y="1140"/>
                    </a:cubicBezTo>
                    <a:cubicBezTo>
                      <a:pt x="2065" y="1151"/>
                      <a:pt x="2065" y="1151"/>
                      <a:pt x="2065" y="1151"/>
                    </a:cubicBezTo>
                    <a:cubicBezTo>
                      <a:pt x="2037" y="1137"/>
                      <a:pt x="2037" y="1137"/>
                      <a:pt x="2037" y="1137"/>
                    </a:cubicBezTo>
                    <a:cubicBezTo>
                      <a:pt x="2042" y="1104"/>
                      <a:pt x="2042" y="1104"/>
                      <a:pt x="2042" y="1104"/>
                    </a:cubicBezTo>
                    <a:cubicBezTo>
                      <a:pt x="2005" y="1090"/>
                      <a:pt x="2005" y="1090"/>
                      <a:pt x="2005" y="1090"/>
                    </a:cubicBezTo>
                    <a:cubicBezTo>
                      <a:pt x="1968" y="1112"/>
                      <a:pt x="1968" y="1112"/>
                      <a:pt x="1968" y="1112"/>
                    </a:cubicBezTo>
                    <a:cubicBezTo>
                      <a:pt x="1931" y="1115"/>
                      <a:pt x="1931" y="1115"/>
                      <a:pt x="1931" y="1115"/>
                    </a:cubicBezTo>
                    <a:cubicBezTo>
                      <a:pt x="1894" y="1137"/>
                      <a:pt x="1894" y="1137"/>
                      <a:pt x="1894" y="1137"/>
                    </a:cubicBezTo>
                    <a:cubicBezTo>
                      <a:pt x="1844" y="1137"/>
                      <a:pt x="1844" y="1137"/>
                      <a:pt x="1844" y="1137"/>
                    </a:cubicBezTo>
                    <a:cubicBezTo>
                      <a:pt x="1839" y="1129"/>
                      <a:pt x="1839" y="1129"/>
                      <a:pt x="1839" y="1129"/>
                    </a:cubicBezTo>
                    <a:cubicBezTo>
                      <a:pt x="1803" y="1129"/>
                      <a:pt x="1803" y="1129"/>
                      <a:pt x="1803" y="1129"/>
                    </a:cubicBezTo>
                    <a:cubicBezTo>
                      <a:pt x="1770" y="1151"/>
                      <a:pt x="1770" y="1151"/>
                      <a:pt x="1770" y="1151"/>
                    </a:cubicBezTo>
                    <a:cubicBezTo>
                      <a:pt x="1775" y="1170"/>
                      <a:pt x="1775" y="1170"/>
                      <a:pt x="1775" y="1170"/>
                    </a:cubicBezTo>
                    <a:cubicBezTo>
                      <a:pt x="1738" y="1170"/>
                      <a:pt x="1738" y="1170"/>
                      <a:pt x="1738" y="1170"/>
                    </a:cubicBezTo>
                    <a:cubicBezTo>
                      <a:pt x="1724" y="1162"/>
                      <a:pt x="1724" y="1162"/>
                      <a:pt x="1724" y="1162"/>
                    </a:cubicBezTo>
                    <a:cubicBezTo>
                      <a:pt x="1688" y="1176"/>
                      <a:pt x="1688" y="1176"/>
                      <a:pt x="1688" y="1176"/>
                    </a:cubicBezTo>
                    <a:cubicBezTo>
                      <a:pt x="1669" y="1159"/>
                      <a:pt x="1669" y="1159"/>
                      <a:pt x="1669" y="1159"/>
                    </a:cubicBezTo>
                    <a:cubicBezTo>
                      <a:pt x="1706" y="1137"/>
                      <a:pt x="1706" y="1137"/>
                      <a:pt x="1706" y="1137"/>
                    </a:cubicBezTo>
                    <a:cubicBezTo>
                      <a:pt x="1692" y="1115"/>
                      <a:pt x="1692" y="1115"/>
                      <a:pt x="1692" y="1115"/>
                    </a:cubicBezTo>
                    <a:cubicBezTo>
                      <a:pt x="1715" y="1096"/>
                      <a:pt x="1715" y="1096"/>
                      <a:pt x="1715" y="1096"/>
                    </a:cubicBezTo>
                    <a:cubicBezTo>
                      <a:pt x="1669" y="1099"/>
                      <a:pt x="1669" y="1099"/>
                      <a:pt x="1669" y="1099"/>
                    </a:cubicBezTo>
                    <a:cubicBezTo>
                      <a:pt x="1632" y="1118"/>
                      <a:pt x="1632" y="1118"/>
                      <a:pt x="1632" y="1118"/>
                    </a:cubicBezTo>
                    <a:cubicBezTo>
                      <a:pt x="1605" y="1126"/>
                      <a:pt x="1605" y="1126"/>
                      <a:pt x="1605" y="1126"/>
                    </a:cubicBezTo>
                    <a:cubicBezTo>
                      <a:pt x="1609" y="1145"/>
                      <a:pt x="1609" y="1145"/>
                      <a:pt x="1609" y="1145"/>
                    </a:cubicBezTo>
                    <a:cubicBezTo>
                      <a:pt x="1582" y="1156"/>
                      <a:pt x="1582" y="1156"/>
                      <a:pt x="1582" y="1156"/>
                    </a:cubicBezTo>
                    <a:cubicBezTo>
                      <a:pt x="1577" y="1140"/>
                      <a:pt x="1577" y="1140"/>
                      <a:pt x="1577" y="1140"/>
                    </a:cubicBezTo>
                    <a:cubicBezTo>
                      <a:pt x="1554" y="1134"/>
                      <a:pt x="1554" y="1134"/>
                      <a:pt x="1554" y="1134"/>
                    </a:cubicBezTo>
                    <a:cubicBezTo>
                      <a:pt x="1490" y="1151"/>
                      <a:pt x="1490" y="1151"/>
                      <a:pt x="1490" y="1151"/>
                    </a:cubicBezTo>
                    <a:cubicBezTo>
                      <a:pt x="1453" y="1181"/>
                      <a:pt x="1453" y="1181"/>
                      <a:pt x="1453" y="1181"/>
                    </a:cubicBezTo>
                    <a:cubicBezTo>
                      <a:pt x="1412" y="1206"/>
                      <a:pt x="1412" y="1206"/>
                      <a:pt x="1412" y="1206"/>
                    </a:cubicBezTo>
                    <a:cubicBezTo>
                      <a:pt x="1361" y="1206"/>
                      <a:pt x="1361" y="1206"/>
                      <a:pt x="1361" y="1206"/>
                    </a:cubicBezTo>
                    <a:cubicBezTo>
                      <a:pt x="1361" y="1231"/>
                      <a:pt x="1361" y="1231"/>
                      <a:pt x="1361" y="1231"/>
                    </a:cubicBezTo>
                    <a:cubicBezTo>
                      <a:pt x="1343" y="1234"/>
                      <a:pt x="1343" y="1234"/>
                      <a:pt x="1343" y="1234"/>
                    </a:cubicBezTo>
                    <a:cubicBezTo>
                      <a:pt x="1315" y="1217"/>
                      <a:pt x="1315" y="1217"/>
                      <a:pt x="1315" y="1217"/>
                    </a:cubicBezTo>
                    <a:cubicBezTo>
                      <a:pt x="1297" y="1223"/>
                      <a:pt x="1297" y="1223"/>
                      <a:pt x="1297" y="1223"/>
                    </a:cubicBezTo>
                    <a:cubicBezTo>
                      <a:pt x="1301" y="1253"/>
                      <a:pt x="1301" y="1253"/>
                      <a:pt x="1301" y="1253"/>
                    </a:cubicBezTo>
                    <a:cubicBezTo>
                      <a:pt x="1297" y="1289"/>
                      <a:pt x="1297" y="1289"/>
                      <a:pt x="1297" y="1289"/>
                    </a:cubicBezTo>
                    <a:cubicBezTo>
                      <a:pt x="1237" y="1308"/>
                      <a:pt x="1237" y="1308"/>
                      <a:pt x="1237" y="1308"/>
                    </a:cubicBezTo>
                    <a:cubicBezTo>
                      <a:pt x="1159" y="1289"/>
                      <a:pt x="1159" y="1289"/>
                      <a:pt x="1159" y="1289"/>
                    </a:cubicBezTo>
                    <a:cubicBezTo>
                      <a:pt x="1154" y="1270"/>
                      <a:pt x="1154" y="1270"/>
                      <a:pt x="1154" y="1270"/>
                    </a:cubicBezTo>
                    <a:cubicBezTo>
                      <a:pt x="1118" y="1245"/>
                      <a:pt x="1118" y="1245"/>
                      <a:pt x="1118" y="1245"/>
                    </a:cubicBezTo>
                    <a:cubicBezTo>
                      <a:pt x="1145" y="1231"/>
                      <a:pt x="1145" y="1231"/>
                      <a:pt x="1145" y="1231"/>
                    </a:cubicBezTo>
                    <a:cubicBezTo>
                      <a:pt x="1150" y="1217"/>
                      <a:pt x="1150" y="1217"/>
                      <a:pt x="1150" y="1217"/>
                    </a:cubicBezTo>
                    <a:cubicBezTo>
                      <a:pt x="1237" y="1201"/>
                      <a:pt x="1237" y="1201"/>
                      <a:pt x="1237" y="1201"/>
                    </a:cubicBezTo>
                    <a:cubicBezTo>
                      <a:pt x="1196" y="1154"/>
                      <a:pt x="1196" y="1154"/>
                      <a:pt x="1196" y="1154"/>
                    </a:cubicBezTo>
                    <a:cubicBezTo>
                      <a:pt x="1118" y="1132"/>
                      <a:pt x="1118" y="1132"/>
                      <a:pt x="1118" y="1132"/>
                    </a:cubicBezTo>
                    <a:cubicBezTo>
                      <a:pt x="1035" y="1121"/>
                      <a:pt x="1035" y="1121"/>
                      <a:pt x="1035" y="1121"/>
                    </a:cubicBezTo>
                    <a:cubicBezTo>
                      <a:pt x="1007" y="1123"/>
                      <a:pt x="1007" y="1123"/>
                      <a:pt x="1007" y="1123"/>
                    </a:cubicBezTo>
                    <a:cubicBezTo>
                      <a:pt x="1003" y="1140"/>
                      <a:pt x="1003" y="1140"/>
                      <a:pt x="1003" y="1140"/>
                    </a:cubicBezTo>
                    <a:cubicBezTo>
                      <a:pt x="1044" y="1162"/>
                      <a:pt x="1044" y="1162"/>
                      <a:pt x="1044" y="1162"/>
                    </a:cubicBezTo>
                    <a:cubicBezTo>
                      <a:pt x="1067" y="1178"/>
                      <a:pt x="1067" y="1178"/>
                      <a:pt x="1067" y="1178"/>
                    </a:cubicBezTo>
                    <a:cubicBezTo>
                      <a:pt x="1067" y="1231"/>
                      <a:pt x="1067" y="1231"/>
                      <a:pt x="1067" y="1231"/>
                    </a:cubicBezTo>
                    <a:cubicBezTo>
                      <a:pt x="1044" y="1247"/>
                      <a:pt x="1044" y="1247"/>
                      <a:pt x="1044" y="1247"/>
                    </a:cubicBezTo>
                    <a:cubicBezTo>
                      <a:pt x="1044" y="1270"/>
                      <a:pt x="1044" y="1270"/>
                      <a:pt x="1044" y="1270"/>
                    </a:cubicBezTo>
                    <a:cubicBezTo>
                      <a:pt x="1090" y="1292"/>
                      <a:pt x="1090" y="1292"/>
                      <a:pt x="1090" y="1292"/>
                    </a:cubicBezTo>
                    <a:cubicBezTo>
                      <a:pt x="1058" y="1397"/>
                      <a:pt x="1058" y="1397"/>
                      <a:pt x="1058" y="1397"/>
                    </a:cubicBezTo>
                    <a:cubicBezTo>
                      <a:pt x="980" y="1344"/>
                      <a:pt x="980" y="1344"/>
                      <a:pt x="980" y="1344"/>
                    </a:cubicBezTo>
                    <a:cubicBezTo>
                      <a:pt x="915" y="1338"/>
                      <a:pt x="915" y="1338"/>
                      <a:pt x="915" y="1338"/>
                    </a:cubicBezTo>
                    <a:cubicBezTo>
                      <a:pt x="911" y="1387"/>
                      <a:pt x="911" y="1387"/>
                      <a:pt x="911" y="1387"/>
                    </a:cubicBezTo>
                    <a:cubicBezTo>
                      <a:pt x="855" y="1420"/>
                      <a:pt x="855" y="1420"/>
                      <a:pt x="855" y="1420"/>
                    </a:cubicBezTo>
                    <a:cubicBezTo>
                      <a:pt x="773" y="1488"/>
                      <a:pt x="773" y="1488"/>
                      <a:pt x="773" y="1488"/>
                    </a:cubicBezTo>
                    <a:cubicBezTo>
                      <a:pt x="823" y="1590"/>
                      <a:pt x="823" y="1590"/>
                      <a:pt x="823" y="1590"/>
                    </a:cubicBezTo>
                    <a:cubicBezTo>
                      <a:pt x="805" y="1626"/>
                      <a:pt x="805" y="1626"/>
                      <a:pt x="805" y="1626"/>
                    </a:cubicBezTo>
                    <a:cubicBezTo>
                      <a:pt x="736" y="1631"/>
                      <a:pt x="736" y="1631"/>
                      <a:pt x="736" y="1631"/>
                    </a:cubicBezTo>
                    <a:cubicBezTo>
                      <a:pt x="644" y="1590"/>
                      <a:pt x="644" y="1590"/>
                      <a:pt x="644" y="1590"/>
                    </a:cubicBezTo>
                    <a:cubicBezTo>
                      <a:pt x="621" y="1553"/>
                      <a:pt x="621" y="1553"/>
                      <a:pt x="621" y="1553"/>
                    </a:cubicBezTo>
                    <a:cubicBezTo>
                      <a:pt x="589" y="1548"/>
                      <a:pt x="589" y="1548"/>
                      <a:pt x="589" y="1548"/>
                    </a:cubicBezTo>
                    <a:cubicBezTo>
                      <a:pt x="570" y="1603"/>
                      <a:pt x="570" y="1603"/>
                      <a:pt x="570" y="1603"/>
                    </a:cubicBezTo>
                    <a:cubicBezTo>
                      <a:pt x="616" y="1668"/>
                      <a:pt x="616" y="1668"/>
                      <a:pt x="616" y="1668"/>
                    </a:cubicBezTo>
                    <a:cubicBezTo>
                      <a:pt x="644" y="1677"/>
                      <a:pt x="644" y="1677"/>
                      <a:pt x="644" y="1677"/>
                    </a:cubicBezTo>
                    <a:cubicBezTo>
                      <a:pt x="672" y="1700"/>
                      <a:pt x="672" y="1700"/>
                      <a:pt x="672" y="1700"/>
                    </a:cubicBezTo>
                    <a:cubicBezTo>
                      <a:pt x="658" y="1727"/>
                      <a:pt x="658" y="1727"/>
                      <a:pt x="658" y="1727"/>
                    </a:cubicBezTo>
                    <a:cubicBezTo>
                      <a:pt x="575" y="1737"/>
                      <a:pt x="575" y="1737"/>
                      <a:pt x="575" y="1737"/>
                    </a:cubicBezTo>
                    <a:cubicBezTo>
                      <a:pt x="515" y="1672"/>
                      <a:pt x="515" y="1672"/>
                      <a:pt x="515" y="1672"/>
                    </a:cubicBezTo>
                    <a:cubicBezTo>
                      <a:pt x="465" y="1686"/>
                      <a:pt x="465" y="1686"/>
                      <a:pt x="465" y="1686"/>
                    </a:cubicBezTo>
                    <a:cubicBezTo>
                      <a:pt x="460" y="1649"/>
                      <a:pt x="460" y="1649"/>
                      <a:pt x="460" y="1649"/>
                    </a:cubicBezTo>
                    <a:cubicBezTo>
                      <a:pt x="469" y="1571"/>
                      <a:pt x="469" y="1571"/>
                      <a:pt x="469" y="1571"/>
                    </a:cubicBezTo>
                    <a:cubicBezTo>
                      <a:pt x="433" y="1530"/>
                      <a:pt x="433" y="1530"/>
                      <a:pt x="433" y="1530"/>
                    </a:cubicBezTo>
                    <a:cubicBezTo>
                      <a:pt x="469" y="1479"/>
                      <a:pt x="469" y="1479"/>
                      <a:pt x="469" y="1479"/>
                    </a:cubicBezTo>
                    <a:cubicBezTo>
                      <a:pt x="460" y="1433"/>
                      <a:pt x="460" y="1433"/>
                      <a:pt x="460" y="1433"/>
                    </a:cubicBezTo>
                    <a:cubicBezTo>
                      <a:pt x="387" y="1355"/>
                      <a:pt x="387" y="1355"/>
                      <a:pt x="387" y="1355"/>
                    </a:cubicBezTo>
                    <a:cubicBezTo>
                      <a:pt x="304" y="1303"/>
                      <a:pt x="304" y="1303"/>
                      <a:pt x="304" y="1303"/>
                    </a:cubicBezTo>
                    <a:cubicBezTo>
                      <a:pt x="309" y="1272"/>
                      <a:pt x="309" y="1272"/>
                      <a:pt x="309" y="1272"/>
                    </a:cubicBezTo>
                    <a:cubicBezTo>
                      <a:pt x="387" y="1319"/>
                      <a:pt x="387" y="1319"/>
                      <a:pt x="387" y="1319"/>
                    </a:cubicBezTo>
                    <a:cubicBezTo>
                      <a:pt x="428" y="1316"/>
                      <a:pt x="428" y="1316"/>
                      <a:pt x="428" y="1316"/>
                    </a:cubicBezTo>
                    <a:cubicBezTo>
                      <a:pt x="488" y="1344"/>
                      <a:pt x="488" y="1344"/>
                      <a:pt x="488" y="1344"/>
                    </a:cubicBezTo>
                    <a:cubicBezTo>
                      <a:pt x="571" y="1374"/>
                      <a:pt x="571" y="1374"/>
                      <a:pt x="571" y="1374"/>
                    </a:cubicBezTo>
                    <a:cubicBezTo>
                      <a:pt x="662" y="1406"/>
                      <a:pt x="662" y="1406"/>
                      <a:pt x="662" y="1406"/>
                    </a:cubicBezTo>
                    <a:cubicBezTo>
                      <a:pt x="741" y="1410"/>
                      <a:pt x="741" y="1410"/>
                      <a:pt x="741" y="1410"/>
                    </a:cubicBezTo>
                    <a:cubicBezTo>
                      <a:pt x="874" y="1316"/>
                      <a:pt x="874" y="1316"/>
                      <a:pt x="874" y="1316"/>
                    </a:cubicBezTo>
                    <a:cubicBezTo>
                      <a:pt x="874" y="1231"/>
                      <a:pt x="874" y="1231"/>
                      <a:pt x="874" y="1231"/>
                    </a:cubicBezTo>
                    <a:cubicBezTo>
                      <a:pt x="846" y="1212"/>
                      <a:pt x="846" y="1212"/>
                      <a:pt x="846" y="1212"/>
                    </a:cubicBezTo>
                    <a:cubicBezTo>
                      <a:pt x="810" y="1190"/>
                      <a:pt x="810" y="1190"/>
                      <a:pt x="810" y="1190"/>
                    </a:cubicBezTo>
                    <a:cubicBezTo>
                      <a:pt x="782" y="1190"/>
                      <a:pt x="782" y="1190"/>
                      <a:pt x="782" y="1190"/>
                    </a:cubicBezTo>
                    <a:cubicBezTo>
                      <a:pt x="759" y="1170"/>
                      <a:pt x="759" y="1170"/>
                      <a:pt x="759" y="1170"/>
                    </a:cubicBezTo>
                    <a:cubicBezTo>
                      <a:pt x="722" y="1156"/>
                      <a:pt x="722" y="1156"/>
                      <a:pt x="722" y="1156"/>
                    </a:cubicBezTo>
                    <a:cubicBezTo>
                      <a:pt x="644" y="1129"/>
                      <a:pt x="644" y="1129"/>
                      <a:pt x="644" y="1129"/>
                    </a:cubicBezTo>
                    <a:cubicBezTo>
                      <a:pt x="552" y="1077"/>
                      <a:pt x="552" y="1077"/>
                      <a:pt x="552" y="1077"/>
                    </a:cubicBezTo>
                    <a:cubicBezTo>
                      <a:pt x="456" y="1052"/>
                      <a:pt x="456" y="1052"/>
                      <a:pt x="456" y="1052"/>
                    </a:cubicBezTo>
                    <a:cubicBezTo>
                      <a:pt x="391" y="1063"/>
                      <a:pt x="391" y="1063"/>
                      <a:pt x="391" y="1063"/>
                    </a:cubicBezTo>
                    <a:cubicBezTo>
                      <a:pt x="364" y="1046"/>
                      <a:pt x="364" y="1046"/>
                      <a:pt x="364" y="1046"/>
                    </a:cubicBezTo>
                    <a:cubicBezTo>
                      <a:pt x="322" y="1041"/>
                      <a:pt x="322" y="1041"/>
                      <a:pt x="322" y="1041"/>
                    </a:cubicBezTo>
                    <a:cubicBezTo>
                      <a:pt x="304" y="1024"/>
                      <a:pt x="304" y="1024"/>
                      <a:pt x="304" y="1024"/>
                    </a:cubicBezTo>
                    <a:cubicBezTo>
                      <a:pt x="350" y="1019"/>
                      <a:pt x="350" y="1019"/>
                      <a:pt x="350" y="1019"/>
                    </a:cubicBezTo>
                    <a:cubicBezTo>
                      <a:pt x="350" y="1002"/>
                      <a:pt x="350" y="1002"/>
                      <a:pt x="350" y="1002"/>
                    </a:cubicBezTo>
                    <a:cubicBezTo>
                      <a:pt x="299" y="986"/>
                      <a:pt x="299" y="986"/>
                      <a:pt x="299" y="986"/>
                    </a:cubicBezTo>
                    <a:cubicBezTo>
                      <a:pt x="263" y="988"/>
                      <a:pt x="263" y="988"/>
                      <a:pt x="263" y="988"/>
                    </a:cubicBezTo>
                    <a:cubicBezTo>
                      <a:pt x="263" y="1005"/>
                      <a:pt x="263" y="1005"/>
                      <a:pt x="263" y="1005"/>
                    </a:cubicBezTo>
                    <a:cubicBezTo>
                      <a:pt x="230" y="1005"/>
                      <a:pt x="230" y="1005"/>
                      <a:pt x="230" y="1005"/>
                    </a:cubicBezTo>
                    <a:cubicBezTo>
                      <a:pt x="143" y="1038"/>
                      <a:pt x="143" y="1038"/>
                      <a:pt x="143" y="1038"/>
                    </a:cubicBezTo>
                    <a:cubicBezTo>
                      <a:pt x="138" y="1052"/>
                      <a:pt x="138" y="1052"/>
                      <a:pt x="138" y="1052"/>
                    </a:cubicBezTo>
                    <a:cubicBezTo>
                      <a:pt x="106" y="1068"/>
                      <a:pt x="106" y="1068"/>
                      <a:pt x="106" y="1068"/>
                    </a:cubicBezTo>
                    <a:cubicBezTo>
                      <a:pt x="65" y="1118"/>
                      <a:pt x="65" y="1118"/>
                      <a:pt x="65" y="1118"/>
                    </a:cubicBezTo>
                    <a:cubicBezTo>
                      <a:pt x="65" y="1154"/>
                      <a:pt x="65" y="1154"/>
                      <a:pt x="65" y="1154"/>
                    </a:cubicBezTo>
                    <a:cubicBezTo>
                      <a:pt x="120" y="1184"/>
                      <a:pt x="120" y="1184"/>
                      <a:pt x="120" y="1184"/>
                    </a:cubicBezTo>
                    <a:cubicBezTo>
                      <a:pt x="148" y="1242"/>
                      <a:pt x="148" y="1242"/>
                      <a:pt x="148" y="1242"/>
                    </a:cubicBezTo>
                    <a:cubicBezTo>
                      <a:pt x="102" y="1292"/>
                      <a:pt x="102" y="1292"/>
                      <a:pt x="102" y="1292"/>
                    </a:cubicBezTo>
                    <a:cubicBezTo>
                      <a:pt x="166" y="1387"/>
                      <a:pt x="166" y="1387"/>
                      <a:pt x="166" y="1387"/>
                    </a:cubicBezTo>
                    <a:cubicBezTo>
                      <a:pt x="157" y="1465"/>
                      <a:pt x="157" y="1465"/>
                      <a:pt x="157" y="1465"/>
                    </a:cubicBezTo>
                    <a:cubicBezTo>
                      <a:pt x="171" y="1516"/>
                      <a:pt x="171" y="1516"/>
                      <a:pt x="171" y="1516"/>
                    </a:cubicBezTo>
                    <a:cubicBezTo>
                      <a:pt x="152" y="1576"/>
                      <a:pt x="152" y="1576"/>
                      <a:pt x="152" y="1576"/>
                    </a:cubicBezTo>
                    <a:cubicBezTo>
                      <a:pt x="184" y="1599"/>
                      <a:pt x="184" y="1599"/>
                      <a:pt x="184" y="1599"/>
                    </a:cubicBezTo>
                    <a:cubicBezTo>
                      <a:pt x="166" y="1631"/>
                      <a:pt x="166" y="1631"/>
                      <a:pt x="166" y="1631"/>
                    </a:cubicBezTo>
                    <a:cubicBezTo>
                      <a:pt x="194" y="1681"/>
                      <a:pt x="194" y="1681"/>
                      <a:pt x="194" y="1681"/>
                    </a:cubicBezTo>
                    <a:cubicBezTo>
                      <a:pt x="194" y="1723"/>
                      <a:pt x="194" y="1723"/>
                      <a:pt x="194" y="1723"/>
                    </a:cubicBezTo>
                    <a:cubicBezTo>
                      <a:pt x="171" y="1764"/>
                      <a:pt x="171" y="1764"/>
                      <a:pt x="171" y="1764"/>
                    </a:cubicBezTo>
                    <a:cubicBezTo>
                      <a:pt x="180" y="1801"/>
                      <a:pt x="180" y="1801"/>
                      <a:pt x="180" y="1801"/>
                    </a:cubicBezTo>
                    <a:cubicBezTo>
                      <a:pt x="226" y="1815"/>
                      <a:pt x="226" y="1815"/>
                      <a:pt x="226" y="1815"/>
                    </a:cubicBezTo>
                    <a:cubicBezTo>
                      <a:pt x="276" y="1884"/>
                      <a:pt x="276" y="1884"/>
                      <a:pt x="276" y="1884"/>
                    </a:cubicBezTo>
                    <a:cubicBezTo>
                      <a:pt x="161" y="2021"/>
                      <a:pt x="161" y="2021"/>
                      <a:pt x="161" y="2021"/>
                    </a:cubicBezTo>
                    <a:cubicBezTo>
                      <a:pt x="92" y="2118"/>
                      <a:pt x="92" y="2118"/>
                      <a:pt x="92" y="2118"/>
                    </a:cubicBezTo>
                    <a:cubicBezTo>
                      <a:pt x="77" y="2184"/>
                      <a:pt x="77" y="2184"/>
                      <a:pt x="77" y="2184"/>
                    </a:cubicBezTo>
                    <a:cubicBezTo>
                      <a:pt x="71" y="2230"/>
                      <a:pt x="71" y="2230"/>
                      <a:pt x="71" y="2230"/>
                    </a:cubicBezTo>
                    <a:cubicBezTo>
                      <a:pt x="102" y="2245"/>
                      <a:pt x="102" y="2245"/>
                      <a:pt x="102" y="2245"/>
                    </a:cubicBezTo>
                    <a:cubicBezTo>
                      <a:pt x="148" y="2242"/>
                      <a:pt x="148" y="2242"/>
                      <a:pt x="148" y="2242"/>
                    </a:cubicBezTo>
                    <a:cubicBezTo>
                      <a:pt x="178" y="2251"/>
                      <a:pt x="178" y="2251"/>
                      <a:pt x="178" y="2251"/>
                    </a:cubicBezTo>
                    <a:cubicBezTo>
                      <a:pt x="169" y="2291"/>
                      <a:pt x="169" y="2291"/>
                      <a:pt x="169" y="2291"/>
                    </a:cubicBezTo>
                    <a:cubicBezTo>
                      <a:pt x="99" y="2285"/>
                      <a:pt x="99" y="2285"/>
                      <a:pt x="99" y="2285"/>
                    </a:cubicBezTo>
                    <a:cubicBezTo>
                      <a:pt x="89" y="2300"/>
                      <a:pt x="89" y="2300"/>
                      <a:pt x="89" y="2300"/>
                    </a:cubicBezTo>
                    <a:cubicBezTo>
                      <a:pt x="50" y="2300"/>
                      <a:pt x="50" y="2300"/>
                      <a:pt x="50" y="2300"/>
                    </a:cubicBezTo>
                    <a:cubicBezTo>
                      <a:pt x="53" y="2322"/>
                      <a:pt x="53" y="2322"/>
                      <a:pt x="53" y="2322"/>
                    </a:cubicBezTo>
                    <a:cubicBezTo>
                      <a:pt x="19" y="2349"/>
                      <a:pt x="19" y="2349"/>
                      <a:pt x="19" y="2349"/>
                    </a:cubicBezTo>
                    <a:cubicBezTo>
                      <a:pt x="0" y="2453"/>
                      <a:pt x="0" y="2453"/>
                      <a:pt x="0" y="2453"/>
                    </a:cubicBezTo>
                    <a:cubicBezTo>
                      <a:pt x="23" y="2509"/>
                      <a:pt x="23" y="2509"/>
                      <a:pt x="23" y="2509"/>
                    </a:cubicBezTo>
                    <a:cubicBezTo>
                      <a:pt x="23" y="2559"/>
                      <a:pt x="23" y="2559"/>
                      <a:pt x="23" y="2559"/>
                    </a:cubicBezTo>
                    <a:cubicBezTo>
                      <a:pt x="19" y="2628"/>
                      <a:pt x="19" y="2628"/>
                      <a:pt x="19" y="2628"/>
                    </a:cubicBezTo>
                    <a:cubicBezTo>
                      <a:pt x="46" y="2665"/>
                      <a:pt x="46" y="2665"/>
                      <a:pt x="46" y="2665"/>
                    </a:cubicBezTo>
                    <a:cubicBezTo>
                      <a:pt x="42" y="2747"/>
                      <a:pt x="42" y="2747"/>
                      <a:pt x="42" y="2747"/>
                    </a:cubicBezTo>
                    <a:cubicBezTo>
                      <a:pt x="83" y="2752"/>
                      <a:pt x="83" y="2752"/>
                      <a:pt x="83" y="2752"/>
                    </a:cubicBezTo>
                    <a:cubicBezTo>
                      <a:pt x="120" y="2784"/>
                      <a:pt x="120" y="2784"/>
                      <a:pt x="120" y="2784"/>
                    </a:cubicBezTo>
                    <a:cubicBezTo>
                      <a:pt x="152" y="2775"/>
                      <a:pt x="152" y="2775"/>
                      <a:pt x="152" y="2775"/>
                    </a:cubicBezTo>
                    <a:cubicBezTo>
                      <a:pt x="198" y="2780"/>
                      <a:pt x="198" y="2780"/>
                      <a:pt x="198" y="2780"/>
                    </a:cubicBezTo>
                    <a:cubicBezTo>
                      <a:pt x="221" y="2816"/>
                      <a:pt x="221" y="2816"/>
                      <a:pt x="221" y="2816"/>
                    </a:cubicBezTo>
                    <a:cubicBezTo>
                      <a:pt x="230" y="2917"/>
                      <a:pt x="230" y="2917"/>
                      <a:pt x="230" y="2917"/>
                    </a:cubicBezTo>
                    <a:cubicBezTo>
                      <a:pt x="262" y="2977"/>
                      <a:pt x="262" y="2977"/>
                      <a:pt x="262" y="2977"/>
                    </a:cubicBezTo>
                    <a:cubicBezTo>
                      <a:pt x="332" y="3042"/>
                      <a:pt x="332" y="3042"/>
                      <a:pt x="332" y="3042"/>
                    </a:cubicBezTo>
                    <a:cubicBezTo>
                      <a:pt x="318" y="3087"/>
                      <a:pt x="318" y="3087"/>
                      <a:pt x="318" y="3087"/>
                    </a:cubicBezTo>
                    <a:cubicBezTo>
                      <a:pt x="290" y="3087"/>
                      <a:pt x="290" y="3087"/>
                      <a:pt x="290" y="3087"/>
                    </a:cubicBezTo>
                    <a:cubicBezTo>
                      <a:pt x="262" y="3069"/>
                      <a:pt x="262" y="3069"/>
                      <a:pt x="262" y="3069"/>
                    </a:cubicBezTo>
                    <a:cubicBezTo>
                      <a:pt x="230" y="3069"/>
                      <a:pt x="230" y="3069"/>
                      <a:pt x="230" y="3069"/>
                    </a:cubicBezTo>
                    <a:cubicBezTo>
                      <a:pt x="239" y="3110"/>
                      <a:pt x="239" y="3110"/>
                      <a:pt x="239" y="3110"/>
                    </a:cubicBezTo>
                    <a:cubicBezTo>
                      <a:pt x="267" y="3138"/>
                      <a:pt x="267" y="3138"/>
                      <a:pt x="267" y="3138"/>
                    </a:cubicBezTo>
                    <a:cubicBezTo>
                      <a:pt x="281" y="3184"/>
                      <a:pt x="281" y="3184"/>
                      <a:pt x="281" y="3184"/>
                    </a:cubicBezTo>
                    <a:cubicBezTo>
                      <a:pt x="327" y="3161"/>
                      <a:pt x="327" y="3161"/>
                      <a:pt x="327" y="3161"/>
                    </a:cubicBezTo>
                    <a:cubicBezTo>
                      <a:pt x="414" y="3170"/>
                      <a:pt x="414" y="3170"/>
                      <a:pt x="414" y="3170"/>
                    </a:cubicBezTo>
                    <a:cubicBezTo>
                      <a:pt x="442" y="3276"/>
                      <a:pt x="442" y="3276"/>
                      <a:pt x="442" y="3276"/>
                    </a:cubicBezTo>
                    <a:cubicBezTo>
                      <a:pt x="488" y="3285"/>
                      <a:pt x="488" y="3285"/>
                      <a:pt x="488" y="3285"/>
                    </a:cubicBezTo>
                    <a:cubicBezTo>
                      <a:pt x="492" y="3322"/>
                      <a:pt x="492" y="3322"/>
                      <a:pt x="492" y="3322"/>
                    </a:cubicBezTo>
                    <a:cubicBezTo>
                      <a:pt x="520" y="3354"/>
                      <a:pt x="520" y="3354"/>
                      <a:pt x="520" y="3354"/>
                    </a:cubicBezTo>
                    <a:cubicBezTo>
                      <a:pt x="626" y="3349"/>
                      <a:pt x="626" y="3349"/>
                      <a:pt x="626" y="3349"/>
                    </a:cubicBezTo>
                    <a:cubicBezTo>
                      <a:pt x="676" y="3391"/>
                      <a:pt x="676" y="3391"/>
                      <a:pt x="676" y="3391"/>
                    </a:cubicBezTo>
                    <a:cubicBezTo>
                      <a:pt x="718" y="3391"/>
                      <a:pt x="718" y="3391"/>
                      <a:pt x="718" y="3391"/>
                    </a:cubicBezTo>
                    <a:cubicBezTo>
                      <a:pt x="754" y="3423"/>
                      <a:pt x="754" y="3423"/>
                      <a:pt x="754" y="3423"/>
                    </a:cubicBezTo>
                    <a:cubicBezTo>
                      <a:pt x="810" y="3473"/>
                      <a:pt x="810" y="3473"/>
                      <a:pt x="810" y="3473"/>
                    </a:cubicBezTo>
                    <a:cubicBezTo>
                      <a:pt x="773" y="3519"/>
                      <a:pt x="773" y="3519"/>
                      <a:pt x="773" y="3519"/>
                    </a:cubicBezTo>
                    <a:cubicBezTo>
                      <a:pt x="764" y="3597"/>
                      <a:pt x="764" y="3597"/>
                      <a:pt x="764" y="3597"/>
                    </a:cubicBezTo>
                    <a:cubicBezTo>
                      <a:pt x="736" y="3593"/>
                      <a:pt x="736" y="3593"/>
                      <a:pt x="736" y="3593"/>
                    </a:cubicBezTo>
                    <a:cubicBezTo>
                      <a:pt x="690" y="3639"/>
                      <a:pt x="690" y="3639"/>
                      <a:pt x="690" y="3639"/>
                    </a:cubicBezTo>
                    <a:cubicBezTo>
                      <a:pt x="650" y="3709"/>
                      <a:pt x="650" y="3709"/>
                      <a:pt x="650" y="3709"/>
                    </a:cubicBezTo>
                    <a:cubicBezTo>
                      <a:pt x="715" y="3688"/>
                      <a:pt x="715" y="3688"/>
                      <a:pt x="715" y="3688"/>
                    </a:cubicBezTo>
                    <a:cubicBezTo>
                      <a:pt x="724" y="3700"/>
                      <a:pt x="724" y="3700"/>
                      <a:pt x="724" y="3700"/>
                    </a:cubicBezTo>
                    <a:cubicBezTo>
                      <a:pt x="662" y="3731"/>
                      <a:pt x="662" y="3731"/>
                      <a:pt x="662" y="3731"/>
                    </a:cubicBezTo>
                    <a:cubicBezTo>
                      <a:pt x="684" y="3770"/>
                      <a:pt x="684" y="3770"/>
                      <a:pt x="684" y="3770"/>
                    </a:cubicBezTo>
                    <a:cubicBezTo>
                      <a:pt x="678" y="3789"/>
                      <a:pt x="678" y="3789"/>
                      <a:pt x="678" y="3789"/>
                    </a:cubicBezTo>
                    <a:cubicBezTo>
                      <a:pt x="644" y="3823"/>
                      <a:pt x="644" y="3823"/>
                      <a:pt x="644" y="3823"/>
                    </a:cubicBezTo>
                    <a:cubicBezTo>
                      <a:pt x="641" y="3838"/>
                      <a:pt x="641" y="3838"/>
                      <a:pt x="641" y="3838"/>
                    </a:cubicBezTo>
                    <a:cubicBezTo>
                      <a:pt x="601" y="3841"/>
                      <a:pt x="601" y="3841"/>
                      <a:pt x="601" y="3841"/>
                    </a:cubicBezTo>
                    <a:cubicBezTo>
                      <a:pt x="607" y="3862"/>
                      <a:pt x="607" y="3862"/>
                      <a:pt x="607" y="3862"/>
                    </a:cubicBezTo>
                    <a:cubicBezTo>
                      <a:pt x="620" y="3884"/>
                      <a:pt x="620" y="3884"/>
                      <a:pt x="620" y="3884"/>
                    </a:cubicBezTo>
                    <a:cubicBezTo>
                      <a:pt x="644" y="3896"/>
                      <a:pt x="644" y="3896"/>
                      <a:pt x="644" y="3896"/>
                    </a:cubicBezTo>
                    <a:cubicBezTo>
                      <a:pt x="666" y="3921"/>
                      <a:pt x="666" y="3921"/>
                      <a:pt x="666" y="3921"/>
                    </a:cubicBezTo>
                    <a:cubicBezTo>
                      <a:pt x="696" y="3921"/>
                      <a:pt x="696" y="3921"/>
                      <a:pt x="696" y="3921"/>
                    </a:cubicBezTo>
                    <a:cubicBezTo>
                      <a:pt x="754" y="3988"/>
                      <a:pt x="754" y="3988"/>
                      <a:pt x="754" y="3988"/>
                    </a:cubicBezTo>
                    <a:cubicBezTo>
                      <a:pt x="788" y="4013"/>
                      <a:pt x="788" y="4013"/>
                      <a:pt x="788" y="4013"/>
                    </a:cubicBezTo>
                    <a:cubicBezTo>
                      <a:pt x="874" y="4034"/>
                      <a:pt x="874" y="4034"/>
                      <a:pt x="874" y="4034"/>
                    </a:cubicBezTo>
                    <a:cubicBezTo>
                      <a:pt x="970" y="4048"/>
                      <a:pt x="970" y="4048"/>
                      <a:pt x="970" y="4048"/>
                    </a:cubicBezTo>
                    <a:cubicBezTo>
                      <a:pt x="1003" y="4039"/>
                      <a:pt x="1003" y="4039"/>
                      <a:pt x="1003" y="4039"/>
                    </a:cubicBezTo>
                    <a:cubicBezTo>
                      <a:pt x="1090" y="4080"/>
                      <a:pt x="1090" y="4080"/>
                      <a:pt x="1090" y="4080"/>
                    </a:cubicBezTo>
                    <a:cubicBezTo>
                      <a:pt x="1177" y="4131"/>
                      <a:pt x="1177" y="4131"/>
                      <a:pt x="1177" y="4131"/>
                    </a:cubicBezTo>
                    <a:cubicBezTo>
                      <a:pt x="1196" y="4131"/>
                      <a:pt x="1196" y="4131"/>
                      <a:pt x="1196" y="4131"/>
                    </a:cubicBezTo>
                    <a:cubicBezTo>
                      <a:pt x="1228" y="4167"/>
                      <a:pt x="1228" y="4167"/>
                      <a:pt x="1228" y="4167"/>
                    </a:cubicBezTo>
                    <a:cubicBezTo>
                      <a:pt x="1311" y="4209"/>
                      <a:pt x="1311" y="4209"/>
                      <a:pt x="1311" y="4209"/>
                    </a:cubicBezTo>
                    <a:cubicBezTo>
                      <a:pt x="1352" y="4195"/>
                      <a:pt x="1352" y="4195"/>
                      <a:pt x="1352" y="4195"/>
                    </a:cubicBezTo>
                    <a:cubicBezTo>
                      <a:pt x="1353" y="4144"/>
                      <a:pt x="1353" y="4144"/>
                      <a:pt x="1353" y="4144"/>
                    </a:cubicBezTo>
                    <a:cubicBezTo>
                      <a:pt x="1344" y="4136"/>
                      <a:pt x="1337" y="4123"/>
                      <a:pt x="1332" y="4113"/>
                    </a:cubicBezTo>
                    <a:cubicBezTo>
                      <a:pt x="1290" y="4076"/>
                      <a:pt x="1294" y="4028"/>
                      <a:pt x="1290" y="3977"/>
                    </a:cubicBezTo>
                    <a:cubicBezTo>
                      <a:pt x="1266" y="3951"/>
                      <a:pt x="1238" y="3925"/>
                      <a:pt x="1242" y="3889"/>
                    </a:cubicBezTo>
                    <a:cubicBezTo>
                      <a:pt x="1262" y="3878"/>
                      <a:pt x="1262" y="3878"/>
                      <a:pt x="1262" y="3878"/>
                    </a:cubicBezTo>
                    <a:cubicBezTo>
                      <a:pt x="1268" y="3852"/>
                      <a:pt x="1283" y="3832"/>
                      <a:pt x="1294" y="3810"/>
                    </a:cubicBezTo>
                    <a:cubicBezTo>
                      <a:pt x="1330" y="3808"/>
                      <a:pt x="1356" y="3777"/>
                      <a:pt x="1384" y="3756"/>
                    </a:cubicBezTo>
                    <a:cubicBezTo>
                      <a:pt x="1393" y="3756"/>
                      <a:pt x="1396" y="3750"/>
                      <a:pt x="1403" y="3749"/>
                    </a:cubicBezTo>
                    <a:cubicBezTo>
                      <a:pt x="1370" y="3731"/>
                      <a:pt x="1370" y="3731"/>
                      <a:pt x="1370" y="3731"/>
                    </a:cubicBezTo>
                    <a:cubicBezTo>
                      <a:pt x="1384" y="3666"/>
                      <a:pt x="1384" y="3666"/>
                      <a:pt x="1384" y="3666"/>
                    </a:cubicBezTo>
                    <a:cubicBezTo>
                      <a:pt x="1343" y="3616"/>
                      <a:pt x="1343" y="3616"/>
                      <a:pt x="1343" y="3616"/>
                    </a:cubicBezTo>
                    <a:cubicBezTo>
                      <a:pt x="1255" y="3597"/>
                      <a:pt x="1255" y="3597"/>
                      <a:pt x="1255" y="3597"/>
                    </a:cubicBezTo>
                    <a:cubicBezTo>
                      <a:pt x="1274" y="3336"/>
                      <a:pt x="1274" y="3336"/>
                      <a:pt x="1274" y="3336"/>
                    </a:cubicBezTo>
                    <a:cubicBezTo>
                      <a:pt x="1311" y="3326"/>
                      <a:pt x="1311" y="3326"/>
                      <a:pt x="1311" y="3326"/>
                    </a:cubicBezTo>
                    <a:cubicBezTo>
                      <a:pt x="1334" y="3359"/>
                      <a:pt x="1334" y="3359"/>
                      <a:pt x="1334" y="3359"/>
                    </a:cubicBezTo>
                    <a:cubicBezTo>
                      <a:pt x="1375" y="3354"/>
                      <a:pt x="1375" y="3354"/>
                      <a:pt x="1375" y="3354"/>
                    </a:cubicBezTo>
                    <a:cubicBezTo>
                      <a:pt x="1375" y="3285"/>
                      <a:pt x="1375" y="3285"/>
                      <a:pt x="1375" y="3285"/>
                    </a:cubicBezTo>
                    <a:cubicBezTo>
                      <a:pt x="1513" y="3193"/>
                      <a:pt x="1513" y="3193"/>
                      <a:pt x="1513" y="3193"/>
                    </a:cubicBezTo>
                    <a:cubicBezTo>
                      <a:pt x="1545" y="3230"/>
                      <a:pt x="1545" y="3230"/>
                      <a:pt x="1545" y="3230"/>
                    </a:cubicBezTo>
                    <a:cubicBezTo>
                      <a:pt x="1609" y="3230"/>
                      <a:pt x="1609" y="3230"/>
                      <a:pt x="1609" y="3230"/>
                    </a:cubicBezTo>
                    <a:cubicBezTo>
                      <a:pt x="1637" y="3253"/>
                      <a:pt x="1637" y="3253"/>
                      <a:pt x="1637" y="3253"/>
                    </a:cubicBezTo>
                    <a:cubicBezTo>
                      <a:pt x="1697" y="3248"/>
                      <a:pt x="1697" y="3248"/>
                      <a:pt x="1697" y="3248"/>
                    </a:cubicBezTo>
                    <a:cubicBezTo>
                      <a:pt x="1734" y="3299"/>
                      <a:pt x="1734" y="3299"/>
                      <a:pt x="1734" y="3299"/>
                    </a:cubicBezTo>
                    <a:cubicBezTo>
                      <a:pt x="1770" y="3294"/>
                      <a:pt x="1770" y="3294"/>
                      <a:pt x="1770" y="3294"/>
                    </a:cubicBezTo>
                    <a:cubicBezTo>
                      <a:pt x="1798" y="3322"/>
                      <a:pt x="1798" y="3322"/>
                      <a:pt x="1798" y="3322"/>
                    </a:cubicBezTo>
                    <a:cubicBezTo>
                      <a:pt x="1821" y="3322"/>
                      <a:pt x="1821" y="3322"/>
                      <a:pt x="1821" y="3322"/>
                    </a:cubicBezTo>
                    <a:cubicBezTo>
                      <a:pt x="1858" y="3285"/>
                      <a:pt x="1858" y="3285"/>
                      <a:pt x="1858" y="3285"/>
                    </a:cubicBezTo>
                    <a:cubicBezTo>
                      <a:pt x="1973" y="3285"/>
                      <a:pt x="1973" y="3285"/>
                      <a:pt x="1973" y="3285"/>
                    </a:cubicBezTo>
                    <a:cubicBezTo>
                      <a:pt x="2005" y="3313"/>
                      <a:pt x="2005" y="3313"/>
                      <a:pt x="2005" y="3313"/>
                    </a:cubicBezTo>
                    <a:cubicBezTo>
                      <a:pt x="2092" y="3331"/>
                      <a:pt x="2092" y="3331"/>
                      <a:pt x="2092" y="3331"/>
                    </a:cubicBezTo>
                    <a:cubicBezTo>
                      <a:pt x="2097" y="3294"/>
                      <a:pt x="2097" y="3294"/>
                      <a:pt x="2097" y="3294"/>
                    </a:cubicBezTo>
                    <a:cubicBezTo>
                      <a:pt x="2115" y="3290"/>
                      <a:pt x="2115" y="3290"/>
                      <a:pt x="2115" y="3290"/>
                    </a:cubicBezTo>
                    <a:cubicBezTo>
                      <a:pt x="2143" y="3331"/>
                      <a:pt x="2143" y="3331"/>
                      <a:pt x="2143" y="3331"/>
                    </a:cubicBezTo>
                    <a:cubicBezTo>
                      <a:pt x="2175" y="3308"/>
                      <a:pt x="2175" y="3308"/>
                      <a:pt x="2175" y="3308"/>
                    </a:cubicBezTo>
                    <a:cubicBezTo>
                      <a:pt x="2170" y="3257"/>
                      <a:pt x="2170" y="3257"/>
                      <a:pt x="2170" y="3257"/>
                    </a:cubicBezTo>
                    <a:cubicBezTo>
                      <a:pt x="2124" y="3225"/>
                      <a:pt x="2124" y="3225"/>
                      <a:pt x="2124" y="3225"/>
                    </a:cubicBezTo>
                    <a:cubicBezTo>
                      <a:pt x="2129" y="3179"/>
                      <a:pt x="2129" y="3179"/>
                      <a:pt x="2129" y="3179"/>
                    </a:cubicBezTo>
                    <a:cubicBezTo>
                      <a:pt x="2166" y="3170"/>
                      <a:pt x="2166" y="3170"/>
                      <a:pt x="2166" y="3170"/>
                    </a:cubicBezTo>
                    <a:cubicBezTo>
                      <a:pt x="2175" y="3143"/>
                      <a:pt x="2175" y="3143"/>
                      <a:pt x="2175" y="3143"/>
                    </a:cubicBezTo>
                    <a:cubicBezTo>
                      <a:pt x="2147" y="3120"/>
                      <a:pt x="2147" y="3120"/>
                      <a:pt x="2147" y="3120"/>
                    </a:cubicBezTo>
                    <a:cubicBezTo>
                      <a:pt x="2156" y="3092"/>
                      <a:pt x="2156" y="3092"/>
                      <a:pt x="2156" y="3092"/>
                    </a:cubicBezTo>
                    <a:cubicBezTo>
                      <a:pt x="2212" y="3074"/>
                      <a:pt x="2212" y="3074"/>
                      <a:pt x="2212" y="3074"/>
                    </a:cubicBezTo>
                    <a:cubicBezTo>
                      <a:pt x="2212" y="3055"/>
                      <a:pt x="2212" y="3055"/>
                      <a:pt x="2212" y="3055"/>
                    </a:cubicBezTo>
                    <a:cubicBezTo>
                      <a:pt x="2152" y="3060"/>
                      <a:pt x="2152" y="3060"/>
                      <a:pt x="2152" y="3060"/>
                    </a:cubicBezTo>
                    <a:cubicBezTo>
                      <a:pt x="2152" y="3009"/>
                      <a:pt x="2152" y="3009"/>
                      <a:pt x="2152" y="3009"/>
                    </a:cubicBezTo>
                    <a:cubicBezTo>
                      <a:pt x="2235" y="2996"/>
                      <a:pt x="2235" y="2996"/>
                      <a:pt x="2235" y="2996"/>
                    </a:cubicBezTo>
                    <a:cubicBezTo>
                      <a:pt x="2336" y="2968"/>
                      <a:pt x="2336" y="2968"/>
                      <a:pt x="2336" y="2968"/>
                    </a:cubicBezTo>
                    <a:cubicBezTo>
                      <a:pt x="2510" y="2895"/>
                      <a:pt x="2510" y="2895"/>
                      <a:pt x="2510" y="2895"/>
                    </a:cubicBezTo>
                    <a:cubicBezTo>
                      <a:pt x="2584" y="2835"/>
                      <a:pt x="2584" y="2835"/>
                      <a:pt x="2584" y="2835"/>
                    </a:cubicBezTo>
                    <a:cubicBezTo>
                      <a:pt x="2667" y="2826"/>
                      <a:pt x="2667" y="2826"/>
                      <a:pt x="2667" y="2826"/>
                    </a:cubicBezTo>
                    <a:cubicBezTo>
                      <a:pt x="2754" y="2835"/>
                      <a:pt x="2754" y="2835"/>
                      <a:pt x="2754" y="2835"/>
                    </a:cubicBezTo>
                    <a:cubicBezTo>
                      <a:pt x="2800" y="2853"/>
                      <a:pt x="2800" y="2853"/>
                      <a:pt x="2800" y="2853"/>
                    </a:cubicBezTo>
                    <a:cubicBezTo>
                      <a:pt x="2828" y="2936"/>
                      <a:pt x="2828" y="2936"/>
                      <a:pt x="2828" y="2936"/>
                    </a:cubicBezTo>
                    <a:cubicBezTo>
                      <a:pt x="2878" y="2922"/>
                      <a:pt x="2878" y="2922"/>
                      <a:pt x="2878" y="2922"/>
                    </a:cubicBezTo>
                    <a:cubicBezTo>
                      <a:pt x="2966" y="2959"/>
                      <a:pt x="2966" y="2959"/>
                      <a:pt x="2966" y="2959"/>
                    </a:cubicBezTo>
                    <a:cubicBezTo>
                      <a:pt x="2975" y="3014"/>
                      <a:pt x="2975" y="3014"/>
                      <a:pt x="2975" y="3014"/>
                    </a:cubicBezTo>
                    <a:cubicBezTo>
                      <a:pt x="3053" y="3000"/>
                      <a:pt x="3053" y="3000"/>
                      <a:pt x="3053" y="3000"/>
                    </a:cubicBezTo>
                    <a:cubicBezTo>
                      <a:pt x="3071" y="2959"/>
                      <a:pt x="3071" y="2959"/>
                      <a:pt x="3071" y="2959"/>
                    </a:cubicBezTo>
                    <a:cubicBezTo>
                      <a:pt x="3103" y="2922"/>
                      <a:pt x="3103" y="2922"/>
                      <a:pt x="3103" y="2922"/>
                    </a:cubicBezTo>
                    <a:cubicBezTo>
                      <a:pt x="3186" y="2931"/>
                      <a:pt x="3186" y="2931"/>
                      <a:pt x="3186" y="2931"/>
                    </a:cubicBezTo>
                    <a:cubicBezTo>
                      <a:pt x="3186" y="2977"/>
                      <a:pt x="3186" y="2977"/>
                      <a:pt x="3186" y="2977"/>
                    </a:cubicBezTo>
                    <a:cubicBezTo>
                      <a:pt x="3209" y="3046"/>
                      <a:pt x="3209" y="3046"/>
                      <a:pt x="3209" y="3046"/>
                    </a:cubicBezTo>
                    <a:cubicBezTo>
                      <a:pt x="3306" y="3106"/>
                      <a:pt x="3306" y="3106"/>
                      <a:pt x="3306" y="3106"/>
                    </a:cubicBezTo>
                    <a:cubicBezTo>
                      <a:pt x="3338" y="3184"/>
                      <a:pt x="3338" y="3184"/>
                      <a:pt x="3338" y="3184"/>
                    </a:cubicBezTo>
                    <a:cubicBezTo>
                      <a:pt x="3398" y="3290"/>
                      <a:pt x="3398" y="3290"/>
                      <a:pt x="3398" y="3290"/>
                    </a:cubicBezTo>
                    <a:cubicBezTo>
                      <a:pt x="3563" y="3290"/>
                      <a:pt x="3563" y="3290"/>
                      <a:pt x="3563" y="3290"/>
                    </a:cubicBezTo>
                    <a:cubicBezTo>
                      <a:pt x="3637" y="3290"/>
                      <a:pt x="3637" y="3290"/>
                      <a:pt x="3637" y="3290"/>
                    </a:cubicBezTo>
                    <a:cubicBezTo>
                      <a:pt x="3738" y="3409"/>
                      <a:pt x="3738" y="3409"/>
                      <a:pt x="3738" y="3409"/>
                    </a:cubicBezTo>
                    <a:cubicBezTo>
                      <a:pt x="3867" y="3446"/>
                      <a:pt x="3867" y="3446"/>
                      <a:pt x="3867" y="3446"/>
                    </a:cubicBezTo>
                    <a:cubicBezTo>
                      <a:pt x="3876" y="3478"/>
                      <a:pt x="3876" y="3478"/>
                      <a:pt x="3876" y="3478"/>
                    </a:cubicBezTo>
                    <a:cubicBezTo>
                      <a:pt x="3894" y="3478"/>
                      <a:pt x="3894" y="3478"/>
                      <a:pt x="3894" y="3478"/>
                    </a:cubicBezTo>
                    <a:cubicBezTo>
                      <a:pt x="3917" y="3441"/>
                      <a:pt x="3917" y="3441"/>
                      <a:pt x="3917" y="3441"/>
                    </a:cubicBezTo>
                    <a:cubicBezTo>
                      <a:pt x="4027" y="3418"/>
                      <a:pt x="4027" y="3418"/>
                      <a:pt x="4027" y="3418"/>
                    </a:cubicBezTo>
                    <a:cubicBezTo>
                      <a:pt x="4078" y="3349"/>
                      <a:pt x="4078" y="3349"/>
                      <a:pt x="4078" y="3349"/>
                    </a:cubicBezTo>
                    <a:cubicBezTo>
                      <a:pt x="4115" y="3345"/>
                      <a:pt x="4115" y="3345"/>
                      <a:pt x="4115" y="3345"/>
                    </a:cubicBezTo>
                    <a:cubicBezTo>
                      <a:pt x="4165" y="3299"/>
                      <a:pt x="4165" y="3299"/>
                      <a:pt x="4165" y="3299"/>
                    </a:cubicBezTo>
                    <a:cubicBezTo>
                      <a:pt x="4202" y="3299"/>
                      <a:pt x="4202" y="3299"/>
                      <a:pt x="4202" y="3299"/>
                    </a:cubicBezTo>
                    <a:cubicBezTo>
                      <a:pt x="4257" y="3336"/>
                      <a:pt x="4257" y="3336"/>
                      <a:pt x="4257" y="3336"/>
                    </a:cubicBezTo>
                    <a:cubicBezTo>
                      <a:pt x="4317" y="3331"/>
                      <a:pt x="4317" y="3331"/>
                      <a:pt x="4317" y="3331"/>
                    </a:cubicBezTo>
                    <a:cubicBezTo>
                      <a:pt x="4395" y="3409"/>
                      <a:pt x="4395" y="3409"/>
                      <a:pt x="4395" y="3409"/>
                    </a:cubicBezTo>
                    <a:cubicBezTo>
                      <a:pt x="4418" y="3409"/>
                      <a:pt x="4418" y="3409"/>
                      <a:pt x="4418" y="3409"/>
                    </a:cubicBezTo>
                    <a:cubicBezTo>
                      <a:pt x="4432" y="3372"/>
                      <a:pt x="4432" y="3372"/>
                      <a:pt x="4432" y="3372"/>
                    </a:cubicBezTo>
                    <a:cubicBezTo>
                      <a:pt x="4483" y="3372"/>
                      <a:pt x="4483" y="3372"/>
                      <a:pt x="4483" y="3372"/>
                    </a:cubicBezTo>
                    <a:cubicBezTo>
                      <a:pt x="4487" y="3405"/>
                      <a:pt x="4487" y="3405"/>
                      <a:pt x="4487" y="3405"/>
                    </a:cubicBezTo>
                    <a:cubicBezTo>
                      <a:pt x="4570" y="3395"/>
                      <a:pt x="4570" y="3395"/>
                      <a:pt x="4570" y="3395"/>
                    </a:cubicBezTo>
                    <a:cubicBezTo>
                      <a:pt x="4579" y="3327"/>
                      <a:pt x="4579" y="3327"/>
                      <a:pt x="4579" y="3327"/>
                    </a:cubicBezTo>
                    <a:cubicBezTo>
                      <a:pt x="4552" y="3267"/>
                      <a:pt x="4552" y="3267"/>
                      <a:pt x="4552" y="3267"/>
                    </a:cubicBezTo>
                    <a:cubicBezTo>
                      <a:pt x="4602" y="3221"/>
                      <a:pt x="4602" y="3221"/>
                      <a:pt x="4602" y="3221"/>
                    </a:cubicBezTo>
                    <a:cubicBezTo>
                      <a:pt x="4639" y="3170"/>
                      <a:pt x="4639" y="3170"/>
                      <a:pt x="4639" y="3170"/>
                    </a:cubicBezTo>
                    <a:cubicBezTo>
                      <a:pt x="4800" y="3216"/>
                      <a:pt x="4800" y="3216"/>
                      <a:pt x="4800" y="3216"/>
                    </a:cubicBezTo>
                    <a:cubicBezTo>
                      <a:pt x="4910" y="3368"/>
                      <a:pt x="4910" y="3368"/>
                      <a:pt x="4910" y="3368"/>
                    </a:cubicBezTo>
                    <a:cubicBezTo>
                      <a:pt x="5034" y="3322"/>
                      <a:pt x="5034" y="3322"/>
                      <a:pt x="5034" y="3322"/>
                    </a:cubicBezTo>
                    <a:cubicBezTo>
                      <a:pt x="5204" y="3372"/>
                      <a:pt x="5204" y="3372"/>
                      <a:pt x="5204" y="3372"/>
                    </a:cubicBezTo>
                    <a:cubicBezTo>
                      <a:pt x="5218" y="3409"/>
                      <a:pt x="5218" y="3409"/>
                      <a:pt x="5218" y="3409"/>
                    </a:cubicBezTo>
                    <a:cubicBezTo>
                      <a:pt x="5301" y="3441"/>
                      <a:pt x="5301" y="3441"/>
                      <a:pt x="5301" y="3441"/>
                    </a:cubicBezTo>
                    <a:cubicBezTo>
                      <a:pt x="5328" y="3464"/>
                      <a:pt x="5328" y="3464"/>
                      <a:pt x="5328" y="3464"/>
                    </a:cubicBezTo>
                    <a:cubicBezTo>
                      <a:pt x="5425" y="3446"/>
                      <a:pt x="5425" y="3446"/>
                      <a:pt x="5425" y="3446"/>
                    </a:cubicBezTo>
                    <a:cubicBezTo>
                      <a:pt x="5494" y="3450"/>
                      <a:pt x="5494" y="3450"/>
                      <a:pt x="5494" y="3450"/>
                    </a:cubicBezTo>
                    <a:cubicBezTo>
                      <a:pt x="5572" y="3400"/>
                      <a:pt x="5572" y="3400"/>
                      <a:pt x="5572" y="3400"/>
                    </a:cubicBezTo>
                    <a:cubicBezTo>
                      <a:pt x="5604" y="3345"/>
                      <a:pt x="5604" y="3345"/>
                      <a:pt x="5604" y="3345"/>
                    </a:cubicBezTo>
                    <a:cubicBezTo>
                      <a:pt x="5659" y="3354"/>
                      <a:pt x="5659" y="3354"/>
                      <a:pt x="5659" y="3354"/>
                    </a:cubicBezTo>
                    <a:cubicBezTo>
                      <a:pt x="5728" y="3409"/>
                      <a:pt x="5728" y="3409"/>
                      <a:pt x="5728" y="3409"/>
                    </a:cubicBezTo>
                    <a:cubicBezTo>
                      <a:pt x="5804" y="3400"/>
                      <a:pt x="5804" y="3400"/>
                      <a:pt x="5804" y="3400"/>
                    </a:cubicBezTo>
                    <a:cubicBezTo>
                      <a:pt x="5839" y="3437"/>
                      <a:pt x="5839" y="3437"/>
                      <a:pt x="5839" y="3437"/>
                    </a:cubicBezTo>
                    <a:cubicBezTo>
                      <a:pt x="5940" y="3368"/>
                      <a:pt x="5940" y="3368"/>
                      <a:pt x="5940" y="3368"/>
                    </a:cubicBezTo>
                    <a:cubicBezTo>
                      <a:pt x="5935" y="3313"/>
                      <a:pt x="5935" y="3313"/>
                      <a:pt x="5935" y="3313"/>
                    </a:cubicBezTo>
                    <a:cubicBezTo>
                      <a:pt x="5967" y="3294"/>
                      <a:pt x="5967" y="3294"/>
                      <a:pt x="5967" y="3294"/>
                    </a:cubicBezTo>
                    <a:cubicBezTo>
                      <a:pt x="5995" y="3202"/>
                      <a:pt x="5995" y="3202"/>
                      <a:pt x="5995" y="3202"/>
                    </a:cubicBezTo>
                    <a:cubicBezTo>
                      <a:pt x="6041" y="3166"/>
                      <a:pt x="6041" y="3166"/>
                      <a:pt x="6041" y="3166"/>
                    </a:cubicBezTo>
                    <a:cubicBezTo>
                      <a:pt x="6046" y="3115"/>
                      <a:pt x="6046" y="3115"/>
                      <a:pt x="6046" y="3115"/>
                    </a:cubicBezTo>
                    <a:cubicBezTo>
                      <a:pt x="6000" y="3120"/>
                      <a:pt x="6000" y="3120"/>
                      <a:pt x="6000" y="3120"/>
                    </a:cubicBezTo>
                    <a:cubicBezTo>
                      <a:pt x="6064" y="3014"/>
                      <a:pt x="6064" y="3014"/>
                      <a:pt x="6064" y="3014"/>
                    </a:cubicBezTo>
                    <a:cubicBezTo>
                      <a:pt x="6211" y="2996"/>
                      <a:pt x="6211" y="2996"/>
                      <a:pt x="6211" y="2996"/>
                    </a:cubicBezTo>
                    <a:cubicBezTo>
                      <a:pt x="6312" y="3028"/>
                      <a:pt x="6312" y="3028"/>
                      <a:pt x="6312" y="3028"/>
                    </a:cubicBezTo>
                    <a:cubicBezTo>
                      <a:pt x="6381" y="3042"/>
                      <a:pt x="6381" y="3042"/>
                      <a:pt x="6381" y="3042"/>
                    </a:cubicBezTo>
                    <a:cubicBezTo>
                      <a:pt x="6441" y="3156"/>
                      <a:pt x="6441" y="3156"/>
                      <a:pt x="6441" y="3156"/>
                    </a:cubicBezTo>
                    <a:cubicBezTo>
                      <a:pt x="6446" y="3207"/>
                      <a:pt x="6446" y="3207"/>
                      <a:pt x="6446" y="3207"/>
                    </a:cubicBezTo>
                    <a:cubicBezTo>
                      <a:pt x="6491" y="3304"/>
                      <a:pt x="6491" y="3304"/>
                      <a:pt x="6491" y="3304"/>
                    </a:cubicBezTo>
                    <a:cubicBezTo>
                      <a:pt x="6505" y="3395"/>
                      <a:pt x="6505" y="3395"/>
                      <a:pt x="6505" y="3395"/>
                    </a:cubicBezTo>
                    <a:cubicBezTo>
                      <a:pt x="6565" y="3400"/>
                      <a:pt x="6565" y="3400"/>
                      <a:pt x="6565" y="3400"/>
                    </a:cubicBezTo>
                    <a:cubicBezTo>
                      <a:pt x="6625" y="3423"/>
                      <a:pt x="6625" y="3423"/>
                      <a:pt x="6625" y="3423"/>
                    </a:cubicBezTo>
                    <a:cubicBezTo>
                      <a:pt x="6703" y="3501"/>
                      <a:pt x="6703" y="3501"/>
                      <a:pt x="6703" y="3501"/>
                    </a:cubicBezTo>
                    <a:cubicBezTo>
                      <a:pt x="6731" y="3593"/>
                      <a:pt x="6731" y="3593"/>
                      <a:pt x="6731" y="3593"/>
                    </a:cubicBezTo>
                    <a:cubicBezTo>
                      <a:pt x="6781" y="3588"/>
                      <a:pt x="6781" y="3588"/>
                      <a:pt x="6781" y="3588"/>
                    </a:cubicBezTo>
                    <a:cubicBezTo>
                      <a:pt x="6813" y="3570"/>
                      <a:pt x="6813" y="3570"/>
                      <a:pt x="6813" y="3570"/>
                    </a:cubicBezTo>
                    <a:cubicBezTo>
                      <a:pt x="6878" y="3565"/>
                      <a:pt x="6878" y="3565"/>
                      <a:pt x="6878" y="3565"/>
                    </a:cubicBezTo>
                    <a:cubicBezTo>
                      <a:pt x="6951" y="3519"/>
                      <a:pt x="6951" y="3519"/>
                      <a:pt x="6951" y="3519"/>
                    </a:cubicBezTo>
                    <a:cubicBezTo>
                      <a:pt x="6979" y="3529"/>
                      <a:pt x="6979" y="3529"/>
                      <a:pt x="6979" y="3529"/>
                    </a:cubicBezTo>
                    <a:cubicBezTo>
                      <a:pt x="6956" y="3653"/>
                      <a:pt x="6956" y="3653"/>
                      <a:pt x="6956" y="3653"/>
                    </a:cubicBezTo>
                    <a:cubicBezTo>
                      <a:pt x="6905" y="3689"/>
                      <a:pt x="6905" y="3689"/>
                      <a:pt x="6905" y="3689"/>
                    </a:cubicBezTo>
                    <a:cubicBezTo>
                      <a:pt x="6873" y="3832"/>
                      <a:pt x="6873" y="3832"/>
                      <a:pt x="6873" y="3832"/>
                    </a:cubicBezTo>
                    <a:cubicBezTo>
                      <a:pt x="6818" y="3855"/>
                      <a:pt x="6818" y="3855"/>
                      <a:pt x="6818" y="3855"/>
                    </a:cubicBezTo>
                    <a:cubicBezTo>
                      <a:pt x="6767" y="3841"/>
                      <a:pt x="6767" y="3841"/>
                      <a:pt x="6767" y="3841"/>
                    </a:cubicBezTo>
                    <a:cubicBezTo>
                      <a:pt x="6712" y="3864"/>
                      <a:pt x="6712" y="3864"/>
                      <a:pt x="6712" y="3864"/>
                    </a:cubicBezTo>
                    <a:cubicBezTo>
                      <a:pt x="6740" y="3947"/>
                      <a:pt x="6740" y="3947"/>
                      <a:pt x="6740" y="3947"/>
                    </a:cubicBezTo>
                    <a:cubicBezTo>
                      <a:pt x="6731" y="4020"/>
                      <a:pt x="6731" y="4020"/>
                      <a:pt x="6731" y="4020"/>
                    </a:cubicBezTo>
                    <a:cubicBezTo>
                      <a:pt x="6682" y="4068"/>
                      <a:pt x="6682" y="4068"/>
                      <a:pt x="6682" y="4068"/>
                    </a:cubicBezTo>
                    <a:cubicBezTo>
                      <a:pt x="6700" y="4080"/>
                      <a:pt x="6700" y="4080"/>
                      <a:pt x="6700" y="4080"/>
                    </a:cubicBezTo>
                    <a:cubicBezTo>
                      <a:pt x="6746" y="4068"/>
                      <a:pt x="6746" y="4068"/>
                      <a:pt x="6746" y="4068"/>
                    </a:cubicBezTo>
                    <a:cubicBezTo>
                      <a:pt x="6755" y="4040"/>
                      <a:pt x="6755" y="4040"/>
                      <a:pt x="6755" y="4040"/>
                    </a:cubicBezTo>
                    <a:cubicBezTo>
                      <a:pt x="6777" y="4025"/>
                      <a:pt x="6777" y="4025"/>
                      <a:pt x="6777" y="4025"/>
                    </a:cubicBezTo>
                    <a:cubicBezTo>
                      <a:pt x="6807" y="4040"/>
                      <a:pt x="6807" y="4040"/>
                      <a:pt x="6807" y="4040"/>
                    </a:cubicBezTo>
                    <a:cubicBezTo>
                      <a:pt x="6816" y="4056"/>
                      <a:pt x="6816" y="4056"/>
                      <a:pt x="6816" y="4056"/>
                    </a:cubicBezTo>
                    <a:cubicBezTo>
                      <a:pt x="6856" y="4059"/>
                      <a:pt x="6856" y="4059"/>
                      <a:pt x="6856" y="4059"/>
                    </a:cubicBezTo>
                    <a:cubicBezTo>
                      <a:pt x="6878" y="4071"/>
                      <a:pt x="6878" y="4071"/>
                      <a:pt x="6878" y="4071"/>
                    </a:cubicBezTo>
                    <a:cubicBezTo>
                      <a:pt x="6908" y="4037"/>
                      <a:pt x="6908" y="4037"/>
                      <a:pt x="6908" y="4037"/>
                    </a:cubicBezTo>
                    <a:cubicBezTo>
                      <a:pt x="6979" y="4013"/>
                      <a:pt x="6979" y="4013"/>
                      <a:pt x="6979" y="4013"/>
                    </a:cubicBezTo>
                    <a:cubicBezTo>
                      <a:pt x="7046" y="3902"/>
                      <a:pt x="7046" y="3902"/>
                      <a:pt x="7046" y="3902"/>
                    </a:cubicBezTo>
                    <a:cubicBezTo>
                      <a:pt x="7101" y="3844"/>
                      <a:pt x="7101" y="3844"/>
                      <a:pt x="7101" y="3844"/>
                    </a:cubicBezTo>
                    <a:cubicBezTo>
                      <a:pt x="7160" y="3789"/>
                      <a:pt x="7160" y="3789"/>
                      <a:pt x="7160" y="3789"/>
                    </a:cubicBezTo>
                    <a:cubicBezTo>
                      <a:pt x="7169" y="3716"/>
                      <a:pt x="7169" y="3716"/>
                      <a:pt x="7169" y="3716"/>
                    </a:cubicBezTo>
                    <a:cubicBezTo>
                      <a:pt x="7203" y="3654"/>
                      <a:pt x="7203" y="3654"/>
                      <a:pt x="7203" y="3654"/>
                    </a:cubicBezTo>
                    <a:cubicBezTo>
                      <a:pt x="7267" y="3587"/>
                      <a:pt x="7267" y="3587"/>
                      <a:pt x="7267" y="3587"/>
                    </a:cubicBezTo>
                    <a:cubicBezTo>
                      <a:pt x="7285" y="3562"/>
                      <a:pt x="7285" y="3562"/>
                      <a:pt x="7285" y="3562"/>
                    </a:cubicBezTo>
                    <a:cubicBezTo>
                      <a:pt x="7319" y="3470"/>
                      <a:pt x="7319" y="3470"/>
                      <a:pt x="7319" y="3470"/>
                    </a:cubicBezTo>
                    <a:cubicBezTo>
                      <a:pt x="7319" y="3437"/>
                      <a:pt x="7319" y="3437"/>
                      <a:pt x="7319" y="3437"/>
                    </a:cubicBezTo>
                    <a:cubicBezTo>
                      <a:pt x="7328" y="3369"/>
                      <a:pt x="7328" y="3369"/>
                      <a:pt x="7328" y="3369"/>
                    </a:cubicBezTo>
                    <a:cubicBezTo>
                      <a:pt x="7319" y="3336"/>
                      <a:pt x="7319" y="3336"/>
                      <a:pt x="7319" y="3336"/>
                    </a:cubicBezTo>
                    <a:cubicBezTo>
                      <a:pt x="7328" y="3262"/>
                      <a:pt x="7328" y="3262"/>
                      <a:pt x="7328" y="3262"/>
                    </a:cubicBezTo>
                    <a:cubicBezTo>
                      <a:pt x="7380" y="3183"/>
                      <a:pt x="7380" y="3183"/>
                      <a:pt x="7380" y="3183"/>
                    </a:cubicBezTo>
                    <a:cubicBezTo>
                      <a:pt x="7380" y="3127"/>
                      <a:pt x="7380" y="3127"/>
                      <a:pt x="7380" y="3127"/>
                    </a:cubicBezTo>
                    <a:cubicBezTo>
                      <a:pt x="7344" y="3097"/>
                      <a:pt x="7344" y="3097"/>
                      <a:pt x="7344" y="3097"/>
                    </a:cubicBezTo>
                    <a:cubicBezTo>
                      <a:pt x="7340" y="3075"/>
                      <a:pt x="7340" y="3075"/>
                      <a:pt x="7340" y="3075"/>
                    </a:cubicBezTo>
                    <a:cubicBezTo>
                      <a:pt x="7368" y="3091"/>
                      <a:pt x="7368" y="3091"/>
                      <a:pt x="7368" y="3091"/>
                    </a:cubicBezTo>
                    <a:cubicBezTo>
                      <a:pt x="7371" y="3066"/>
                      <a:pt x="7371" y="3066"/>
                      <a:pt x="7371" y="3066"/>
                    </a:cubicBezTo>
                    <a:cubicBezTo>
                      <a:pt x="7347" y="3023"/>
                      <a:pt x="7347" y="3023"/>
                      <a:pt x="7347" y="3023"/>
                    </a:cubicBezTo>
                    <a:cubicBezTo>
                      <a:pt x="7316" y="2993"/>
                      <a:pt x="7316" y="2993"/>
                      <a:pt x="7316" y="2993"/>
                    </a:cubicBezTo>
                    <a:cubicBezTo>
                      <a:pt x="7294" y="2950"/>
                      <a:pt x="7294" y="2950"/>
                      <a:pt x="7294" y="2950"/>
                    </a:cubicBezTo>
                    <a:cubicBezTo>
                      <a:pt x="7218" y="2934"/>
                      <a:pt x="7218" y="2934"/>
                      <a:pt x="7218" y="2934"/>
                    </a:cubicBezTo>
                    <a:cubicBezTo>
                      <a:pt x="7203" y="2996"/>
                      <a:pt x="7203" y="2996"/>
                      <a:pt x="7203" y="2996"/>
                    </a:cubicBezTo>
                    <a:cubicBezTo>
                      <a:pt x="7175" y="2999"/>
                      <a:pt x="7175" y="2999"/>
                      <a:pt x="7175" y="2999"/>
                    </a:cubicBezTo>
                    <a:cubicBezTo>
                      <a:pt x="7144" y="3014"/>
                      <a:pt x="7144" y="3014"/>
                      <a:pt x="7144" y="3014"/>
                    </a:cubicBezTo>
                    <a:cubicBezTo>
                      <a:pt x="7138" y="3002"/>
                      <a:pt x="7138" y="3002"/>
                      <a:pt x="7138" y="3002"/>
                    </a:cubicBezTo>
                    <a:cubicBezTo>
                      <a:pt x="7150" y="2971"/>
                      <a:pt x="7150" y="2971"/>
                      <a:pt x="7150" y="2971"/>
                    </a:cubicBezTo>
                    <a:cubicBezTo>
                      <a:pt x="7135" y="2937"/>
                      <a:pt x="7135" y="2937"/>
                      <a:pt x="7135" y="2937"/>
                    </a:cubicBezTo>
                    <a:cubicBezTo>
                      <a:pt x="7108" y="2956"/>
                      <a:pt x="7108" y="2956"/>
                      <a:pt x="7108" y="2956"/>
                    </a:cubicBezTo>
                    <a:cubicBezTo>
                      <a:pt x="7086" y="2980"/>
                      <a:pt x="7086" y="2980"/>
                      <a:pt x="7086" y="2980"/>
                    </a:cubicBezTo>
                    <a:cubicBezTo>
                      <a:pt x="7083" y="2901"/>
                      <a:pt x="7083" y="2901"/>
                      <a:pt x="7083" y="2901"/>
                    </a:cubicBezTo>
                    <a:cubicBezTo>
                      <a:pt x="7034" y="2888"/>
                      <a:pt x="7034" y="2888"/>
                      <a:pt x="7034" y="2888"/>
                    </a:cubicBezTo>
                    <a:cubicBezTo>
                      <a:pt x="7009" y="2895"/>
                      <a:pt x="7009" y="2895"/>
                      <a:pt x="7009" y="2895"/>
                    </a:cubicBezTo>
                    <a:cubicBezTo>
                      <a:pt x="6976" y="2873"/>
                      <a:pt x="6976" y="2873"/>
                      <a:pt x="6976" y="2873"/>
                    </a:cubicBezTo>
                    <a:cubicBezTo>
                      <a:pt x="6982" y="2852"/>
                      <a:pt x="6982" y="2852"/>
                      <a:pt x="6982" y="2852"/>
                    </a:cubicBezTo>
                    <a:cubicBezTo>
                      <a:pt x="7025" y="2836"/>
                      <a:pt x="7025" y="2836"/>
                      <a:pt x="7025" y="2836"/>
                    </a:cubicBezTo>
                    <a:cubicBezTo>
                      <a:pt x="7062" y="2800"/>
                      <a:pt x="7062" y="2800"/>
                      <a:pt x="7062" y="2800"/>
                    </a:cubicBezTo>
                    <a:cubicBezTo>
                      <a:pt x="7117" y="2760"/>
                      <a:pt x="7117" y="2760"/>
                      <a:pt x="7117" y="2760"/>
                    </a:cubicBezTo>
                    <a:cubicBezTo>
                      <a:pt x="7135" y="2732"/>
                      <a:pt x="7135" y="2732"/>
                      <a:pt x="7135" y="2732"/>
                    </a:cubicBezTo>
                    <a:cubicBezTo>
                      <a:pt x="7184" y="2674"/>
                      <a:pt x="7184" y="2674"/>
                      <a:pt x="7184" y="2674"/>
                    </a:cubicBezTo>
                    <a:cubicBezTo>
                      <a:pt x="7187" y="2643"/>
                      <a:pt x="7187" y="2643"/>
                      <a:pt x="7187" y="2643"/>
                    </a:cubicBezTo>
                    <a:cubicBezTo>
                      <a:pt x="7261" y="2591"/>
                      <a:pt x="7261" y="2591"/>
                      <a:pt x="7261" y="2591"/>
                    </a:cubicBezTo>
                    <a:cubicBezTo>
                      <a:pt x="7319" y="2524"/>
                      <a:pt x="7319" y="2524"/>
                      <a:pt x="7319" y="2524"/>
                    </a:cubicBezTo>
                    <a:cubicBezTo>
                      <a:pt x="7331" y="2487"/>
                      <a:pt x="7331" y="2487"/>
                      <a:pt x="7331" y="2487"/>
                    </a:cubicBezTo>
                    <a:cubicBezTo>
                      <a:pt x="7402" y="2426"/>
                      <a:pt x="7402" y="2426"/>
                      <a:pt x="7402" y="2426"/>
                    </a:cubicBezTo>
                    <a:cubicBezTo>
                      <a:pt x="7414" y="2389"/>
                      <a:pt x="7414" y="2389"/>
                      <a:pt x="7414" y="2389"/>
                    </a:cubicBezTo>
                    <a:cubicBezTo>
                      <a:pt x="7469" y="2346"/>
                      <a:pt x="7469" y="2346"/>
                      <a:pt x="7469" y="2346"/>
                    </a:cubicBezTo>
                    <a:cubicBezTo>
                      <a:pt x="7527" y="2334"/>
                      <a:pt x="7527" y="2334"/>
                      <a:pt x="7527" y="2334"/>
                    </a:cubicBezTo>
                    <a:cubicBezTo>
                      <a:pt x="7580" y="2337"/>
                      <a:pt x="7580" y="2337"/>
                      <a:pt x="7580" y="2337"/>
                    </a:cubicBezTo>
                    <a:cubicBezTo>
                      <a:pt x="7613" y="2325"/>
                      <a:pt x="7613" y="2325"/>
                      <a:pt x="7613" y="2325"/>
                    </a:cubicBezTo>
                    <a:cubicBezTo>
                      <a:pt x="7678" y="2328"/>
                      <a:pt x="7678" y="2328"/>
                      <a:pt x="7678" y="2328"/>
                    </a:cubicBezTo>
                    <a:cubicBezTo>
                      <a:pt x="7659" y="2349"/>
                      <a:pt x="7659" y="2349"/>
                      <a:pt x="7659" y="2349"/>
                    </a:cubicBezTo>
                    <a:cubicBezTo>
                      <a:pt x="7674" y="2371"/>
                      <a:pt x="7674" y="2371"/>
                      <a:pt x="7674" y="2371"/>
                    </a:cubicBezTo>
                    <a:cubicBezTo>
                      <a:pt x="7705" y="2361"/>
                      <a:pt x="7705" y="2361"/>
                      <a:pt x="7705" y="2361"/>
                    </a:cubicBezTo>
                    <a:cubicBezTo>
                      <a:pt x="7733" y="2331"/>
                      <a:pt x="7733" y="2331"/>
                      <a:pt x="7733" y="2331"/>
                    </a:cubicBezTo>
                    <a:cubicBezTo>
                      <a:pt x="7757" y="2349"/>
                      <a:pt x="7757" y="2349"/>
                      <a:pt x="7757" y="2349"/>
                    </a:cubicBezTo>
                    <a:cubicBezTo>
                      <a:pt x="7828" y="2343"/>
                      <a:pt x="7828" y="2343"/>
                      <a:pt x="7828" y="2343"/>
                    </a:cubicBezTo>
                    <a:cubicBezTo>
                      <a:pt x="7852" y="2349"/>
                      <a:pt x="7852" y="2349"/>
                      <a:pt x="7852" y="2349"/>
                    </a:cubicBezTo>
                    <a:cubicBezTo>
                      <a:pt x="7886" y="2297"/>
                      <a:pt x="7886" y="2297"/>
                      <a:pt x="7886" y="2297"/>
                    </a:cubicBezTo>
                    <a:cubicBezTo>
                      <a:pt x="7932" y="2294"/>
                      <a:pt x="7932" y="2294"/>
                      <a:pt x="7932" y="2294"/>
                    </a:cubicBezTo>
                    <a:cubicBezTo>
                      <a:pt x="7969" y="2300"/>
                      <a:pt x="7969" y="2300"/>
                      <a:pt x="7969" y="2300"/>
                    </a:cubicBezTo>
                    <a:cubicBezTo>
                      <a:pt x="8045" y="2303"/>
                      <a:pt x="8045" y="2303"/>
                      <a:pt x="8045" y="2303"/>
                    </a:cubicBezTo>
                    <a:cubicBezTo>
                      <a:pt x="8061" y="2337"/>
                      <a:pt x="8061" y="2337"/>
                      <a:pt x="8061" y="2337"/>
                    </a:cubicBezTo>
                    <a:cubicBezTo>
                      <a:pt x="8036" y="2352"/>
                      <a:pt x="8036" y="2352"/>
                      <a:pt x="8036" y="2352"/>
                    </a:cubicBezTo>
                    <a:cubicBezTo>
                      <a:pt x="8021" y="2374"/>
                      <a:pt x="8021" y="2374"/>
                      <a:pt x="8021" y="2374"/>
                    </a:cubicBezTo>
                    <a:cubicBezTo>
                      <a:pt x="8042" y="2389"/>
                      <a:pt x="8042" y="2389"/>
                      <a:pt x="8042" y="2389"/>
                    </a:cubicBezTo>
                    <a:cubicBezTo>
                      <a:pt x="8076" y="2371"/>
                      <a:pt x="8076" y="2371"/>
                      <a:pt x="8076" y="2371"/>
                    </a:cubicBezTo>
                    <a:cubicBezTo>
                      <a:pt x="8116" y="2383"/>
                      <a:pt x="8116" y="2383"/>
                      <a:pt x="8116" y="2383"/>
                    </a:cubicBezTo>
                    <a:cubicBezTo>
                      <a:pt x="8162" y="2346"/>
                      <a:pt x="8162" y="2346"/>
                      <a:pt x="8162" y="2346"/>
                    </a:cubicBezTo>
                    <a:cubicBezTo>
                      <a:pt x="8189" y="2380"/>
                      <a:pt x="8189" y="2380"/>
                      <a:pt x="8189" y="2380"/>
                    </a:cubicBezTo>
                    <a:cubicBezTo>
                      <a:pt x="8214" y="2383"/>
                      <a:pt x="8214" y="2383"/>
                      <a:pt x="8214" y="2383"/>
                    </a:cubicBezTo>
                    <a:cubicBezTo>
                      <a:pt x="8220" y="2355"/>
                      <a:pt x="8220" y="2355"/>
                      <a:pt x="8220" y="2355"/>
                    </a:cubicBezTo>
                    <a:cubicBezTo>
                      <a:pt x="8269" y="2346"/>
                      <a:pt x="8269" y="2346"/>
                      <a:pt x="8269" y="2346"/>
                    </a:cubicBezTo>
                    <a:cubicBezTo>
                      <a:pt x="8269" y="2310"/>
                      <a:pt x="8269" y="2310"/>
                      <a:pt x="8269" y="2310"/>
                    </a:cubicBezTo>
                    <a:cubicBezTo>
                      <a:pt x="8242" y="2294"/>
                      <a:pt x="8242" y="2294"/>
                      <a:pt x="8242" y="2294"/>
                    </a:cubicBezTo>
                    <a:cubicBezTo>
                      <a:pt x="8211" y="2306"/>
                      <a:pt x="8211" y="2306"/>
                      <a:pt x="8211" y="2306"/>
                    </a:cubicBezTo>
                    <a:cubicBezTo>
                      <a:pt x="8208" y="2267"/>
                      <a:pt x="8208" y="2267"/>
                      <a:pt x="8208" y="2267"/>
                    </a:cubicBezTo>
                    <a:cubicBezTo>
                      <a:pt x="8232" y="2245"/>
                      <a:pt x="8232" y="2245"/>
                      <a:pt x="8232" y="2245"/>
                    </a:cubicBezTo>
                    <a:cubicBezTo>
                      <a:pt x="8257" y="2208"/>
                      <a:pt x="8257" y="2208"/>
                      <a:pt x="8257" y="2208"/>
                    </a:cubicBezTo>
                    <a:cubicBezTo>
                      <a:pt x="8306" y="2172"/>
                      <a:pt x="8306" y="2172"/>
                      <a:pt x="8306" y="2172"/>
                    </a:cubicBezTo>
                    <a:cubicBezTo>
                      <a:pt x="8306" y="2147"/>
                      <a:pt x="8306" y="2147"/>
                      <a:pt x="8306" y="2147"/>
                    </a:cubicBezTo>
                    <a:cubicBezTo>
                      <a:pt x="8370" y="2092"/>
                      <a:pt x="8370" y="2092"/>
                      <a:pt x="8370" y="2092"/>
                    </a:cubicBezTo>
                    <a:cubicBezTo>
                      <a:pt x="8361" y="2049"/>
                      <a:pt x="8361" y="2049"/>
                      <a:pt x="8361" y="2049"/>
                    </a:cubicBezTo>
                    <a:cubicBezTo>
                      <a:pt x="8361" y="2049"/>
                      <a:pt x="8366" y="2045"/>
                      <a:pt x="8373" y="2040"/>
                    </a:cubicBezTo>
                    <a:cubicBezTo>
                      <a:pt x="8387" y="2030"/>
                      <a:pt x="8407" y="2015"/>
                      <a:pt x="8407" y="2015"/>
                    </a:cubicBezTo>
                    <a:cubicBezTo>
                      <a:pt x="8487" y="2012"/>
                      <a:pt x="8487" y="2012"/>
                      <a:pt x="8487" y="2012"/>
                    </a:cubicBezTo>
                    <a:cubicBezTo>
                      <a:pt x="8514" y="1988"/>
                      <a:pt x="8514" y="1988"/>
                      <a:pt x="8514" y="1988"/>
                    </a:cubicBezTo>
                    <a:cubicBezTo>
                      <a:pt x="8551" y="2015"/>
                      <a:pt x="8551" y="2015"/>
                      <a:pt x="8551" y="2015"/>
                    </a:cubicBezTo>
                    <a:cubicBezTo>
                      <a:pt x="8563" y="2006"/>
                      <a:pt x="8563" y="2006"/>
                      <a:pt x="8563" y="2006"/>
                    </a:cubicBezTo>
                    <a:cubicBezTo>
                      <a:pt x="8579" y="1988"/>
                      <a:pt x="8579" y="1988"/>
                      <a:pt x="8579" y="1988"/>
                    </a:cubicBezTo>
                    <a:cubicBezTo>
                      <a:pt x="8603" y="2009"/>
                      <a:pt x="8603" y="2009"/>
                      <a:pt x="8603" y="2009"/>
                    </a:cubicBezTo>
                    <a:cubicBezTo>
                      <a:pt x="8603" y="2009"/>
                      <a:pt x="8601" y="2027"/>
                      <a:pt x="8599" y="2040"/>
                    </a:cubicBezTo>
                    <a:cubicBezTo>
                      <a:pt x="8720" y="2040"/>
                      <a:pt x="8720" y="2040"/>
                      <a:pt x="8720" y="2040"/>
                    </a:cubicBezTo>
                    <a:cubicBezTo>
                      <a:pt x="8720" y="2040"/>
                      <a:pt x="8720" y="2040"/>
                      <a:pt x="8720" y="2040"/>
                    </a:cubicBezTo>
                    <a:cubicBezTo>
                      <a:pt x="8775" y="2037"/>
                      <a:pt x="8775" y="2037"/>
                      <a:pt x="8775" y="2037"/>
                    </a:cubicBezTo>
                    <a:cubicBezTo>
                      <a:pt x="8784" y="2009"/>
                      <a:pt x="8784" y="2009"/>
                      <a:pt x="8784" y="2009"/>
                    </a:cubicBezTo>
                    <a:cubicBezTo>
                      <a:pt x="8769" y="1988"/>
                      <a:pt x="8769" y="1988"/>
                      <a:pt x="8769" y="1988"/>
                    </a:cubicBezTo>
                    <a:cubicBezTo>
                      <a:pt x="8802" y="1902"/>
                      <a:pt x="8802" y="1902"/>
                      <a:pt x="8802" y="1902"/>
                    </a:cubicBezTo>
                    <a:cubicBezTo>
                      <a:pt x="8864" y="1875"/>
                      <a:pt x="8864" y="1875"/>
                      <a:pt x="8864" y="1875"/>
                    </a:cubicBezTo>
                    <a:cubicBezTo>
                      <a:pt x="8903" y="1914"/>
                      <a:pt x="8903" y="1914"/>
                      <a:pt x="8903" y="1914"/>
                    </a:cubicBezTo>
                    <a:cubicBezTo>
                      <a:pt x="8861" y="1930"/>
                      <a:pt x="8861" y="1930"/>
                      <a:pt x="8861" y="1930"/>
                    </a:cubicBezTo>
                    <a:cubicBezTo>
                      <a:pt x="8845" y="1985"/>
                      <a:pt x="8845" y="1985"/>
                      <a:pt x="8845" y="1985"/>
                    </a:cubicBezTo>
                    <a:cubicBezTo>
                      <a:pt x="8833" y="2015"/>
                      <a:pt x="8833" y="2015"/>
                      <a:pt x="8833" y="2015"/>
                    </a:cubicBezTo>
                    <a:cubicBezTo>
                      <a:pt x="8833" y="2015"/>
                      <a:pt x="8832" y="2026"/>
                      <a:pt x="8830" y="2040"/>
                    </a:cubicBezTo>
                    <a:cubicBezTo>
                      <a:pt x="8828" y="2062"/>
                      <a:pt x="8824" y="2092"/>
                      <a:pt x="8824" y="2092"/>
                    </a:cubicBezTo>
                    <a:cubicBezTo>
                      <a:pt x="8815" y="2107"/>
                      <a:pt x="8815" y="2107"/>
                      <a:pt x="8815" y="2107"/>
                    </a:cubicBezTo>
                    <a:cubicBezTo>
                      <a:pt x="8812" y="2141"/>
                      <a:pt x="8812" y="2141"/>
                      <a:pt x="8812" y="2141"/>
                    </a:cubicBezTo>
                    <a:cubicBezTo>
                      <a:pt x="8707" y="2184"/>
                      <a:pt x="8707" y="2184"/>
                      <a:pt x="8707" y="2184"/>
                    </a:cubicBezTo>
                    <a:cubicBezTo>
                      <a:pt x="8692" y="2221"/>
                      <a:pt x="8692" y="2221"/>
                      <a:pt x="8692" y="2221"/>
                    </a:cubicBezTo>
                    <a:cubicBezTo>
                      <a:pt x="8631" y="2300"/>
                      <a:pt x="8631" y="2300"/>
                      <a:pt x="8631" y="2300"/>
                    </a:cubicBezTo>
                    <a:cubicBezTo>
                      <a:pt x="8597" y="2306"/>
                      <a:pt x="8597" y="2306"/>
                      <a:pt x="8597" y="2306"/>
                    </a:cubicBezTo>
                    <a:cubicBezTo>
                      <a:pt x="8591" y="2359"/>
                      <a:pt x="8591" y="2359"/>
                      <a:pt x="8591" y="2359"/>
                    </a:cubicBezTo>
                    <a:cubicBezTo>
                      <a:pt x="8520" y="2420"/>
                      <a:pt x="8520" y="2420"/>
                      <a:pt x="8520" y="2420"/>
                    </a:cubicBezTo>
                    <a:cubicBezTo>
                      <a:pt x="8517" y="2441"/>
                      <a:pt x="8517" y="2441"/>
                      <a:pt x="8517" y="2441"/>
                    </a:cubicBezTo>
                    <a:cubicBezTo>
                      <a:pt x="8478" y="2475"/>
                      <a:pt x="8478" y="2475"/>
                      <a:pt x="8478" y="2475"/>
                    </a:cubicBezTo>
                    <a:cubicBezTo>
                      <a:pt x="8453" y="2484"/>
                      <a:pt x="8453" y="2484"/>
                      <a:pt x="8453" y="2484"/>
                    </a:cubicBezTo>
                    <a:cubicBezTo>
                      <a:pt x="8432" y="2512"/>
                      <a:pt x="8432" y="2512"/>
                      <a:pt x="8432" y="2512"/>
                    </a:cubicBezTo>
                    <a:cubicBezTo>
                      <a:pt x="8376" y="2512"/>
                      <a:pt x="8376" y="2512"/>
                      <a:pt x="8376" y="2512"/>
                    </a:cubicBezTo>
                    <a:cubicBezTo>
                      <a:pt x="8364" y="2619"/>
                      <a:pt x="8364" y="2619"/>
                      <a:pt x="8364" y="2619"/>
                    </a:cubicBezTo>
                    <a:cubicBezTo>
                      <a:pt x="8355" y="2637"/>
                      <a:pt x="8355" y="2637"/>
                      <a:pt x="8355" y="2637"/>
                    </a:cubicBezTo>
                    <a:cubicBezTo>
                      <a:pt x="8309" y="2692"/>
                      <a:pt x="8309" y="2692"/>
                      <a:pt x="8309" y="2692"/>
                    </a:cubicBezTo>
                    <a:cubicBezTo>
                      <a:pt x="8300" y="2806"/>
                      <a:pt x="8300" y="2806"/>
                      <a:pt x="8300" y="2806"/>
                    </a:cubicBezTo>
                    <a:cubicBezTo>
                      <a:pt x="8309" y="2916"/>
                      <a:pt x="8309" y="2916"/>
                      <a:pt x="8309" y="2916"/>
                    </a:cubicBezTo>
                    <a:cubicBezTo>
                      <a:pt x="8312" y="2974"/>
                      <a:pt x="8312" y="2974"/>
                      <a:pt x="8312" y="2974"/>
                    </a:cubicBezTo>
                    <a:cubicBezTo>
                      <a:pt x="8327" y="3014"/>
                      <a:pt x="8327" y="3014"/>
                      <a:pt x="8327" y="3014"/>
                    </a:cubicBezTo>
                    <a:cubicBezTo>
                      <a:pt x="8352" y="3118"/>
                      <a:pt x="8352" y="3118"/>
                      <a:pt x="8352" y="3118"/>
                    </a:cubicBezTo>
                    <a:cubicBezTo>
                      <a:pt x="8358" y="3173"/>
                      <a:pt x="8358" y="3173"/>
                      <a:pt x="8358" y="3173"/>
                    </a:cubicBezTo>
                    <a:cubicBezTo>
                      <a:pt x="8355" y="3232"/>
                      <a:pt x="8355" y="3232"/>
                      <a:pt x="8355" y="3232"/>
                    </a:cubicBezTo>
                    <a:cubicBezTo>
                      <a:pt x="8370" y="3274"/>
                      <a:pt x="8370" y="3274"/>
                      <a:pt x="8370" y="3274"/>
                    </a:cubicBezTo>
                    <a:cubicBezTo>
                      <a:pt x="8358" y="3293"/>
                      <a:pt x="8358" y="3293"/>
                      <a:pt x="8358" y="3293"/>
                    </a:cubicBezTo>
                    <a:cubicBezTo>
                      <a:pt x="8386" y="3287"/>
                      <a:pt x="8386" y="3287"/>
                      <a:pt x="8386" y="3287"/>
                    </a:cubicBezTo>
                    <a:cubicBezTo>
                      <a:pt x="8490" y="3152"/>
                      <a:pt x="8490" y="3152"/>
                      <a:pt x="8490" y="3152"/>
                    </a:cubicBezTo>
                    <a:cubicBezTo>
                      <a:pt x="8496" y="3118"/>
                      <a:pt x="8496" y="3118"/>
                      <a:pt x="8496" y="3118"/>
                    </a:cubicBezTo>
                    <a:cubicBezTo>
                      <a:pt x="8508" y="3060"/>
                      <a:pt x="8508" y="3060"/>
                      <a:pt x="8508" y="3060"/>
                    </a:cubicBezTo>
                    <a:cubicBezTo>
                      <a:pt x="8548" y="3048"/>
                      <a:pt x="8548" y="3048"/>
                      <a:pt x="8548" y="3048"/>
                    </a:cubicBezTo>
                    <a:cubicBezTo>
                      <a:pt x="8585" y="3060"/>
                      <a:pt x="8585" y="3060"/>
                      <a:pt x="8585" y="3060"/>
                    </a:cubicBezTo>
                    <a:cubicBezTo>
                      <a:pt x="8597" y="3036"/>
                      <a:pt x="8597" y="3036"/>
                      <a:pt x="8597" y="3036"/>
                    </a:cubicBezTo>
                    <a:cubicBezTo>
                      <a:pt x="8582" y="2956"/>
                      <a:pt x="8582" y="2956"/>
                      <a:pt x="8582" y="2956"/>
                    </a:cubicBezTo>
                    <a:cubicBezTo>
                      <a:pt x="8664" y="2888"/>
                      <a:pt x="8664" y="2888"/>
                      <a:pt x="8664" y="2888"/>
                    </a:cubicBezTo>
                    <a:cubicBezTo>
                      <a:pt x="8677" y="2907"/>
                      <a:pt x="8677" y="2907"/>
                      <a:pt x="8677" y="2907"/>
                    </a:cubicBezTo>
                    <a:cubicBezTo>
                      <a:pt x="8704" y="2898"/>
                      <a:pt x="8704" y="2898"/>
                      <a:pt x="8704" y="2898"/>
                    </a:cubicBezTo>
                    <a:cubicBezTo>
                      <a:pt x="8723" y="2852"/>
                      <a:pt x="8723" y="2852"/>
                      <a:pt x="8723" y="2852"/>
                    </a:cubicBezTo>
                    <a:cubicBezTo>
                      <a:pt x="8701" y="2821"/>
                      <a:pt x="8701" y="2821"/>
                      <a:pt x="8701" y="2821"/>
                    </a:cubicBezTo>
                    <a:cubicBezTo>
                      <a:pt x="8692" y="2803"/>
                      <a:pt x="8692" y="2803"/>
                      <a:pt x="8692" y="2803"/>
                    </a:cubicBezTo>
                    <a:cubicBezTo>
                      <a:pt x="8720" y="2729"/>
                      <a:pt x="8720" y="2729"/>
                      <a:pt x="8720" y="2729"/>
                    </a:cubicBezTo>
                    <a:cubicBezTo>
                      <a:pt x="8763" y="2683"/>
                      <a:pt x="8763" y="2683"/>
                      <a:pt x="8763" y="2683"/>
                    </a:cubicBezTo>
                    <a:cubicBezTo>
                      <a:pt x="8763" y="2729"/>
                      <a:pt x="8763" y="2729"/>
                      <a:pt x="8763" y="2729"/>
                    </a:cubicBezTo>
                    <a:cubicBezTo>
                      <a:pt x="8796" y="2729"/>
                      <a:pt x="8796" y="2729"/>
                      <a:pt x="8796" y="2729"/>
                    </a:cubicBezTo>
                    <a:cubicBezTo>
                      <a:pt x="8812" y="2714"/>
                      <a:pt x="8812" y="2714"/>
                      <a:pt x="8812" y="2714"/>
                    </a:cubicBezTo>
                    <a:cubicBezTo>
                      <a:pt x="8793" y="2649"/>
                      <a:pt x="8793" y="2649"/>
                      <a:pt x="8793" y="2649"/>
                    </a:cubicBezTo>
                    <a:cubicBezTo>
                      <a:pt x="8763" y="2634"/>
                      <a:pt x="8763" y="2634"/>
                      <a:pt x="8763" y="2634"/>
                    </a:cubicBezTo>
                    <a:cubicBezTo>
                      <a:pt x="8759" y="2579"/>
                      <a:pt x="8759" y="2579"/>
                      <a:pt x="8759" y="2579"/>
                    </a:cubicBezTo>
                    <a:cubicBezTo>
                      <a:pt x="8802" y="2539"/>
                      <a:pt x="8802" y="2539"/>
                      <a:pt x="8802" y="2539"/>
                    </a:cubicBezTo>
                    <a:cubicBezTo>
                      <a:pt x="8796" y="2524"/>
                      <a:pt x="8796" y="2524"/>
                      <a:pt x="8796" y="2524"/>
                    </a:cubicBezTo>
                    <a:cubicBezTo>
                      <a:pt x="8753" y="2506"/>
                      <a:pt x="8753" y="2506"/>
                      <a:pt x="8753" y="2506"/>
                    </a:cubicBezTo>
                    <a:cubicBezTo>
                      <a:pt x="8744" y="2527"/>
                      <a:pt x="8744" y="2527"/>
                      <a:pt x="8744" y="2527"/>
                    </a:cubicBezTo>
                    <a:cubicBezTo>
                      <a:pt x="8710" y="2493"/>
                      <a:pt x="8710" y="2493"/>
                      <a:pt x="8710" y="2493"/>
                    </a:cubicBezTo>
                    <a:cubicBezTo>
                      <a:pt x="8729" y="2423"/>
                      <a:pt x="8729" y="2423"/>
                      <a:pt x="8729" y="2423"/>
                    </a:cubicBezTo>
                    <a:cubicBezTo>
                      <a:pt x="8753" y="2411"/>
                      <a:pt x="8753" y="2411"/>
                      <a:pt x="8753" y="2411"/>
                    </a:cubicBezTo>
                    <a:cubicBezTo>
                      <a:pt x="8787" y="2359"/>
                      <a:pt x="8787" y="2359"/>
                      <a:pt x="8787" y="2359"/>
                    </a:cubicBezTo>
                    <a:cubicBezTo>
                      <a:pt x="8799" y="2297"/>
                      <a:pt x="8799" y="2297"/>
                      <a:pt x="8799" y="2297"/>
                    </a:cubicBezTo>
                    <a:cubicBezTo>
                      <a:pt x="8845" y="2251"/>
                      <a:pt x="8845" y="2251"/>
                      <a:pt x="8845" y="2251"/>
                    </a:cubicBezTo>
                    <a:cubicBezTo>
                      <a:pt x="8876" y="2254"/>
                      <a:pt x="8876" y="2254"/>
                      <a:pt x="8876" y="2254"/>
                    </a:cubicBezTo>
                    <a:cubicBezTo>
                      <a:pt x="8901" y="2270"/>
                      <a:pt x="8901" y="2270"/>
                      <a:pt x="8901" y="2270"/>
                    </a:cubicBezTo>
                    <a:cubicBezTo>
                      <a:pt x="8925" y="2236"/>
                      <a:pt x="8925" y="2236"/>
                      <a:pt x="8925" y="2236"/>
                    </a:cubicBezTo>
                    <a:cubicBezTo>
                      <a:pt x="8952" y="2215"/>
                      <a:pt x="8952" y="2215"/>
                      <a:pt x="8952" y="2215"/>
                    </a:cubicBezTo>
                    <a:cubicBezTo>
                      <a:pt x="8986" y="2184"/>
                      <a:pt x="8986" y="2184"/>
                      <a:pt x="8986" y="2184"/>
                    </a:cubicBezTo>
                    <a:cubicBezTo>
                      <a:pt x="8992" y="2196"/>
                      <a:pt x="8992" y="2196"/>
                      <a:pt x="8992" y="2196"/>
                    </a:cubicBezTo>
                    <a:cubicBezTo>
                      <a:pt x="8968" y="2242"/>
                      <a:pt x="8968" y="2242"/>
                      <a:pt x="8968" y="2242"/>
                    </a:cubicBezTo>
                    <a:cubicBezTo>
                      <a:pt x="8971" y="2288"/>
                      <a:pt x="8971" y="2288"/>
                      <a:pt x="8971" y="2288"/>
                    </a:cubicBezTo>
                    <a:cubicBezTo>
                      <a:pt x="9005" y="2264"/>
                      <a:pt x="9005" y="2264"/>
                      <a:pt x="9005" y="2264"/>
                    </a:cubicBezTo>
                    <a:cubicBezTo>
                      <a:pt x="9032" y="2208"/>
                      <a:pt x="9032" y="2208"/>
                      <a:pt x="9032" y="2208"/>
                    </a:cubicBezTo>
                    <a:cubicBezTo>
                      <a:pt x="9146" y="2156"/>
                      <a:pt x="9146" y="2156"/>
                      <a:pt x="9146" y="2156"/>
                    </a:cubicBezTo>
                    <a:cubicBezTo>
                      <a:pt x="9204" y="2187"/>
                      <a:pt x="9204" y="2187"/>
                      <a:pt x="9204" y="2187"/>
                    </a:cubicBezTo>
                    <a:cubicBezTo>
                      <a:pt x="9219" y="2218"/>
                      <a:pt x="9219" y="2218"/>
                      <a:pt x="9219" y="2218"/>
                    </a:cubicBezTo>
                    <a:cubicBezTo>
                      <a:pt x="9225" y="2254"/>
                      <a:pt x="9225" y="2254"/>
                      <a:pt x="9225" y="2254"/>
                    </a:cubicBezTo>
                    <a:cubicBezTo>
                      <a:pt x="9256" y="2236"/>
                      <a:pt x="9256" y="2236"/>
                      <a:pt x="9256" y="2236"/>
                    </a:cubicBezTo>
                    <a:cubicBezTo>
                      <a:pt x="9265" y="2205"/>
                      <a:pt x="9265" y="2205"/>
                      <a:pt x="9265" y="2205"/>
                    </a:cubicBezTo>
                    <a:cubicBezTo>
                      <a:pt x="9308" y="2156"/>
                      <a:pt x="9308" y="2156"/>
                      <a:pt x="9308" y="2156"/>
                    </a:cubicBezTo>
                    <a:cubicBezTo>
                      <a:pt x="9372" y="2123"/>
                      <a:pt x="9372" y="2123"/>
                      <a:pt x="9372" y="2123"/>
                    </a:cubicBezTo>
                    <a:cubicBezTo>
                      <a:pt x="9391" y="2086"/>
                      <a:pt x="9391" y="2086"/>
                      <a:pt x="9391" y="2086"/>
                    </a:cubicBezTo>
                    <a:cubicBezTo>
                      <a:pt x="9424" y="2077"/>
                      <a:pt x="9424" y="2077"/>
                      <a:pt x="9424" y="2077"/>
                    </a:cubicBezTo>
                    <a:cubicBezTo>
                      <a:pt x="9424" y="2077"/>
                      <a:pt x="9443" y="2053"/>
                      <a:pt x="9454" y="2040"/>
                    </a:cubicBezTo>
                    <a:cubicBezTo>
                      <a:pt x="9458" y="2035"/>
                      <a:pt x="9461" y="2031"/>
                      <a:pt x="9461" y="2031"/>
                    </a:cubicBezTo>
                    <a:cubicBezTo>
                      <a:pt x="9498" y="2025"/>
                      <a:pt x="9498" y="2025"/>
                      <a:pt x="9498" y="2025"/>
                    </a:cubicBezTo>
                    <a:cubicBezTo>
                      <a:pt x="9544" y="1979"/>
                      <a:pt x="9544" y="1979"/>
                      <a:pt x="9544" y="1979"/>
                    </a:cubicBezTo>
                    <a:cubicBezTo>
                      <a:pt x="9627" y="1960"/>
                      <a:pt x="9627" y="1960"/>
                      <a:pt x="9627" y="1960"/>
                    </a:cubicBezTo>
                    <a:cubicBezTo>
                      <a:pt x="9651" y="1920"/>
                      <a:pt x="9651" y="1920"/>
                      <a:pt x="9651" y="1920"/>
                    </a:cubicBezTo>
                    <a:cubicBezTo>
                      <a:pt x="9725" y="1908"/>
                      <a:pt x="9725" y="1908"/>
                      <a:pt x="9725" y="1908"/>
                    </a:cubicBezTo>
                    <a:cubicBezTo>
                      <a:pt x="9762" y="1930"/>
                      <a:pt x="9762" y="1930"/>
                      <a:pt x="9762" y="1930"/>
                    </a:cubicBezTo>
                    <a:cubicBezTo>
                      <a:pt x="9823" y="1942"/>
                      <a:pt x="9823" y="1942"/>
                      <a:pt x="9823" y="1942"/>
                    </a:cubicBezTo>
                    <a:cubicBezTo>
                      <a:pt x="9826" y="1914"/>
                      <a:pt x="9826" y="1914"/>
                      <a:pt x="9826" y="1914"/>
                    </a:cubicBezTo>
                    <a:cubicBezTo>
                      <a:pt x="9844" y="1868"/>
                      <a:pt x="9844" y="1868"/>
                      <a:pt x="9844" y="1868"/>
                    </a:cubicBezTo>
                    <a:cubicBezTo>
                      <a:pt x="9826" y="1853"/>
                      <a:pt x="9826" y="1853"/>
                      <a:pt x="9826" y="1853"/>
                    </a:cubicBezTo>
                    <a:cubicBezTo>
                      <a:pt x="9820" y="1795"/>
                      <a:pt x="9820" y="1795"/>
                      <a:pt x="9820" y="1795"/>
                    </a:cubicBezTo>
                    <a:cubicBezTo>
                      <a:pt x="9795" y="1774"/>
                      <a:pt x="9795" y="1774"/>
                      <a:pt x="9795" y="1774"/>
                    </a:cubicBezTo>
                    <a:cubicBezTo>
                      <a:pt x="9795" y="1694"/>
                      <a:pt x="9795" y="1694"/>
                      <a:pt x="9795" y="1694"/>
                    </a:cubicBezTo>
                    <a:cubicBezTo>
                      <a:pt x="9771" y="1675"/>
                      <a:pt x="9771" y="1675"/>
                      <a:pt x="9771" y="1675"/>
                    </a:cubicBezTo>
                    <a:cubicBezTo>
                      <a:pt x="9774" y="1648"/>
                      <a:pt x="9774" y="1648"/>
                      <a:pt x="9774" y="1648"/>
                    </a:cubicBezTo>
                    <a:cubicBezTo>
                      <a:pt x="9753" y="1639"/>
                      <a:pt x="9753" y="1639"/>
                      <a:pt x="9753" y="1639"/>
                    </a:cubicBezTo>
                    <a:cubicBezTo>
                      <a:pt x="9743" y="1666"/>
                      <a:pt x="9743" y="1666"/>
                      <a:pt x="9743" y="1666"/>
                    </a:cubicBezTo>
                    <a:cubicBezTo>
                      <a:pt x="9706" y="1636"/>
                      <a:pt x="9706" y="1636"/>
                      <a:pt x="9706" y="1636"/>
                    </a:cubicBezTo>
                    <a:cubicBezTo>
                      <a:pt x="9685" y="1620"/>
                      <a:pt x="9685" y="1620"/>
                      <a:pt x="9685" y="1620"/>
                    </a:cubicBezTo>
                    <a:cubicBezTo>
                      <a:pt x="9645" y="1611"/>
                      <a:pt x="9645" y="1611"/>
                      <a:pt x="9645" y="1611"/>
                    </a:cubicBezTo>
                    <a:cubicBezTo>
                      <a:pt x="9627" y="1568"/>
                      <a:pt x="9627" y="1568"/>
                      <a:pt x="9627" y="1568"/>
                    </a:cubicBezTo>
                    <a:cubicBezTo>
                      <a:pt x="9657" y="1571"/>
                      <a:pt x="9657" y="1571"/>
                      <a:pt x="9657" y="1571"/>
                    </a:cubicBezTo>
                    <a:cubicBezTo>
                      <a:pt x="9673" y="1593"/>
                      <a:pt x="9673" y="1593"/>
                      <a:pt x="9673" y="1593"/>
                    </a:cubicBezTo>
                    <a:cubicBezTo>
                      <a:pt x="9685" y="1581"/>
                      <a:pt x="9685" y="1581"/>
                      <a:pt x="9685" y="1581"/>
                    </a:cubicBezTo>
                    <a:cubicBezTo>
                      <a:pt x="9657" y="1556"/>
                      <a:pt x="9657" y="1556"/>
                      <a:pt x="9657" y="1556"/>
                    </a:cubicBezTo>
                    <a:cubicBezTo>
                      <a:pt x="9685" y="1541"/>
                      <a:pt x="9685" y="1541"/>
                      <a:pt x="9685" y="1541"/>
                    </a:cubicBezTo>
                    <a:cubicBezTo>
                      <a:pt x="9716" y="1574"/>
                      <a:pt x="9716" y="1574"/>
                      <a:pt x="9716" y="1574"/>
                    </a:cubicBezTo>
                    <a:cubicBezTo>
                      <a:pt x="9731" y="1605"/>
                      <a:pt x="9731" y="1605"/>
                      <a:pt x="9731" y="1605"/>
                    </a:cubicBezTo>
                    <a:cubicBezTo>
                      <a:pt x="9817" y="1599"/>
                      <a:pt x="9817" y="1599"/>
                      <a:pt x="9817" y="1599"/>
                    </a:cubicBezTo>
                    <a:cubicBezTo>
                      <a:pt x="9844" y="1565"/>
                      <a:pt x="9844" y="1565"/>
                      <a:pt x="9844" y="1565"/>
                    </a:cubicBezTo>
                    <a:cubicBezTo>
                      <a:pt x="9863" y="1553"/>
                      <a:pt x="9863" y="1553"/>
                      <a:pt x="9863" y="1553"/>
                    </a:cubicBezTo>
                    <a:cubicBezTo>
                      <a:pt x="9912" y="1495"/>
                      <a:pt x="9912" y="1495"/>
                      <a:pt x="9912" y="1495"/>
                    </a:cubicBezTo>
                    <a:cubicBezTo>
                      <a:pt x="9900" y="1455"/>
                      <a:pt x="9900" y="1455"/>
                      <a:pt x="9900" y="1455"/>
                    </a:cubicBezTo>
                    <a:cubicBezTo>
                      <a:pt x="9875" y="1388"/>
                      <a:pt x="9875" y="1388"/>
                      <a:pt x="9875" y="1388"/>
                    </a:cubicBezTo>
                    <a:cubicBezTo>
                      <a:pt x="9912" y="1363"/>
                      <a:pt x="9912" y="1363"/>
                      <a:pt x="9912" y="1363"/>
                    </a:cubicBezTo>
                    <a:cubicBezTo>
                      <a:pt x="9927" y="1369"/>
                      <a:pt x="9927" y="1369"/>
                      <a:pt x="9927" y="1369"/>
                    </a:cubicBezTo>
                    <a:cubicBezTo>
                      <a:pt x="9961" y="1354"/>
                      <a:pt x="9961" y="1354"/>
                      <a:pt x="9961" y="1354"/>
                    </a:cubicBezTo>
                    <a:cubicBezTo>
                      <a:pt x="9964" y="1384"/>
                      <a:pt x="9964" y="1384"/>
                      <a:pt x="9964" y="1384"/>
                    </a:cubicBezTo>
                    <a:cubicBezTo>
                      <a:pt x="9958" y="1412"/>
                      <a:pt x="9958" y="1412"/>
                      <a:pt x="9958" y="1412"/>
                    </a:cubicBezTo>
                    <a:cubicBezTo>
                      <a:pt x="9955" y="1461"/>
                      <a:pt x="9955" y="1461"/>
                      <a:pt x="9955" y="1461"/>
                    </a:cubicBezTo>
                    <a:cubicBezTo>
                      <a:pt x="9976" y="1486"/>
                      <a:pt x="9976" y="1486"/>
                      <a:pt x="9976" y="1486"/>
                    </a:cubicBezTo>
                    <a:cubicBezTo>
                      <a:pt x="10022" y="1483"/>
                      <a:pt x="10022" y="1483"/>
                      <a:pt x="10022" y="1483"/>
                    </a:cubicBezTo>
                    <a:cubicBezTo>
                      <a:pt x="10065" y="1476"/>
                      <a:pt x="10065" y="1476"/>
                      <a:pt x="10065" y="1476"/>
                    </a:cubicBezTo>
                    <a:cubicBezTo>
                      <a:pt x="10114" y="1495"/>
                      <a:pt x="10114" y="1495"/>
                      <a:pt x="10114" y="1495"/>
                    </a:cubicBezTo>
                    <a:cubicBezTo>
                      <a:pt x="10126" y="1513"/>
                      <a:pt x="10126" y="1513"/>
                      <a:pt x="10126" y="1513"/>
                    </a:cubicBezTo>
                    <a:cubicBezTo>
                      <a:pt x="10136" y="1590"/>
                      <a:pt x="10136" y="1590"/>
                      <a:pt x="10136" y="1590"/>
                    </a:cubicBezTo>
                    <a:cubicBezTo>
                      <a:pt x="10188" y="1581"/>
                      <a:pt x="10188" y="1581"/>
                      <a:pt x="10188" y="1581"/>
                    </a:cubicBezTo>
                    <a:cubicBezTo>
                      <a:pt x="10221" y="1599"/>
                      <a:pt x="10221" y="1599"/>
                      <a:pt x="10221" y="1599"/>
                    </a:cubicBezTo>
                    <a:cubicBezTo>
                      <a:pt x="10252" y="1645"/>
                      <a:pt x="10252" y="1645"/>
                      <a:pt x="10252" y="1645"/>
                    </a:cubicBezTo>
                    <a:cubicBezTo>
                      <a:pt x="10289" y="1666"/>
                      <a:pt x="10289" y="1666"/>
                      <a:pt x="10289" y="1666"/>
                    </a:cubicBezTo>
                    <a:cubicBezTo>
                      <a:pt x="10347" y="1642"/>
                      <a:pt x="10347" y="1642"/>
                      <a:pt x="10347" y="1642"/>
                    </a:cubicBezTo>
                    <a:cubicBezTo>
                      <a:pt x="10316" y="1614"/>
                      <a:pt x="10316" y="1614"/>
                      <a:pt x="10316" y="1614"/>
                    </a:cubicBezTo>
                    <a:cubicBezTo>
                      <a:pt x="10319" y="1577"/>
                      <a:pt x="10319" y="1577"/>
                      <a:pt x="10319" y="1577"/>
                    </a:cubicBezTo>
                    <a:cubicBezTo>
                      <a:pt x="10362" y="1544"/>
                      <a:pt x="10362" y="1544"/>
                      <a:pt x="10362" y="1544"/>
                    </a:cubicBezTo>
                    <a:cubicBezTo>
                      <a:pt x="10338" y="1516"/>
                      <a:pt x="10338" y="1516"/>
                      <a:pt x="10338" y="1516"/>
                    </a:cubicBezTo>
                    <a:cubicBezTo>
                      <a:pt x="10353" y="1504"/>
                      <a:pt x="10353" y="1504"/>
                      <a:pt x="10353" y="1504"/>
                    </a:cubicBezTo>
                    <a:cubicBezTo>
                      <a:pt x="10362" y="1483"/>
                      <a:pt x="10362" y="1483"/>
                      <a:pt x="10362" y="1483"/>
                    </a:cubicBezTo>
                    <a:cubicBezTo>
                      <a:pt x="10445" y="1464"/>
                      <a:pt x="10445" y="1464"/>
                      <a:pt x="10445" y="1464"/>
                    </a:cubicBezTo>
                    <a:cubicBezTo>
                      <a:pt x="10466" y="1440"/>
                      <a:pt x="10466" y="1440"/>
                      <a:pt x="10466" y="1440"/>
                    </a:cubicBezTo>
                    <a:cubicBezTo>
                      <a:pt x="10473" y="1406"/>
                      <a:pt x="10473" y="1406"/>
                      <a:pt x="10473" y="1406"/>
                    </a:cubicBezTo>
                    <a:cubicBezTo>
                      <a:pt x="10514" y="1401"/>
                      <a:pt x="10514" y="1401"/>
                      <a:pt x="10514" y="1401"/>
                    </a:cubicBezTo>
                    <a:cubicBezTo>
                      <a:pt x="10523" y="1369"/>
                      <a:pt x="10523" y="1369"/>
                      <a:pt x="10523" y="1369"/>
                    </a:cubicBezTo>
                    <a:lnTo>
                      <a:pt x="10445" y="132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9" name="Freeform 367"/>
              <p:cNvSpPr>
                <a:spLocks/>
              </p:cNvSpPr>
              <p:nvPr/>
            </p:nvSpPr>
            <p:spPr bwMode="auto">
              <a:xfrm>
                <a:off x="8584493" y="2263814"/>
                <a:ext cx="93160" cy="29035"/>
              </a:xfrm>
              <a:custGeom>
                <a:avLst/>
                <a:gdLst>
                  <a:gd name="T0" fmla="*/ 252 w 600"/>
                  <a:gd name="T1" fmla="*/ 177 h 187"/>
                  <a:gd name="T2" fmla="*/ 498 w 600"/>
                  <a:gd name="T3" fmla="*/ 187 h 187"/>
                  <a:gd name="T4" fmla="*/ 586 w 600"/>
                  <a:gd name="T5" fmla="*/ 135 h 187"/>
                  <a:gd name="T6" fmla="*/ 600 w 600"/>
                  <a:gd name="T7" fmla="*/ 87 h 187"/>
                  <a:gd name="T8" fmla="*/ 586 w 600"/>
                  <a:gd name="T9" fmla="*/ 66 h 187"/>
                  <a:gd name="T10" fmla="*/ 515 w 600"/>
                  <a:gd name="T11" fmla="*/ 66 h 187"/>
                  <a:gd name="T12" fmla="*/ 449 w 600"/>
                  <a:gd name="T13" fmla="*/ 12 h 187"/>
                  <a:gd name="T14" fmla="*/ 333 w 600"/>
                  <a:gd name="T15" fmla="*/ 17 h 187"/>
                  <a:gd name="T16" fmla="*/ 196 w 600"/>
                  <a:gd name="T17" fmla="*/ 38 h 187"/>
                  <a:gd name="T18" fmla="*/ 66 w 600"/>
                  <a:gd name="T19" fmla="*/ 0 h 187"/>
                  <a:gd name="T20" fmla="*/ 35 w 600"/>
                  <a:gd name="T21" fmla="*/ 5 h 187"/>
                  <a:gd name="T22" fmla="*/ 0 w 600"/>
                  <a:gd name="T23" fmla="*/ 57 h 187"/>
                  <a:gd name="T24" fmla="*/ 123 w 600"/>
                  <a:gd name="T25" fmla="*/ 130 h 187"/>
                  <a:gd name="T26" fmla="*/ 252 w 600"/>
                  <a:gd name="T27" fmla="*/ 17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187">
                    <a:moveTo>
                      <a:pt x="252" y="177"/>
                    </a:moveTo>
                    <a:lnTo>
                      <a:pt x="498" y="187"/>
                    </a:lnTo>
                    <a:lnTo>
                      <a:pt x="586" y="135"/>
                    </a:lnTo>
                    <a:lnTo>
                      <a:pt x="600" y="87"/>
                    </a:lnTo>
                    <a:lnTo>
                      <a:pt x="586" y="66"/>
                    </a:lnTo>
                    <a:lnTo>
                      <a:pt x="515" y="66"/>
                    </a:lnTo>
                    <a:lnTo>
                      <a:pt x="449" y="12"/>
                    </a:lnTo>
                    <a:lnTo>
                      <a:pt x="333" y="17"/>
                    </a:lnTo>
                    <a:lnTo>
                      <a:pt x="196" y="38"/>
                    </a:lnTo>
                    <a:lnTo>
                      <a:pt x="66" y="0"/>
                    </a:lnTo>
                    <a:lnTo>
                      <a:pt x="35" y="5"/>
                    </a:lnTo>
                    <a:lnTo>
                      <a:pt x="0" y="57"/>
                    </a:lnTo>
                    <a:lnTo>
                      <a:pt x="123" y="130"/>
                    </a:lnTo>
                    <a:lnTo>
                      <a:pt x="252" y="17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0" name="Freeform 368"/>
              <p:cNvSpPr>
                <a:spLocks/>
              </p:cNvSpPr>
              <p:nvPr/>
            </p:nvSpPr>
            <p:spPr bwMode="auto">
              <a:xfrm>
                <a:off x="7684103" y="2153730"/>
                <a:ext cx="78720" cy="35246"/>
              </a:xfrm>
              <a:custGeom>
                <a:avLst/>
                <a:gdLst>
                  <a:gd name="T0" fmla="*/ 115 w 507"/>
                  <a:gd name="T1" fmla="*/ 170 h 227"/>
                  <a:gd name="T2" fmla="*/ 160 w 507"/>
                  <a:gd name="T3" fmla="*/ 196 h 227"/>
                  <a:gd name="T4" fmla="*/ 269 w 507"/>
                  <a:gd name="T5" fmla="*/ 213 h 227"/>
                  <a:gd name="T6" fmla="*/ 477 w 507"/>
                  <a:gd name="T7" fmla="*/ 227 h 227"/>
                  <a:gd name="T8" fmla="*/ 507 w 507"/>
                  <a:gd name="T9" fmla="*/ 154 h 227"/>
                  <a:gd name="T10" fmla="*/ 434 w 507"/>
                  <a:gd name="T11" fmla="*/ 97 h 227"/>
                  <a:gd name="T12" fmla="*/ 326 w 507"/>
                  <a:gd name="T13" fmla="*/ 36 h 227"/>
                  <a:gd name="T14" fmla="*/ 311 w 507"/>
                  <a:gd name="T15" fmla="*/ 5 h 227"/>
                  <a:gd name="T16" fmla="*/ 122 w 507"/>
                  <a:gd name="T17" fmla="*/ 0 h 227"/>
                  <a:gd name="T18" fmla="*/ 66 w 507"/>
                  <a:gd name="T19" fmla="*/ 62 h 227"/>
                  <a:gd name="T20" fmla="*/ 59 w 507"/>
                  <a:gd name="T21" fmla="*/ 109 h 227"/>
                  <a:gd name="T22" fmla="*/ 0 w 507"/>
                  <a:gd name="T23" fmla="*/ 144 h 227"/>
                  <a:gd name="T24" fmla="*/ 7 w 507"/>
                  <a:gd name="T25" fmla="*/ 166 h 227"/>
                  <a:gd name="T26" fmla="*/ 115 w 507"/>
                  <a:gd name="T27" fmla="*/ 17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7" h="227">
                    <a:moveTo>
                      <a:pt x="115" y="170"/>
                    </a:moveTo>
                    <a:lnTo>
                      <a:pt x="160" y="196"/>
                    </a:lnTo>
                    <a:lnTo>
                      <a:pt x="269" y="213"/>
                    </a:lnTo>
                    <a:lnTo>
                      <a:pt x="477" y="227"/>
                    </a:lnTo>
                    <a:lnTo>
                      <a:pt x="507" y="154"/>
                    </a:lnTo>
                    <a:lnTo>
                      <a:pt x="434" y="97"/>
                    </a:lnTo>
                    <a:lnTo>
                      <a:pt x="326" y="36"/>
                    </a:lnTo>
                    <a:lnTo>
                      <a:pt x="311" y="5"/>
                    </a:lnTo>
                    <a:lnTo>
                      <a:pt x="122" y="0"/>
                    </a:lnTo>
                    <a:lnTo>
                      <a:pt x="66" y="62"/>
                    </a:lnTo>
                    <a:lnTo>
                      <a:pt x="59" y="109"/>
                    </a:lnTo>
                    <a:lnTo>
                      <a:pt x="0" y="144"/>
                    </a:lnTo>
                    <a:lnTo>
                      <a:pt x="7" y="166"/>
                    </a:lnTo>
                    <a:lnTo>
                      <a:pt x="115" y="17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1" name="Freeform 369"/>
              <p:cNvSpPr>
                <a:spLocks/>
              </p:cNvSpPr>
              <p:nvPr/>
            </p:nvSpPr>
            <p:spPr bwMode="auto">
              <a:xfrm>
                <a:off x="7598551" y="2046286"/>
                <a:ext cx="200294" cy="71888"/>
              </a:xfrm>
              <a:custGeom>
                <a:avLst/>
                <a:gdLst>
                  <a:gd name="T0" fmla="*/ 73 w 1290"/>
                  <a:gd name="T1" fmla="*/ 343 h 463"/>
                  <a:gd name="T2" fmla="*/ 130 w 1290"/>
                  <a:gd name="T3" fmla="*/ 343 h 463"/>
                  <a:gd name="T4" fmla="*/ 182 w 1290"/>
                  <a:gd name="T5" fmla="*/ 369 h 463"/>
                  <a:gd name="T6" fmla="*/ 168 w 1290"/>
                  <a:gd name="T7" fmla="*/ 407 h 463"/>
                  <a:gd name="T8" fmla="*/ 371 w 1290"/>
                  <a:gd name="T9" fmla="*/ 463 h 463"/>
                  <a:gd name="T10" fmla="*/ 414 w 1290"/>
                  <a:gd name="T11" fmla="*/ 428 h 463"/>
                  <a:gd name="T12" fmla="*/ 399 w 1290"/>
                  <a:gd name="T13" fmla="*/ 355 h 463"/>
                  <a:gd name="T14" fmla="*/ 442 w 1290"/>
                  <a:gd name="T15" fmla="*/ 338 h 463"/>
                  <a:gd name="T16" fmla="*/ 480 w 1290"/>
                  <a:gd name="T17" fmla="*/ 345 h 463"/>
                  <a:gd name="T18" fmla="*/ 484 w 1290"/>
                  <a:gd name="T19" fmla="*/ 385 h 463"/>
                  <a:gd name="T20" fmla="*/ 617 w 1290"/>
                  <a:gd name="T21" fmla="*/ 385 h 463"/>
                  <a:gd name="T22" fmla="*/ 732 w 1290"/>
                  <a:gd name="T23" fmla="*/ 319 h 463"/>
                  <a:gd name="T24" fmla="*/ 810 w 1290"/>
                  <a:gd name="T25" fmla="*/ 329 h 463"/>
                  <a:gd name="T26" fmla="*/ 820 w 1290"/>
                  <a:gd name="T27" fmla="*/ 385 h 463"/>
                  <a:gd name="T28" fmla="*/ 912 w 1290"/>
                  <a:gd name="T29" fmla="*/ 402 h 463"/>
                  <a:gd name="T30" fmla="*/ 1035 w 1290"/>
                  <a:gd name="T31" fmla="*/ 338 h 463"/>
                  <a:gd name="T32" fmla="*/ 950 w 1290"/>
                  <a:gd name="T33" fmla="*/ 333 h 463"/>
                  <a:gd name="T34" fmla="*/ 834 w 1290"/>
                  <a:gd name="T35" fmla="*/ 288 h 463"/>
                  <a:gd name="T36" fmla="*/ 803 w 1290"/>
                  <a:gd name="T37" fmla="*/ 208 h 463"/>
                  <a:gd name="T38" fmla="*/ 869 w 1290"/>
                  <a:gd name="T39" fmla="*/ 147 h 463"/>
                  <a:gd name="T40" fmla="*/ 921 w 1290"/>
                  <a:gd name="T41" fmla="*/ 147 h 463"/>
                  <a:gd name="T42" fmla="*/ 929 w 1290"/>
                  <a:gd name="T43" fmla="*/ 180 h 463"/>
                  <a:gd name="T44" fmla="*/ 884 w 1290"/>
                  <a:gd name="T45" fmla="*/ 199 h 463"/>
                  <a:gd name="T46" fmla="*/ 884 w 1290"/>
                  <a:gd name="T47" fmla="*/ 255 h 463"/>
                  <a:gd name="T48" fmla="*/ 964 w 1290"/>
                  <a:gd name="T49" fmla="*/ 293 h 463"/>
                  <a:gd name="T50" fmla="*/ 1058 w 1290"/>
                  <a:gd name="T51" fmla="*/ 284 h 463"/>
                  <a:gd name="T52" fmla="*/ 1115 w 1290"/>
                  <a:gd name="T53" fmla="*/ 307 h 463"/>
                  <a:gd name="T54" fmla="*/ 1231 w 1290"/>
                  <a:gd name="T55" fmla="*/ 234 h 463"/>
                  <a:gd name="T56" fmla="*/ 1188 w 1290"/>
                  <a:gd name="T57" fmla="*/ 210 h 463"/>
                  <a:gd name="T58" fmla="*/ 1290 w 1290"/>
                  <a:gd name="T59" fmla="*/ 189 h 463"/>
                  <a:gd name="T60" fmla="*/ 1269 w 1290"/>
                  <a:gd name="T61" fmla="*/ 156 h 463"/>
                  <a:gd name="T62" fmla="*/ 1143 w 1290"/>
                  <a:gd name="T63" fmla="*/ 142 h 463"/>
                  <a:gd name="T64" fmla="*/ 1035 w 1290"/>
                  <a:gd name="T65" fmla="*/ 90 h 463"/>
                  <a:gd name="T66" fmla="*/ 999 w 1290"/>
                  <a:gd name="T67" fmla="*/ 99 h 463"/>
                  <a:gd name="T68" fmla="*/ 898 w 1290"/>
                  <a:gd name="T69" fmla="*/ 99 h 463"/>
                  <a:gd name="T70" fmla="*/ 820 w 1290"/>
                  <a:gd name="T71" fmla="*/ 64 h 463"/>
                  <a:gd name="T72" fmla="*/ 782 w 1290"/>
                  <a:gd name="T73" fmla="*/ 26 h 463"/>
                  <a:gd name="T74" fmla="*/ 740 w 1290"/>
                  <a:gd name="T75" fmla="*/ 0 h 463"/>
                  <a:gd name="T76" fmla="*/ 688 w 1290"/>
                  <a:gd name="T77" fmla="*/ 5 h 463"/>
                  <a:gd name="T78" fmla="*/ 638 w 1290"/>
                  <a:gd name="T79" fmla="*/ 62 h 463"/>
                  <a:gd name="T80" fmla="*/ 631 w 1290"/>
                  <a:gd name="T81" fmla="*/ 168 h 463"/>
                  <a:gd name="T82" fmla="*/ 543 w 1290"/>
                  <a:gd name="T83" fmla="*/ 168 h 463"/>
                  <a:gd name="T84" fmla="*/ 508 w 1290"/>
                  <a:gd name="T85" fmla="*/ 149 h 463"/>
                  <a:gd name="T86" fmla="*/ 508 w 1290"/>
                  <a:gd name="T87" fmla="*/ 121 h 463"/>
                  <a:gd name="T88" fmla="*/ 414 w 1290"/>
                  <a:gd name="T89" fmla="*/ 99 h 463"/>
                  <a:gd name="T90" fmla="*/ 421 w 1290"/>
                  <a:gd name="T91" fmla="*/ 76 h 463"/>
                  <a:gd name="T92" fmla="*/ 470 w 1290"/>
                  <a:gd name="T93" fmla="*/ 57 h 463"/>
                  <a:gd name="T94" fmla="*/ 284 w 1290"/>
                  <a:gd name="T95" fmla="*/ 10 h 463"/>
                  <a:gd name="T96" fmla="*/ 182 w 1290"/>
                  <a:gd name="T97" fmla="*/ 45 h 463"/>
                  <a:gd name="T98" fmla="*/ 182 w 1290"/>
                  <a:gd name="T99" fmla="*/ 57 h 463"/>
                  <a:gd name="T100" fmla="*/ 80 w 1290"/>
                  <a:gd name="T101" fmla="*/ 64 h 463"/>
                  <a:gd name="T102" fmla="*/ 80 w 1290"/>
                  <a:gd name="T103" fmla="*/ 76 h 463"/>
                  <a:gd name="T104" fmla="*/ 109 w 1290"/>
                  <a:gd name="T105" fmla="*/ 118 h 463"/>
                  <a:gd name="T106" fmla="*/ 45 w 1290"/>
                  <a:gd name="T107" fmla="*/ 130 h 463"/>
                  <a:gd name="T108" fmla="*/ 38 w 1290"/>
                  <a:gd name="T109" fmla="*/ 142 h 463"/>
                  <a:gd name="T110" fmla="*/ 52 w 1290"/>
                  <a:gd name="T111" fmla="*/ 218 h 463"/>
                  <a:gd name="T112" fmla="*/ 0 w 1290"/>
                  <a:gd name="T113" fmla="*/ 248 h 463"/>
                  <a:gd name="T114" fmla="*/ 73 w 1290"/>
                  <a:gd name="T115" fmla="*/ 34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0" h="463">
                    <a:moveTo>
                      <a:pt x="73" y="343"/>
                    </a:moveTo>
                    <a:lnTo>
                      <a:pt x="130" y="343"/>
                    </a:lnTo>
                    <a:lnTo>
                      <a:pt x="182" y="369"/>
                    </a:lnTo>
                    <a:lnTo>
                      <a:pt x="168" y="407"/>
                    </a:lnTo>
                    <a:lnTo>
                      <a:pt x="371" y="463"/>
                    </a:lnTo>
                    <a:lnTo>
                      <a:pt x="414" y="428"/>
                    </a:lnTo>
                    <a:lnTo>
                      <a:pt x="399" y="355"/>
                    </a:lnTo>
                    <a:lnTo>
                      <a:pt x="442" y="338"/>
                    </a:lnTo>
                    <a:lnTo>
                      <a:pt x="480" y="345"/>
                    </a:lnTo>
                    <a:lnTo>
                      <a:pt x="484" y="385"/>
                    </a:lnTo>
                    <a:lnTo>
                      <a:pt x="617" y="385"/>
                    </a:lnTo>
                    <a:lnTo>
                      <a:pt x="732" y="319"/>
                    </a:lnTo>
                    <a:lnTo>
                      <a:pt x="810" y="329"/>
                    </a:lnTo>
                    <a:lnTo>
                      <a:pt x="820" y="385"/>
                    </a:lnTo>
                    <a:lnTo>
                      <a:pt x="912" y="402"/>
                    </a:lnTo>
                    <a:lnTo>
                      <a:pt x="1035" y="338"/>
                    </a:lnTo>
                    <a:lnTo>
                      <a:pt x="950" y="333"/>
                    </a:lnTo>
                    <a:lnTo>
                      <a:pt x="834" y="288"/>
                    </a:lnTo>
                    <a:lnTo>
                      <a:pt x="803" y="208"/>
                    </a:lnTo>
                    <a:lnTo>
                      <a:pt x="869" y="147"/>
                    </a:lnTo>
                    <a:lnTo>
                      <a:pt x="921" y="147"/>
                    </a:lnTo>
                    <a:lnTo>
                      <a:pt x="929" y="180"/>
                    </a:lnTo>
                    <a:lnTo>
                      <a:pt x="884" y="199"/>
                    </a:lnTo>
                    <a:lnTo>
                      <a:pt x="884" y="255"/>
                    </a:lnTo>
                    <a:lnTo>
                      <a:pt x="964" y="293"/>
                    </a:lnTo>
                    <a:lnTo>
                      <a:pt x="1058" y="284"/>
                    </a:lnTo>
                    <a:lnTo>
                      <a:pt x="1115" y="307"/>
                    </a:lnTo>
                    <a:lnTo>
                      <a:pt x="1231" y="234"/>
                    </a:lnTo>
                    <a:lnTo>
                      <a:pt x="1188" y="210"/>
                    </a:lnTo>
                    <a:lnTo>
                      <a:pt x="1290" y="189"/>
                    </a:lnTo>
                    <a:lnTo>
                      <a:pt x="1269" y="156"/>
                    </a:lnTo>
                    <a:lnTo>
                      <a:pt x="1143" y="142"/>
                    </a:lnTo>
                    <a:lnTo>
                      <a:pt x="1035" y="90"/>
                    </a:lnTo>
                    <a:lnTo>
                      <a:pt x="999" y="99"/>
                    </a:lnTo>
                    <a:lnTo>
                      <a:pt x="898" y="99"/>
                    </a:lnTo>
                    <a:lnTo>
                      <a:pt x="820" y="64"/>
                    </a:lnTo>
                    <a:lnTo>
                      <a:pt x="782" y="26"/>
                    </a:lnTo>
                    <a:lnTo>
                      <a:pt x="740" y="0"/>
                    </a:lnTo>
                    <a:lnTo>
                      <a:pt x="688" y="5"/>
                    </a:lnTo>
                    <a:lnTo>
                      <a:pt x="638" y="62"/>
                    </a:lnTo>
                    <a:lnTo>
                      <a:pt x="631" y="168"/>
                    </a:lnTo>
                    <a:lnTo>
                      <a:pt x="543" y="168"/>
                    </a:lnTo>
                    <a:lnTo>
                      <a:pt x="508" y="149"/>
                    </a:lnTo>
                    <a:lnTo>
                      <a:pt x="508" y="121"/>
                    </a:lnTo>
                    <a:lnTo>
                      <a:pt x="414" y="99"/>
                    </a:lnTo>
                    <a:lnTo>
                      <a:pt x="421" y="76"/>
                    </a:lnTo>
                    <a:lnTo>
                      <a:pt x="470" y="57"/>
                    </a:lnTo>
                    <a:lnTo>
                      <a:pt x="284" y="10"/>
                    </a:lnTo>
                    <a:lnTo>
                      <a:pt x="182" y="45"/>
                    </a:lnTo>
                    <a:lnTo>
                      <a:pt x="182" y="57"/>
                    </a:lnTo>
                    <a:lnTo>
                      <a:pt x="80" y="64"/>
                    </a:lnTo>
                    <a:lnTo>
                      <a:pt x="80" y="76"/>
                    </a:lnTo>
                    <a:lnTo>
                      <a:pt x="109" y="118"/>
                    </a:lnTo>
                    <a:lnTo>
                      <a:pt x="45" y="130"/>
                    </a:lnTo>
                    <a:lnTo>
                      <a:pt x="38" y="142"/>
                    </a:lnTo>
                    <a:lnTo>
                      <a:pt x="52" y="218"/>
                    </a:lnTo>
                    <a:lnTo>
                      <a:pt x="0" y="248"/>
                    </a:lnTo>
                    <a:lnTo>
                      <a:pt x="73" y="34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2" name="Freeform 370"/>
              <p:cNvSpPr>
                <a:spLocks/>
              </p:cNvSpPr>
              <p:nvPr/>
            </p:nvSpPr>
            <p:spPr bwMode="auto">
              <a:xfrm>
                <a:off x="7826637" y="2071594"/>
                <a:ext cx="109308" cy="38506"/>
              </a:xfrm>
              <a:custGeom>
                <a:avLst/>
                <a:gdLst>
                  <a:gd name="T0" fmla="*/ 109 w 704"/>
                  <a:gd name="T1" fmla="*/ 90 h 248"/>
                  <a:gd name="T2" fmla="*/ 123 w 704"/>
                  <a:gd name="T3" fmla="*/ 135 h 248"/>
                  <a:gd name="T4" fmla="*/ 218 w 704"/>
                  <a:gd name="T5" fmla="*/ 170 h 248"/>
                  <a:gd name="T6" fmla="*/ 378 w 704"/>
                  <a:gd name="T7" fmla="*/ 244 h 248"/>
                  <a:gd name="T8" fmla="*/ 522 w 704"/>
                  <a:gd name="T9" fmla="*/ 248 h 248"/>
                  <a:gd name="T10" fmla="*/ 674 w 704"/>
                  <a:gd name="T11" fmla="*/ 208 h 248"/>
                  <a:gd name="T12" fmla="*/ 704 w 704"/>
                  <a:gd name="T13" fmla="*/ 156 h 248"/>
                  <a:gd name="T14" fmla="*/ 659 w 704"/>
                  <a:gd name="T15" fmla="*/ 118 h 248"/>
                  <a:gd name="T16" fmla="*/ 508 w 704"/>
                  <a:gd name="T17" fmla="*/ 85 h 248"/>
                  <a:gd name="T18" fmla="*/ 378 w 704"/>
                  <a:gd name="T19" fmla="*/ 73 h 248"/>
                  <a:gd name="T20" fmla="*/ 333 w 704"/>
                  <a:gd name="T21" fmla="*/ 47 h 248"/>
                  <a:gd name="T22" fmla="*/ 133 w 704"/>
                  <a:gd name="T23" fmla="*/ 47 h 248"/>
                  <a:gd name="T24" fmla="*/ 52 w 704"/>
                  <a:gd name="T25" fmla="*/ 14 h 248"/>
                  <a:gd name="T26" fmla="*/ 0 w 704"/>
                  <a:gd name="T27" fmla="*/ 0 h 248"/>
                  <a:gd name="T28" fmla="*/ 17 w 704"/>
                  <a:gd name="T29" fmla="*/ 36 h 248"/>
                  <a:gd name="T30" fmla="*/ 109 w 704"/>
                  <a:gd name="T31" fmla="*/ 9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4" h="248">
                    <a:moveTo>
                      <a:pt x="109" y="90"/>
                    </a:moveTo>
                    <a:lnTo>
                      <a:pt x="123" y="135"/>
                    </a:lnTo>
                    <a:lnTo>
                      <a:pt x="218" y="170"/>
                    </a:lnTo>
                    <a:lnTo>
                      <a:pt x="378" y="244"/>
                    </a:lnTo>
                    <a:lnTo>
                      <a:pt x="522" y="248"/>
                    </a:lnTo>
                    <a:lnTo>
                      <a:pt x="674" y="208"/>
                    </a:lnTo>
                    <a:lnTo>
                      <a:pt x="704" y="156"/>
                    </a:lnTo>
                    <a:lnTo>
                      <a:pt x="659" y="118"/>
                    </a:lnTo>
                    <a:lnTo>
                      <a:pt x="508" y="85"/>
                    </a:lnTo>
                    <a:lnTo>
                      <a:pt x="378" y="73"/>
                    </a:lnTo>
                    <a:lnTo>
                      <a:pt x="333" y="47"/>
                    </a:lnTo>
                    <a:lnTo>
                      <a:pt x="133" y="47"/>
                    </a:lnTo>
                    <a:lnTo>
                      <a:pt x="52" y="14"/>
                    </a:lnTo>
                    <a:lnTo>
                      <a:pt x="0" y="0"/>
                    </a:lnTo>
                    <a:lnTo>
                      <a:pt x="17" y="36"/>
                    </a:lnTo>
                    <a:lnTo>
                      <a:pt x="109" y="9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3" name="Freeform 371"/>
              <p:cNvSpPr>
                <a:spLocks/>
              </p:cNvSpPr>
              <p:nvPr/>
            </p:nvSpPr>
            <p:spPr bwMode="auto">
              <a:xfrm>
                <a:off x="6706545" y="1891485"/>
                <a:ext cx="141603" cy="77478"/>
              </a:xfrm>
              <a:custGeom>
                <a:avLst/>
                <a:gdLst>
                  <a:gd name="T0" fmla="*/ 133 w 912"/>
                  <a:gd name="T1" fmla="*/ 364 h 499"/>
                  <a:gd name="T2" fmla="*/ 0 w 912"/>
                  <a:gd name="T3" fmla="*/ 418 h 499"/>
                  <a:gd name="T4" fmla="*/ 0 w 912"/>
                  <a:gd name="T5" fmla="*/ 452 h 499"/>
                  <a:gd name="T6" fmla="*/ 88 w 912"/>
                  <a:gd name="T7" fmla="*/ 499 h 499"/>
                  <a:gd name="T8" fmla="*/ 163 w 912"/>
                  <a:gd name="T9" fmla="*/ 452 h 499"/>
                  <a:gd name="T10" fmla="*/ 317 w 912"/>
                  <a:gd name="T11" fmla="*/ 428 h 499"/>
                  <a:gd name="T12" fmla="*/ 414 w 912"/>
                  <a:gd name="T13" fmla="*/ 404 h 499"/>
                  <a:gd name="T14" fmla="*/ 501 w 912"/>
                  <a:gd name="T15" fmla="*/ 404 h 499"/>
                  <a:gd name="T16" fmla="*/ 534 w 912"/>
                  <a:gd name="T17" fmla="*/ 437 h 499"/>
                  <a:gd name="T18" fmla="*/ 619 w 912"/>
                  <a:gd name="T19" fmla="*/ 409 h 499"/>
                  <a:gd name="T20" fmla="*/ 718 w 912"/>
                  <a:gd name="T21" fmla="*/ 409 h 499"/>
                  <a:gd name="T22" fmla="*/ 903 w 912"/>
                  <a:gd name="T23" fmla="*/ 331 h 499"/>
                  <a:gd name="T24" fmla="*/ 912 w 912"/>
                  <a:gd name="T25" fmla="*/ 260 h 499"/>
                  <a:gd name="T26" fmla="*/ 837 w 912"/>
                  <a:gd name="T27" fmla="*/ 213 h 499"/>
                  <a:gd name="T28" fmla="*/ 837 w 912"/>
                  <a:gd name="T29" fmla="*/ 170 h 499"/>
                  <a:gd name="T30" fmla="*/ 740 w 912"/>
                  <a:gd name="T31" fmla="*/ 118 h 499"/>
                  <a:gd name="T32" fmla="*/ 718 w 912"/>
                  <a:gd name="T33" fmla="*/ 76 h 499"/>
                  <a:gd name="T34" fmla="*/ 643 w 912"/>
                  <a:gd name="T35" fmla="*/ 71 h 499"/>
                  <a:gd name="T36" fmla="*/ 610 w 912"/>
                  <a:gd name="T37" fmla="*/ 114 h 499"/>
                  <a:gd name="T38" fmla="*/ 544 w 912"/>
                  <a:gd name="T39" fmla="*/ 137 h 499"/>
                  <a:gd name="T40" fmla="*/ 534 w 912"/>
                  <a:gd name="T41" fmla="*/ 71 h 499"/>
                  <a:gd name="T42" fmla="*/ 588 w 912"/>
                  <a:gd name="T43" fmla="*/ 48 h 499"/>
                  <a:gd name="T44" fmla="*/ 577 w 912"/>
                  <a:gd name="T45" fmla="*/ 10 h 499"/>
                  <a:gd name="T46" fmla="*/ 489 w 912"/>
                  <a:gd name="T47" fmla="*/ 0 h 499"/>
                  <a:gd name="T48" fmla="*/ 468 w 912"/>
                  <a:gd name="T49" fmla="*/ 57 h 499"/>
                  <a:gd name="T50" fmla="*/ 435 w 912"/>
                  <a:gd name="T51" fmla="*/ 57 h 499"/>
                  <a:gd name="T52" fmla="*/ 425 w 912"/>
                  <a:gd name="T53" fmla="*/ 19 h 499"/>
                  <a:gd name="T54" fmla="*/ 359 w 912"/>
                  <a:gd name="T55" fmla="*/ 5 h 499"/>
                  <a:gd name="T56" fmla="*/ 338 w 912"/>
                  <a:gd name="T57" fmla="*/ 24 h 499"/>
                  <a:gd name="T58" fmla="*/ 381 w 912"/>
                  <a:gd name="T59" fmla="*/ 57 h 499"/>
                  <a:gd name="T60" fmla="*/ 296 w 912"/>
                  <a:gd name="T61" fmla="*/ 66 h 499"/>
                  <a:gd name="T62" fmla="*/ 262 w 912"/>
                  <a:gd name="T63" fmla="*/ 95 h 499"/>
                  <a:gd name="T64" fmla="*/ 272 w 912"/>
                  <a:gd name="T65" fmla="*/ 114 h 499"/>
                  <a:gd name="T66" fmla="*/ 241 w 912"/>
                  <a:gd name="T67" fmla="*/ 156 h 499"/>
                  <a:gd name="T68" fmla="*/ 251 w 912"/>
                  <a:gd name="T69" fmla="*/ 204 h 499"/>
                  <a:gd name="T70" fmla="*/ 142 w 912"/>
                  <a:gd name="T71" fmla="*/ 213 h 499"/>
                  <a:gd name="T72" fmla="*/ 133 w 912"/>
                  <a:gd name="T73" fmla="*/ 303 h 499"/>
                  <a:gd name="T74" fmla="*/ 100 w 912"/>
                  <a:gd name="T75" fmla="*/ 322 h 499"/>
                  <a:gd name="T76" fmla="*/ 133 w 912"/>
                  <a:gd name="T77" fmla="*/ 36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2" h="499">
                    <a:moveTo>
                      <a:pt x="133" y="364"/>
                    </a:moveTo>
                    <a:lnTo>
                      <a:pt x="0" y="418"/>
                    </a:lnTo>
                    <a:lnTo>
                      <a:pt x="0" y="452"/>
                    </a:lnTo>
                    <a:lnTo>
                      <a:pt x="88" y="499"/>
                    </a:lnTo>
                    <a:lnTo>
                      <a:pt x="163" y="452"/>
                    </a:lnTo>
                    <a:lnTo>
                      <a:pt x="317" y="428"/>
                    </a:lnTo>
                    <a:lnTo>
                      <a:pt x="414" y="404"/>
                    </a:lnTo>
                    <a:lnTo>
                      <a:pt x="501" y="404"/>
                    </a:lnTo>
                    <a:lnTo>
                      <a:pt x="534" y="437"/>
                    </a:lnTo>
                    <a:lnTo>
                      <a:pt x="619" y="409"/>
                    </a:lnTo>
                    <a:lnTo>
                      <a:pt x="718" y="409"/>
                    </a:lnTo>
                    <a:lnTo>
                      <a:pt x="903" y="331"/>
                    </a:lnTo>
                    <a:lnTo>
                      <a:pt x="912" y="260"/>
                    </a:lnTo>
                    <a:lnTo>
                      <a:pt x="837" y="213"/>
                    </a:lnTo>
                    <a:lnTo>
                      <a:pt x="837" y="170"/>
                    </a:lnTo>
                    <a:lnTo>
                      <a:pt x="740" y="118"/>
                    </a:lnTo>
                    <a:lnTo>
                      <a:pt x="718" y="76"/>
                    </a:lnTo>
                    <a:lnTo>
                      <a:pt x="643" y="71"/>
                    </a:lnTo>
                    <a:lnTo>
                      <a:pt x="610" y="114"/>
                    </a:lnTo>
                    <a:lnTo>
                      <a:pt x="544" y="137"/>
                    </a:lnTo>
                    <a:lnTo>
                      <a:pt x="534" y="71"/>
                    </a:lnTo>
                    <a:lnTo>
                      <a:pt x="588" y="48"/>
                    </a:lnTo>
                    <a:lnTo>
                      <a:pt x="577" y="10"/>
                    </a:lnTo>
                    <a:lnTo>
                      <a:pt x="489" y="0"/>
                    </a:lnTo>
                    <a:lnTo>
                      <a:pt x="468" y="57"/>
                    </a:lnTo>
                    <a:lnTo>
                      <a:pt x="435" y="57"/>
                    </a:lnTo>
                    <a:lnTo>
                      <a:pt x="425" y="19"/>
                    </a:lnTo>
                    <a:lnTo>
                      <a:pt x="359" y="5"/>
                    </a:lnTo>
                    <a:lnTo>
                      <a:pt x="338" y="24"/>
                    </a:lnTo>
                    <a:lnTo>
                      <a:pt x="381" y="57"/>
                    </a:lnTo>
                    <a:lnTo>
                      <a:pt x="296" y="66"/>
                    </a:lnTo>
                    <a:lnTo>
                      <a:pt x="262" y="95"/>
                    </a:lnTo>
                    <a:lnTo>
                      <a:pt x="272" y="114"/>
                    </a:lnTo>
                    <a:lnTo>
                      <a:pt x="241" y="156"/>
                    </a:lnTo>
                    <a:lnTo>
                      <a:pt x="251" y="204"/>
                    </a:lnTo>
                    <a:lnTo>
                      <a:pt x="142" y="213"/>
                    </a:lnTo>
                    <a:lnTo>
                      <a:pt x="133" y="303"/>
                    </a:lnTo>
                    <a:lnTo>
                      <a:pt x="100" y="322"/>
                    </a:lnTo>
                    <a:lnTo>
                      <a:pt x="133" y="36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4" name="Freeform 372"/>
              <p:cNvSpPr>
                <a:spLocks/>
              </p:cNvSpPr>
              <p:nvPr/>
            </p:nvSpPr>
            <p:spPr bwMode="auto">
              <a:xfrm>
                <a:off x="6563545" y="1847855"/>
                <a:ext cx="159924" cy="78099"/>
              </a:xfrm>
              <a:custGeom>
                <a:avLst/>
                <a:gdLst>
                  <a:gd name="T0" fmla="*/ 640 w 1030"/>
                  <a:gd name="T1" fmla="*/ 0 h 503"/>
                  <a:gd name="T2" fmla="*/ 423 w 1030"/>
                  <a:gd name="T3" fmla="*/ 10 h 503"/>
                  <a:gd name="T4" fmla="*/ 281 w 1030"/>
                  <a:gd name="T5" fmla="*/ 40 h 503"/>
                  <a:gd name="T6" fmla="*/ 227 w 1030"/>
                  <a:gd name="T7" fmla="*/ 33 h 503"/>
                  <a:gd name="T8" fmla="*/ 163 w 1030"/>
                  <a:gd name="T9" fmla="*/ 73 h 503"/>
                  <a:gd name="T10" fmla="*/ 151 w 1030"/>
                  <a:gd name="T11" fmla="*/ 140 h 503"/>
                  <a:gd name="T12" fmla="*/ 64 w 1030"/>
                  <a:gd name="T13" fmla="*/ 149 h 503"/>
                  <a:gd name="T14" fmla="*/ 31 w 1030"/>
                  <a:gd name="T15" fmla="*/ 196 h 503"/>
                  <a:gd name="T16" fmla="*/ 0 w 1030"/>
                  <a:gd name="T17" fmla="*/ 215 h 503"/>
                  <a:gd name="T18" fmla="*/ 85 w 1030"/>
                  <a:gd name="T19" fmla="*/ 258 h 503"/>
                  <a:gd name="T20" fmla="*/ 151 w 1030"/>
                  <a:gd name="T21" fmla="*/ 258 h 503"/>
                  <a:gd name="T22" fmla="*/ 139 w 1030"/>
                  <a:gd name="T23" fmla="*/ 324 h 503"/>
                  <a:gd name="T24" fmla="*/ 172 w 1030"/>
                  <a:gd name="T25" fmla="*/ 371 h 503"/>
                  <a:gd name="T26" fmla="*/ 260 w 1030"/>
                  <a:gd name="T27" fmla="*/ 404 h 503"/>
                  <a:gd name="T28" fmla="*/ 324 w 1030"/>
                  <a:gd name="T29" fmla="*/ 399 h 503"/>
                  <a:gd name="T30" fmla="*/ 595 w 1030"/>
                  <a:gd name="T31" fmla="*/ 461 h 503"/>
                  <a:gd name="T32" fmla="*/ 619 w 1030"/>
                  <a:gd name="T33" fmla="*/ 499 h 503"/>
                  <a:gd name="T34" fmla="*/ 673 w 1030"/>
                  <a:gd name="T35" fmla="*/ 503 h 503"/>
                  <a:gd name="T36" fmla="*/ 1009 w 1030"/>
                  <a:gd name="T37" fmla="*/ 461 h 503"/>
                  <a:gd name="T38" fmla="*/ 1009 w 1030"/>
                  <a:gd name="T39" fmla="*/ 423 h 503"/>
                  <a:gd name="T40" fmla="*/ 834 w 1030"/>
                  <a:gd name="T41" fmla="*/ 347 h 503"/>
                  <a:gd name="T42" fmla="*/ 834 w 1030"/>
                  <a:gd name="T43" fmla="*/ 305 h 503"/>
                  <a:gd name="T44" fmla="*/ 933 w 1030"/>
                  <a:gd name="T45" fmla="*/ 319 h 503"/>
                  <a:gd name="T46" fmla="*/ 987 w 1030"/>
                  <a:gd name="T47" fmla="*/ 296 h 503"/>
                  <a:gd name="T48" fmla="*/ 1030 w 1030"/>
                  <a:gd name="T49" fmla="*/ 149 h 503"/>
                  <a:gd name="T50" fmla="*/ 912 w 1030"/>
                  <a:gd name="T51" fmla="*/ 50 h 503"/>
                  <a:gd name="T52" fmla="*/ 834 w 1030"/>
                  <a:gd name="T53" fmla="*/ 40 h 503"/>
                  <a:gd name="T54" fmla="*/ 758 w 1030"/>
                  <a:gd name="T55" fmla="*/ 97 h 503"/>
                  <a:gd name="T56" fmla="*/ 673 w 1030"/>
                  <a:gd name="T57" fmla="*/ 121 h 503"/>
                  <a:gd name="T58" fmla="*/ 652 w 1030"/>
                  <a:gd name="T59" fmla="*/ 92 h 503"/>
                  <a:gd name="T60" fmla="*/ 716 w 1030"/>
                  <a:gd name="T61" fmla="*/ 47 h 503"/>
                  <a:gd name="T62" fmla="*/ 640 w 1030"/>
                  <a:gd name="T63"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0" h="503">
                    <a:moveTo>
                      <a:pt x="640" y="0"/>
                    </a:moveTo>
                    <a:lnTo>
                      <a:pt x="423" y="10"/>
                    </a:lnTo>
                    <a:lnTo>
                      <a:pt x="281" y="40"/>
                    </a:lnTo>
                    <a:lnTo>
                      <a:pt x="227" y="33"/>
                    </a:lnTo>
                    <a:lnTo>
                      <a:pt x="163" y="73"/>
                    </a:lnTo>
                    <a:lnTo>
                      <a:pt x="151" y="140"/>
                    </a:lnTo>
                    <a:lnTo>
                      <a:pt x="64" y="149"/>
                    </a:lnTo>
                    <a:lnTo>
                      <a:pt x="31" y="196"/>
                    </a:lnTo>
                    <a:lnTo>
                      <a:pt x="0" y="215"/>
                    </a:lnTo>
                    <a:lnTo>
                      <a:pt x="85" y="258"/>
                    </a:lnTo>
                    <a:lnTo>
                      <a:pt x="151" y="258"/>
                    </a:lnTo>
                    <a:lnTo>
                      <a:pt x="139" y="324"/>
                    </a:lnTo>
                    <a:lnTo>
                      <a:pt x="172" y="371"/>
                    </a:lnTo>
                    <a:lnTo>
                      <a:pt x="260" y="404"/>
                    </a:lnTo>
                    <a:lnTo>
                      <a:pt x="324" y="399"/>
                    </a:lnTo>
                    <a:lnTo>
                      <a:pt x="595" y="461"/>
                    </a:lnTo>
                    <a:lnTo>
                      <a:pt x="619" y="499"/>
                    </a:lnTo>
                    <a:lnTo>
                      <a:pt x="673" y="503"/>
                    </a:lnTo>
                    <a:lnTo>
                      <a:pt x="1009" y="461"/>
                    </a:lnTo>
                    <a:lnTo>
                      <a:pt x="1009" y="423"/>
                    </a:lnTo>
                    <a:lnTo>
                      <a:pt x="834" y="347"/>
                    </a:lnTo>
                    <a:lnTo>
                      <a:pt x="834" y="305"/>
                    </a:lnTo>
                    <a:lnTo>
                      <a:pt x="933" y="319"/>
                    </a:lnTo>
                    <a:lnTo>
                      <a:pt x="987" y="296"/>
                    </a:lnTo>
                    <a:lnTo>
                      <a:pt x="1030" y="149"/>
                    </a:lnTo>
                    <a:lnTo>
                      <a:pt x="912" y="50"/>
                    </a:lnTo>
                    <a:lnTo>
                      <a:pt x="834" y="40"/>
                    </a:lnTo>
                    <a:lnTo>
                      <a:pt x="758" y="97"/>
                    </a:lnTo>
                    <a:lnTo>
                      <a:pt x="673" y="121"/>
                    </a:lnTo>
                    <a:lnTo>
                      <a:pt x="652" y="92"/>
                    </a:lnTo>
                    <a:lnTo>
                      <a:pt x="716" y="47"/>
                    </a:lnTo>
                    <a:lnTo>
                      <a:pt x="64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5" name="Freeform 373"/>
              <p:cNvSpPr>
                <a:spLocks/>
              </p:cNvSpPr>
              <p:nvPr/>
            </p:nvSpPr>
            <p:spPr bwMode="auto">
              <a:xfrm>
                <a:off x="6512928" y="1777520"/>
                <a:ext cx="158527" cy="76236"/>
              </a:xfrm>
              <a:custGeom>
                <a:avLst/>
                <a:gdLst>
                  <a:gd name="T0" fmla="*/ 87 w 1021"/>
                  <a:gd name="T1" fmla="*/ 335 h 491"/>
                  <a:gd name="T2" fmla="*/ 0 w 1021"/>
                  <a:gd name="T3" fmla="*/ 378 h 491"/>
                  <a:gd name="T4" fmla="*/ 54 w 1021"/>
                  <a:gd name="T5" fmla="*/ 406 h 491"/>
                  <a:gd name="T6" fmla="*/ 151 w 1021"/>
                  <a:gd name="T7" fmla="*/ 406 h 491"/>
                  <a:gd name="T8" fmla="*/ 151 w 1021"/>
                  <a:gd name="T9" fmla="*/ 449 h 491"/>
                  <a:gd name="T10" fmla="*/ 326 w 1021"/>
                  <a:gd name="T11" fmla="*/ 491 h 491"/>
                  <a:gd name="T12" fmla="*/ 489 w 1021"/>
                  <a:gd name="T13" fmla="*/ 477 h 491"/>
                  <a:gd name="T14" fmla="*/ 520 w 1021"/>
                  <a:gd name="T15" fmla="*/ 444 h 491"/>
                  <a:gd name="T16" fmla="*/ 628 w 1021"/>
                  <a:gd name="T17" fmla="*/ 420 h 491"/>
                  <a:gd name="T18" fmla="*/ 921 w 1021"/>
                  <a:gd name="T19" fmla="*/ 411 h 491"/>
                  <a:gd name="T20" fmla="*/ 900 w 1021"/>
                  <a:gd name="T21" fmla="*/ 368 h 491"/>
                  <a:gd name="T22" fmla="*/ 912 w 1021"/>
                  <a:gd name="T23" fmla="*/ 302 h 491"/>
                  <a:gd name="T24" fmla="*/ 1021 w 1021"/>
                  <a:gd name="T25" fmla="*/ 241 h 491"/>
                  <a:gd name="T26" fmla="*/ 987 w 1021"/>
                  <a:gd name="T27" fmla="*/ 217 h 491"/>
                  <a:gd name="T28" fmla="*/ 836 w 1021"/>
                  <a:gd name="T29" fmla="*/ 156 h 491"/>
                  <a:gd name="T30" fmla="*/ 782 w 1021"/>
                  <a:gd name="T31" fmla="*/ 47 h 491"/>
                  <a:gd name="T32" fmla="*/ 683 w 1021"/>
                  <a:gd name="T33" fmla="*/ 0 h 491"/>
                  <a:gd name="T34" fmla="*/ 598 w 1021"/>
                  <a:gd name="T35" fmla="*/ 14 h 491"/>
                  <a:gd name="T36" fmla="*/ 565 w 1021"/>
                  <a:gd name="T37" fmla="*/ 80 h 491"/>
                  <a:gd name="T38" fmla="*/ 281 w 1021"/>
                  <a:gd name="T39" fmla="*/ 165 h 491"/>
                  <a:gd name="T40" fmla="*/ 172 w 1021"/>
                  <a:gd name="T41" fmla="*/ 222 h 491"/>
                  <a:gd name="T42" fmla="*/ 260 w 1021"/>
                  <a:gd name="T43" fmla="*/ 278 h 491"/>
                  <a:gd name="T44" fmla="*/ 194 w 1021"/>
                  <a:gd name="T45" fmla="*/ 326 h 491"/>
                  <a:gd name="T46" fmla="*/ 87 w 1021"/>
                  <a:gd name="T47" fmla="*/ 33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1" h="491">
                    <a:moveTo>
                      <a:pt x="87" y="335"/>
                    </a:moveTo>
                    <a:lnTo>
                      <a:pt x="0" y="378"/>
                    </a:lnTo>
                    <a:lnTo>
                      <a:pt x="54" y="406"/>
                    </a:lnTo>
                    <a:lnTo>
                      <a:pt x="151" y="406"/>
                    </a:lnTo>
                    <a:lnTo>
                      <a:pt x="151" y="449"/>
                    </a:lnTo>
                    <a:lnTo>
                      <a:pt x="326" y="491"/>
                    </a:lnTo>
                    <a:lnTo>
                      <a:pt x="489" y="477"/>
                    </a:lnTo>
                    <a:lnTo>
                      <a:pt x="520" y="444"/>
                    </a:lnTo>
                    <a:lnTo>
                      <a:pt x="628" y="420"/>
                    </a:lnTo>
                    <a:lnTo>
                      <a:pt x="921" y="411"/>
                    </a:lnTo>
                    <a:lnTo>
                      <a:pt x="900" y="368"/>
                    </a:lnTo>
                    <a:lnTo>
                      <a:pt x="912" y="302"/>
                    </a:lnTo>
                    <a:lnTo>
                      <a:pt x="1021" y="241"/>
                    </a:lnTo>
                    <a:lnTo>
                      <a:pt x="987" y="217"/>
                    </a:lnTo>
                    <a:lnTo>
                      <a:pt x="836" y="156"/>
                    </a:lnTo>
                    <a:lnTo>
                      <a:pt x="782" y="47"/>
                    </a:lnTo>
                    <a:lnTo>
                      <a:pt x="683" y="0"/>
                    </a:lnTo>
                    <a:lnTo>
                      <a:pt x="598" y="14"/>
                    </a:lnTo>
                    <a:lnTo>
                      <a:pt x="565" y="80"/>
                    </a:lnTo>
                    <a:lnTo>
                      <a:pt x="281" y="165"/>
                    </a:lnTo>
                    <a:lnTo>
                      <a:pt x="172" y="222"/>
                    </a:lnTo>
                    <a:lnTo>
                      <a:pt x="260" y="278"/>
                    </a:lnTo>
                    <a:lnTo>
                      <a:pt x="194" y="326"/>
                    </a:lnTo>
                    <a:lnTo>
                      <a:pt x="87" y="33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6" name="Freeform 374"/>
              <p:cNvSpPr>
                <a:spLocks/>
              </p:cNvSpPr>
              <p:nvPr/>
            </p:nvSpPr>
            <p:spPr bwMode="auto">
              <a:xfrm>
                <a:off x="6507804" y="1852979"/>
                <a:ext cx="59001" cy="24687"/>
              </a:xfrm>
              <a:custGeom>
                <a:avLst/>
                <a:gdLst>
                  <a:gd name="T0" fmla="*/ 326 w 380"/>
                  <a:gd name="T1" fmla="*/ 36 h 159"/>
                  <a:gd name="T2" fmla="*/ 260 w 380"/>
                  <a:gd name="T3" fmla="*/ 31 h 159"/>
                  <a:gd name="T4" fmla="*/ 142 w 380"/>
                  <a:gd name="T5" fmla="*/ 0 h 159"/>
                  <a:gd name="T6" fmla="*/ 0 w 380"/>
                  <a:gd name="T7" fmla="*/ 0 h 159"/>
                  <a:gd name="T8" fmla="*/ 12 w 380"/>
                  <a:gd name="T9" fmla="*/ 17 h 159"/>
                  <a:gd name="T10" fmla="*/ 66 w 380"/>
                  <a:gd name="T11" fmla="*/ 43 h 159"/>
                  <a:gd name="T12" fmla="*/ 66 w 380"/>
                  <a:gd name="T13" fmla="*/ 107 h 159"/>
                  <a:gd name="T14" fmla="*/ 142 w 380"/>
                  <a:gd name="T15" fmla="*/ 111 h 159"/>
                  <a:gd name="T16" fmla="*/ 205 w 380"/>
                  <a:gd name="T17" fmla="*/ 126 h 159"/>
                  <a:gd name="T18" fmla="*/ 151 w 380"/>
                  <a:gd name="T19" fmla="*/ 144 h 159"/>
                  <a:gd name="T20" fmla="*/ 184 w 380"/>
                  <a:gd name="T21" fmla="*/ 159 h 159"/>
                  <a:gd name="T22" fmla="*/ 281 w 380"/>
                  <a:gd name="T23" fmla="*/ 116 h 159"/>
                  <a:gd name="T24" fmla="*/ 380 w 380"/>
                  <a:gd name="T25" fmla="*/ 59 h 159"/>
                  <a:gd name="T26" fmla="*/ 326 w 380"/>
                  <a:gd name="T27" fmla="*/ 3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 h="159">
                    <a:moveTo>
                      <a:pt x="326" y="36"/>
                    </a:moveTo>
                    <a:lnTo>
                      <a:pt x="260" y="31"/>
                    </a:lnTo>
                    <a:lnTo>
                      <a:pt x="142" y="0"/>
                    </a:lnTo>
                    <a:lnTo>
                      <a:pt x="0" y="0"/>
                    </a:lnTo>
                    <a:lnTo>
                      <a:pt x="12" y="17"/>
                    </a:lnTo>
                    <a:lnTo>
                      <a:pt x="66" y="43"/>
                    </a:lnTo>
                    <a:lnTo>
                      <a:pt x="66" y="107"/>
                    </a:lnTo>
                    <a:lnTo>
                      <a:pt x="142" y="111"/>
                    </a:lnTo>
                    <a:lnTo>
                      <a:pt x="205" y="126"/>
                    </a:lnTo>
                    <a:lnTo>
                      <a:pt x="151" y="144"/>
                    </a:lnTo>
                    <a:lnTo>
                      <a:pt x="184" y="159"/>
                    </a:lnTo>
                    <a:lnTo>
                      <a:pt x="281" y="116"/>
                    </a:lnTo>
                    <a:lnTo>
                      <a:pt x="380" y="59"/>
                    </a:lnTo>
                    <a:lnTo>
                      <a:pt x="326" y="3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7" name="Freeform 375"/>
              <p:cNvSpPr>
                <a:spLocks/>
              </p:cNvSpPr>
              <p:nvPr/>
            </p:nvSpPr>
            <p:spPr bwMode="auto">
              <a:xfrm>
                <a:off x="5613935" y="2012904"/>
                <a:ext cx="369379" cy="176383"/>
              </a:xfrm>
              <a:custGeom>
                <a:avLst/>
                <a:gdLst>
                  <a:gd name="T0" fmla="*/ 120 w 1007"/>
                  <a:gd name="T1" fmla="*/ 417 h 481"/>
                  <a:gd name="T2" fmla="*/ 56 w 1007"/>
                  <a:gd name="T3" fmla="*/ 442 h 481"/>
                  <a:gd name="T4" fmla="*/ 138 w 1007"/>
                  <a:gd name="T5" fmla="*/ 459 h 481"/>
                  <a:gd name="T6" fmla="*/ 203 w 1007"/>
                  <a:gd name="T7" fmla="*/ 481 h 481"/>
                  <a:gd name="T8" fmla="*/ 272 w 1007"/>
                  <a:gd name="T9" fmla="*/ 362 h 481"/>
                  <a:gd name="T10" fmla="*/ 322 w 1007"/>
                  <a:gd name="T11" fmla="*/ 340 h 481"/>
                  <a:gd name="T12" fmla="*/ 350 w 1007"/>
                  <a:gd name="T13" fmla="*/ 310 h 481"/>
                  <a:gd name="T14" fmla="*/ 419 w 1007"/>
                  <a:gd name="T15" fmla="*/ 288 h 481"/>
                  <a:gd name="T16" fmla="*/ 451 w 1007"/>
                  <a:gd name="T17" fmla="*/ 260 h 481"/>
                  <a:gd name="T18" fmla="*/ 529 w 1007"/>
                  <a:gd name="T19" fmla="*/ 209 h 481"/>
                  <a:gd name="T20" fmla="*/ 589 w 1007"/>
                  <a:gd name="T21" fmla="*/ 179 h 481"/>
                  <a:gd name="T22" fmla="*/ 653 w 1007"/>
                  <a:gd name="T23" fmla="*/ 151 h 481"/>
                  <a:gd name="T24" fmla="*/ 750 w 1007"/>
                  <a:gd name="T25" fmla="*/ 133 h 481"/>
                  <a:gd name="T26" fmla="*/ 920 w 1007"/>
                  <a:gd name="T27" fmla="*/ 93 h 481"/>
                  <a:gd name="T28" fmla="*/ 980 w 1007"/>
                  <a:gd name="T29" fmla="*/ 64 h 481"/>
                  <a:gd name="T30" fmla="*/ 998 w 1007"/>
                  <a:gd name="T31" fmla="*/ 16 h 481"/>
                  <a:gd name="T32" fmla="*/ 860 w 1007"/>
                  <a:gd name="T33" fmla="*/ 14 h 481"/>
                  <a:gd name="T34" fmla="*/ 800 w 1007"/>
                  <a:gd name="T35" fmla="*/ 50 h 481"/>
                  <a:gd name="T36" fmla="*/ 571 w 1007"/>
                  <a:gd name="T37" fmla="*/ 95 h 481"/>
                  <a:gd name="T38" fmla="*/ 492 w 1007"/>
                  <a:gd name="T39" fmla="*/ 85 h 481"/>
                  <a:gd name="T40" fmla="*/ 501 w 1007"/>
                  <a:gd name="T41" fmla="*/ 113 h 481"/>
                  <a:gd name="T42" fmla="*/ 460 w 1007"/>
                  <a:gd name="T43" fmla="*/ 107 h 481"/>
                  <a:gd name="T44" fmla="*/ 386 w 1007"/>
                  <a:gd name="T45" fmla="*/ 133 h 481"/>
                  <a:gd name="T46" fmla="*/ 327 w 1007"/>
                  <a:gd name="T47" fmla="*/ 155 h 481"/>
                  <a:gd name="T48" fmla="*/ 285 w 1007"/>
                  <a:gd name="T49" fmla="*/ 191 h 481"/>
                  <a:gd name="T50" fmla="*/ 226 w 1007"/>
                  <a:gd name="T51" fmla="*/ 205 h 481"/>
                  <a:gd name="T52" fmla="*/ 148 w 1007"/>
                  <a:gd name="T53" fmla="*/ 211 h 481"/>
                  <a:gd name="T54" fmla="*/ 138 w 1007"/>
                  <a:gd name="T55" fmla="*/ 230 h 481"/>
                  <a:gd name="T56" fmla="*/ 180 w 1007"/>
                  <a:gd name="T57" fmla="*/ 268 h 481"/>
                  <a:gd name="T58" fmla="*/ 143 w 1007"/>
                  <a:gd name="T59" fmla="*/ 288 h 481"/>
                  <a:gd name="T60" fmla="*/ 129 w 1007"/>
                  <a:gd name="T61" fmla="*/ 310 h 481"/>
                  <a:gd name="T62" fmla="*/ 152 w 1007"/>
                  <a:gd name="T63" fmla="*/ 354 h 481"/>
                  <a:gd name="T64" fmla="*/ 88 w 1007"/>
                  <a:gd name="T65" fmla="*/ 351 h 481"/>
                  <a:gd name="T66" fmla="*/ 56 w 1007"/>
                  <a:gd name="T67" fmla="*/ 384 h 481"/>
                  <a:gd name="T68" fmla="*/ 0 w 1007"/>
                  <a:gd name="T69" fmla="*/ 401 h 481"/>
                  <a:gd name="T70" fmla="*/ 115 w 1007"/>
                  <a:gd name="T71" fmla="*/ 409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7" h="481">
                    <a:moveTo>
                      <a:pt x="115" y="409"/>
                    </a:moveTo>
                    <a:cubicBezTo>
                      <a:pt x="120" y="417"/>
                      <a:pt x="120" y="417"/>
                      <a:pt x="120" y="417"/>
                    </a:cubicBezTo>
                    <a:cubicBezTo>
                      <a:pt x="83" y="426"/>
                      <a:pt x="83" y="426"/>
                      <a:pt x="83" y="426"/>
                    </a:cubicBezTo>
                    <a:cubicBezTo>
                      <a:pt x="56" y="442"/>
                      <a:pt x="56" y="442"/>
                      <a:pt x="56" y="442"/>
                    </a:cubicBezTo>
                    <a:cubicBezTo>
                      <a:pt x="65" y="462"/>
                      <a:pt x="65" y="462"/>
                      <a:pt x="65" y="462"/>
                    </a:cubicBezTo>
                    <a:cubicBezTo>
                      <a:pt x="138" y="459"/>
                      <a:pt x="138" y="459"/>
                      <a:pt x="138" y="459"/>
                    </a:cubicBezTo>
                    <a:cubicBezTo>
                      <a:pt x="152" y="467"/>
                      <a:pt x="152" y="467"/>
                      <a:pt x="152" y="467"/>
                    </a:cubicBezTo>
                    <a:cubicBezTo>
                      <a:pt x="203" y="481"/>
                      <a:pt x="203" y="481"/>
                      <a:pt x="203" y="481"/>
                    </a:cubicBezTo>
                    <a:cubicBezTo>
                      <a:pt x="267" y="406"/>
                      <a:pt x="267" y="406"/>
                      <a:pt x="267" y="406"/>
                    </a:cubicBezTo>
                    <a:cubicBezTo>
                      <a:pt x="272" y="362"/>
                      <a:pt x="272" y="362"/>
                      <a:pt x="272" y="362"/>
                    </a:cubicBezTo>
                    <a:cubicBezTo>
                      <a:pt x="299" y="360"/>
                      <a:pt x="299" y="360"/>
                      <a:pt x="299" y="360"/>
                    </a:cubicBezTo>
                    <a:cubicBezTo>
                      <a:pt x="322" y="340"/>
                      <a:pt x="322" y="340"/>
                      <a:pt x="322" y="340"/>
                    </a:cubicBezTo>
                    <a:cubicBezTo>
                      <a:pt x="322" y="310"/>
                      <a:pt x="322" y="310"/>
                      <a:pt x="322" y="310"/>
                    </a:cubicBezTo>
                    <a:cubicBezTo>
                      <a:pt x="350" y="310"/>
                      <a:pt x="350" y="310"/>
                      <a:pt x="350" y="310"/>
                    </a:cubicBezTo>
                    <a:cubicBezTo>
                      <a:pt x="359" y="288"/>
                      <a:pt x="359" y="288"/>
                      <a:pt x="359" y="288"/>
                    </a:cubicBezTo>
                    <a:cubicBezTo>
                      <a:pt x="419" y="288"/>
                      <a:pt x="419" y="288"/>
                      <a:pt x="419" y="288"/>
                    </a:cubicBezTo>
                    <a:cubicBezTo>
                      <a:pt x="423" y="266"/>
                      <a:pt x="423" y="266"/>
                      <a:pt x="423" y="266"/>
                    </a:cubicBezTo>
                    <a:cubicBezTo>
                      <a:pt x="451" y="260"/>
                      <a:pt x="451" y="260"/>
                      <a:pt x="451" y="260"/>
                    </a:cubicBezTo>
                    <a:cubicBezTo>
                      <a:pt x="451" y="236"/>
                      <a:pt x="451" y="236"/>
                      <a:pt x="451" y="236"/>
                    </a:cubicBezTo>
                    <a:cubicBezTo>
                      <a:pt x="529" y="209"/>
                      <a:pt x="529" y="209"/>
                      <a:pt x="529" y="209"/>
                    </a:cubicBezTo>
                    <a:cubicBezTo>
                      <a:pt x="557" y="189"/>
                      <a:pt x="557" y="189"/>
                      <a:pt x="557" y="189"/>
                    </a:cubicBezTo>
                    <a:cubicBezTo>
                      <a:pt x="589" y="179"/>
                      <a:pt x="589" y="179"/>
                      <a:pt x="589" y="179"/>
                    </a:cubicBezTo>
                    <a:cubicBezTo>
                      <a:pt x="644" y="165"/>
                      <a:pt x="644" y="165"/>
                      <a:pt x="644" y="165"/>
                    </a:cubicBezTo>
                    <a:cubicBezTo>
                      <a:pt x="653" y="151"/>
                      <a:pt x="653" y="151"/>
                      <a:pt x="653" y="151"/>
                    </a:cubicBezTo>
                    <a:cubicBezTo>
                      <a:pt x="722" y="143"/>
                      <a:pt x="722" y="143"/>
                      <a:pt x="722" y="143"/>
                    </a:cubicBezTo>
                    <a:cubicBezTo>
                      <a:pt x="750" y="133"/>
                      <a:pt x="750" y="133"/>
                      <a:pt x="750" y="133"/>
                    </a:cubicBezTo>
                    <a:cubicBezTo>
                      <a:pt x="837" y="123"/>
                      <a:pt x="837" y="123"/>
                      <a:pt x="837" y="123"/>
                    </a:cubicBezTo>
                    <a:cubicBezTo>
                      <a:pt x="920" y="93"/>
                      <a:pt x="920" y="93"/>
                      <a:pt x="920" y="93"/>
                    </a:cubicBezTo>
                    <a:cubicBezTo>
                      <a:pt x="984" y="85"/>
                      <a:pt x="984" y="85"/>
                      <a:pt x="984" y="85"/>
                    </a:cubicBezTo>
                    <a:cubicBezTo>
                      <a:pt x="980" y="64"/>
                      <a:pt x="980" y="64"/>
                      <a:pt x="980" y="64"/>
                    </a:cubicBezTo>
                    <a:cubicBezTo>
                      <a:pt x="1007" y="46"/>
                      <a:pt x="1007" y="46"/>
                      <a:pt x="1007" y="46"/>
                    </a:cubicBezTo>
                    <a:cubicBezTo>
                      <a:pt x="998" y="16"/>
                      <a:pt x="998" y="16"/>
                      <a:pt x="998" y="16"/>
                    </a:cubicBezTo>
                    <a:cubicBezTo>
                      <a:pt x="915" y="0"/>
                      <a:pt x="915" y="0"/>
                      <a:pt x="915" y="0"/>
                    </a:cubicBezTo>
                    <a:cubicBezTo>
                      <a:pt x="860" y="14"/>
                      <a:pt x="860" y="14"/>
                      <a:pt x="860" y="14"/>
                    </a:cubicBezTo>
                    <a:cubicBezTo>
                      <a:pt x="809" y="20"/>
                      <a:pt x="809" y="20"/>
                      <a:pt x="809" y="20"/>
                    </a:cubicBezTo>
                    <a:cubicBezTo>
                      <a:pt x="800" y="50"/>
                      <a:pt x="800" y="50"/>
                      <a:pt x="800" y="50"/>
                    </a:cubicBezTo>
                    <a:cubicBezTo>
                      <a:pt x="639" y="79"/>
                      <a:pt x="639" y="79"/>
                      <a:pt x="639" y="79"/>
                    </a:cubicBezTo>
                    <a:cubicBezTo>
                      <a:pt x="571" y="95"/>
                      <a:pt x="571" y="95"/>
                      <a:pt x="571" y="95"/>
                    </a:cubicBezTo>
                    <a:cubicBezTo>
                      <a:pt x="566" y="83"/>
                      <a:pt x="566" y="83"/>
                      <a:pt x="566" y="83"/>
                    </a:cubicBezTo>
                    <a:cubicBezTo>
                      <a:pt x="492" y="85"/>
                      <a:pt x="492" y="85"/>
                      <a:pt x="492" y="85"/>
                    </a:cubicBezTo>
                    <a:cubicBezTo>
                      <a:pt x="474" y="101"/>
                      <a:pt x="474" y="101"/>
                      <a:pt x="474" y="101"/>
                    </a:cubicBezTo>
                    <a:cubicBezTo>
                      <a:pt x="501" y="113"/>
                      <a:pt x="501" y="113"/>
                      <a:pt x="501" y="113"/>
                    </a:cubicBezTo>
                    <a:cubicBezTo>
                      <a:pt x="460" y="119"/>
                      <a:pt x="460" y="119"/>
                      <a:pt x="460" y="119"/>
                    </a:cubicBezTo>
                    <a:cubicBezTo>
                      <a:pt x="460" y="107"/>
                      <a:pt x="460" y="107"/>
                      <a:pt x="460" y="107"/>
                    </a:cubicBezTo>
                    <a:cubicBezTo>
                      <a:pt x="423" y="109"/>
                      <a:pt x="423" y="109"/>
                      <a:pt x="423" y="109"/>
                    </a:cubicBezTo>
                    <a:cubicBezTo>
                      <a:pt x="386" y="133"/>
                      <a:pt x="386" y="133"/>
                      <a:pt x="386" y="133"/>
                    </a:cubicBezTo>
                    <a:cubicBezTo>
                      <a:pt x="327" y="139"/>
                      <a:pt x="327" y="139"/>
                      <a:pt x="327" y="139"/>
                    </a:cubicBezTo>
                    <a:cubicBezTo>
                      <a:pt x="327" y="155"/>
                      <a:pt x="327" y="155"/>
                      <a:pt x="327" y="155"/>
                    </a:cubicBezTo>
                    <a:cubicBezTo>
                      <a:pt x="304" y="155"/>
                      <a:pt x="304" y="155"/>
                      <a:pt x="304" y="155"/>
                    </a:cubicBezTo>
                    <a:cubicBezTo>
                      <a:pt x="285" y="191"/>
                      <a:pt x="285" y="191"/>
                      <a:pt x="285" y="191"/>
                    </a:cubicBezTo>
                    <a:cubicBezTo>
                      <a:pt x="226" y="191"/>
                      <a:pt x="226" y="191"/>
                      <a:pt x="226" y="191"/>
                    </a:cubicBezTo>
                    <a:cubicBezTo>
                      <a:pt x="226" y="205"/>
                      <a:pt x="226" y="205"/>
                      <a:pt x="226" y="205"/>
                    </a:cubicBezTo>
                    <a:cubicBezTo>
                      <a:pt x="184" y="219"/>
                      <a:pt x="184" y="219"/>
                      <a:pt x="184" y="219"/>
                    </a:cubicBezTo>
                    <a:cubicBezTo>
                      <a:pt x="148" y="211"/>
                      <a:pt x="148" y="211"/>
                      <a:pt x="148" y="211"/>
                    </a:cubicBezTo>
                    <a:cubicBezTo>
                      <a:pt x="120" y="219"/>
                      <a:pt x="120" y="219"/>
                      <a:pt x="120" y="219"/>
                    </a:cubicBezTo>
                    <a:cubicBezTo>
                      <a:pt x="138" y="230"/>
                      <a:pt x="138" y="230"/>
                      <a:pt x="138" y="230"/>
                    </a:cubicBezTo>
                    <a:cubicBezTo>
                      <a:pt x="143" y="258"/>
                      <a:pt x="143" y="258"/>
                      <a:pt x="143" y="258"/>
                    </a:cubicBezTo>
                    <a:cubicBezTo>
                      <a:pt x="180" y="268"/>
                      <a:pt x="180" y="268"/>
                      <a:pt x="180" y="268"/>
                    </a:cubicBezTo>
                    <a:cubicBezTo>
                      <a:pt x="161" y="277"/>
                      <a:pt x="161" y="277"/>
                      <a:pt x="161" y="277"/>
                    </a:cubicBezTo>
                    <a:cubicBezTo>
                      <a:pt x="143" y="288"/>
                      <a:pt x="143" y="288"/>
                      <a:pt x="143" y="288"/>
                    </a:cubicBezTo>
                    <a:cubicBezTo>
                      <a:pt x="170" y="304"/>
                      <a:pt x="170" y="304"/>
                      <a:pt x="170" y="304"/>
                    </a:cubicBezTo>
                    <a:cubicBezTo>
                      <a:pt x="129" y="310"/>
                      <a:pt x="129" y="310"/>
                      <a:pt x="129" y="310"/>
                    </a:cubicBezTo>
                    <a:cubicBezTo>
                      <a:pt x="120" y="332"/>
                      <a:pt x="120" y="332"/>
                      <a:pt x="120" y="332"/>
                    </a:cubicBezTo>
                    <a:cubicBezTo>
                      <a:pt x="152" y="354"/>
                      <a:pt x="152" y="354"/>
                      <a:pt x="152" y="354"/>
                    </a:cubicBezTo>
                    <a:cubicBezTo>
                      <a:pt x="152" y="354"/>
                      <a:pt x="138" y="365"/>
                      <a:pt x="125" y="360"/>
                    </a:cubicBezTo>
                    <a:cubicBezTo>
                      <a:pt x="111" y="354"/>
                      <a:pt x="88" y="351"/>
                      <a:pt x="88" y="351"/>
                    </a:cubicBezTo>
                    <a:cubicBezTo>
                      <a:pt x="69" y="360"/>
                      <a:pt x="69" y="360"/>
                      <a:pt x="69" y="360"/>
                    </a:cubicBezTo>
                    <a:cubicBezTo>
                      <a:pt x="56" y="384"/>
                      <a:pt x="56" y="384"/>
                      <a:pt x="56" y="384"/>
                    </a:cubicBezTo>
                    <a:cubicBezTo>
                      <a:pt x="19" y="387"/>
                      <a:pt x="19" y="387"/>
                      <a:pt x="19" y="387"/>
                    </a:cubicBezTo>
                    <a:cubicBezTo>
                      <a:pt x="0" y="401"/>
                      <a:pt x="0" y="401"/>
                      <a:pt x="0" y="401"/>
                    </a:cubicBezTo>
                    <a:cubicBezTo>
                      <a:pt x="42" y="420"/>
                      <a:pt x="42" y="420"/>
                      <a:pt x="42" y="420"/>
                    </a:cubicBezTo>
                    <a:lnTo>
                      <a:pt x="115" y="409"/>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8" name="Freeform 376"/>
              <p:cNvSpPr>
                <a:spLocks/>
              </p:cNvSpPr>
              <p:nvPr/>
            </p:nvSpPr>
            <p:spPr bwMode="auto">
              <a:xfrm>
                <a:off x="5565182" y="2189286"/>
                <a:ext cx="140050" cy="128405"/>
              </a:xfrm>
              <a:custGeom>
                <a:avLst/>
                <a:gdLst>
                  <a:gd name="T0" fmla="*/ 97 w 902"/>
                  <a:gd name="T1" fmla="*/ 553 h 827"/>
                  <a:gd name="T2" fmla="*/ 163 w 902"/>
                  <a:gd name="T3" fmla="*/ 501 h 827"/>
                  <a:gd name="T4" fmla="*/ 175 w 902"/>
                  <a:gd name="T5" fmla="*/ 546 h 827"/>
                  <a:gd name="T6" fmla="*/ 284 w 902"/>
                  <a:gd name="T7" fmla="*/ 572 h 827"/>
                  <a:gd name="T8" fmla="*/ 380 w 902"/>
                  <a:gd name="T9" fmla="*/ 593 h 827"/>
                  <a:gd name="T10" fmla="*/ 314 w 902"/>
                  <a:gd name="T11" fmla="*/ 683 h 827"/>
                  <a:gd name="T12" fmla="*/ 326 w 902"/>
                  <a:gd name="T13" fmla="*/ 756 h 827"/>
                  <a:gd name="T14" fmla="*/ 456 w 902"/>
                  <a:gd name="T15" fmla="*/ 761 h 827"/>
                  <a:gd name="T16" fmla="*/ 598 w 902"/>
                  <a:gd name="T17" fmla="*/ 827 h 827"/>
                  <a:gd name="T18" fmla="*/ 761 w 902"/>
                  <a:gd name="T19" fmla="*/ 794 h 827"/>
                  <a:gd name="T20" fmla="*/ 879 w 902"/>
                  <a:gd name="T21" fmla="*/ 775 h 827"/>
                  <a:gd name="T22" fmla="*/ 902 w 902"/>
                  <a:gd name="T23" fmla="*/ 716 h 827"/>
                  <a:gd name="T24" fmla="*/ 631 w 902"/>
                  <a:gd name="T25" fmla="*/ 546 h 827"/>
                  <a:gd name="T26" fmla="*/ 586 w 902"/>
                  <a:gd name="T27" fmla="*/ 456 h 827"/>
                  <a:gd name="T28" fmla="*/ 598 w 902"/>
                  <a:gd name="T29" fmla="*/ 208 h 827"/>
                  <a:gd name="T30" fmla="*/ 685 w 902"/>
                  <a:gd name="T31" fmla="*/ 201 h 827"/>
                  <a:gd name="T32" fmla="*/ 749 w 902"/>
                  <a:gd name="T33" fmla="*/ 64 h 827"/>
                  <a:gd name="T34" fmla="*/ 619 w 902"/>
                  <a:gd name="T35" fmla="*/ 0 h 827"/>
                  <a:gd name="T36" fmla="*/ 305 w 902"/>
                  <a:gd name="T37" fmla="*/ 5 h 827"/>
                  <a:gd name="T38" fmla="*/ 250 w 902"/>
                  <a:gd name="T39" fmla="*/ 97 h 827"/>
                  <a:gd name="T40" fmla="*/ 196 w 902"/>
                  <a:gd name="T41" fmla="*/ 112 h 827"/>
                  <a:gd name="T42" fmla="*/ 154 w 902"/>
                  <a:gd name="T43" fmla="*/ 163 h 827"/>
                  <a:gd name="T44" fmla="*/ 208 w 902"/>
                  <a:gd name="T45" fmla="*/ 208 h 827"/>
                  <a:gd name="T46" fmla="*/ 196 w 902"/>
                  <a:gd name="T47" fmla="*/ 293 h 827"/>
                  <a:gd name="T48" fmla="*/ 142 w 902"/>
                  <a:gd name="T49" fmla="*/ 345 h 827"/>
                  <a:gd name="T50" fmla="*/ 43 w 902"/>
                  <a:gd name="T51" fmla="*/ 357 h 827"/>
                  <a:gd name="T52" fmla="*/ 0 w 902"/>
                  <a:gd name="T53" fmla="*/ 475 h 827"/>
                  <a:gd name="T54" fmla="*/ 33 w 902"/>
                  <a:gd name="T55" fmla="*/ 527 h 827"/>
                  <a:gd name="T56" fmla="*/ 97 w 902"/>
                  <a:gd name="T57" fmla="*/ 553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02" h="827">
                    <a:moveTo>
                      <a:pt x="97" y="553"/>
                    </a:moveTo>
                    <a:lnTo>
                      <a:pt x="163" y="501"/>
                    </a:lnTo>
                    <a:lnTo>
                      <a:pt x="175" y="546"/>
                    </a:lnTo>
                    <a:lnTo>
                      <a:pt x="284" y="572"/>
                    </a:lnTo>
                    <a:lnTo>
                      <a:pt x="380" y="593"/>
                    </a:lnTo>
                    <a:lnTo>
                      <a:pt x="314" y="683"/>
                    </a:lnTo>
                    <a:lnTo>
                      <a:pt x="326" y="756"/>
                    </a:lnTo>
                    <a:lnTo>
                      <a:pt x="456" y="761"/>
                    </a:lnTo>
                    <a:lnTo>
                      <a:pt x="598" y="827"/>
                    </a:lnTo>
                    <a:lnTo>
                      <a:pt x="761" y="794"/>
                    </a:lnTo>
                    <a:lnTo>
                      <a:pt x="879" y="775"/>
                    </a:lnTo>
                    <a:lnTo>
                      <a:pt x="902" y="716"/>
                    </a:lnTo>
                    <a:lnTo>
                      <a:pt x="631" y="546"/>
                    </a:lnTo>
                    <a:lnTo>
                      <a:pt x="586" y="456"/>
                    </a:lnTo>
                    <a:lnTo>
                      <a:pt x="598" y="208"/>
                    </a:lnTo>
                    <a:lnTo>
                      <a:pt x="685" y="201"/>
                    </a:lnTo>
                    <a:lnTo>
                      <a:pt x="749" y="64"/>
                    </a:lnTo>
                    <a:lnTo>
                      <a:pt x="619" y="0"/>
                    </a:lnTo>
                    <a:lnTo>
                      <a:pt x="305" y="5"/>
                    </a:lnTo>
                    <a:lnTo>
                      <a:pt x="250" y="97"/>
                    </a:lnTo>
                    <a:lnTo>
                      <a:pt x="196" y="112"/>
                    </a:lnTo>
                    <a:lnTo>
                      <a:pt x="154" y="163"/>
                    </a:lnTo>
                    <a:lnTo>
                      <a:pt x="208" y="208"/>
                    </a:lnTo>
                    <a:lnTo>
                      <a:pt x="196" y="293"/>
                    </a:lnTo>
                    <a:lnTo>
                      <a:pt x="142" y="345"/>
                    </a:lnTo>
                    <a:lnTo>
                      <a:pt x="43" y="357"/>
                    </a:lnTo>
                    <a:lnTo>
                      <a:pt x="0" y="475"/>
                    </a:lnTo>
                    <a:lnTo>
                      <a:pt x="33" y="527"/>
                    </a:lnTo>
                    <a:lnTo>
                      <a:pt x="97" y="55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69" name="Freeform 377"/>
              <p:cNvSpPr>
                <a:spLocks/>
              </p:cNvSpPr>
              <p:nvPr/>
            </p:nvSpPr>
            <p:spPr bwMode="auto">
              <a:xfrm>
                <a:off x="5374049" y="4874930"/>
                <a:ext cx="166601" cy="344691"/>
              </a:xfrm>
              <a:custGeom>
                <a:avLst/>
                <a:gdLst>
                  <a:gd name="T0" fmla="*/ 0 w 1073"/>
                  <a:gd name="T1" fmla="*/ 1592 h 2220"/>
                  <a:gd name="T2" fmla="*/ 0 w 1073"/>
                  <a:gd name="T3" fmla="*/ 1750 h 2220"/>
                  <a:gd name="T4" fmla="*/ 74 w 1073"/>
                  <a:gd name="T5" fmla="*/ 1845 h 2220"/>
                  <a:gd name="T6" fmla="*/ 109 w 1073"/>
                  <a:gd name="T7" fmla="*/ 2069 h 2220"/>
                  <a:gd name="T8" fmla="*/ 196 w 1073"/>
                  <a:gd name="T9" fmla="*/ 2171 h 2220"/>
                  <a:gd name="T10" fmla="*/ 312 w 1073"/>
                  <a:gd name="T11" fmla="*/ 2220 h 2220"/>
                  <a:gd name="T12" fmla="*/ 421 w 1073"/>
                  <a:gd name="T13" fmla="*/ 2140 h 2220"/>
                  <a:gd name="T14" fmla="*/ 544 w 1073"/>
                  <a:gd name="T15" fmla="*/ 2126 h 2220"/>
                  <a:gd name="T16" fmla="*/ 638 w 1073"/>
                  <a:gd name="T17" fmla="*/ 1996 h 2220"/>
                  <a:gd name="T18" fmla="*/ 688 w 1073"/>
                  <a:gd name="T19" fmla="*/ 1677 h 2220"/>
                  <a:gd name="T20" fmla="*/ 761 w 1073"/>
                  <a:gd name="T21" fmla="*/ 1498 h 2220"/>
                  <a:gd name="T22" fmla="*/ 825 w 1073"/>
                  <a:gd name="T23" fmla="*/ 1273 h 2220"/>
                  <a:gd name="T24" fmla="*/ 941 w 1073"/>
                  <a:gd name="T25" fmla="*/ 874 h 2220"/>
                  <a:gd name="T26" fmla="*/ 971 w 1073"/>
                  <a:gd name="T27" fmla="*/ 824 h 2220"/>
                  <a:gd name="T28" fmla="*/ 978 w 1073"/>
                  <a:gd name="T29" fmla="*/ 607 h 2220"/>
                  <a:gd name="T30" fmla="*/ 1056 w 1073"/>
                  <a:gd name="T31" fmla="*/ 593 h 2220"/>
                  <a:gd name="T32" fmla="*/ 1073 w 1073"/>
                  <a:gd name="T33" fmla="*/ 498 h 2220"/>
                  <a:gd name="T34" fmla="*/ 985 w 1073"/>
                  <a:gd name="T35" fmla="*/ 217 h 2220"/>
                  <a:gd name="T36" fmla="*/ 971 w 1073"/>
                  <a:gd name="T37" fmla="*/ 57 h 2220"/>
                  <a:gd name="T38" fmla="*/ 933 w 1073"/>
                  <a:gd name="T39" fmla="*/ 0 h 2220"/>
                  <a:gd name="T40" fmla="*/ 898 w 1073"/>
                  <a:gd name="T41" fmla="*/ 14 h 2220"/>
                  <a:gd name="T42" fmla="*/ 863 w 1073"/>
                  <a:gd name="T43" fmla="*/ 109 h 2220"/>
                  <a:gd name="T44" fmla="*/ 782 w 1073"/>
                  <a:gd name="T45" fmla="*/ 260 h 2220"/>
                  <a:gd name="T46" fmla="*/ 702 w 1073"/>
                  <a:gd name="T47" fmla="*/ 295 h 2220"/>
                  <a:gd name="T48" fmla="*/ 702 w 1073"/>
                  <a:gd name="T49" fmla="*/ 390 h 2220"/>
                  <a:gd name="T50" fmla="*/ 638 w 1073"/>
                  <a:gd name="T51" fmla="*/ 442 h 2220"/>
                  <a:gd name="T52" fmla="*/ 593 w 1073"/>
                  <a:gd name="T53" fmla="*/ 505 h 2220"/>
                  <a:gd name="T54" fmla="*/ 501 w 1073"/>
                  <a:gd name="T55" fmla="*/ 534 h 2220"/>
                  <a:gd name="T56" fmla="*/ 400 w 1073"/>
                  <a:gd name="T57" fmla="*/ 607 h 2220"/>
                  <a:gd name="T58" fmla="*/ 319 w 1073"/>
                  <a:gd name="T59" fmla="*/ 621 h 2220"/>
                  <a:gd name="T60" fmla="*/ 284 w 1073"/>
                  <a:gd name="T61" fmla="*/ 657 h 2220"/>
                  <a:gd name="T62" fmla="*/ 204 w 1073"/>
                  <a:gd name="T63" fmla="*/ 694 h 2220"/>
                  <a:gd name="T64" fmla="*/ 152 w 1073"/>
                  <a:gd name="T65" fmla="*/ 765 h 2220"/>
                  <a:gd name="T66" fmla="*/ 109 w 1073"/>
                  <a:gd name="T67" fmla="*/ 1020 h 2220"/>
                  <a:gd name="T68" fmla="*/ 166 w 1073"/>
                  <a:gd name="T69" fmla="*/ 1122 h 2220"/>
                  <a:gd name="T70" fmla="*/ 130 w 1073"/>
                  <a:gd name="T71" fmla="*/ 1396 h 2220"/>
                  <a:gd name="T72" fmla="*/ 0 w 1073"/>
                  <a:gd name="T73" fmla="*/ 1592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2220">
                    <a:moveTo>
                      <a:pt x="0" y="1592"/>
                    </a:moveTo>
                    <a:lnTo>
                      <a:pt x="0" y="1750"/>
                    </a:lnTo>
                    <a:lnTo>
                      <a:pt x="74" y="1845"/>
                    </a:lnTo>
                    <a:lnTo>
                      <a:pt x="109" y="2069"/>
                    </a:lnTo>
                    <a:lnTo>
                      <a:pt x="196" y="2171"/>
                    </a:lnTo>
                    <a:lnTo>
                      <a:pt x="312" y="2220"/>
                    </a:lnTo>
                    <a:lnTo>
                      <a:pt x="421" y="2140"/>
                    </a:lnTo>
                    <a:lnTo>
                      <a:pt x="544" y="2126"/>
                    </a:lnTo>
                    <a:lnTo>
                      <a:pt x="638" y="1996"/>
                    </a:lnTo>
                    <a:lnTo>
                      <a:pt x="688" y="1677"/>
                    </a:lnTo>
                    <a:lnTo>
                      <a:pt x="761" y="1498"/>
                    </a:lnTo>
                    <a:lnTo>
                      <a:pt x="825" y="1273"/>
                    </a:lnTo>
                    <a:lnTo>
                      <a:pt x="941" y="874"/>
                    </a:lnTo>
                    <a:lnTo>
                      <a:pt x="971" y="824"/>
                    </a:lnTo>
                    <a:lnTo>
                      <a:pt x="978" y="607"/>
                    </a:lnTo>
                    <a:lnTo>
                      <a:pt x="1056" y="593"/>
                    </a:lnTo>
                    <a:lnTo>
                      <a:pt x="1073" y="498"/>
                    </a:lnTo>
                    <a:lnTo>
                      <a:pt x="985" y="217"/>
                    </a:lnTo>
                    <a:lnTo>
                      <a:pt x="971" y="57"/>
                    </a:lnTo>
                    <a:lnTo>
                      <a:pt x="933" y="0"/>
                    </a:lnTo>
                    <a:lnTo>
                      <a:pt x="898" y="14"/>
                    </a:lnTo>
                    <a:lnTo>
                      <a:pt x="863" y="109"/>
                    </a:lnTo>
                    <a:lnTo>
                      <a:pt x="782" y="260"/>
                    </a:lnTo>
                    <a:lnTo>
                      <a:pt x="702" y="295"/>
                    </a:lnTo>
                    <a:lnTo>
                      <a:pt x="702" y="390"/>
                    </a:lnTo>
                    <a:lnTo>
                      <a:pt x="638" y="442"/>
                    </a:lnTo>
                    <a:lnTo>
                      <a:pt x="593" y="505"/>
                    </a:lnTo>
                    <a:lnTo>
                      <a:pt x="501" y="534"/>
                    </a:lnTo>
                    <a:lnTo>
                      <a:pt x="400" y="607"/>
                    </a:lnTo>
                    <a:lnTo>
                      <a:pt x="319" y="621"/>
                    </a:lnTo>
                    <a:lnTo>
                      <a:pt x="284" y="657"/>
                    </a:lnTo>
                    <a:lnTo>
                      <a:pt x="204" y="694"/>
                    </a:lnTo>
                    <a:lnTo>
                      <a:pt x="152" y="765"/>
                    </a:lnTo>
                    <a:lnTo>
                      <a:pt x="109" y="1020"/>
                    </a:lnTo>
                    <a:lnTo>
                      <a:pt x="166" y="1122"/>
                    </a:lnTo>
                    <a:lnTo>
                      <a:pt x="130" y="1396"/>
                    </a:lnTo>
                    <a:lnTo>
                      <a:pt x="0" y="159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0" name="Freeform 378"/>
              <p:cNvSpPr>
                <a:spLocks/>
              </p:cNvSpPr>
              <p:nvPr/>
            </p:nvSpPr>
            <p:spPr bwMode="auto">
              <a:xfrm>
                <a:off x="7716709" y="3052412"/>
                <a:ext cx="70801" cy="304478"/>
              </a:xfrm>
              <a:custGeom>
                <a:avLst/>
                <a:gdLst>
                  <a:gd name="T0" fmla="*/ 28 w 456"/>
                  <a:gd name="T1" fmla="*/ 725 h 1961"/>
                  <a:gd name="T2" fmla="*/ 73 w 456"/>
                  <a:gd name="T3" fmla="*/ 775 h 1961"/>
                  <a:gd name="T4" fmla="*/ 73 w 456"/>
                  <a:gd name="T5" fmla="*/ 1056 h 1961"/>
                  <a:gd name="T6" fmla="*/ 94 w 456"/>
                  <a:gd name="T7" fmla="*/ 1143 h 1961"/>
                  <a:gd name="T8" fmla="*/ 66 w 456"/>
                  <a:gd name="T9" fmla="*/ 1252 h 1961"/>
                  <a:gd name="T10" fmla="*/ 35 w 456"/>
                  <a:gd name="T11" fmla="*/ 1412 h 1961"/>
                  <a:gd name="T12" fmla="*/ 66 w 456"/>
                  <a:gd name="T13" fmla="*/ 1490 h 1961"/>
                  <a:gd name="T14" fmla="*/ 59 w 456"/>
                  <a:gd name="T15" fmla="*/ 1627 h 1961"/>
                  <a:gd name="T16" fmla="*/ 42 w 456"/>
                  <a:gd name="T17" fmla="*/ 1729 h 1961"/>
                  <a:gd name="T18" fmla="*/ 35 w 456"/>
                  <a:gd name="T19" fmla="*/ 1961 h 1961"/>
                  <a:gd name="T20" fmla="*/ 73 w 456"/>
                  <a:gd name="T21" fmla="*/ 1953 h 1961"/>
                  <a:gd name="T22" fmla="*/ 101 w 456"/>
                  <a:gd name="T23" fmla="*/ 1883 h 1961"/>
                  <a:gd name="T24" fmla="*/ 151 w 456"/>
                  <a:gd name="T25" fmla="*/ 1845 h 1961"/>
                  <a:gd name="T26" fmla="*/ 196 w 456"/>
                  <a:gd name="T27" fmla="*/ 1875 h 1961"/>
                  <a:gd name="T28" fmla="*/ 245 w 456"/>
                  <a:gd name="T29" fmla="*/ 1946 h 1961"/>
                  <a:gd name="T30" fmla="*/ 281 w 456"/>
                  <a:gd name="T31" fmla="*/ 1904 h 1961"/>
                  <a:gd name="T32" fmla="*/ 281 w 456"/>
                  <a:gd name="T33" fmla="*/ 1816 h 1961"/>
                  <a:gd name="T34" fmla="*/ 210 w 456"/>
                  <a:gd name="T35" fmla="*/ 1743 h 1961"/>
                  <a:gd name="T36" fmla="*/ 151 w 456"/>
                  <a:gd name="T37" fmla="*/ 1672 h 1961"/>
                  <a:gd name="T38" fmla="*/ 151 w 456"/>
                  <a:gd name="T39" fmla="*/ 1535 h 1961"/>
                  <a:gd name="T40" fmla="*/ 182 w 456"/>
                  <a:gd name="T41" fmla="*/ 1476 h 1961"/>
                  <a:gd name="T42" fmla="*/ 182 w 456"/>
                  <a:gd name="T43" fmla="*/ 1427 h 1961"/>
                  <a:gd name="T44" fmla="*/ 203 w 456"/>
                  <a:gd name="T45" fmla="*/ 1389 h 1961"/>
                  <a:gd name="T46" fmla="*/ 217 w 456"/>
                  <a:gd name="T47" fmla="*/ 1231 h 1961"/>
                  <a:gd name="T48" fmla="*/ 253 w 456"/>
                  <a:gd name="T49" fmla="*/ 1202 h 1961"/>
                  <a:gd name="T50" fmla="*/ 319 w 456"/>
                  <a:gd name="T51" fmla="*/ 1223 h 1961"/>
                  <a:gd name="T52" fmla="*/ 397 w 456"/>
                  <a:gd name="T53" fmla="*/ 1304 h 1961"/>
                  <a:gd name="T54" fmla="*/ 413 w 456"/>
                  <a:gd name="T55" fmla="*/ 1332 h 1961"/>
                  <a:gd name="T56" fmla="*/ 441 w 456"/>
                  <a:gd name="T57" fmla="*/ 1339 h 1961"/>
                  <a:gd name="T58" fmla="*/ 456 w 456"/>
                  <a:gd name="T59" fmla="*/ 1304 h 1961"/>
                  <a:gd name="T60" fmla="*/ 441 w 456"/>
                  <a:gd name="T61" fmla="*/ 1238 h 1961"/>
                  <a:gd name="T62" fmla="*/ 375 w 456"/>
                  <a:gd name="T63" fmla="*/ 1150 h 1961"/>
                  <a:gd name="T64" fmla="*/ 340 w 456"/>
                  <a:gd name="T65" fmla="*/ 957 h 1961"/>
                  <a:gd name="T66" fmla="*/ 297 w 456"/>
                  <a:gd name="T67" fmla="*/ 796 h 1961"/>
                  <a:gd name="T68" fmla="*/ 253 w 456"/>
                  <a:gd name="T69" fmla="*/ 529 h 1961"/>
                  <a:gd name="T70" fmla="*/ 245 w 456"/>
                  <a:gd name="T71" fmla="*/ 399 h 1961"/>
                  <a:gd name="T72" fmla="*/ 245 w 456"/>
                  <a:gd name="T73" fmla="*/ 238 h 1961"/>
                  <a:gd name="T74" fmla="*/ 217 w 456"/>
                  <a:gd name="T75" fmla="*/ 94 h 1961"/>
                  <a:gd name="T76" fmla="*/ 196 w 456"/>
                  <a:gd name="T77" fmla="*/ 45 h 1961"/>
                  <a:gd name="T78" fmla="*/ 165 w 456"/>
                  <a:gd name="T79" fmla="*/ 0 h 1961"/>
                  <a:gd name="T80" fmla="*/ 108 w 456"/>
                  <a:gd name="T81" fmla="*/ 0 h 1961"/>
                  <a:gd name="T82" fmla="*/ 101 w 456"/>
                  <a:gd name="T83" fmla="*/ 38 h 1961"/>
                  <a:gd name="T84" fmla="*/ 137 w 456"/>
                  <a:gd name="T85" fmla="*/ 189 h 1961"/>
                  <a:gd name="T86" fmla="*/ 116 w 456"/>
                  <a:gd name="T87" fmla="*/ 224 h 1961"/>
                  <a:gd name="T88" fmla="*/ 73 w 456"/>
                  <a:gd name="T89" fmla="*/ 210 h 1961"/>
                  <a:gd name="T90" fmla="*/ 0 w 456"/>
                  <a:gd name="T91" fmla="*/ 238 h 1961"/>
                  <a:gd name="T92" fmla="*/ 28 w 456"/>
                  <a:gd name="T93" fmla="*/ 319 h 1961"/>
                  <a:gd name="T94" fmla="*/ 0 w 456"/>
                  <a:gd name="T95" fmla="*/ 470 h 1961"/>
                  <a:gd name="T96" fmla="*/ 35 w 456"/>
                  <a:gd name="T97" fmla="*/ 508 h 1961"/>
                  <a:gd name="T98" fmla="*/ 0 w 456"/>
                  <a:gd name="T99" fmla="*/ 557 h 1961"/>
                  <a:gd name="T100" fmla="*/ 28 w 456"/>
                  <a:gd name="T101" fmla="*/ 725 h 1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6" h="1961">
                    <a:moveTo>
                      <a:pt x="28" y="725"/>
                    </a:moveTo>
                    <a:lnTo>
                      <a:pt x="73" y="775"/>
                    </a:lnTo>
                    <a:lnTo>
                      <a:pt x="73" y="1056"/>
                    </a:lnTo>
                    <a:lnTo>
                      <a:pt x="94" y="1143"/>
                    </a:lnTo>
                    <a:lnTo>
                      <a:pt x="66" y="1252"/>
                    </a:lnTo>
                    <a:lnTo>
                      <a:pt x="35" y="1412"/>
                    </a:lnTo>
                    <a:lnTo>
                      <a:pt x="66" y="1490"/>
                    </a:lnTo>
                    <a:lnTo>
                      <a:pt x="59" y="1627"/>
                    </a:lnTo>
                    <a:lnTo>
                      <a:pt x="42" y="1729"/>
                    </a:lnTo>
                    <a:lnTo>
                      <a:pt x="35" y="1961"/>
                    </a:lnTo>
                    <a:lnTo>
                      <a:pt x="73" y="1953"/>
                    </a:lnTo>
                    <a:lnTo>
                      <a:pt x="101" y="1883"/>
                    </a:lnTo>
                    <a:lnTo>
                      <a:pt x="151" y="1845"/>
                    </a:lnTo>
                    <a:lnTo>
                      <a:pt x="196" y="1875"/>
                    </a:lnTo>
                    <a:lnTo>
                      <a:pt x="245" y="1946"/>
                    </a:lnTo>
                    <a:lnTo>
                      <a:pt x="281" y="1904"/>
                    </a:lnTo>
                    <a:lnTo>
                      <a:pt x="281" y="1816"/>
                    </a:lnTo>
                    <a:lnTo>
                      <a:pt x="210" y="1743"/>
                    </a:lnTo>
                    <a:lnTo>
                      <a:pt x="151" y="1672"/>
                    </a:lnTo>
                    <a:lnTo>
                      <a:pt x="151" y="1535"/>
                    </a:lnTo>
                    <a:lnTo>
                      <a:pt x="182" y="1476"/>
                    </a:lnTo>
                    <a:lnTo>
                      <a:pt x="182" y="1427"/>
                    </a:lnTo>
                    <a:lnTo>
                      <a:pt x="203" y="1389"/>
                    </a:lnTo>
                    <a:lnTo>
                      <a:pt x="217" y="1231"/>
                    </a:lnTo>
                    <a:lnTo>
                      <a:pt x="253" y="1202"/>
                    </a:lnTo>
                    <a:lnTo>
                      <a:pt x="319" y="1223"/>
                    </a:lnTo>
                    <a:lnTo>
                      <a:pt x="397" y="1304"/>
                    </a:lnTo>
                    <a:lnTo>
                      <a:pt x="413" y="1332"/>
                    </a:lnTo>
                    <a:lnTo>
                      <a:pt x="441" y="1339"/>
                    </a:lnTo>
                    <a:lnTo>
                      <a:pt x="456" y="1304"/>
                    </a:lnTo>
                    <a:lnTo>
                      <a:pt x="441" y="1238"/>
                    </a:lnTo>
                    <a:lnTo>
                      <a:pt x="375" y="1150"/>
                    </a:lnTo>
                    <a:lnTo>
                      <a:pt x="340" y="957"/>
                    </a:lnTo>
                    <a:lnTo>
                      <a:pt x="297" y="796"/>
                    </a:lnTo>
                    <a:lnTo>
                      <a:pt x="253" y="529"/>
                    </a:lnTo>
                    <a:lnTo>
                      <a:pt x="245" y="399"/>
                    </a:lnTo>
                    <a:lnTo>
                      <a:pt x="245" y="238"/>
                    </a:lnTo>
                    <a:lnTo>
                      <a:pt x="217" y="94"/>
                    </a:lnTo>
                    <a:lnTo>
                      <a:pt x="196" y="45"/>
                    </a:lnTo>
                    <a:lnTo>
                      <a:pt x="165" y="0"/>
                    </a:lnTo>
                    <a:lnTo>
                      <a:pt x="108" y="0"/>
                    </a:lnTo>
                    <a:lnTo>
                      <a:pt x="101" y="38"/>
                    </a:lnTo>
                    <a:lnTo>
                      <a:pt x="137" y="189"/>
                    </a:lnTo>
                    <a:lnTo>
                      <a:pt x="116" y="224"/>
                    </a:lnTo>
                    <a:lnTo>
                      <a:pt x="73" y="210"/>
                    </a:lnTo>
                    <a:lnTo>
                      <a:pt x="0" y="238"/>
                    </a:lnTo>
                    <a:lnTo>
                      <a:pt x="28" y="319"/>
                    </a:lnTo>
                    <a:lnTo>
                      <a:pt x="0" y="470"/>
                    </a:lnTo>
                    <a:lnTo>
                      <a:pt x="35" y="508"/>
                    </a:lnTo>
                    <a:lnTo>
                      <a:pt x="0" y="557"/>
                    </a:lnTo>
                    <a:lnTo>
                      <a:pt x="28" y="72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1" name="Freeform 379"/>
              <p:cNvSpPr>
                <a:spLocks/>
              </p:cNvSpPr>
              <p:nvPr/>
            </p:nvSpPr>
            <p:spPr bwMode="auto">
              <a:xfrm>
                <a:off x="5452613" y="3323042"/>
                <a:ext cx="196257" cy="341897"/>
              </a:xfrm>
              <a:custGeom>
                <a:avLst/>
                <a:gdLst>
                  <a:gd name="T0" fmla="*/ 482 w 535"/>
                  <a:gd name="T1" fmla="*/ 892 h 932"/>
                  <a:gd name="T2" fmla="*/ 399 w 535"/>
                  <a:gd name="T3" fmla="*/ 914 h 932"/>
                  <a:gd name="T4" fmla="*/ 289 w 535"/>
                  <a:gd name="T5" fmla="*/ 926 h 932"/>
                  <a:gd name="T6" fmla="*/ 221 w 535"/>
                  <a:gd name="T7" fmla="*/ 853 h 932"/>
                  <a:gd name="T8" fmla="*/ 136 w 535"/>
                  <a:gd name="T9" fmla="*/ 798 h 932"/>
                  <a:gd name="T10" fmla="*/ 144 w 535"/>
                  <a:gd name="T11" fmla="*/ 702 h 932"/>
                  <a:gd name="T12" fmla="*/ 215 w 535"/>
                  <a:gd name="T13" fmla="*/ 639 h 932"/>
                  <a:gd name="T14" fmla="*/ 183 w 535"/>
                  <a:gd name="T15" fmla="*/ 561 h 932"/>
                  <a:gd name="T16" fmla="*/ 115 w 535"/>
                  <a:gd name="T17" fmla="*/ 478 h 932"/>
                  <a:gd name="T18" fmla="*/ 94 w 535"/>
                  <a:gd name="T19" fmla="*/ 447 h 932"/>
                  <a:gd name="T20" fmla="*/ 52 w 535"/>
                  <a:gd name="T21" fmla="*/ 311 h 932"/>
                  <a:gd name="T22" fmla="*/ 4 w 535"/>
                  <a:gd name="T23" fmla="*/ 223 h 932"/>
                  <a:gd name="T24" fmla="*/ 24 w 535"/>
                  <a:gd name="T25" fmla="*/ 212 h 932"/>
                  <a:gd name="T26" fmla="*/ 56 w 535"/>
                  <a:gd name="T27" fmla="*/ 144 h 932"/>
                  <a:gd name="T28" fmla="*/ 146 w 535"/>
                  <a:gd name="T29" fmla="*/ 90 h 932"/>
                  <a:gd name="T30" fmla="*/ 165 w 535"/>
                  <a:gd name="T31" fmla="*/ 83 h 932"/>
                  <a:gd name="T32" fmla="*/ 247 w 535"/>
                  <a:gd name="T33" fmla="*/ 56 h 932"/>
                  <a:gd name="T34" fmla="*/ 348 w 535"/>
                  <a:gd name="T35" fmla="*/ 15 h 932"/>
                  <a:gd name="T36" fmla="*/ 425 w 535"/>
                  <a:gd name="T37" fmla="*/ 55 h 932"/>
                  <a:gd name="T38" fmla="*/ 420 w 535"/>
                  <a:gd name="T39" fmla="*/ 112 h 932"/>
                  <a:gd name="T40" fmla="*/ 409 w 535"/>
                  <a:gd name="T41" fmla="*/ 173 h 932"/>
                  <a:gd name="T42" fmla="*/ 302 w 535"/>
                  <a:gd name="T43" fmla="*/ 195 h 932"/>
                  <a:gd name="T44" fmla="*/ 298 w 535"/>
                  <a:gd name="T45" fmla="*/ 228 h 932"/>
                  <a:gd name="T46" fmla="*/ 304 w 535"/>
                  <a:gd name="T47" fmla="*/ 247 h 932"/>
                  <a:gd name="T48" fmla="*/ 245 w 535"/>
                  <a:gd name="T49" fmla="*/ 230 h 932"/>
                  <a:gd name="T50" fmla="*/ 293 w 535"/>
                  <a:gd name="T51" fmla="*/ 311 h 932"/>
                  <a:gd name="T52" fmla="*/ 326 w 535"/>
                  <a:gd name="T53" fmla="*/ 379 h 932"/>
                  <a:gd name="T54" fmla="*/ 392 w 535"/>
                  <a:gd name="T55" fmla="*/ 403 h 932"/>
                  <a:gd name="T56" fmla="*/ 391 w 535"/>
                  <a:gd name="T57" fmla="*/ 456 h 932"/>
                  <a:gd name="T58" fmla="*/ 392 w 535"/>
                  <a:gd name="T59" fmla="*/ 493 h 932"/>
                  <a:gd name="T60" fmla="*/ 421 w 535"/>
                  <a:gd name="T61" fmla="*/ 456 h 932"/>
                  <a:gd name="T62" fmla="*/ 477 w 535"/>
                  <a:gd name="T63" fmla="*/ 471 h 932"/>
                  <a:gd name="T64" fmla="*/ 493 w 535"/>
                  <a:gd name="T65" fmla="*/ 511 h 932"/>
                  <a:gd name="T66" fmla="*/ 530 w 535"/>
                  <a:gd name="T67" fmla="*/ 564 h 932"/>
                  <a:gd name="T68" fmla="*/ 420 w 535"/>
                  <a:gd name="T69" fmla="*/ 590 h 932"/>
                  <a:gd name="T70" fmla="*/ 405 w 535"/>
                  <a:gd name="T71" fmla="*/ 625 h 932"/>
                  <a:gd name="T72" fmla="*/ 449 w 535"/>
                  <a:gd name="T73" fmla="*/ 634 h 932"/>
                  <a:gd name="T74" fmla="*/ 456 w 535"/>
                  <a:gd name="T75" fmla="*/ 675 h 932"/>
                  <a:gd name="T76" fmla="*/ 436 w 535"/>
                  <a:gd name="T77" fmla="*/ 682 h 932"/>
                  <a:gd name="T78" fmla="*/ 480 w 535"/>
                  <a:gd name="T79" fmla="*/ 724 h 932"/>
                  <a:gd name="T80" fmla="*/ 484 w 535"/>
                  <a:gd name="T81" fmla="*/ 851 h 932"/>
                  <a:gd name="T82" fmla="*/ 482 w 535"/>
                  <a:gd name="T83" fmla="*/ 89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932">
                    <a:moveTo>
                      <a:pt x="482" y="892"/>
                    </a:moveTo>
                    <a:cubicBezTo>
                      <a:pt x="471" y="925"/>
                      <a:pt x="425" y="906"/>
                      <a:pt x="399" y="914"/>
                    </a:cubicBezTo>
                    <a:cubicBezTo>
                      <a:pt x="366" y="926"/>
                      <a:pt x="326" y="932"/>
                      <a:pt x="289" y="926"/>
                    </a:cubicBezTo>
                    <a:cubicBezTo>
                      <a:pt x="265" y="906"/>
                      <a:pt x="219" y="892"/>
                      <a:pt x="221" y="853"/>
                    </a:cubicBezTo>
                    <a:cubicBezTo>
                      <a:pt x="186" y="849"/>
                      <a:pt x="149" y="831"/>
                      <a:pt x="136" y="798"/>
                    </a:cubicBezTo>
                    <a:cubicBezTo>
                      <a:pt x="138" y="765"/>
                      <a:pt x="116" y="730"/>
                      <a:pt x="144" y="702"/>
                    </a:cubicBezTo>
                    <a:cubicBezTo>
                      <a:pt x="151" y="697"/>
                      <a:pt x="211" y="650"/>
                      <a:pt x="215" y="639"/>
                    </a:cubicBezTo>
                    <a:cubicBezTo>
                      <a:pt x="222" y="599"/>
                      <a:pt x="212" y="592"/>
                      <a:pt x="183" y="561"/>
                    </a:cubicBezTo>
                    <a:cubicBezTo>
                      <a:pt x="183" y="524"/>
                      <a:pt x="142" y="504"/>
                      <a:pt x="115" y="478"/>
                    </a:cubicBezTo>
                    <a:cubicBezTo>
                      <a:pt x="106" y="470"/>
                      <a:pt x="99" y="456"/>
                      <a:pt x="94" y="447"/>
                    </a:cubicBezTo>
                    <a:cubicBezTo>
                      <a:pt x="52" y="410"/>
                      <a:pt x="56" y="362"/>
                      <a:pt x="52" y="311"/>
                    </a:cubicBezTo>
                    <a:cubicBezTo>
                      <a:pt x="28" y="285"/>
                      <a:pt x="0" y="259"/>
                      <a:pt x="4" y="223"/>
                    </a:cubicBezTo>
                    <a:cubicBezTo>
                      <a:pt x="24" y="212"/>
                      <a:pt x="24" y="212"/>
                      <a:pt x="24" y="212"/>
                    </a:cubicBezTo>
                    <a:cubicBezTo>
                      <a:pt x="30" y="186"/>
                      <a:pt x="45" y="166"/>
                      <a:pt x="56" y="144"/>
                    </a:cubicBezTo>
                    <a:cubicBezTo>
                      <a:pt x="92" y="142"/>
                      <a:pt x="118" y="110"/>
                      <a:pt x="146" y="90"/>
                    </a:cubicBezTo>
                    <a:cubicBezTo>
                      <a:pt x="155" y="90"/>
                      <a:pt x="158" y="84"/>
                      <a:pt x="165" y="83"/>
                    </a:cubicBezTo>
                    <a:cubicBezTo>
                      <a:pt x="195" y="77"/>
                      <a:pt x="213" y="71"/>
                      <a:pt x="247" y="56"/>
                    </a:cubicBezTo>
                    <a:cubicBezTo>
                      <a:pt x="280" y="63"/>
                      <a:pt x="247" y="0"/>
                      <a:pt x="348" y="15"/>
                    </a:cubicBezTo>
                    <a:cubicBezTo>
                      <a:pt x="363" y="54"/>
                      <a:pt x="418" y="8"/>
                      <a:pt x="425" y="55"/>
                    </a:cubicBezTo>
                    <a:cubicBezTo>
                      <a:pt x="440" y="76"/>
                      <a:pt x="416" y="92"/>
                      <a:pt x="420" y="112"/>
                    </a:cubicBezTo>
                    <a:cubicBezTo>
                      <a:pt x="416" y="133"/>
                      <a:pt x="429" y="162"/>
                      <a:pt x="409" y="173"/>
                    </a:cubicBezTo>
                    <a:cubicBezTo>
                      <a:pt x="370" y="173"/>
                      <a:pt x="333" y="177"/>
                      <a:pt x="302" y="195"/>
                    </a:cubicBezTo>
                    <a:cubicBezTo>
                      <a:pt x="298" y="206"/>
                      <a:pt x="295" y="219"/>
                      <a:pt x="298" y="228"/>
                    </a:cubicBezTo>
                    <a:cubicBezTo>
                      <a:pt x="306" y="232"/>
                      <a:pt x="307" y="241"/>
                      <a:pt x="304" y="247"/>
                    </a:cubicBezTo>
                    <a:cubicBezTo>
                      <a:pt x="282" y="263"/>
                      <a:pt x="269" y="226"/>
                      <a:pt x="245" y="230"/>
                    </a:cubicBezTo>
                    <a:cubicBezTo>
                      <a:pt x="238" y="265"/>
                      <a:pt x="278" y="285"/>
                      <a:pt x="293" y="311"/>
                    </a:cubicBezTo>
                    <a:cubicBezTo>
                      <a:pt x="302" y="335"/>
                      <a:pt x="302" y="364"/>
                      <a:pt x="326" y="379"/>
                    </a:cubicBezTo>
                    <a:cubicBezTo>
                      <a:pt x="355" y="368"/>
                      <a:pt x="366" y="401"/>
                      <a:pt x="392" y="403"/>
                    </a:cubicBezTo>
                    <a:cubicBezTo>
                      <a:pt x="399" y="420"/>
                      <a:pt x="393" y="438"/>
                      <a:pt x="391" y="456"/>
                    </a:cubicBezTo>
                    <a:cubicBezTo>
                      <a:pt x="389" y="468"/>
                      <a:pt x="388" y="482"/>
                      <a:pt x="392" y="493"/>
                    </a:cubicBezTo>
                    <a:cubicBezTo>
                      <a:pt x="401" y="484"/>
                      <a:pt x="405" y="462"/>
                      <a:pt x="421" y="456"/>
                    </a:cubicBezTo>
                    <a:cubicBezTo>
                      <a:pt x="442" y="456"/>
                      <a:pt x="460" y="460"/>
                      <a:pt x="477" y="471"/>
                    </a:cubicBezTo>
                    <a:cubicBezTo>
                      <a:pt x="488" y="482"/>
                      <a:pt x="488" y="498"/>
                      <a:pt x="493" y="511"/>
                    </a:cubicBezTo>
                    <a:cubicBezTo>
                      <a:pt x="510" y="528"/>
                      <a:pt x="535" y="542"/>
                      <a:pt x="530" y="564"/>
                    </a:cubicBezTo>
                    <a:cubicBezTo>
                      <a:pt x="501" y="588"/>
                      <a:pt x="458" y="603"/>
                      <a:pt x="420" y="590"/>
                    </a:cubicBezTo>
                    <a:cubicBezTo>
                      <a:pt x="405" y="594"/>
                      <a:pt x="407" y="612"/>
                      <a:pt x="405" y="625"/>
                    </a:cubicBezTo>
                    <a:cubicBezTo>
                      <a:pt x="416" y="647"/>
                      <a:pt x="434" y="614"/>
                      <a:pt x="449" y="634"/>
                    </a:cubicBezTo>
                    <a:cubicBezTo>
                      <a:pt x="458" y="645"/>
                      <a:pt x="466" y="662"/>
                      <a:pt x="456" y="675"/>
                    </a:cubicBezTo>
                    <a:cubicBezTo>
                      <a:pt x="449" y="680"/>
                      <a:pt x="436" y="673"/>
                      <a:pt x="436" y="682"/>
                    </a:cubicBezTo>
                    <a:cubicBezTo>
                      <a:pt x="447" y="697"/>
                      <a:pt x="475" y="704"/>
                      <a:pt x="480" y="724"/>
                    </a:cubicBezTo>
                    <a:cubicBezTo>
                      <a:pt x="484" y="851"/>
                      <a:pt x="484" y="851"/>
                      <a:pt x="484" y="851"/>
                    </a:cubicBezTo>
                    <a:lnTo>
                      <a:pt x="482" y="89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2" name="Freeform 380"/>
              <p:cNvSpPr>
                <a:spLocks/>
              </p:cNvSpPr>
              <p:nvPr/>
            </p:nvSpPr>
            <p:spPr bwMode="auto">
              <a:xfrm>
                <a:off x="6996272" y="2124074"/>
                <a:ext cx="45959" cy="20961"/>
              </a:xfrm>
              <a:custGeom>
                <a:avLst/>
                <a:gdLst>
                  <a:gd name="T0" fmla="*/ 71 w 296"/>
                  <a:gd name="T1" fmla="*/ 5 h 135"/>
                  <a:gd name="T2" fmla="*/ 173 w 296"/>
                  <a:gd name="T3" fmla="*/ 0 h 135"/>
                  <a:gd name="T4" fmla="*/ 289 w 296"/>
                  <a:gd name="T5" fmla="*/ 9 h 135"/>
                  <a:gd name="T6" fmla="*/ 296 w 296"/>
                  <a:gd name="T7" fmla="*/ 26 h 135"/>
                  <a:gd name="T8" fmla="*/ 232 w 296"/>
                  <a:gd name="T9" fmla="*/ 61 h 135"/>
                  <a:gd name="T10" fmla="*/ 232 w 296"/>
                  <a:gd name="T11" fmla="*/ 104 h 135"/>
                  <a:gd name="T12" fmla="*/ 130 w 296"/>
                  <a:gd name="T13" fmla="*/ 135 h 135"/>
                  <a:gd name="T14" fmla="*/ 43 w 296"/>
                  <a:gd name="T15" fmla="*/ 76 h 135"/>
                  <a:gd name="T16" fmla="*/ 0 w 296"/>
                  <a:gd name="T17" fmla="*/ 61 h 135"/>
                  <a:gd name="T18" fmla="*/ 36 w 296"/>
                  <a:gd name="T19" fmla="*/ 26 h 135"/>
                  <a:gd name="T20" fmla="*/ 71 w 296"/>
                  <a:gd name="T21" fmla="*/ 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6" h="135">
                    <a:moveTo>
                      <a:pt x="71" y="5"/>
                    </a:moveTo>
                    <a:lnTo>
                      <a:pt x="173" y="0"/>
                    </a:lnTo>
                    <a:lnTo>
                      <a:pt x="289" y="9"/>
                    </a:lnTo>
                    <a:lnTo>
                      <a:pt x="296" y="26"/>
                    </a:lnTo>
                    <a:lnTo>
                      <a:pt x="232" y="61"/>
                    </a:lnTo>
                    <a:lnTo>
                      <a:pt x="232" y="104"/>
                    </a:lnTo>
                    <a:lnTo>
                      <a:pt x="130" y="135"/>
                    </a:lnTo>
                    <a:lnTo>
                      <a:pt x="43" y="76"/>
                    </a:lnTo>
                    <a:lnTo>
                      <a:pt x="0" y="61"/>
                    </a:lnTo>
                    <a:lnTo>
                      <a:pt x="36" y="26"/>
                    </a:lnTo>
                    <a:lnTo>
                      <a:pt x="71" y="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3" name="Freeform 381"/>
              <p:cNvSpPr>
                <a:spLocks/>
              </p:cNvSpPr>
              <p:nvPr/>
            </p:nvSpPr>
            <p:spPr bwMode="auto">
              <a:xfrm>
                <a:off x="6996272" y="2124074"/>
                <a:ext cx="45959" cy="20961"/>
              </a:xfrm>
              <a:custGeom>
                <a:avLst/>
                <a:gdLst>
                  <a:gd name="T0" fmla="*/ 71 w 296"/>
                  <a:gd name="T1" fmla="*/ 5 h 135"/>
                  <a:gd name="T2" fmla="*/ 36 w 296"/>
                  <a:gd name="T3" fmla="*/ 26 h 135"/>
                  <a:gd name="T4" fmla="*/ 0 w 296"/>
                  <a:gd name="T5" fmla="*/ 61 h 135"/>
                  <a:gd name="T6" fmla="*/ 43 w 296"/>
                  <a:gd name="T7" fmla="*/ 76 h 135"/>
                  <a:gd name="T8" fmla="*/ 130 w 296"/>
                  <a:gd name="T9" fmla="*/ 135 h 135"/>
                  <a:gd name="T10" fmla="*/ 232 w 296"/>
                  <a:gd name="T11" fmla="*/ 104 h 135"/>
                  <a:gd name="T12" fmla="*/ 232 w 296"/>
                  <a:gd name="T13" fmla="*/ 61 h 135"/>
                  <a:gd name="T14" fmla="*/ 296 w 296"/>
                  <a:gd name="T15" fmla="*/ 26 h 135"/>
                  <a:gd name="T16" fmla="*/ 289 w 296"/>
                  <a:gd name="T17" fmla="*/ 9 h 135"/>
                  <a:gd name="T18" fmla="*/ 173 w 296"/>
                  <a:gd name="T19" fmla="*/ 0 h 135"/>
                  <a:gd name="T20" fmla="*/ 71 w 296"/>
                  <a:gd name="T21" fmla="*/ 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6" h="135">
                    <a:moveTo>
                      <a:pt x="71" y="5"/>
                    </a:moveTo>
                    <a:lnTo>
                      <a:pt x="36" y="26"/>
                    </a:lnTo>
                    <a:lnTo>
                      <a:pt x="0" y="61"/>
                    </a:lnTo>
                    <a:lnTo>
                      <a:pt x="43" y="76"/>
                    </a:lnTo>
                    <a:lnTo>
                      <a:pt x="130" y="135"/>
                    </a:lnTo>
                    <a:lnTo>
                      <a:pt x="232" y="104"/>
                    </a:lnTo>
                    <a:lnTo>
                      <a:pt x="232" y="61"/>
                    </a:lnTo>
                    <a:lnTo>
                      <a:pt x="296" y="26"/>
                    </a:lnTo>
                    <a:lnTo>
                      <a:pt x="289" y="9"/>
                    </a:lnTo>
                    <a:lnTo>
                      <a:pt x="173" y="0"/>
                    </a:lnTo>
                    <a:lnTo>
                      <a:pt x="71" y="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4" name="Freeform 382"/>
              <p:cNvSpPr>
                <a:spLocks/>
              </p:cNvSpPr>
              <p:nvPr/>
            </p:nvSpPr>
            <p:spPr bwMode="auto">
              <a:xfrm>
                <a:off x="8033608" y="3194326"/>
                <a:ext cx="24532" cy="22048"/>
              </a:xfrm>
              <a:custGeom>
                <a:avLst/>
                <a:gdLst>
                  <a:gd name="T0" fmla="*/ 130 w 158"/>
                  <a:gd name="T1" fmla="*/ 0 h 142"/>
                  <a:gd name="T2" fmla="*/ 158 w 158"/>
                  <a:gd name="T3" fmla="*/ 5 h 142"/>
                  <a:gd name="T4" fmla="*/ 130 w 158"/>
                  <a:gd name="T5" fmla="*/ 109 h 142"/>
                  <a:gd name="T6" fmla="*/ 28 w 158"/>
                  <a:gd name="T7" fmla="*/ 142 h 142"/>
                  <a:gd name="T8" fmla="*/ 0 w 158"/>
                  <a:gd name="T9" fmla="*/ 97 h 142"/>
                  <a:gd name="T10" fmla="*/ 66 w 158"/>
                  <a:gd name="T11" fmla="*/ 54 h 142"/>
                  <a:gd name="T12" fmla="*/ 130 w 158"/>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158" h="142">
                    <a:moveTo>
                      <a:pt x="130" y="0"/>
                    </a:moveTo>
                    <a:lnTo>
                      <a:pt x="158" y="5"/>
                    </a:lnTo>
                    <a:lnTo>
                      <a:pt x="130" y="109"/>
                    </a:lnTo>
                    <a:lnTo>
                      <a:pt x="28" y="142"/>
                    </a:lnTo>
                    <a:lnTo>
                      <a:pt x="0" y="97"/>
                    </a:lnTo>
                    <a:lnTo>
                      <a:pt x="66" y="54"/>
                    </a:lnTo>
                    <a:lnTo>
                      <a:pt x="130"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5" name="Freeform 383"/>
              <p:cNvSpPr>
                <a:spLocks/>
              </p:cNvSpPr>
              <p:nvPr/>
            </p:nvSpPr>
            <p:spPr bwMode="auto">
              <a:xfrm>
                <a:off x="8021031" y="3229882"/>
                <a:ext cx="11024" cy="13974"/>
              </a:xfrm>
              <a:custGeom>
                <a:avLst/>
                <a:gdLst>
                  <a:gd name="T0" fmla="*/ 59 w 71"/>
                  <a:gd name="T1" fmla="*/ 0 h 90"/>
                  <a:gd name="T2" fmla="*/ 71 w 71"/>
                  <a:gd name="T3" fmla="*/ 43 h 90"/>
                  <a:gd name="T4" fmla="*/ 38 w 71"/>
                  <a:gd name="T5" fmla="*/ 85 h 90"/>
                  <a:gd name="T6" fmla="*/ 0 w 71"/>
                  <a:gd name="T7" fmla="*/ 90 h 90"/>
                  <a:gd name="T8" fmla="*/ 10 w 71"/>
                  <a:gd name="T9" fmla="*/ 5 h 90"/>
                  <a:gd name="T10" fmla="*/ 59 w 71"/>
                  <a:gd name="T11" fmla="*/ 0 h 90"/>
                </a:gdLst>
                <a:ahLst/>
                <a:cxnLst>
                  <a:cxn ang="0">
                    <a:pos x="T0" y="T1"/>
                  </a:cxn>
                  <a:cxn ang="0">
                    <a:pos x="T2" y="T3"/>
                  </a:cxn>
                  <a:cxn ang="0">
                    <a:pos x="T4" y="T5"/>
                  </a:cxn>
                  <a:cxn ang="0">
                    <a:pos x="T6" y="T7"/>
                  </a:cxn>
                  <a:cxn ang="0">
                    <a:pos x="T8" y="T9"/>
                  </a:cxn>
                  <a:cxn ang="0">
                    <a:pos x="T10" y="T11"/>
                  </a:cxn>
                </a:cxnLst>
                <a:rect l="0" t="0" r="r" b="b"/>
                <a:pathLst>
                  <a:path w="71" h="90">
                    <a:moveTo>
                      <a:pt x="59" y="0"/>
                    </a:moveTo>
                    <a:lnTo>
                      <a:pt x="71" y="43"/>
                    </a:lnTo>
                    <a:lnTo>
                      <a:pt x="38" y="85"/>
                    </a:lnTo>
                    <a:lnTo>
                      <a:pt x="0" y="90"/>
                    </a:lnTo>
                    <a:lnTo>
                      <a:pt x="10" y="5"/>
                    </a:lnTo>
                    <a:lnTo>
                      <a:pt x="59"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6" name="Freeform 384"/>
              <p:cNvSpPr>
                <a:spLocks/>
              </p:cNvSpPr>
              <p:nvPr/>
            </p:nvSpPr>
            <p:spPr bwMode="auto">
              <a:xfrm>
                <a:off x="8007523" y="3253327"/>
                <a:ext cx="11024" cy="11024"/>
              </a:xfrm>
              <a:custGeom>
                <a:avLst/>
                <a:gdLst>
                  <a:gd name="T0" fmla="*/ 0 w 71"/>
                  <a:gd name="T1" fmla="*/ 33 h 71"/>
                  <a:gd name="T2" fmla="*/ 26 w 71"/>
                  <a:gd name="T3" fmla="*/ 0 h 71"/>
                  <a:gd name="T4" fmla="*/ 71 w 71"/>
                  <a:gd name="T5" fmla="*/ 5 h 71"/>
                  <a:gd name="T6" fmla="*/ 71 w 71"/>
                  <a:gd name="T7" fmla="*/ 33 h 71"/>
                  <a:gd name="T8" fmla="*/ 26 w 71"/>
                  <a:gd name="T9" fmla="*/ 71 h 71"/>
                  <a:gd name="T10" fmla="*/ 0 w 71"/>
                  <a:gd name="T11" fmla="*/ 71 h 71"/>
                  <a:gd name="T12" fmla="*/ 0 w 71"/>
                  <a:gd name="T13" fmla="*/ 33 h 71"/>
                </a:gdLst>
                <a:ahLst/>
                <a:cxnLst>
                  <a:cxn ang="0">
                    <a:pos x="T0" y="T1"/>
                  </a:cxn>
                  <a:cxn ang="0">
                    <a:pos x="T2" y="T3"/>
                  </a:cxn>
                  <a:cxn ang="0">
                    <a:pos x="T4" y="T5"/>
                  </a:cxn>
                  <a:cxn ang="0">
                    <a:pos x="T6" y="T7"/>
                  </a:cxn>
                  <a:cxn ang="0">
                    <a:pos x="T8" y="T9"/>
                  </a:cxn>
                  <a:cxn ang="0">
                    <a:pos x="T10" y="T11"/>
                  </a:cxn>
                  <a:cxn ang="0">
                    <a:pos x="T12" y="T13"/>
                  </a:cxn>
                </a:cxnLst>
                <a:rect l="0" t="0" r="r" b="b"/>
                <a:pathLst>
                  <a:path w="71" h="71">
                    <a:moveTo>
                      <a:pt x="0" y="33"/>
                    </a:moveTo>
                    <a:lnTo>
                      <a:pt x="26" y="0"/>
                    </a:lnTo>
                    <a:lnTo>
                      <a:pt x="71" y="5"/>
                    </a:lnTo>
                    <a:lnTo>
                      <a:pt x="71" y="33"/>
                    </a:lnTo>
                    <a:lnTo>
                      <a:pt x="26" y="71"/>
                    </a:lnTo>
                    <a:lnTo>
                      <a:pt x="0" y="71"/>
                    </a:lnTo>
                    <a:lnTo>
                      <a:pt x="0" y="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7" name="Freeform 385"/>
              <p:cNvSpPr>
                <a:spLocks/>
              </p:cNvSpPr>
              <p:nvPr/>
            </p:nvSpPr>
            <p:spPr bwMode="auto">
              <a:xfrm>
                <a:off x="6242920" y="4361464"/>
                <a:ext cx="52946" cy="86483"/>
              </a:xfrm>
              <a:custGeom>
                <a:avLst/>
                <a:gdLst>
                  <a:gd name="T0" fmla="*/ 197 w 341"/>
                  <a:gd name="T1" fmla="*/ 557 h 557"/>
                  <a:gd name="T2" fmla="*/ 341 w 341"/>
                  <a:gd name="T3" fmla="*/ 406 h 557"/>
                  <a:gd name="T4" fmla="*/ 334 w 341"/>
                  <a:gd name="T5" fmla="*/ 347 h 557"/>
                  <a:gd name="T6" fmla="*/ 305 w 341"/>
                  <a:gd name="T7" fmla="*/ 312 h 557"/>
                  <a:gd name="T8" fmla="*/ 298 w 341"/>
                  <a:gd name="T9" fmla="*/ 203 h 557"/>
                  <a:gd name="T10" fmla="*/ 175 w 341"/>
                  <a:gd name="T11" fmla="*/ 115 h 557"/>
                  <a:gd name="T12" fmla="*/ 159 w 341"/>
                  <a:gd name="T13" fmla="*/ 49 h 557"/>
                  <a:gd name="T14" fmla="*/ 123 w 341"/>
                  <a:gd name="T15" fmla="*/ 0 h 557"/>
                  <a:gd name="T16" fmla="*/ 74 w 341"/>
                  <a:gd name="T17" fmla="*/ 0 h 557"/>
                  <a:gd name="T18" fmla="*/ 22 w 341"/>
                  <a:gd name="T19" fmla="*/ 56 h 557"/>
                  <a:gd name="T20" fmla="*/ 15 w 341"/>
                  <a:gd name="T21" fmla="*/ 130 h 557"/>
                  <a:gd name="T22" fmla="*/ 0 w 341"/>
                  <a:gd name="T23" fmla="*/ 203 h 557"/>
                  <a:gd name="T24" fmla="*/ 52 w 341"/>
                  <a:gd name="T25" fmla="*/ 491 h 557"/>
                  <a:gd name="T26" fmla="*/ 102 w 341"/>
                  <a:gd name="T27" fmla="*/ 557 h 557"/>
                  <a:gd name="T28" fmla="*/ 197 w 341"/>
                  <a:gd name="T29" fmla="*/ 55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 h="557">
                    <a:moveTo>
                      <a:pt x="197" y="557"/>
                    </a:moveTo>
                    <a:lnTo>
                      <a:pt x="341" y="406"/>
                    </a:lnTo>
                    <a:lnTo>
                      <a:pt x="334" y="347"/>
                    </a:lnTo>
                    <a:lnTo>
                      <a:pt x="305" y="312"/>
                    </a:lnTo>
                    <a:lnTo>
                      <a:pt x="298" y="203"/>
                    </a:lnTo>
                    <a:lnTo>
                      <a:pt x="175" y="115"/>
                    </a:lnTo>
                    <a:lnTo>
                      <a:pt x="159" y="49"/>
                    </a:lnTo>
                    <a:lnTo>
                      <a:pt x="123" y="0"/>
                    </a:lnTo>
                    <a:lnTo>
                      <a:pt x="74" y="0"/>
                    </a:lnTo>
                    <a:lnTo>
                      <a:pt x="22" y="56"/>
                    </a:lnTo>
                    <a:lnTo>
                      <a:pt x="15" y="130"/>
                    </a:lnTo>
                    <a:lnTo>
                      <a:pt x="0" y="203"/>
                    </a:lnTo>
                    <a:lnTo>
                      <a:pt x="52" y="491"/>
                    </a:lnTo>
                    <a:lnTo>
                      <a:pt x="102" y="557"/>
                    </a:lnTo>
                    <a:lnTo>
                      <a:pt x="197" y="55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8" name="Freeform 386"/>
              <p:cNvSpPr>
                <a:spLocks/>
              </p:cNvSpPr>
              <p:nvPr/>
            </p:nvSpPr>
            <p:spPr bwMode="auto">
              <a:xfrm>
                <a:off x="4853596" y="2974313"/>
                <a:ext cx="128095" cy="101234"/>
              </a:xfrm>
              <a:custGeom>
                <a:avLst/>
                <a:gdLst>
                  <a:gd name="T0" fmla="*/ 45 w 825"/>
                  <a:gd name="T1" fmla="*/ 345 h 652"/>
                  <a:gd name="T2" fmla="*/ 154 w 825"/>
                  <a:gd name="T3" fmla="*/ 380 h 652"/>
                  <a:gd name="T4" fmla="*/ 230 w 825"/>
                  <a:gd name="T5" fmla="*/ 423 h 652"/>
                  <a:gd name="T6" fmla="*/ 282 w 825"/>
                  <a:gd name="T7" fmla="*/ 548 h 652"/>
                  <a:gd name="T8" fmla="*/ 338 w 825"/>
                  <a:gd name="T9" fmla="*/ 543 h 652"/>
                  <a:gd name="T10" fmla="*/ 369 w 825"/>
                  <a:gd name="T11" fmla="*/ 597 h 652"/>
                  <a:gd name="T12" fmla="*/ 478 w 825"/>
                  <a:gd name="T13" fmla="*/ 652 h 652"/>
                  <a:gd name="T14" fmla="*/ 532 w 825"/>
                  <a:gd name="T15" fmla="*/ 597 h 652"/>
                  <a:gd name="T16" fmla="*/ 544 w 825"/>
                  <a:gd name="T17" fmla="*/ 543 h 652"/>
                  <a:gd name="T18" fmla="*/ 674 w 825"/>
                  <a:gd name="T19" fmla="*/ 489 h 652"/>
                  <a:gd name="T20" fmla="*/ 740 w 825"/>
                  <a:gd name="T21" fmla="*/ 368 h 652"/>
                  <a:gd name="T22" fmla="*/ 825 w 825"/>
                  <a:gd name="T23" fmla="*/ 229 h 652"/>
                  <a:gd name="T24" fmla="*/ 685 w 825"/>
                  <a:gd name="T25" fmla="*/ 54 h 652"/>
                  <a:gd name="T26" fmla="*/ 414 w 825"/>
                  <a:gd name="T27" fmla="*/ 0 h 652"/>
                  <a:gd name="T28" fmla="*/ 76 w 825"/>
                  <a:gd name="T29" fmla="*/ 0 h 652"/>
                  <a:gd name="T30" fmla="*/ 0 w 825"/>
                  <a:gd name="T31" fmla="*/ 75 h 652"/>
                  <a:gd name="T32" fmla="*/ 45 w 825"/>
                  <a:gd name="T33" fmla="*/ 345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5" h="652">
                    <a:moveTo>
                      <a:pt x="45" y="345"/>
                    </a:moveTo>
                    <a:lnTo>
                      <a:pt x="154" y="380"/>
                    </a:lnTo>
                    <a:lnTo>
                      <a:pt x="230" y="423"/>
                    </a:lnTo>
                    <a:lnTo>
                      <a:pt x="282" y="548"/>
                    </a:lnTo>
                    <a:lnTo>
                      <a:pt x="338" y="543"/>
                    </a:lnTo>
                    <a:lnTo>
                      <a:pt x="369" y="597"/>
                    </a:lnTo>
                    <a:lnTo>
                      <a:pt x="478" y="652"/>
                    </a:lnTo>
                    <a:lnTo>
                      <a:pt x="532" y="597"/>
                    </a:lnTo>
                    <a:lnTo>
                      <a:pt x="544" y="543"/>
                    </a:lnTo>
                    <a:lnTo>
                      <a:pt x="674" y="489"/>
                    </a:lnTo>
                    <a:lnTo>
                      <a:pt x="740" y="368"/>
                    </a:lnTo>
                    <a:lnTo>
                      <a:pt x="825" y="229"/>
                    </a:lnTo>
                    <a:lnTo>
                      <a:pt x="685" y="54"/>
                    </a:lnTo>
                    <a:lnTo>
                      <a:pt x="414" y="0"/>
                    </a:lnTo>
                    <a:lnTo>
                      <a:pt x="76" y="0"/>
                    </a:lnTo>
                    <a:lnTo>
                      <a:pt x="0" y="75"/>
                    </a:lnTo>
                    <a:lnTo>
                      <a:pt x="45" y="34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79" name="Freeform 387"/>
              <p:cNvSpPr>
                <a:spLocks/>
              </p:cNvSpPr>
              <p:nvPr/>
            </p:nvSpPr>
            <p:spPr bwMode="auto">
              <a:xfrm>
                <a:off x="4906076" y="2985958"/>
                <a:ext cx="213802" cy="188959"/>
              </a:xfrm>
              <a:custGeom>
                <a:avLst/>
                <a:gdLst>
                  <a:gd name="T0" fmla="*/ 1259 w 1377"/>
                  <a:gd name="T1" fmla="*/ 1033 h 1217"/>
                  <a:gd name="T2" fmla="*/ 1106 w 1377"/>
                  <a:gd name="T3" fmla="*/ 1066 h 1217"/>
                  <a:gd name="T4" fmla="*/ 1075 w 1377"/>
                  <a:gd name="T5" fmla="*/ 1163 h 1217"/>
                  <a:gd name="T6" fmla="*/ 988 w 1377"/>
                  <a:gd name="T7" fmla="*/ 1184 h 1217"/>
                  <a:gd name="T8" fmla="*/ 749 w 1377"/>
                  <a:gd name="T9" fmla="*/ 1108 h 1217"/>
                  <a:gd name="T10" fmla="*/ 683 w 1377"/>
                  <a:gd name="T11" fmla="*/ 1129 h 1217"/>
                  <a:gd name="T12" fmla="*/ 574 w 1377"/>
                  <a:gd name="T13" fmla="*/ 1096 h 1217"/>
                  <a:gd name="T14" fmla="*/ 489 w 1377"/>
                  <a:gd name="T15" fmla="*/ 1108 h 1217"/>
                  <a:gd name="T16" fmla="*/ 390 w 1377"/>
                  <a:gd name="T17" fmla="*/ 1054 h 1217"/>
                  <a:gd name="T18" fmla="*/ 281 w 1377"/>
                  <a:gd name="T19" fmla="*/ 1066 h 1217"/>
                  <a:gd name="T20" fmla="*/ 130 w 1377"/>
                  <a:gd name="T21" fmla="*/ 1217 h 1217"/>
                  <a:gd name="T22" fmla="*/ 109 w 1377"/>
                  <a:gd name="T23" fmla="*/ 1087 h 1217"/>
                  <a:gd name="T24" fmla="*/ 0 w 1377"/>
                  <a:gd name="T25" fmla="*/ 966 h 1217"/>
                  <a:gd name="T26" fmla="*/ 109 w 1377"/>
                  <a:gd name="T27" fmla="*/ 848 h 1217"/>
                  <a:gd name="T28" fmla="*/ 31 w 1377"/>
                  <a:gd name="T29" fmla="*/ 685 h 1217"/>
                  <a:gd name="T30" fmla="*/ 31 w 1377"/>
                  <a:gd name="T31" fmla="*/ 522 h 1217"/>
                  <a:gd name="T32" fmla="*/ 140 w 1377"/>
                  <a:gd name="T33" fmla="*/ 577 h 1217"/>
                  <a:gd name="T34" fmla="*/ 194 w 1377"/>
                  <a:gd name="T35" fmla="*/ 522 h 1217"/>
                  <a:gd name="T36" fmla="*/ 206 w 1377"/>
                  <a:gd name="T37" fmla="*/ 468 h 1217"/>
                  <a:gd name="T38" fmla="*/ 336 w 1377"/>
                  <a:gd name="T39" fmla="*/ 414 h 1217"/>
                  <a:gd name="T40" fmla="*/ 402 w 1377"/>
                  <a:gd name="T41" fmla="*/ 296 h 1217"/>
                  <a:gd name="T42" fmla="*/ 489 w 1377"/>
                  <a:gd name="T43" fmla="*/ 154 h 1217"/>
                  <a:gd name="T44" fmla="*/ 565 w 1377"/>
                  <a:gd name="T45" fmla="*/ 154 h 1217"/>
                  <a:gd name="T46" fmla="*/ 695 w 1377"/>
                  <a:gd name="T47" fmla="*/ 0 h 1217"/>
                  <a:gd name="T48" fmla="*/ 792 w 1377"/>
                  <a:gd name="T49" fmla="*/ 12 h 1217"/>
                  <a:gd name="T50" fmla="*/ 879 w 1377"/>
                  <a:gd name="T51" fmla="*/ 88 h 1217"/>
                  <a:gd name="T52" fmla="*/ 955 w 1377"/>
                  <a:gd name="T53" fmla="*/ 66 h 1217"/>
                  <a:gd name="T54" fmla="*/ 1063 w 1377"/>
                  <a:gd name="T55" fmla="*/ 78 h 1217"/>
                  <a:gd name="T56" fmla="*/ 1118 w 1377"/>
                  <a:gd name="T57" fmla="*/ 163 h 1217"/>
                  <a:gd name="T58" fmla="*/ 1139 w 1377"/>
                  <a:gd name="T59" fmla="*/ 402 h 1217"/>
                  <a:gd name="T60" fmla="*/ 1214 w 1377"/>
                  <a:gd name="T61" fmla="*/ 544 h 1217"/>
                  <a:gd name="T62" fmla="*/ 1377 w 1377"/>
                  <a:gd name="T63" fmla="*/ 697 h 1217"/>
                  <a:gd name="T64" fmla="*/ 1347 w 1377"/>
                  <a:gd name="T65" fmla="*/ 803 h 1217"/>
                  <a:gd name="T66" fmla="*/ 1281 w 1377"/>
                  <a:gd name="T67" fmla="*/ 803 h 1217"/>
                  <a:gd name="T68" fmla="*/ 1214 w 1377"/>
                  <a:gd name="T69" fmla="*/ 761 h 1217"/>
                  <a:gd name="T70" fmla="*/ 1139 w 1377"/>
                  <a:gd name="T71" fmla="*/ 761 h 1217"/>
                  <a:gd name="T72" fmla="*/ 1160 w 1377"/>
                  <a:gd name="T73" fmla="*/ 858 h 1217"/>
                  <a:gd name="T74" fmla="*/ 1226 w 1377"/>
                  <a:gd name="T75" fmla="*/ 924 h 1217"/>
                  <a:gd name="T76" fmla="*/ 1259 w 1377"/>
                  <a:gd name="T77" fmla="*/ 1033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7" h="1217">
                    <a:moveTo>
                      <a:pt x="1259" y="1033"/>
                    </a:moveTo>
                    <a:lnTo>
                      <a:pt x="1106" y="1066"/>
                    </a:lnTo>
                    <a:lnTo>
                      <a:pt x="1075" y="1163"/>
                    </a:lnTo>
                    <a:lnTo>
                      <a:pt x="988" y="1184"/>
                    </a:lnTo>
                    <a:lnTo>
                      <a:pt x="749" y="1108"/>
                    </a:lnTo>
                    <a:lnTo>
                      <a:pt x="683" y="1129"/>
                    </a:lnTo>
                    <a:lnTo>
                      <a:pt x="574" y="1096"/>
                    </a:lnTo>
                    <a:lnTo>
                      <a:pt x="489" y="1108"/>
                    </a:lnTo>
                    <a:lnTo>
                      <a:pt x="390" y="1054"/>
                    </a:lnTo>
                    <a:lnTo>
                      <a:pt x="281" y="1066"/>
                    </a:lnTo>
                    <a:lnTo>
                      <a:pt x="130" y="1217"/>
                    </a:lnTo>
                    <a:lnTo>
                      <a:pt x="109" y="1087"/>
                    </a:lnTo>
                    <a:lnTo>
                      <a:pt x="0" y="966"/>
                    </a:lnTo>
                    <a:lnTo>
                      <a:pt x="109" y="848"/>
                    </a:lnTo>
                    <a:lnTo>
                      <a:pt x="31" y="685"/>
                    </a:lnTo>
                    <a:lnTo>
                      <a:pt x="31" y="522"/>
                    </a:lnTo>
                    <a:lnTo>
                      <a:pt x="140" y="577"/>
                    </a:lnTo>
                    <a:lnTo>
                      <a:pt x="194" y="522"/>
                    </a:lnTo>
                    <a:lnTo>
                      <a:pt x="206" y="468"/>
                    </a:lnTo>
                    <a:lnTo>
                      <a:pt x="336" y="414"/>
                    </a:lnTo>
                    <a:lnTo>
                      <a:pt x="402" y="296"/>
                    </a:lnTo>
                    <a:lnTo>
                      <a:pt x="489" y="154"/>
                    </a:lnTo>
                    <a:lnTo>
                      <a:pt x="565" y="154"/>
                    </a:lnTo>
                    <a:lnTo>
                      <a:pt x="695" y="0"/>
                    </a:lnTo>
                    <a:lnTo>
                      <a:pt x="792" y="12"/>
                    </a:lnTo>
                    <a:lnTo>
                      <a:pt x="879" y="88"/>
                    </a:lnTo>
                    <a:lnTo>
                      <a:pt x="955" y="66"/>
                    </a:lnTo>
                    <a:lnTo>
                      <a:pt x="1063" y="78"/>
                    </a:lnTo>
                    <a:lnTo>
                      <a:pt x="1118" y="163"/>
                    </a:lnTo>
                    <a:lnTo>
                      <a:pt x="1139" y="402"/>
                    </a:lnTo>
                    <a:lnTo>
                      <a:pt x="1214" y="544"/>
                    </a:lnTo>
                    <a:lnTo>
                      <a:pt x="1377" y="697"/>
                    </a:lnTo>
                    <a:lnTo>
                      <a:pt x="1347" y="803"/>
                    </a:lnTo>
                    <a:lnTo>
                      <a:pt x="1281" y="803"/>
                    </a:lnTo>
                    <a:lnTo>
                      <a:pt x="1214" y="761"/>
                    </a:lnTo>
                    <a:lnTo>
                      <a:pt x="1139" y="761"/>
                    </a:lnTo>
                    <a:lnTo>
                      <a:pt x="1160" y="858"/>
                    </a:lnTo>
                    <a:lnTo>
                      <a:pt x="1226" y="924"/>
                    </a:lnTo>
                    <a:lnTo>
                      <a:pt x="1259" y="10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0" name="Freeform 388"/>
              <p:cNvSpPr>
                <a:spLocks/>
              </p:cNvSpPr>
              <p:nvPr/>
            </p:nvSpPr>
            <p:spPr bwMode="auto">
              <a:xfrm>
                <a:off x="4827977" y="3027880"/>
                <a:ext cx="69404" cy="34003"/>
              </a:xfrm>
              <a:custGeom>
                <a:avLst/>
                <a:gdLst>
                  <a:gd name="T0" fmla="*/ 447 w 447"/>
                  <a:gd name="T1" fmla="*/ 203 h 219"/>
                  <a:gd name="T2" fmla="*/ 220 w 447"/>
                  <a:gd name="T3" fmla="*/ 219 h 219"/>
                  <a:gd name="T4" fmla="*/ 90 w 447"/>
                  <a:gd name="T5" fmla="*/ 198 h 219"/>
                  <a:gd name="T6" fmla="*/ 14 w 447"/>
                  <a:gd name="T7" fmla="*/ 179 h 219"/>
                  <a:gd name="T8" fmla="*/ 28 w 447"/>
                  <a:gd name="T9" fmla="*/ 130 h 219"/>
                  <a:gd name="T10" fmla="*/ 0 w 447"/>
                  <a:gd name="T11" fmla="*/ 87 h 219"/>
                  <a:gd name="T12" fmla="*/ 14 w 447"/>
                  <a:gd name="T13" fmla="*/ 42 h 219"/>
                  <a:gd name="T14" fmla="*/ 180 w 447"/>
                  <a:gd name="T15" fmla="*/ 35 h 219"/>
                  <a:gd name="T16" fmla="*/ 208 w 447"/>
                  <a:gd name="T17" fmla="*/ 0 h 219"/>
                  <a:gd name="T18" fmla="*/ 319 w 447"/>
                  <a:gd name="T19" fmla="*/ 35 h 219"/>
                  <a:gd name="T20" fmla="*/ 395 w 447"/>
                  <a:gd name="T21" fmla="*/ 80 h 219"/>
                  <a:gd name="T22" fmla="*/ 447 w 447"/>
                  <a:gd name="T23" fmla="*/ 20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7" h="219">
                    <a:moveTo>
                      <a:pt x="447" y="203"/>
                    </a:moveTo>
                    <a:lnTo>
                      <a:pt x="220" y="219"/>
                    </a:lnTo>
                    <a:lnTo>
                      <a:pt x="90" y="198"/>
                    </a:lnTo>
                    <a:lnTo>
                      <a:pt x="14" y="179"/>
                    </a:lnTo>
                    <a:lnTo>
                      <a:pt x="28" y="130"/>
                    </a:lnTo>
                    <a:lnTo>
                      <a:pt x="0" y="87"/>
                    </a:lnTo>
                    <a:lnTo>
                      <a:pt x="14" y="42"/>
                    </a:lnTo>
                    <a:lnTo>
                      <a:pt x="180" y="35"/>
                    </a:lnTo>
                    <a:lnTo>
                      <a:pt x="208" y="0"/>
                    </a:lnTo>
                    <a:lnTo>
                      <a:pt x="319" y="35"/>
                    </a:lnTo>
                    <a:lnTo>
                      <a:pt x="395" y="80"/>
                    </a:lnTo>
                    <a:lnTo>
                      <a:pt x="447" y="20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1" name="Freeform 389"/>
              <p:cNvSpPr>
                <a:spLocks/>
              </p:cNvSpPr>
              <p:nvPr/>
            </p:nvSpPr>
            <p:spPr bwMode="auto">
              <a:xfrm>
                <a:off x="4693050" y="3039991"/>
                <a:ext cx="236471" cy="219236"/>
              </a:xfrm>
              <a:custGeom>
                <a:avLst/>
                <a:gdLst>
                  <a:gd name="T0" fmla="*/ 0 w 1523"/>
                  <a:gd name="T1" fmla="*/ 255 h 1412"/>
                  <a:gd name="T2" fmla="*/ 90 w 1523"/>
                  <a:gd name="T3" fmla="*/ 200 h 1412"/>
                  <a:gd name="T4" fmla="*/ 203 w 1523"/>
                  <a:gd name="T5" fmla="*/ 189 h 1412"/>
                  <a:gd name="T6" fmla="*/ 326 w 1523"/>
                  <a:gd name="T7" fmla="*/ 94 h 1412"/>
                  <a:gd name="T8" fmla="*/ 434 w 1523"/>
                  <a:gd name="T9" fmla="*/ 59 h 1412"/>
                  <a:gd name="T10" fmla="*/ 491 w 1523"/>
                  <a:gd name="T11" fmla="*/ 0 h 1412"/>
                  <a:gd name="T12" fmla="*/ 652 w 1523"/>
                  <a:gd name="T13" fmla="*/ 30 h 1412"/>
                  <a:gd name="T14" fmla="*/ 659 w 1523"/>
                  <a:gd name="T15" fmla="*/ 132 h 1412"/>
                  <a:gd name="T16" fmla="*/ 760 w 1523"/>
                  <a:gd name="T17" fmla="*/ 153 h 1412"/>
                  <a:gd name="T18" fmla="*/ 848 w 1523"/>
                  <a:gd name="T19" fmla="*/ 94 h 1412"/>
                  <a:gd name="T20" fmla="*/ 883 w 1523"/>
                  <a:gd name="T21" fmla="*/ 101 h 1412"/>
                  <a:gd name="T22" fmla="*/ 959 w 1523"/>
                  <a:gd name="T23" fmla="*/ 120 h 1412"/>
                  <a:gd name="T24" fmla="*/ 1089 w 1523"/>
                  <a:gd name="T25" fmla="*/ 141 h 1412"/>
                  <a:gd name="T26" fmla="*/ 1316 w 1523"/>
                  <a:gd name="T27" fmla="*/ 125 h 1412"/>
                  <a:gd name="T28" fmla="*/ 1372 w 1523"/>
                  <a:gd name="T29" fmla="*/ 120 h 1412"/>
                  <a:gd name="T30" fmla="*/ 1403 w 1523"/>
                  <a:gd name="T31" fmla="*/ 174 h 1412"/>
                  <a:gd name="T32" fmla="*/ 1403 w 1523"/>
                  <a:gd name="T33" fmla="*/ 337 h 1412"/>
                  <a:gd name="T34" fmla="*/ 1481 w 1523"/>
                  <a:gd name="T35" fmla="*/ 500 h 1412"/>
                  <a:gd name="T36" fmla="*/ 1372 w 1523"/>
                  <a:gd name="T37" fmla="*/ 618 h 1412"/>
                  <a:gd name="T38" fmla="*/ 1481 w 1523"/>
                  <a:gd name="T39" fmla="*/ 739 h 1412"/>
                  <a:gd name="T40" fmla="*/ 1502 w 1523"/>
                  <a:gd name="T41" fmla="*/ 869 h 1412"/>
                  <a:gd name="T42" fmla="*/ 1523 w 1523"/>
                  <a:gd name="T43" fmla="*/ 1065 h 1412"/>
                  <a:gd name="T44" fmla="*/ 1318 w 1523"/>
                  <a:gd name="T45" fmla="*/ 1292 h 1412"/>
                  <a:gd name="T46" fmla="*/ 1327 w 1523"/>
                  <a:gd name="T47" fmla="*/ 1346 h 1412"/>
                  <a:gd name="T48" fmla="*/ 1252 w 1523"/>
                  <a:gd name="T49" fmla="*/ 1412 h 1412"/>
                  <a:gd name="T50" fmla="*/ 1155 w 1523"/>
                  <a:gd name="T51" fmla="*/ 1325 h 1412"/>
                  <a:gd name="T52" fmla="*/ 850 w 1523"/>
                  <a:gd name="T53" fmla="*/ 1367 h 1412"/>
                  <a:gd name="T54" fmla="*/ 737 w 1523"/>
                  <a:gd name="T55" fmla="*/ 1318 h 1412"/>
                  <a:gd name="T56" fmla="*/ 654 w 1523"/>
                  <a:gd name="T57" fmla="*/ 1313 h 1412"/>
                  <a:gd name="T58" fmla="*/ 427 w 1523"/>
                  <a:gd name="T59" fmla="*/ 1107 h 1412"/>
                  <a:gd name="T60" fmla="*/ 319 w 1523"/>
                  <a:gd name="T61" fmla="*/ 1129 h 1412"/>
                  <a:gd name="T62" fmla="*/ 219 w 1523"/>
                  <a:gd name="T63" fmla="*/ 978 h 1412"/>
                  <a:gd name="T64" fmla="*/ 134 w 1523"/>
                  <a:gd name="T65" fmla="*/ 956 h 1412"/>
                  <a:gd name="T66" fmla="*/ 2 w 1523"/>
                  <a:gd name="T67" fmla="*/ 555 h 1412"/>
                  <a:gd name="T68" fmla="*/ 26 w 1523"/>
                  <a:gd name="T69" fmla="*/ 370 h 1412"/>
                  <a:gd name="T70" fmla="*/ 0 w 1523"/>
                  <a:gd name="T71" fmla="*/ 255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23" h="1412">
                    <a:moveTo>
                      <a:pt x="0" y="255"/>
                    </a:moveTo>
                    <a:lnTo>
                      <a:pt x="90" y="200"/>
                    </a:lnTo>
                    <a:lnTo>
                      <a:pt x="203" y="189"/>
                    </a:lnTo>
                    <a:lnTo>
                      <a:pt x="326" y="94"/>
                    </a:lnTo>
                    <a:lnTo>
                      <a:pt x="434" y="59"/>
                    </a:lnTo>
                    <a:lnTo>
                      <a:pt x="491" y="0"/>
                    </a:lnTo>
                    <a:lnTo>
                      <a:pt x="652" y="30"/>
                    </a:lnTo>
                    <a:lnTo>
                      <a:pt x="659" y="132"/>
                    </a:lnTo>
                    <a:lnTo>
                      <a:pt x="760" y="153"/>
                    </a:lnTo>
                    <a:lnTo>
                      <a:pt x="848" y="94"/>
                    </a:lnTo>
                    <a:lnTo>
                      <a:pt x="883" y="101"/>
                    </a:lnTo>
                    <a:lnTo>
                      <a:pt x="959" y="120"/>
                    </a:lnTo>
                    <a:lnTo>
                      <a:pt x="1089" y="141"/>
                    </a:lnTo>
                    <a:lnTo>
                      <a:pt x="1316" y="125"/>
                    </a:lnTo>
                    <a:lnTo>
                      <a:pt x="1372" y="120"/>
                    </a:lnTo>
                    <a:lnTo>
                      <a:pt x="1403" y="174"/>
                    </a:lnTo>
                    <a:lnTo>
                      <a:pt x="1403" y="337"/>
                    </a:lnTo>
                    <a:lnTo>
                      <a:pt x="1481" y="500"/>
                    </a:lnTo>
                    <a:lnTo>
                      <a:pt x="1372" y="618"/>
                    </a:lnTo>
                    <a:lnTo>
                      <a:pt x="1481" y="739"/>
                    </a:lnTo>
                    <a:lnTo>
                      <a:pt x="1502" y="869"/>
                    </a:lnTo>
                    <a:lnTo>
                      <a:pt x="1523" y="1065"/>
                    </a:lnTo>
                    <a:lnTo>
                      <a:pt x="1318" y="1292"/>
                    </a:lnTo>
                    <a:lnTo>
                      <a:pt x="1327" y="1346"/>
                    </a:lnTo>
                    <a:lnTo>
                      <a:pt x="1252" y="1412"/>
                    </a:lnTo>
                    <a:lnTo>
                      <a:pt x="1155" y="1325"/>
                    </a:lnTo>
                    <a:lnTo>
                      <a:pt x="850" y="1367"/>
                    </a:lnTo>
                    <a:lnTo>
                      <a:pt x="737" y="1318"/>
                    </a:lnTo>
                    <a:lnTo>
                      <a:pt x="654" y="1313"/>
                    </a:lnTo>
                    <a:lnTo>
                      <a:pt x="427" y="1107"/>
                    </a:lnTo>
                    <a:lnTo>
                      <a:pt x="319" y="1129"/>
                    </a:lnTo>
                    <a:lnTo>
                      <a:pt x="219" y="978"/>
                    </a:lnTo>
                    <a:lnTo>
                      <a:pt x="134" y="956"/>
                    </a:lnTo>
                    <a:lnTo>
                      <a:pt x="2" y="555"/>
                    </a:lnTo>
                    <a:lnTo>
                      <a:pt x="26" y="370"/>
                    </a:lnTo>
                    <a:lnTo>
                      <a:pt x="0" y="25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2" name="Freeform 390"/>
              <p:cNvSpPr>
                <a:spLocks/>
              </p:cNvSpPr>
              <p:nvPr/>
            </p:nvSpPr>
            <p:spPr bwMode="auto">
              <a:xfrm>
                <a:off x="4764162" y="3244632"/>
                <a:ext cx="123282" cy="53101"/>
              </a:xfrm>
              <a:custGeom>
                <a:avLst/>
                <a:gdLst>
                  <a:gd name="T0" fmla="*/ 794 w 794"/>
                  <a:gd name="T1" fmla="*/ 94 h 342"/>
                  <a:gd name="T2" fmla="*/ 697 w 794"/>
                  <a:gd name="T3" fmla="*/ 7 h 342"/>
                  <a:gd name="T4" fmla="*/ 392 w 794"/>
                  <a:gd name="T5" fmla="*/ 49 h 342"/>
                  <a:gd name="T6" fmla="*/ 279 w 794"/>
                  <a:gd name="T7" fmla="*/ 0 h 342"/>
                  <a:gd name="T8" fmla="*/ 250 w 794"/>
                  <a:gd name="T9" fmla="*/ 82 h 342"/>
                  <a:gd name="T10" fmla="*/ 154 w 794"/>
                  <a:gd name="T11" fmla="*/ 94 h 342"/>
                  <a:gd name="T12" fmla="*/ 111 w 794"/>
                  <a:gd name="T13" fmla="*/ 158 h 342"/>
                  <a:gd name="T14" fmla="*/ 24 w 794"/>
                  <a:gd name="T15" fmla="*/ 236 h 342"/>
                  <a:gd name="T16" fmla="*/ 0 w 794"/>
                  <a:gd name="T17" fmla="*/ 311 h 342"/>
                  <a:gd name="T18" fmla="*/ 78 w 794"/>
                  <a:gd name="T19" fmla="*/ 321 h 342"/>
                  <a:gd name="T20" fmla="*/ 121 w 794"/>
                  <a:gd name="T21" fmla="*/ 342 h 342"/>
                  <a:gd name="T22" fmla="*/ 262 w 794"/>
                  <a:gd name="T23" fmla="*/ 342 h 342"/>
                  <a:gd name="T24" fmla="*/ 380 w 794"/>
                  <a:gd name="T25" fmla="*/ 311 h 342"/>
                  <a:gd name="T26" fmla="*/ 458 w 794"/>
                  <a:gd name="T27" fmla="*/ 212 h 342"/>
                  <a:gd name="T28" fmla="*/ 631 w 794"/>
                  <a:gd name="T29" fmla="*/ 191 h 342"/>
                  <a:gd name="T30" fmla="*/ 706 w 794"/>
                  <a:gd name="T31" fmla="*/ 236 h 342"/>
                  <a:gd name="T32" fmla="*/ 761 w 794"/>
                  <a:gd name="T33" fmla="*/ 224 h 342"/>
                  <a:gd name="T34" fmla="*/ 794 w 794"/>
                  <a:gd name="T35" fmla="*/ 9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4" h="342">
                    <a:moveTo>
                      <a:pt x="794" y="94"/>
                    </a:moveTo>
                    <a:lnTo>
                      <a:pt x="697" y="7"/>
                    </a:lnTo>
                    <a:lnTo>
                      <a:pt x="392" y="49"/>
                    </a:lnTo>
                    <a:lnTo>
                      <a:pt x="279" y="0"/>
                    </a:lnTo>
                    <a:lnTo>
                      <a:pt x="250" y="82"/>
                    </a:lnTo>
                    <a:lnTo>
                      <a:pt x="154" y="94"/>
                    </a:lnTo>
                    <a:lnTo>
                      <a:pt x="111" y="158"/>
                    </a:lnTo>
                    <a:lnTo>
                      <a:pt x="24" y="236"/>
                    </a:lnTo>
                    <a:lnTo>
                      <a:pt x="0" y="311"/>
                    </a:lnTo>
                    <a:lnTo>
                      <a:pt x="78" y="321"/>
                    </a:lnTo>
                    <a:lnTo>
                      <a:pt x="121" y="342"/>
                    </a:lnTo>
                    <a:lnTo>
                      <a:pt x="262" y="342"/>
                    </a:lnTo>
                    <a:lnTo>
                      <a:pt x="380" y="311"/>
                    </a:lnTo>
                    <a:lnTo>
                      <a:pt x="458" y="212"/>
                    </a:lnTo>
                    <a:lnTo>
                      <a:pt x="631" y="191"/>
                    </a:lnTo>
                    <a:lnTo>
                      <a:pt x="706" y="236"/>
                    </a:lnTo>
                    <a:lnTo>
                      <a:pt x="761" y="224"/>
                    </a:lnTo>
                    <a:lnTo>
                      <a:pt x="794" y="9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3" name="Freeform 391"/>
              <p:cNvSpPr>
                <a:spLocks/>
              </p:cNvSpPr>
              <p:nvPr/>
            </p:nvSpPr>
            <p:spPr bwMode="auto">
              <a:xfrm>
                <a:off x="4742580" y="3274288"/>
                <a:ext cx="159924" cy="101234"/>
              </a:xfrm>
              <a:custGeom>
                <a:avLst/>
                <a:gdLst>
                  <a:gd name="T0" fmla="*/ 900 w 1030"/>
                  <a:gd name="T1" fmla="*/ 33 h 652"/>
                  <a:gd name="T2" fmla="*/ 845 w 1030"/>
                  <a:gd name="T3" fmla="*/ 45 h 652"/>
                  <a:gd name="T4" fmla="*/ 770 w 1030"/>
                  <a:gd name="T5" fmla="*/ 0 h 652"/>
                  <a:gd name="T6" fmla="*/ 595 w 1030"/>
                  <a:gd name="T7" fmla="*/ 21 h 652"/>
                  <a:gd name="T8" fmla="*/ 519 w 1030"/>
                  <a:gd name="T9" fmla="*/ 120 h 652"/>
                  <a:gd name="T10" fmla="*/ 401 w 1030"/>
                  <a:gd name="T11" fmla="*/ 151 h 652"/>
                  <a:gd name="T12" fmla="*/ 260 w 1030"/>
                  <a:gd name="T13" fmla="*/ 151 h 652"/>
                  <a:gd name="T14" fmla="*/ 217 w 1030"/>
                  <a:gd name="T15" fmla="*/ 130 h 652"/>
                  <a:gd name="T16" fmla="*/ 139 w 1030"/>
                  <a:gd name="T17" fmla="*/ 120 h 652"/>
                  <a:gd name="T18" fmla="*/ 82 w 1030"/>
                  <a:gd name="T19" fmla="*/ 113 h 652"/>
                  <a:gd name="T20" fmla="*/ 97 w 1030"/>
                  <a:gd name="T21" fmla="*/ 217 h 652"/>
                  <a:gd name="T22" fmla="*/ 21 w 1030"/>
                  <a:gd name="T23" fmla="*/ 260 h 652"/>
                  <a:gd name="T24" fmla="*/ 33 w 1030"/>
                  <a:gd name="T25" fmla="*/ 359 h 652"/>
                  <a:gd name="T26" fmla="*/ 0 w 1030"/>
                  <a:gd name="T27" fmla="*/ 413 h 652"/>
                  <a:gd name="T28" fmla="*/ 33 w 1030"/>
                  <a:gd name="T29" fmla="*/ 468 h 652"/>
                  <a:gd name="T30" fmla="*/ 108 w 1030"/>
                  <a:gd name="T31" fmla="*/ 489 h 652"/>
                  <a:gd name="T32" fmla="*/ 172 w 1030"/>
                  <a:gd name="T33" fmla="*/ 631 h 652"/>
                  <a:gd name="T34" fmla="*/ 389 w 1030"/>
                  <a:gd name="T35" fmla="*/ 652 h 652"/>
                  <a:gd name="T36" fmla="*/ 411 w 1030"/>
                  <a:gd name="T37" fmla="*/ 607 h 652"/>
                  <a:gd name="T38" fmla="*/ 585 w 1030"/>
                  <a:gd name="T39" fmla="*/ 553 h 652"/>
                  <a:gd name="T40" fmla="*/ 628 w 1030"/>
                  <a:gd name="T41" fmla="*/ 565 h 652"/>
                  <a:gd name="T42" fmla="*/ 748 w 1030"/>
                  <a:gd name="T43" fmla="*/ 532 h 652"/>
                  <a:gd name="T44" fmla="*/ 791 w 1030"/>
                  <a:gd name="T45" fmla="*/ 359 h 652"/>
                  <a:gd name="T46" fmla="*/ 911 w 1030"/>
                  <a:gd name="T47" fmla="*/ 217 h 652"/>
                  <a:gd name="T48" fmla="*/ 1030 w 1030"/>
                  <a:gd name="T49" fmla="*/ 142 h 652"/>
                  <a:gd name="T50" fmla="*/ 900 w 1030"/>
                  <a:gd name="T51" fmla="*/ 33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0" h="652">
                    <a:moveTo>
                      <a:pt x="900" y="33"/>
                    </a:moveTo>
                    <a:lnTo>
                      <a:pt x="845" y="45"/>
                    </a:lnTo>
                    <a:lnTo>
                      <a:pt x="770" y="0"/>
                    </a:lnTo>
                    <a:lnTo>
                      <a:pt x="595" y="21"/>
                    </a:lnTo>
                    <a:lnTo>
                      <a:pt x="519" y="120"/>
                    </a:lnTo>
                    <a:lnTo>
                      <a:pt x="401" y="151"/>
                    </a:lnTo>
                    <a:lnTo>
                      <a:pt x="260" y="151"/>
                    </a:lnTo>
                    <a:lnTo>
                      <a:pt x="217" y="130"/>
                    </a:lnTo>
                    <a:lnTo>
                      <a:pt x="139" y="120"/>
                    </a:lnTo>
                    <a:lnTo>
                      <a:pt x="82" y="113"/>
                    </a:lnTo>
                    <a:lnTo>
                      <a:pt x="97" y="217"/>
                    </a:lnTo>
                    <a:lnTo>
                      <a:pt x="21" y="260"/>
                    </a:lnTo>
                    <a:lnTo>
                      <a:pt x="33" y="359"/>
                    </a:lnTo>
                    <a:lnTo>
                      <a:pt x="0" y="413"/>
                    </a:lnTo>
                    <a:lnTo>
                      <a:pt x="33" y="468"/>
                    </a:lnTo>
                    <a:lnTo>
                      <a:pt x="108" y="489"/>
                    </a:lnTo>
                    <a:lnTo>
                      <a:pt x="172" y="631"/>
                    </a:lnTo>
                    <a:lnTo>
                      <a:pt x="389" y="652"/>
                    </a:lnTo>
                    <a:lnTo>
                      <a:pt x="411" y="607"/>
                    </a:lnTo>
                    <a:lnTo>
                      <a:pt x="585" y="553"/>
                    </a:lnTo>
                    <a:lnTo>
                      <a:pt x="628" y="565"/>
                    </a:lnTo>
                    <a:lnTo>
                      <a:pt x="748" y="532"/>
                    </a:lnTo>
                    <a:lnTo>
                      <a:pt x="791" y="359"/>
                    </a:lnTo>
                    <a:lnTo>
                      <a:pt x="911" y="217"/>
                    </a:lnTo>
                    <a:lnTo>
                      <a:pt x="1030" y="142"/>
                    </a:lnTo>
                    <a:lnTo>
                      <a:pt x="900" y="3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4" name="Freeform 392"/>
              <p:cNvSpPr>
                <a:spLocks/>
              </p:cNvSpPr>
              <p:nvPr/>
            </p:nvSpPr>
            <p:spPr bwMode="auto">
              <a:xfrm>
                <a:off x="4646470" y="3188426"/>
                <a:ext cx="161011" cy="104494"/>
              </a:xfrm>
              <a:custGeom>
                <a:avLst/>
                <a:gdLst>
                  <a:gd name="T0" fmla="*/ 758 w 1037"/>
                  <a:gd name="T1" fmla="*/ 673 h 673"/>
                  <a:gd name="T2" fmla="*/ 701 w 1037"/>
                  <a:gd name="T3" fmla="*/ 666 h 673"/>
                  <a:gd name="T4" fmla="*/ 640 w 1037"/>
                  <a:gd name="T5" fmla="*/ 662 h 673"/>
                  <a:gd name="T6" fmla="*/ 607 w 1037"/>
                  <a:gd name="T7" fmla="*/ 565 h 673"/>
                  <a:gd name="T8" fmla="*/ 465 w 1037"/>
                  <a:gd name="T9" fmla="*/ 510 h 673"/>
                  <a:gd name="T10" fmla="*/ 248 w 1037"/>
                  <a:gd name="T11" fmla="*/ 541 h 673"/>
                  <a:gd name="T12" fmla="*/ 30 w 1037"/>
                  <a:gd name="T13" fmla="*/ 369 h 673"/>
                  <a:gd name="T14" fmla="*/ 0 w 1037"/>
                  <a:gd name="T15" fmla="*/ 206 h 673"/>
                  <a:gd name="T16" fmla="*/ 238 w 1037"/>
                  <a:gd name="T17" fmla="*/ 76 h 673"/>
                  <a:gd name="T18" fmla="*/ 281 w 1037"/>
                  <a:gd name="T19" fmla="*/ 10 h 673"/>
                  <a:gd name="T20" fmla="*/ 434 w 1037"/>
                  <a:gd name="T21" fmla="*/ 0 h 673"/>
                  <a:gd name="T22" fmla="*/ 519 w 1037"/>
                  <a:gd name="T23" fmla="*/ 22 h 673"/>
                  <a:gd name="T24" fmla="*/ 619 w 1037"/>
                  <a:gd name="T25" fmla="*/ 173 h 673"/>
                  <a:gd name="T26" fmla="*/ 727 w 1037"/>
                  <a:gd name="T27" fmla="*/ 151 h 673"/>
                  <a:gd name="T28" fmla="*/ 954 w 1037"/>
                  <a:gd name="T29" fmla="*/ 357 h 673"/>
                  <a:gd name="T30" fmla="*/ 1037 w 1037"/>
                  <a:gd name="T31" fmla="*/ 362 h 673"/>
                  <a:gd name="T32" fmla="*/ 1008 w 1037"/>
                  <a:gd name="T33" fmla="*/ 444 h 673"/>
                  <a:gd name="T34" fmla="*/ 912 w 1037"/>
                  <a:gd name="T35" fmla="*/ 456 h 673"/>
                  <a:gd name="T36" fmla="*/ 867 w 1037"/>
                  <a:gd name="T37" fmla="*/ 520 h 673"/>
                  <a:gd name="T38" fmla="*/ 782 w 1037"/>
                  <a:gd name="T39" fmla="*/ 598 h 673"/>
                  <a:gd name="T40" fmla="*/ 758 w 1037"/>
                  <a:gd name="T41"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7" h="673">
                    <a:moveTo>
                      <a:pt x="758" y="673"/>
                    </a:moveTo>
                    <a:lnTo>
                      <a:pt x="701" y="666"/>
                    </a:lnTo>
                    <a:lnTo>
                      <a:pt x="640" y="662"/>
                    </a:lnTo>
                    <a:lnTo>
                      <a:pt x="607" y="565"/>
                    </a:lnTo>
                    <a:lnTo>
                      <a:pt x="465" y="510"/>
                    </a:lnTo>
                    <a:lnTo>
                      <a:pt x="248" y="541"/>
                    </a:lnTo>
                    <a:lnTo>
                      <a:pt x="30" y="369"/>
                    </a:lnTo>
                    <a:lnTo>
                      <a:pt x="0" y="206"/>
                    </a:lnTo>
                    <a:lnTo>
                      <a:pt x="238" y="76"/>
                    </a:lnTo>
                    <a:lnTo>
                      <a:pt x="281" y="10"/>
                    </a:lnTo>
                    <a:lnTo>
                      <a:pt x="434" y="0"/>
                    </a:lnTo>
                    <a:lnTo>
                      <a:pt x="519" y="22"/>
                    </a:lnTo>
                    <a:lnTo>
                      <a:pt x="619" y="173"/>
                    </a:lnTo>
                    <a:lnTo>
                      <a:pt x="727" y="151"/>
                    </a:lnTo>
                    <a:lnTo>
                      <a:pt x="954" y="357"/>
                    </a:lnTo>
                    <a:lnTo>
                      <a:pt x="1037" y="362"/>
                    </a:lnTo>
                    <a:lnTo>
                      <a:pt x="1008" y="444"/>
                    </a:lnTo>
                    <a:lnTo>
                      <a:pt x="912" y="456"/>
                    </a:lnTo>
                    <a:lnTo>
                      <a:pt x="867" y="520"/>
                    </a:lnTo>
                    <a:lnTo>
                      <a:pt x="782" y="598"/>
                    </a:lnTo>
                    <a:lnTo>
                      <a:pt x="758" y="673"/>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5" name="Freeform 393"/>
              <p:cNvSpPr>
                <a:spLocks/>
              </p:cNvSpPr>
              <p:nvPr/>
            </p:nvSpPr>
            <p:spPr bwMode="auto">
              <a:xfrm>
                <a:off x="4680163" y="3338413"/>
                <a:ext cx="67075" cy="42232"/>
              </a:xfrm>
              <a:custGeom>
                <a:avLst/>
                <a:gdLst>
                  <a:gd name="T0" fmla="*/ 402 w 432"/>
                  <a:gd name="T1" fmla="*/ 0 h 272"/>
                  <a:gd name="T2" fmla="*/ 432 w 432"/>
                  <a:gd name="T3" fmla="*/ 55 h 272"/>
                  <a:gd name="T4" fmla="*/ 369 w 432"/>
                  <a:gd name="T5" fmla="*/ 85 h 272"/>
                  <a:gd name="T6" fmla="*/ 357 w 432"/>
                  <a:gd name="T7" fmla="*/ 152 h 272"/>
                  <a:gd name="T8" fmla="*/ 293 w 432"/>
                  <a:gd name="T9" fmla="*/ 260 h 272"/>
                  <a:gd name="T10" fmla="*/ 43 w 432"/>
                  <a:gd name="T11" fmla="*/ 272 h 272"/>
                  <a:gd name="T12" fmla="*/ 43 w 432"/>
                  <a:gd name="T13" fmla="*/ 227 h 272"/>
                  <a:gd name="T14" fmla="*/ 0 w 432"/>
                  <a:gd name="T15" fmla="*/ 173 h 272"/>
                  <a:gd name="T16" fmla="*/ 0 w 432"/>
                  <a:gd name="T17" fmla="*/ 85 h 272"/>
                  <a:gd name="T18" fmla="*/ 106 w 432"/>
                  <a:gd name="T19" fmla="*/ 130 h 272"/>
                  <a:gd name="T20" fmla="*/ 272 w 432"/>
                  <a:gd name="T21" fmla="*/ 31 h 272"/>
                  <a:gd name="T22" fmla="*/ 402 w 432"/>
                  <a:gd name="T23"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2" h="272">
                    <a:moveTo>
                      <a:pt x="402" y="0"/>
                    </a:moveTo>
                    <a:lnTo>
                      <a:pt x="432" y="55"/>
                    </a:lnTo>
                    <a:lnTo>
                      <a:pt x="369" y="85"/>
                    </a:lnTo>
                    <a:lnTo>
                      <a:pt x="357" y="152"/>
                    </a:lnTo>
                    <a:lnTo>
                      <a:pt x="293" y="260"/>
                    </a:lnTo>
                    <a:lnTo>
                      <a:pt x="43" y="272"/>
                    </a:lnTo>
                    <a:lnTo>
                      <a:pt x="43" y="227"/>
                    </a:lnTo>
                    <a:lnTo>
                      <a:pt x="0" y="173"/>
                    </a:lnTo>
                    <a:lnTo>
                      <a:pt x="0" y="85"/>
                    </a:lnTo>
                    <a:lnTo>
                      <a:pt x="106" y="130"/>
                    </a:lnTo>
                    <a:lnTo>
                      <a:pt x="272" y="31"/>
                    </a:lnTo>
                    <a:lnTo>
                      <a:pt x="402" y="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6" name="Freeform 394"/>
              <p:cNvSpPr>
                <a:spLocks/>
              </p:cNvSpPr>
              <p:nvPr/>
            </p:nvSpPr>
            <p:spPr bwMode="auto">
              <a:xfrm>
                <a:off x="4679387" y="3346953"/>
                <a:ext cx="130579" cy="140361"/>
              </a:xfrm>
              <a:custGeom>
                <a:avLst/>
                <a:gdLst>
                  <a:gd name="T0" fmla="*/ 718 w 841"/>
                  <a:gd name="T1" fmla="*/ 904 h 904"/>
                  <a:gd name="T2" fmla="*/ 617 w 841"/>
                  <a:gd name="T3" fmla="*/ 867 h 904"/>
                  <a:gd name="T4" fmla="*/ 579 w 841"/>
                  <a:gd name="T5" fmla="*/ 789 h 904"/>
                  <a:gd name="T6" fmla="*/ 442 w 841"/>
                  <a:gd name="T7" fmla="*/ 715 h 904"/>
                  <a:gd name="T8" fmla="*/ 326 w 841"/>
                  <a:gd name="T9" fmla="*/ 642 h 904"/>
                  <a:gd name="T10" fmla="*/ 246 w 841"/>
                  <a:gd name="T11" fmla="*/ 557 h 904"/>
                  <a:gd name="T12" fmla="*/ 232 w 841"/>
                  <a:gd name="T13" fmla="*/ 477 h 904"/>
                  <a:gd name="T14" fmla="*/ 182 w 841"/>
                  <a:gd name="T15" fmla="*/ 427 h 904"/>
                  <a:gd name="T16" fmla="*/ 137 w 841"/>
                  <a:gd name="T17" fmla="*/ 333 h 904"/>
                  <a:gd name="T18" fmla="*/ 81 w 841"/>
                  <a:gd name="T19" fmla="*/ 368 h 904"/>
                  <a:gd name="T20" fmla="*/ 59 w 841"/>
                  <a:gd name="T21" fmla="*/ 427 h 904"/>
                  <a:gd name="T22" fmla="*/ 0 w 841"/>
                  <a:gd name="T23" fmla="*/ 316 h 904"/>
                  <a:gd name="T24" fmla="*/ 36 w 841"/>
                  <a:gd name="T25" fmla="*/ 260 h 904"/>
                  <a:gd name="T26" fmla="*/ 48 w 841"/>
                  <a:gd name="T27" fmla="*/ 217 h 904"/>
                  <a:gd name="T28" fmla="*/ 298 w 841"/>
                  <a:gd name="T29" fmla="*/ 205 h 904"/>
                  <a:gd name="T30" fmla="*/ 362 w 841"/>
                  <a:gd name="T31" fmla="*/ 97 h 904"/>
                  <a:gd name="T32" fmla="*/ 374 w 841"/>
                  <a:gd name="T33" fmla="*/ 30 h 904"/>
                  <a:gd name="T34" fmla="*/ 437 w 841"/>
                  <a:gd name="T35" fmla="*/ 0 h 904"/>
                  <a:gd name="T36" fmla="*/ 515 w 841"/>
                  <a:gd name="T37" fmla="*/ 21 h 904"/>
                  <a:gd name="T38" fmla="*/ 579 w 841"/>
                  <a:gd name="T39" fmla="*/ 163 h 904"/>
                  <a:gd name="T40" fmla="*/ 796 w 841"/>
                  <a:gd name="T41" fmla="*/ 184 h 904"/>
                  <a:gd name="T42" fmla="*/ 841 w 841"/>
                  <a:gd name="T43" fmla="*/ 335 h 904"/>
                  <a:gd name="T44" fmla="*/ 655 w 841"/>
                  <a:gd name="T45" fmla="*/ 356 h 904"/>
                  <a:gd name="T46" fmla="*/ 525 w 841"/>
                  <a:gd name="T47" fmla="*/ 281 h 904"/>
                  <a:gd name="T48" fmla="*/ 470 w 841"/>
                  <a:gd name="T49" fmla="*/ 302 h 904"/>
                  <a:gd name="T50" fmla="*/ 449 w 841"/>
                  <a:gd name="T51" fmla="*/ 380 h 904"/>
                  <a:gd name="T52" fmla="*/ 395 w 841"/>
                  <a:gd name="T53" fmla="*/ 368 h 904"/>
                  <a:gd name="T54" fmla="*/ 352 w 841"/>
                  <a:gd name="T55" fmla="*/ 401 h 904"/>
                  <a:gd name="T56" fmla="*/ 385 w 841"/>
                  <a:gd name="T57" fmla="*/ 531 h 904"/>
                  <a:gd name="T58" fmla="*/ 494 w 841"/>
                  <a:gd name="T59" fmla="*/ 640 h 904"/>
                  <a:gd name="T60" fmla="*/ 633 w 841"/>
                  <a:gd name="T61" fmla="*/ 770 h 904"/>
                  <a:gd name="T62" fmla="*/ 645 w 841"/>
                  <a:gd name="T63" fmla="*/ 836 h 904"/>
                  <a:gd name="T64" fmla="*/ 721 w 841"/>
                  <a:gd name="T65" fmla="*/ 867 h 904"/>
                  <a:gd name="T66" fmla="*/ 718 w 841"/>
                  <a:gd name="T67" fmla="*/ 904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1" h="904">
                    <a:moveTo>
                      <a:pt x="718" y="904"/>
                    </a:moveTo>
                    <a:lnTo>
                      <a:pt x="617" y="867"/>
                    </a:lnTo>
                    <a:lnTo>
                      <a:pt x="579" y="789"/>
                    </a:lnTo>
                    <a:lnTo>
                      <a:pt x="442" y="715"/>
                    </a:lnTo>
                    <a:lnTo>
                      <a:pt x="326" y="642"/>
                    </a:lnTo>
                    <a:lnTo>
                      <a:pt x="246" y="557"/>
                    </a:lnTo>
                    <a:lnTo>
                      <a:pt x="232" y="477"/>
                    </a:lnTo>
                    <a:lnTo>
                      <a:pt x="182" y="427"/>
                    </a:lnTo>
                    <a:lnTo>
                      <a:pt x="137" y="333"/>
                    </a:lnTo>
                    <a:lnTo>
                      <a:pt x="81" y="368"/>
                    </a:lnTo>
                    <a:lnTo>
                      <a:pt x="59" y="427"/>
                    </a:lnTo>
                    <a:lnTo>
                      <a:pt x="0" y="316"/>
                    </a:lnTo>
                    <a:lnTo>
                      <a:pt x="36" y="260"/>
                    </a:lnTo>
                    <a:lnTo>
                      <a:pt x="48" y="217"/>
                    </a:lnTo>
                    <a:lnTo>
                      <a:pt x="298" y="205"/>
                    </a:lnTo>
                    <a:lnTo>
                      <a:pt x="362" y="97"/>
                    </a:lnTo>
                    <a:lnTo>
                      <a:pt x="374" y="30"/>
                    </a:lnTo>
                    <a:lnTo>
                      <a:pt x="437" y="0"/>
                    </a:lnTo>
                    <a:lnTo>
                      <a:pt x="515" y="21"/>
                    </a:lnTo>
                    <a:lnTo>
                      <a:pt x="579" y="163"/>
                    </a:lnTo>
                    <a:lnTo>
                      <a:pt x="796" y="184"/>
                    </a:lnTo>
                    <a:lnTo>
                      <a:pt x="841" y="335"/>
                    </a:lnTo>
                    <a:lnTo>
                      <a:pt x="655" y="356"/>
                    </a:lnTo>
                    <a:lnTo>
                      <a:pt x="525" y="281"/>
                    </a:lnTo>
                    <a:lnTo>
                      <a:pt x="470" y="302"/>
                    </a:lnTo>
                    <a:lnTo>
                      <a:pt x="449" y="380"/>
                    </a:lnTo>
                    <a:lnTo>
                      <a:pt x="395" y="368"/>
                    </a:lnTo>
                    <a:lnTo>
                      <a:pt x="352" y="401"/>
                    </a:lnTo>
                    <a:lnTo>
                      <a:pt x="385" y="531"/>
                    </a:lnTo>
                    <a:lnTo>
                      <a:pt x="494" y="640"/>
                    </a:lnTo>
                    <a:lnTo>
                      <a:pt x="633" y="770"/>
                    </a:lnTo>
                    <a:lnTo>
                      <a:pt x="645" y="836"/>
                    </a:lnTo>
                    <a:lnTo>
                      <a:pt x="721" y="867"/>
                    </a:lnTo>
                    <a:lnTo>
                      <a:pt x="718" y="904"/>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7" name="Freeform 395"/>
              <p:cNvSpPr>
                <a:spLocks/>
              </p:cNvSpPr>
              <p:nvPr/>
            </p:nvSpPr>
            <p:spPr bwMode="auto">
              <a:xfrm>
                <a:off x="4734040" y="3390583"/>
                <a:ext cx="82602" cy="90986"/>
              </a:xfrm>
              <a:custGeom>
                <a:avLst/>
                <a:gdLst>
                  <a:gd name="T0" fmla="*/ 369 w 532"/>
                  <a:gd name="T1" fmla="*/ 586 h 586"/>
                  <a:gd name="T2" fmla="*/ 293 w 532"/>
                  <a:gd name="T3" fmla="*/ 555 h 586"/>
                  <a:gd name="T4" fmla="*/ 281 w 532"/>
                  <a:gd name="T5" fmla="*/ 489 h 586"/>
                  <a:gd name="T6" fmla="*/ 140 w 532"/>
                  <a:gd name="T7" fmla="*/ 359 h 586"/>
                  <a:gd name="T8" fmla="*/ 33 w 532"/>
                  <a:gd name="T9" fmla="*/ 250 h 586"/>
                  <a:gd name="T10" fmla="*/ 0 w 532"/>
                  <a:gd name="T11" fmla="*/ 120 h 586"/>
                  <a:gd name="T12" fmla="*/ 43 w 532"/>
                  <a:gd name="T13" fmla="*/ 87 h 586"/>
                  <a:gd name="T14" fmla="*/ 97 w 532"/>
                  <a:gd name="T15" fmla="*/ 99 h 586"/>
                  <a:gd name="T16" fmla="*/ 118 w 532"/>
                  <a:gd name="T17" fmla="*/ 21 h 586"/>
                  <a:gd name="T18" fmla="*/ 173 w 532"/>
                  <a:gd name="T19" fmla="*/ 0 h 586"/>
                  <a:gd name="T20" fmla="*/ 303 w 532"/>
                  <a:gd name="T21" fmla="*/ 75 h 586"/>
                  <a:gd name="T22" fmla="*/ 489 w 532"/>
                  <a:gd name="T23" fmla="*/ 54 h 586"/>
                  <a:gd name="T24" fmla="*/ 520 w 532"/>
                  <a:gd name="T25" fmla="*/ 175 h 586"/>
                  <a:gd name="T26" fmla="*/ 532 w 532"/>
                  <a:gd name="T27" fmla="*/ 368 h 586"/>
                  <a:gd name="T28" fmla="*/ 411 w 532"/>
                  <a:gd name="T29" fmla="*/ 522 h 586"/>
                  <a:gd name="T30" fmla="*/ 369 w 532"/>
                  <a:gd name="T31" fmla="*/ 58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2" h="586">
                    <a:moveTo>
                      <a:pt x="369" y="586"/>
                    </a:moveTo>
                    <a:lnTo>
                      <a:pt x="293" y="555"/>
                    </a:lnTo>
                    <a:lnTo>
                      <a:pt x="281" y="489"/>
                    </a:lnTo>
                    <a:lnTo>
                      <a:pt x="140" y="359"/>
                    </a:lnTo>
                    <a:lnTo>
                      <a:pt x="33" y="250"/>
                    </a:lnTo>
                    <a:lnTo>
                      <a:pt x="0" y="120"/>
                    </a:lnTo>
                    <a:lnTo>
                      <a:pt x="43" y="87"/>
                    </a:lnTo>
                    <a:lnTo>
                      <a:pt x="97" y="99"/>
                    </a:lnTo>
                    <a:lnTo>
                      <a:pt x="118" y="21"/>
                    </a:lnTo>
                    <a:lnTo>
                      <a:pt x="173" y="0"/>
                    </a:lnTo>
                    <a:lnTo>
                      <a:pt x="303" y="75"/>
                    </a:lnTo>
                    <a:lnTo>
                      <a:pt x="489" y="54"/>
                    </a:lnTo>
                    <a:lnTo>
                      <a:pt x="520" y="175"/>
                    </a:lnTo>
                    <a:lnTo>
                      <a:pt x="532" y="368"/>
                    </a:lnTo>
                    <a:lnTo>
                      <a:pt x="411" y="522"/>
                    </a:lnTo>
                    <a:lnTo>
                      <a:pt x="369" y="58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8" name="Freeform 396"/>
              <p:cNvSpPr>
                <a:spLocks/>
              </p:cNvSpPr>
              <p:nvPr/>
            </p:nvSpPr>
            <p:spPr bwMode="auto">
              <a:xfrm>
                <a:off x="4790868" y="3360150"/>
                <a:ext cx="113345" cy="140050"/>
              </a:xfrm>
              <a:custGeom>
                <a:avLst/>
                <a:gdLst>
                  <a:gd name="T0" fmla="*/ 317 w 730"/>
                  <a:gd name="T1" fmla="*/ 12 h 902"/>
                  <a:gd name="T2" fmla="*/ 274 w 730"/>
                  <a:gd name="T3" fmla="*/ 0 h 902"/>
                  <a:gd name="T4" fmla="*/ 100 w 730"/>
                  <a:gd name="T5" fmla="*/ 54 h 902"/>
                  <a:gd name="T6" fmla="*/ 78 w 730"/>
                  <a:gd name="T7" fmla="*/ 99 h 902"/>
                  <a:gd name="T8" fmla="*/ 123 w 730"/>
                  <a:gd name="T9" fmla="*/ 250 h 902"/>
                  <a:gd name="T10" fmla="*/ 154 w 730"/>
                  <a:gd name="T11" fmla="*/ 371 h 902"/>
                  <a:gd name="T12" fmla="*/ 166 w 730"/>
                  <a:gd name="T13" fmla="*/ 564 h 902"/>
                  <a:gd name="T14" fmla="*/ 45 w 730"/>
                  <a:gd name="T15" fmla="*/ 718 h 902"/>
                  <a:gd name="T16" fmla="*/ 3 w 730"/>
                  <a:gd name="T17" fmla="*/ 782 h 902"/>
                  <a:gd name="T18" fmla="*/ 0 w 730"/>
                  <a:gd name="T19" fmla="*/ 819 h 902"/>
                  <a:gd name="T20" fmla="*/ 123 w 730"/>
                  <a:gd name="T21" fmla="*/ 890 h 902"/>
                  <a:gd name="T22" fmla="*/ 166 w 730"/>
                  <a:gd name="T23" fmla="*/ 815 h 902"/>
                  <a:gd name="T24" fmla="*/ 220 w 730"/>
                  <a:gd name="T25" fmla="*/ 772 h 902"/>
                  <a:gd name="T26" fmla="*/ 329 w 730"/>
                  <a:gd name="T27" fmla="*/ 803 h 902"/>
                  <a:gd name="T28" fmla="*/ 383 w 730"/>
                  <a:gd name="T29" fmla="*/ 902 h 902"/>
                  <a:gd name="T30" fmla="*/ 501 w 730"/>
                  <a:gd name="T31" fmla="*/ 827 h 902"/>
                  <a:gd name="T32" fmla="*/ 664 w 730"/>
                  <a:gd name="T33" fmla="*/ 772 h 902"/>
                  <a:gd name="T34" fmla="*/ 730 w 730"/>
                  <a:gd name="T35" fmla="*/ 642 h 902"/>
                  <a:gd name="T36" fmla="*/ 643 w 730"/>
                  <a:gd name="T37" fmla="*/ 555 h 902"/>
                  <a:gd name="T38" fmla="*/ 697 w 730"/>
                  <a:gd name="T39" fmla="*/ 446 h 902"/>
                  <a:gd name="T40" fmla="*/ 610 w 730"/>
                  <a:gd name="T41" fmla="*/ 347 h 902"/>
                  <a:gd name="T42" fmla="*/ 404 w 730"/>
                  <a:gd name="T43" fmla="*/ 316 h 902"/>
                  <a:gd name="T44" fmla="*/ 395 w 730"/>
                  <a:gd name="T45" fmla="*/ 142 h 902"/>
                  <a:gd name="T46" fmla="*/ 317 w 730"/>
                  <a:gd name="T47" fmla="*/ 1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0" h="902">
                    <a:moveTo>
                      <a:pt x="317" y="12"/>
                    </a:moveTo>
                    <a:lnTo>
                      <a:pt x="274" y="0"/>
                    </a:lnTo>
                    <a:lnTo>
                      <a:pt x="100" y="54"/>
                    </a:lnTo>
                    <a:lnTo>
                      <a:pt x="78" y="99"/>
                    </a:lnTo>
                    <a:lnTo>
                      <a:pt x="123" y="250"/>
                    </a:lnTo>
                    <a:lnTo>
                      <a:pt x="154" y="371"/>
                    </a:lnTo>
                    <a:lnTo>
                      <a:pt x="166" y="564"/>
                    </a:lnTo>
                    <a:lnTo>
                      <a:pt x="45" y="718"/>
                    </a:lnTo>
                    <a:lnTo>
                      <a:pt x="3" y="782"/>
                    </a:lnTo>
                    <a:lnTo>
                      <a:pt x="0" y="819"/>
                    </a:lnTo>
                    <a:lnTo>
                      <a:pt x="123" y="890"/>
                    </a:lnTo>
                    <a:lnTo>
                      <a:pt x="166" y="815"/>
                    </a:lnTo>
                    <a:lnTo>
                      <a:pt x="220" y="772"/>
                    </a:lnTo>
                    <a:lnTo>
                      <a:pt x="329" y="803"/>
                    </a:lnTo>
                    <a:lnTo>
                      <a:pt x="383" y="902"/>
                    </a:lnTo>
                    <a:lnTo>
                      <a:pt x="501" y="827"/>
                    </a:lnTo>
                    <a:lnTo>
                      <a:pt x="664" y="772"/>
                    </a:lnTo>
                    <a:lnTo>
                      <a:pt x="730" y="642"/>
                    </a:lnTo>
                    <a:lnTo>
                      <a:pt x="643" y="555"/>
                    </a:lnTo>
                    <a:lnTo>
                      <a:pt x="697" y="446"/>
                    </a:lnTo>
                    <a:lnTo>
                      <a:pt x="610" y="347"/>
                    </a:lnTo>
                    <a:lnTo>
                      <a:pt x="404" y="316"/>
                    </a:lnTo>
                    <a:lnTo>
                      <a:pt x="395" y="142"/>
                    </a:lnTo>
                    <a:lnTo>
                      <a:pt x="317" y="12"/>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89" name="Freeform 397"/>
              <p:cNvSpPr>
                <a:spLocks/>
              </p:cNvSpPr>
              <p:nvPr/>
            </p:nvSpPr>
            <p:spPr bwMode="auto">
              <a:xfrm>
                <a:off x="4809966" y="3480016"/>
                <a:ext cx="47046" cy="93626"/>
              </a:xfrm>
              <a:custGeom>
                <a:avLst/>
                <a:gdLst>
                  <a:gd name="T0" fmla="*/ 260 w 303"/>
                  <a:gd name="T1" fmla="*/ 130 h 603"/>
                  <a:gd name="T2" fmla="*/ 206 w 303"/>
                  <a:gd name="T3" fmla="*/ 33 h 603"/>
                  <a:gd name="T4" fmla="*/ 97 w 303"/>
                  <a:gd name="T5" fmla="*/ 0 h 603"/>
                  <a:gd name="T6" fmla="*/ 43 w 303"/>
                  <a:gd name="T7" fmla="*/ 43 h 603"/>
                  <a:gd name="T8" fmla="*/ 0 w 303"/>
                  <a:gd name="T9" fmla="*/ 118 h 603"/>
                  <a:gd name="T10" fmla="*/ 57 w 303"/>
                  <a:gd name="T11" fmla="*/ 192 h 603"/>
                  <a:gd name="T12" fmla="*/ 64 w 303"/>
                  <a:gd name="T13" fmla="*/ 265 h 603"/>
                  <a:gd name="T14" fmla="*/ 43 w 303"/>
                  <a:gd name="T15" fmla="*/ 357 h 603"/>
                  <a:gd name="T16" fmla="*/ 64 w 303"/>
                  <a:gd name="T17" fmla="*/ 487 h 603"/>
                  <a:gd name="T18" fmla="*/ 159 w 303"/>
                  <a:gd name="T19" fmla="*/ 603 h 603"/>
                  <a:gd name="T20" fmla="*/ 239 w 303"/>
                  <a:gd name="T21" fmla="*/ 541 h 603"/>
                  <a:gd name="T22" fmla="*/ 303 w 303"/>
                  <a:gd name="T23" fmla="*/ 433 h 603"/>
                  <a:gd name="T24" fmla="*/ 281 w 303"/>
                  <a:gd name="T25" fmla="*/ 347 h 603"/>
                  <a:gd name="T26" fmla="*/ 227 w 303"/>
                  <a:gd name="T27" fmla="*/ 239 h 603"/>
                  <a:gd name="T28" fmla="*/ 260 w 303"/>
                  <a:gd name="T29" fmla="*/ 13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3" h="603">
                    <a:moveTo>
                      <a:pt x="260" y="130"/>
                    </a:moveTo>
                    <a:lnTo>
                      <a:pt x="206" y="33"/>
                    </a:lnTo>
                    <a:lnTo>
                      <a:pt x="97" y="0"/>
                    </a:lnTo>
                    <a:lnTo>
                      <a:pt x="43" y="43"/>
                    </a:lnTo>
                    <a:lnTo>
                      <a:pt x="0" y="118"/>
                    </a:lnTo>
                    <a:lnTo>
                      <a:pt x="57" y="192"/>
                    </a:lnTo>
                    <a:lnTo>
                      <a:pt x="64" y="265"/>
                    </a:lnTo>
                    <a:lnTo>
                      <a:pt x="43" y="357"/>
                    </a:lnTo>
                    <a:lnTo>
                      <a:pt x="64" y="487"/>
                    </a:lnTo>
                    <a:lnTo>
                      <a:pt x="159" y="603"/>
                    </a:lnTo>
                    <a:lnTo>
                      <a:pt x="239" y="541"/>
                    </a:lnTo>
                    <a:lnTo>
                      <a:pt x="303" y="433"/>
                    </a:lnTo>
                    <a:lnTo>
                      <a:pt x="281" y="347"/>
                    </a:lnTo>
                    <a:lnTo>
                      <a:pt x="227" y="239"/>
                    </a:lnTo>
                    <a:lnTo>
                      <a:pt x="260" y="13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0" name="Freeform 398"/>
              <p:cNvSpPr>
                <a:spLocks/>
              </p:cNvSpPr>
              <p:nvPr/>
            </p:nvSpPr>
            <p:spPr bwMode="auto">
              <a:xfrm>
                <a:off x="4845211" y="3480016"/>
                <a:ext cx="59001" cy="53878"/>
              </a:xfrm>
              <a:custGeom>
                <a:avLst/>
                <a:gdLst>
                  <a:gd name="T0" fmla="*/ 33 w 380"/>
                  <a:gd name="T1" fmla="*/ 130 h 347"/>
                  <a:gd name="T2" fmla="*/ 0 w 380"/>
                  <a:gd name="T3" fmla="*/ 239 h 347"/>
                  <a:gd name="T4" fmla="*/ 54 w 380"/>
                  <a:gd name="T5" fmla="*/ 347 h 347"/>
                  <a:gd name="T6" fmla="*/ 239 w 380"/>
                  <a:gd name="T7" fmla="*/ 347 h 347"/>
                  <a:gd name="T8" fmla="*/ 305 w 380"/>
                  <a:gd name="T9" fmla="*/ 272 h 347"/>
                  <a:gd name="T10" fmla="*/ 380 w 380"/>
                  <a:gd name="T11" fmla="*/ 272 h 347"/>
                  <a:gd name="T12" fmla="*/ 369 w 380"/>
                  <a:gd name="T13" fmla="*/ 140 h 347"/>
                  <a:gd name="T14" fmla="*/ 317 w 380"/>
                  <a:gd name="T15" fmla="*/ 0 h 347"/>
                  <a:gd name="T16" fmla="*/ 151 w 380"/>
                  <a:gd name="T17" fmla="*/ 55 h 347"/>
                  <a:gd name="T18" fmla="*/ 33 w 380"/>
                  <a:gd name="T19" fmla="*/ 13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0" h="347">
                    <a:moveTo>
                      <a:pt x="33" y="130"/>
                    </a:moveTo>
                    <a:lnTo>
                      <a:pt x="0" y="239"/>
                    </a:lnTo>
                    <a:lnTo>
                      <a:pt x="54" y="347"/>
                    </a:lnTo>
                    <a:lnTo>
                      <a:pt x="239" y="347"/>
                    </a:lnTo>
                    <a:lnTo>
                      <a:pt x="305" y="272"/>
                    </a:lnTo>
                    <a:lnTo>
                      <a:pt x="380" y="272"/>
                    </a:lnTo>
                    <a:lnTo>
                      <a:pt x="369" y="140"/>
                    </a:lnTo>
                    <a:lnTo>
                      <a:pt x="317" y="0"/>
                    </a:lnTo>
                    <a:lnTo>
                      <a:pt x="151" y="55"/>
                    </a:lnTo>
                    <a:lnTo>
                      <a:pt x="33" y="130"/>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1" name="Freeform 399"/>
              <p:cNvSpPr>
                <a:spLocks/>
              </p:cNvSpPr>
              <p:nvPr/>
            </p:nvSpPr>
            <p:spPr bwMode="auto">
              <a:xfrm>
                <a:off x="4890704" y="3429399"/>
                <a:ext cx="136013" cy="92849"/>
              </a:xfrm>
              <a:custGeom>
                <a:avLst/>
                <a:gdLst>
                  <a:gd name="T0" fmla="*/ 87 w 876"/>
                  <a:gd name="T1" fmla="*/ 598 h 598"/>
                  <a:gd name="T2" fmla="*/ 184 w 876"/>
                  <a:gd name="T3" fmla="*/ 565 h 598"/>
                  <a:gd name="T4" fmla="*/ 262 w 876"/>
                  <a:gd name="T5" fmla="*/ 532 h 598"/>
                  <a:gd name="T6" fmla="*/ 368 w 876"/>
                  <a:gd name="T7" fmla="*/ 553 h 598"/>
                  <a:gd name="T8" fmla="*/ 446 w 876"/>
                  <a:gd name="T9" fmla="*/ 598 h 598"/>
                  <a:gd name="T10" fmla="*/ 522 w 876"/>
                  <a:gd name="T11" fmla="*/ 586 h 598"/>
                  <a:gd name="T12" fmla="*/ 565 w 876"/>
                  <a:gd name="T13" fmla="*/ 466 h 598"/>
                  <a:gd name="T14" fmla="*/ 664 w 876"/>
                  <a:gd name="T15" fmla="*/ 435 h 598"/>
                  <a:gd name="T16" fmla="*/ 761 w 876"/>
                  <a:gd name="T17" fmla="*/ 451 h 598"/>
                  <a:gd name="T18" fmla="*/ 796 w 876"/>
                  <a:gd name="T19" fmla="*/ 381 h 598"/>
                  <a:gd name="T20" fmla="*/ 803 w 876"/>
                  <a:gd name="T21" fmla="*/ 213 h 598"/>
                  <a:gd name="T22" fmla="*/ 869 w 876"/>
                  <a:gd name="T23" fmla="*/ 170 h 598"/>
                  <a:gd name="T24" fmla="*/ 876 w 876"/>
                  <a:gd name="T25" fmla="*/ 83 h 598"/>
                  <a:gd name="T26" fmla="*/ 673 w 876"/>
                  <a:gd name="T27" fmla="*/ 0 h 598"/>
                  <a:gd name="T28" fmla="*/ 598 w 876"/>
                  <a:gd name="T29" fmla="*/ 0 h 598"/>
                  <a:gd name="T30" fmla="*/ 480 w 876"/>
                  <a:gd name="T31" fmla="*/ 88 h 598"/>
                  <a:gd name="T32" fmla="*/ 317 w 876"/>
                  <a:gd name="T33" fmla="*/ 109 h 598"/>
                  <a:gd name="T34" fmla="*/ 154 w 876"/>
                  <a:gd name="T35" fmla="*/ 64 h 598"/>
                  <a:gd name="T36" fmla="*/ 54 w 876"/>
                  <a:gd name="T37" fmla="*/ 0 h 598"/>
                  <a:gd name="T38" fmla="*/ 0 w 876"/>
                  <a:gd name="T39" fmla="*/ 109 h 598"/>
                  <a:gd name="T40" fmla="*/ 87 w 876"/>
                  <a:gd name="T41" fmla="*/ 196 h 598"/>
                  <a:gd name="T42" fmla="*/ 21 w 876"/>
                  <a:gd name="T43" fmla="*/ 326 h 598"/>
                  <a:gd name="T44" fmla="*/ 76 w 876"/>
                  <a:gd name="T45" fmla="*/ 466 h 598"/>
                  <a:gd name="T46" fmla="*/ 87 w 876"/>
                  <a:gd name="T47" fmla="*/ 59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6" h="598">
                    <a:moveTo>
                      <a:pt x="87" y="598"/>
                    </a:moveTo>
                    <a:lnTo>
                      <a:pt x="184" y="565"/>
                    </a:lnTo>
                    <a:lnTo>
                      <a:pt x="262" y="532"/>
                    </a:lnTo>
                    <a:lnTo>
                      <a:pt x="368" y="553"/>
                    </a:lnTo>
                    <a:lnTo>
                      <a:pt x="446" y="598"/>
                    </a:lnTo>
                    <a:lnTo>
                      <a:pt x="522" y="586"/>
                    </a:lnTo>
                    <a:lnTo>
                      <a:pt x="565" y="466"/>
                    </a:lnTo>
                    <a:lnTo>
                      <a:pt x="664" y="435"/>
                    </a:lnTo>
                    <a:lnTo>
                      <a:pt x="761" y="451"/>
                    </a:lnTo>
                    <a:lnTo>
                      <a:pt x="796" y="381"/>
                    </a:lnTo>
                    <a:lnTo>
                      <a:pt x="803" y="213"/>
                    </a:lnTo>
                    <a:lnTo>
                      <a:pt x="869" y="170"/>
                    </a:lnTo>
                    <a:lnTo>
                      <a:pt x="876" y="83"/>
                    </a:lnTo>
                    <a:lnTo>
                      <a:pt x="673" y="0"/>
                    </a:lnTo>
                    <a:lnTo>
                      <a:pt x="598" y="0"/>
                    </a:lnTo>
                    <a:lnTo>
                      <a:pt x="480" y="88"/>
                    </a:lnTo>
                    <a:lnTo>
                      <a:pt x="317" y="109"/>
                    </a:lnTo>
                    <a:lnTo>
                      <a:pt x="154" y="64"/>
                    </a:lnTo>
                    <a:lnTo>
                      <a:pt x="54" y="0"/>
                    </a:lnTo>
                    <a:lnTo>
                      <a:pt x="0" y="109"/>
                    </a:lnTo>
                    <a:lnTo>
                      <a:pt x="87" y="196"/>
                    </a:lnTo>
                    <a:lnTo>
                      <a:pt x="21" y="326"/>
                    </a:lnTo>
                    <a:lnTo>
                      <a:pt x="76" y="466"/>
                    </a:lnTo>
                    <a:lnTo>
                      <a:pt x="87" y="59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2" name="Freeform 400"/>
              <p:cNvSpPr>
                <a:spLocks/>
              </p:cNvSpPr>
              <p:nvPr/>
            </p:nvSpPr>
            <p:spPr bwMode="auto">
              <a:xfrm>
                <a:off x="4840087" y="3296336"/>
                <a:ext cx="214889" cy="149987"/>
              </a:xfrm>
              <a:custGeom>
                <a:avLst/>
                <a:gdLst>
                  <a:gd name="T0" fmla="*/ 380 w 1384"/>
                  <a:gd name="T1" fmla="*/ 857 h 966"/>
                  <a:gd name="T2" fmla="*/ 480 w 1384"/>
                  <a:gd name="T3" fmla="*/ 921 h 966"/>
                  <a:gd name="T4" fmla="*/ 643 w 1384"/>
                  <a:gd name="T5" fmla="*/ 966 h 966"/>
                  <a:gd name="T6" fmla="*/ 803 w 1384"/>
                  <a:gd name="T7" fmla="*/ 945 h 966"/>
                  <a:gd name="T8" fmla="*/ 924 w 1384"/>
                  <a:gd name="T9" fmla="*/ 857 h 966"/>
                  <a:gd name="T10" fmla="*/ 999 w 1384"/>
                  <a:gd name="T11" fmla="*/ 857 h 966"/>
                  <a:gd name="T12" fmla="*/ 1202 w 1384"/>
                  <a:gd name="T13" fmla="*/ 940 h 966"/>
                  <a:gd name="T14" fmla="*/ 1238 w 1384"/>
                  <a:gd name="T15" fmla="*/ 796 h 966"/>
                  <a:gd name="T16" fmla="*/ 1384 w 1384"/>
                  <a:gd name="T17" fmla="*/ 645 h 966"/>
                  <a:gd name="T18" fmla="*/ 1363 w 1384"/>
                  <a:gd name="T19" fmla="*/ 578 h 966"/>
                  <a:gd name="T20" fmla="*/ 1283 w 1384"/>
                  <a:gd name="T21" fmla="*/ 586 h 966"/>
                  <a:gd name="T22" fmla="*/ 1207 w 1384"/>
                  <a:gd name="T23" fmla="*/ 564 h 966"/>
                  <a:gd name="T24" fmla="*/ 1207 w 1384"/>
                  <a:gd name="T25" fmla="*/ 465 h 966"/>
                  <a:gd name="T26" fmla="*/ 1153 w 1384"/>
                  <a:gd name="T27" fmla="*/ 401 h 966"/>
                  <a:gd name="T28" fmla="*/ 1087 w 1384"/>
                  <a:gd name="T29" fmla="*/ 151 h 966"/>
                  <a:gd name="T30" fmla="*/ 999 w 1384"/>
                  <a:gd name="T31" fmla="*/ 21 h 966"/>
                  <a:gd name="T32" fmla="*/ 902 w 1384"/>
                  <a:gd name="T33" fmla="*/ 0 h 966"/>
                  <a:gd name="T34" fmla="*/ 794 w 1384"/>
                  <a:gd name="T35" fmla="*/ 54 h 966"/>
                  <a:gd name="T36" fmla="*/ 652 w 1384"/>
                  <a:gd name="T37" fmla="*/ 87 h 966"/>
                  <a:gd name="T38" fmla="*/ 510 w 1384"/>
                  <a:gd name="T39" fmla="*/ 21 h 966"/>
                  <a:gd name="T40" fmla="*/ 402 w 1384"/>
                  <a:gd name="T41" fmla="*/ 0 h 966"/>
                  <a:gd name="T42" fmla="*/ 283 w 1384"/>
                  <a:gd name="T43" fmla="*/ 75 h 966"/>
                  <a:gd name="T44" fmla="*/ 163 w 1384"/>
                  <a:gd name="T45" fmla="*/ 217 h 966"/>
                  <a:gd name="T46" fmla="*/ 120 w 1384"/>
                  <a:gd name="T47" fmla="*/ 390 h 966"/>
                  <a:gd name="T48" fmla="*/ 0 w 1384"/>
                  <a:gd name="T49" fmla="*/ 423 h 966"/>
                  <a:gd name="T50" fmla="*/ 76 w 1384"/>
                  <a:gd name="T51" fmla="*/ 553 h 966"/>
                  <a:gd name="T52" fmla="*/ 87 w 1384"/>
                  <a:gd name="T53" fmla="*/ 727 h 966"/>
                  <a:gd name="T54" fmla="*/ 293 w 1384"/>
                  <a:gd name="T55" fmla="*/ 758 h 966"/>
                  <a:gd name="T56" fmla="*/ 380 w 1384"/>
                  <a:gd name="T57" fmla="*/ 857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84" h="966">
                    <a:moveTo>
                      <a:pt x="380" y="857"/>
                    </a:moveTo>
                    <a:lnTo>
                      <a:pt x="480" y="921"/>
                    </a:lnTo>
                    <a:lnTo>
                      <a:pt x="643" y="966"/>
                    </a:lnTo>
                    <a:lnTo>
                      <a:pt x="803" y="945"/>
                    </a:lnTo>
                    <a:lnTo>
                      <a:pt x="924" y="857"/>
                    </a:lnTo>
                    <a:lnTo>
                      <a:pt x="999" y="857"/>
                    </a:lnTo>
                    <a:lnTo>
                      <a:pt x="1202" y="940"/>
                    </a:lnTo>
                    <a:lnTo>
                      <a:pt x="1238" y="796"/>
                    </a:lnTo>
                    <a:lnTo>
                      <a:pt x="1384" y="645"/>
                    </a:lnTo>
                    <a:lnTo>
                      <a:pt x="1363" y="578"/>
                    </a:lnTo>
                    <a:lnTo>
                      <a:pt x="1283" y="586"/>
                    </a:lnTo>
                    <a:lnTo>
                      <a:pt x="1207" y="564"/>
                    </a:lnTo>
                    <a:lnTo>
                      <a:pt x="1207" y="465"/>
                    </a:lnTo>
                    <a:lnTo>
                      <a:pt x="1153" y="401"/>
                    </a:lnTo>
                    <a:lnTo>
                      <a:pt x="1087" y="151"/>
                    </a:lnTo>
                    <a:lnTo>
                      <a:pt x="999" y="21"/>
                    </a:lnTo>
                    <a:lnTo>
                      <a:pt x="902" y="0"/>
                    </a:lnTo>
                    <a:lnTo>
                      <a:pt x="794" y="54"/>
                    </a:lnTo>
                    <a:lnTo>
                      <a:pt x="652" y="87"/>
                    </a:lnTo>
                    <a:lnTo>
                      <a:pt x="510" y="21"/>
                    </a:lnTo>
                    <a:lnTo>
                      <a:pt x="402" y="0"/>
                    </a:lnTo>
                    <a:lnTo>
                      <a:pt x="283" y="75"/>
                    </a:lnTo>
                    <a:lnTo>
                      <a:pt x="163" y="217"/>
                    </a:lnTo>
                    <a:lnTo>
                      <a:pt x="120" y="390"/>
                    </a:lnTo>
                    <a:lnTo>
                      <a:pt x="0" y="423"/>
                    </a:lnTo>
                    <a:lnTo>
                      <a:pt x="76" y="553"/>
                    </a:lnTo>
                    <a:lnTo>
                      <a:pt x="87" y="727"/>
                    </a:lnTo>
                    <a:lnTo>
                      <a:pt x="293" y="758"/>
                    </a:lnTo>
                    <a:lnTo>
                      <a:pt x="380" y="857"/>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3" name="Freeform 401"/>
              <p:cNvSpPr>
                <a:spLocks/>
              </p:cNvSpPr>
              <p:nvPr/>
            </p:nvSpPr>
            <p:spPr bwMode="auto">
              <a:xfrm>
                <a:off x="4980138" y="3286088"/>
                <a:ext cx="82602" cy="101234"/>
              </a:xfrm>
              <a:custGeom>
                <a:avLst/>
                <a:gdLst>
                  <a:gd name="T0" fmla="*/ 0 w 532"/>
                  <a:gd name="T1" fmla="*/ 66 h 652"/>
                  <a:gd name="T2" fmla="*/ 97 w 532"/>
                  <a:gd name="T3" fmla="*/ 87 h 652"/>
                  <a:gd name="T4" fmla="*/ 185 w 532"/>
                  <a:gd name="T5" fmla="*/ 217 h 652"/>
                  <a:gd name="T6" fmla="*/ 251 w 532"/>
                  <a:gd name="T7" fmla="*/ 467 h 652"/>
                  <a:gd name="T8" fmla="*/ 305 w 532"/>
                  <a:gd name="T9" fmla="*/ 531 h 652"/>
                  <a:gd name="T10" fmla="*/ 305 w 532"/>
                  <a:gd name="T11" fmla="*/ 630 h 652"/>
                  <a:gd name="T12" fmla="*/ 381 w 532"/>
                  <a:gd name="T13" fmla="*/ 652 h 652"/>
                  <a:gd name="T14" fmla="*/ 390 w 532"/>
                  <a:gd name="T15" fmla="*/ 522 h 652"/>
                  <a:gd name="T16" fmla="*/ 444 w 532"/>
                  <a:gd name="T17" fmla="*/ 422 h 652"/>
                  <a:gd name="T18" fmla="*/ 511 w 532"/>
                  <a:gd name="T19" fmla="*/ 434 h 652"/>
                  <a:gd name="T20" fmla="*/ 532 w 532"/>
                  <a:gd name="T21" fmla="*/ 370 h 652"/>
                  <a:gd name="T22" fmla="*/ 466 w 532"/>
                  <a:gd name="T23" fmla="*/ 304 h 652"/>
                  <a:gd name="T24" fmla="*/ 423 w 532"/>
                  <a:gd name="T25" fmla="*/ 108 h 652"/>
                  <a:gd name="T26" fmla="*/ 336 w 532"/>
                  <a:gd name="T27" fmla="*/ 0 h 652"/>
                  <a:gd name="T28" fmla="*/ 109 w 532"/>
                  <a:gd name="T29" fmla="*/ 0 h 652"/>
                  <a:gd name="T30" fmla="*/ 0 w 532"/>
                  <a:gd name="T31" fmla="*/ 66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2" h="652">
                    <a:moveTo>
                      <a:pt x="0" y="66"/>
                    </a:moveTo>
                    <a:lnTo>
                      <a:pt x="97" y="87"/>
                    </a:lnTo>
                    <a:lnTo>
                      <a:pt x="185" y="217"/>
                    </a:lnTo>
                    <a:lnTo>
                      <a:pt x="251" y="467"/>
                    </a:lnTo>
                    <a:lnTo>
                      <a:pt x="305" y="531"/>
                    </a:lnTo>
                    <a:lnTo>
                      <a:pt x="305" y="630"/>
                    </a:lnTo>
                    <a:lnTo>
                      <a:pt x="381" y="652"/>
                    </a:lnTo>
                    <a:lnTo>
                      <a:pt x="390" y="522"/>
                    </a:lnTo>
                    <a:lnTo>
                      <a:pt x="444" y="422"/>
                    </a:lnTo>
                    <a:lnTo>
                      <a:pt x="511" y="434"/>
                    </a:lnTo>
                    <a:lnTo>
                      <a:pt x="532" y="370"/>
                    </a:lnTo>
                    <a:lnTo>
                      <a:pt x="466" y="304"/>
                    </a:lnTo>
                    <a:lnTo>
                      <a:pt x="423" y="108"/>
                    </a:lnTo>
                    <a:lnTo>
                      <a:pt x="336" y="0"/>
                    </a:lnTo>
                    <a:lnTo>
                      <a:pt x="109" y="0"/>
                    </a:lnTo>
                    <a:lnTo>
                      <a:pt x="0" y="66"/>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4" name="Freeform 402"/>
              <p:cNvSpPr>
                <a:spLocks/>
              </p:cNvSpPr>
              <p:nvPr/>
            </p:nvSpPr>
            <p:spPr bwMode="auto">
              <a:xfrm>
                <a:off x="4906541" y="2833487"/>
                <a:ext cx="100768" cy="85397"/>
              </a:xfrm>
              <a:custGeom>
                <a:avLst/>
                <a:gdLst>
                  <a:gd name="T0" fmla="*/ 649 w 649"/>
                  <a:gd name="T1" fmla="*/ 538 h 550"/>
                  <a:gd name="T2" fmla="*/ 474 w 649"/>
                  <a:gd name="T3" fmla="*/ 550 h 550"/>
                  <a:gd name="T4" fmla="*/ 399 w 649"/>
                  <a:gd name="T5" fmla="*/ 517 h 550"/>
                  <a:gd name="T6" fmla="*/ 344 w 649"/>
                  <a:gd name="T7" fmla="*/ 451 h 550"/>
                  <a:gd name="T8" fmla="*/ 266 w 649"/>
                  <a:gd name="T9" fmla="*/ 441 h 550"/>
                  <a:gd name="T10" fmla="*/ 167 w 649"/>
                  <a:gd name="T11" fmla="*/ 456 h 550"/>
                  <a:gd name="T12" fmla="*/ 129 w 649"/>
                  <a:gd name="T13" fmla="*/ 396 h 550"/>
                  <a:gd name="T14" fmla="*/ 59 w 649"/>
                  <a:gd name="T15" fmla="*/ 368 h 550"/>
                  <a:gd name="T16" fmla="*/ 66 w 649"/>
                  <a:gd name="T17" fmla="*/ 245 h 550"/>
                  <a:gd name="T18" fmla="*/ 0 w 649"/>
                  <a:gd name="T19" fmla="*/ 196 h 550"/>
                  <a:gd name="T20" fmla="*/ 7 w 649"/>
                  <a:gd name="T21" fmla="*/ 165 h 550"/>
                  <a:gd name="T22" fmla="*/ 174 w 649"/>
                  <a:gd name="T23" fmla="*/ 28 h 550"/>
                  <a:gd name="T24" fmla="*/ 297 w 649"/>
                  <a:gd name="T25" fmla="*/ 42 h 550"/>
                  <a:gd name="T26" fmla="*/ 385 w 649"/>
                  <a:gd name="T27" fmla="*/ 0 h 550"/>
                  <a:gd name="T28" fmla="*/ 448 w 649"/>
                  <a:gd name="T29" fmla="*/ 14 h 550"/>
                  <a:gd name="T30" fmla="*/ 637 w 649"/>
                  <a:gd name="T31" fmla="*/ 42 h 550"/>
                  <a:gd name="T32" fmla="*/ 592 w 649"/>
                  <a:gd name="T33" fmla="*/ 288 h 550"/>
                  <a:gd name="T34" fmla="*/ 649 w 649"/>
                  <a:gd name="T35" fmla="*/ 420 h 550"/>
                  <a:gd name="T36" fmla="*/ 649 w 649"/>
                  <a:gd name="T37" fmla="*/ 538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9" h="550">
                    <a:moveTo>
                      <a:pt x="649" y="538"/>
                    </a:moveTo>
                    <a:lnTo>
                      <a:pt x="474" y="550"/>
                    </a:lnTo>
                    <a:lnTo>
                      <a:pt x="399" y="517"/>
                    </a:lnTo>
                    <a:lnTo>
                      <a:pt x="344" y="451"/>
                    </a:lnTo>
                    <a:lnTo>
                      <a:pt x="266" y="441"/>
                    </a:lnTo>
                    <a:lnTo>
                      <a:pt x="167" y="456"/>
                    </a:lnTo>
                    <a:lnTo>
                      <a:pt x="129" y="396"/>
                    </a:lnTo>
                    <a:lnTo>
                      <a:pt x="59" y="368"/>
                    </a:lnTo>
                    <a:lnTo>
                      <a:pt x="66" y="245"/>
                    </a:lnTo>
                    <a:lnTo>
                      <a:pt x="0" y="196"/>
                    </a:lnTo>
                    <a:lnTo>
                      <a:pt x="7" y="165"/>
                    </a:lnTo>
                    <a:lnTo>
                      <a:pt x="174" y="28"/>
                    </a:lnTo>
                    <a:lnTo>
                      <a:pt x="297" y="42"/>
                    </a:lnTo>
                    <a:lnTo>
                      <a:pt x="385" y="0"/>
                    </a:lnTo>
                    <a:lnTo>
                      <a:pt x="448" y="14"/>
                    </a:lnTo>
                    <a:lnTo>
                      <a:pt x="637" y="42"/>
                    </a:lnTo>
                    <a:lnTo>
                      <a:pt x="592" y="288"/>
                    </a:lnTo>
                    <a:lnTo>
                      <a:pt x="649" y="420"/>
                    </a:lnTo>
                    <a:lnTo>
                      <a:pt x="649" y="53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5" name="Freeform 403"/>
              <p:cNvSpPr>
                <a:spLocks/>
              </p:cNvSpPr>
              <p:nvPr/>
            </p:nvSpPr>
            <p:spPr bwMode="auto">
              <a:xfrm>
                <a:off x="4847074" y="2901959"/>
                <a:ext cx="168309" cy="107910"/>
              </a:xfrm>
              <a:custGeom>
                <a:avLst/>
                <a:gdLst>
                  <a:gd name="T0" fmla="*/ 1075 w 1084"/>
                  <a:gd name="T1" fmla="*/ 541 h 695"/>
                  <a:gd name="T2" fmla="*/ 1084 w 1084"/>
                  <a:gd name="T3" fmla="*/ 348 h 695"/>
                  <a:gd name="T4" fmla="*/ 1020 w 1084"/>
                  <a:gd name="T5" fmla="*/ 260 h 695"/>
                  <a:gd name="T6" fmla="*/ 1030 w 1084"/>
                  <a:gd name="T7" fmla="*/ 97 h 695"/>
                  <a:gd name="T8" fmla="*/ 857 w 1084"/>
                  <a:gd name="T9" fmla="*/ 109 h 695"/>
                  <a:gd name="T10" fmla="*/ 782 w 1084"/>
                  <a:gd name="T11" fmla="*/ 76 h 695"/>
                  <a:gd name="T12" fmla="*/ 727 w 1084"/>
                  <a:gd name="T13" fmla="*/ 10 h 695"/>
                  <a:gd name="T14" fmla="*/ 652 w 1084"/>
                  <a:gd name="T15" fmla="*/ 0 h 695"/>
                  <a:gd name="T16" fmla="*/ 550 w 1084"/>
                  <a:gd name="T17" fmla="*/ 15 h 695"/>
                  <a:gd name="T18" fmla="*/ 553 w 1084"/>
                  <a:gd name="T19" fmla="*/ 36 h 695"/>
                  <a:gd name="T20" fmla="*/ 564 w 1084"/>
                  <a:gd name="T21" fmla="*/ 109 h 695"/>
                  <a:gd name="T22" fmla="*/ 527 w 1084"/>
                  <a:gd name="T23" fmla="*/ 289 h 695"/>
                  <a:gd name="T24" fmla="*/ 435 w 1084"/>
                  <a:gd name="T25" fmla="*/ 310 h 695"/>
                  <a:gd name="T26" fmla="*/ 333 w 1084"/>
                  <a:gd name="T27" fmla="*/ 187 h 695"/>
                  <a:gd name="T28" fmla="*/ 288 w 1084"/>
                  <a:gd name="T29" fmla="*/ 95 h 695"/>
                  <a:gd name="T30" fmla="*/ 187 w 1084"/>
                  <a:gd name="T31" fmla="*/ 137 h 695"/>
                  <a:gd name="T32" fmla="*/ 85 w 1084"/>
                  <a:gd name="T33" fmla="*/ 166 h 695"/>
                  <a:gd name="T34" fmla="*/ 94 w 1084"/>
                  <a:gd name="T35" fmla="*/ 317 h 695"/>
                  <a:gd name="T36" fmla="*/ 21 w 1084"/>
                  <a:gd name="T37" fmla="*/ 397 h 695"/>
                  <a:gd name="T38" fmla="*/ 0 w 1084"/>
                  <a:gd name="T39" fmla="*/ 478 h 695"/>
                  <a:gd name="T40" fmla="*/ 42 w 1084"/>
                  <a:gd name="T41" fmla="*/ 541 h 695"/>
                  <a:gd name="T42" fmla="*/ 118 w 1084"/>
                  <a:gd name="T43" fmla="*/ 466 h 695"/>
                  <a:gd name="T44" fmla="*/ 456 w 1084"/>
                  <a:gd name="T45" fmla="*/ 466 h 695"/>
                  <a:gd name="T46" fmla="*/ 727 w 1084"/>
                  <a:gd name="T47" fmla="*/ 520 h 695"/>
                  <a:gd name="T48" fmla="*/ 869 w 1084"/>
                  <a:gd name="T49" fmla="*/ 695 h 695"/>
                  <a:gd name="T50" fmla="*/ 945 w 1084"/>
                  <a:gd name="T51" fmla="*/ 695 h 695"/>
                  <a:gd name="T52" fmla="*/ 1075 w 1084"/>
                  <a:gd name="T53" fmla="*/ 541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4" h="695">
                    <a:moveTo>
                      <a:pt x="1075" y="541"/>
                    </a:moveTo>
                    <a:lnTo>
                      <a:pt x="1084" y="348"/>
                    </a:lnTo>
                    <a:lnTo>
                      <a:pt x="1020" y="260"/>
                    </a:lnTo>
                    <a:lnTo>
                      <a:pt x="1030" y="97"/>
                    </a:lnTo>
                    <a:lnTo>
                      <a:pt x="857" y="109"/>
                    </a:lnTo>
                    <a:lnTo>
                      <a:pt x="782" y="76"/>
                    </a:lnTo>
                    <a:lnTo>
                      <a:pt x="727" y="10"/>
                    </a:lnTo>
                    <a:lnTo>
                      <a:pt x="652" y="0"/>
                    </a:lnTo>
                    <a:lnTo>
                      <a:pt x="550" y="15"/>
                    </a:lnTo>
                    <a:lnTo>
                      <a:pt x="553" y="36"/>
                    </a:lnTo>
                    <a:lnTo>
                      <a:pt x="564" y="109"/>
                    </a:lnTo>
                    <a:lnTo>
                      <a:pt x="527" y="289"/>
                    </a:lnTo>
                    <a:lnTo>
                      <a:pt x="435" y="310"/>
                    </a:lnTo>
                    <a:lnTo>
                      <a:pt x="333" y="187"/>
                    </a:lnTo>
                    <a:lnTo>
                      <a:pt x="288" y="95"/>
                    </a:lnTo>
                    <a:lnTo>
                      <a:pt x="187" y="137"/>
                    </a:lnTo>
                    <a:lnTo>
                      <a:pt x="85" y="166"/>
                    </a:lnTo>
                    <a:lnTo>
                      <a:pt x="94" y="317"/>
                    </a:lnTo>
                    <a:lnTo>
                      <a:pt x="21" y="397"/>
                    </a:lnTo>
                    <a:lnTo>
                      <a:pt x="0" y="478"/>
                    </a:lnTo>
                    <a:lnTo>
                      <a:pt x="42" y="541"/>
                    </a:lnTo>
                    <a:lnTo>
                      <a:pt x="118" y="466"/>
                    </a:lnTo>
                    <a:lnTo>
                      <a:pt x="456" y="466"/>
                    </a:lnTo>
                    <a:lnTo>
                      <a:pt x="727" y="520"/>
                    </a:lnTo>
                    <a:lnTo>
                      <a:pt x="869" y="695"/>
                    </a:lnTo>
                    <a:lnTo>
                      <a:pt x="945" y="695"/>
                    </a:lnTo>
                    <a:lnTo>
                      <a:pt x="1075" y="54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6" name="Freeform 404"/>
              <p:cNvSpPr>
                <a:spLocks/>
              </p:cNvSpPr>
              <p:nvPr/>
            </p:nvSpPr>
            <p:spPr bwMode="auto">
              <a:xfrm>
                <a:off x="5115841" y="3694594"/>
                <a:ext cx="44872" cy="26395"/>
              </a:xfrm>
              <a:custGeom>
                <a:avLst/>
                <a:gdLst>
                  <a:gd name="T0" fmla="*/ 222 w 289"/>
                  <a:gd name="T1" fmla="*/ 125 h 170"/>
                  <a:gd name="T2" fmla="*/ 251 w 289"/>
                  <a:gd name="T3" fmla="*/ 54 h 170"/>
                  <a:gd name="T4" fmla="*/ 289 w 289"/>
                  <a:gd name="T5" fmla="*/ 0 h 170"/>
                  <a:gd name="T6" fmla="*/ 256 w 289"/>
                  <a:gd name="T7" fmla="*/ 0 h 170"/>
                  <a:gd name="T8" fmla="*/ 218 w 289"/>
                  <a:gd name="T9" fmla="*/ 33 h 170"/>
                  <a:gd name="T10" fmla="*/ 76 w 289"/>
                  <a:gd name="T11" fmla="*/ 66 h 170"/>
                  <a:gd name="T12" fmla="*/ 0 w 289"/>
                  <a:gd name="T13" fmla="*/ 109 h 170"/>
                  <a:gd name="T14" fmla="*/ 5 w 289"/>
                  <a:gd name="T15" fmla="*/ 158 h 170"/>
                  <a:gd name="T16" fmla="*/ 119 w 289"/>
                  <a:gd name="T17" fmla="*/ 170 h 170"/>
                  <a:gd name="T18" fmla="*/ 222 w 289"/>
                  <a:gd name="T19" fmla="*/ 12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170">
                    <a:moveTo>
                      <a:pt x="222" y="125"/>
                    </a:moveTo>
                    <a:lnTo>
                      <a:pt x="251" y="54"/>
                    </a:lnTo>
                    <a:lnTo>
                      <a:pt x="289" y="0"/>
                    </a:lnTo>
                    <a:lnTo>
                      <a:pt x="256" y="0"/>
                    </a:lnTo>
                    <a:lnTo>
                      <a:pt x="218" y="33"/>
                    </a:lnTo>
                    <a:lnTo>
                      <a:pt x="76" y="66"/>
                    </a:lnTo>
                    <a:lnTo>
                      <a:pt x="0" y="109"/>
                    </a:lnTo>
                    <a:lnTo>
                      <a:pt x="5" y="158"/>
                    </a:lnTo>
                    <a:lnTo>
                      <a:pt x="119" y="170"/>
                    </a:lnTo>
                    <a:lnTo>
                      <a:pt x="222" y="125"/>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7" name="Freeform 405"/>
              <p:cNvSpPr>
                <a:spLocks/>
              </p:cNvSpPr>
              <p:nvPr/>
            </p:nvSpPr>
            <p:spPr bwMode="auto">
              <a:xfrm>
                <a:off x="4882320" y="3137809"/>
                <a:ext cx="413009" cy="281032"/>
              </a:xfrm>
              <a:custGeom>
                <a:avLst/>
                <a:gdLst>
                  <a:gd name="T0" fmla="*/ 0 w 2660"/>
                  <a:gd name="T1" fmla="*/ 912 h 1810"/>
                  <a:gd name="T2" fmla="*/ 108 w 2660"/>
                  <a:gd name="T3" fmla="*/ 716 h 1810"/>
                  <a:gd name="T4" fmla="*/ 304 w 2660"/>
                  <a:gd name="T5" fmla="*/ 435 h 1810"/>
                  <a:gd name="T6" fmla="*/ 434 w 2660"/>
                  <a:gd name="T7" fmla="*/ 88 h 1810"/>
                  <a:gd name="T8" fmla="*/ 640 w 2660"/>
                  <a:gd name="T9" fmla="*/ 130 h 1810"/>
                  <a:gd name="T10" fmla="*/ 836 w 2660"/>
                  <a:gd name="T11" fmla="*/ 151 h 1810"/>
                  <a:gd name="T12" fmla="*/ 1141 w 2660"/>
                  <a:gd name="T13" fmla="*/ 206 h 1810"/>
                  <a:gd name="T14" fmla="*/ 1259 w 2660"/>
                  <a:gd name="T15" fmla="*/ 88 h 1810"/>
                  <a:gd name="T16" fmla="*/ 1521 w 2660"/>
                  <a:gd name="T17" fmla="*/ 0 h 1810"/>
                  <a:gd name="T18" fmla="*/ 1793 w 2660"/>
                  <a:gd name="T19" fmla="*/ 272 h 1810"/>
                  <a:gd name="T20" fmla="*/ 1911 w 2660"/>
                  <a:gd name="T21" fmla="*/ 381 h 1810"/>
                  <a:gd name="T22" fmla="*/ 2227 w 2660"/>
                  <a:gd name="T23" fmla="*/ 444 h 1810"/>
                  <a:gd name="T24" fmla="*/ 2442 w 2660"/>
                  <a:gd name="T25" fmla="*/ 544 h 1810"/>
                  <a:gd name="T26" fmla="*/ 2660 w 2660"/>
                  <a:gd name="T27" fmla="*/ 737 h 1810"/>
                  <a:gd name="T28" fmla="*/ 2553 w 2660"/>
                  <a:gd name="T29" fmla="*/ 1030 h 1810"/>
                  <a:gd name="T30" fmla="*/ 2378 w 2660"/>
                  <a:gd name="T31" fmla="*/ 1129 h 1810"/>
                  <a:gd name="T32" fmla="*/ 2182 w 2660"/>
                  <a:gd name="T33" fmla="*/ 1288 h 1810"/>
                  <a:gd name="T34" fmla="*/ 1930 w 2660"/>
                  <a:gd name="T35" fmla="*/ 1361 h 1810"/>
                  <a:gd name="T36" fmla="*/ 1894 w 2660"/>
                  <a:gd name="T37" fmla="*/ 1448 h 1810"/>
                  <a:gd name="T38" fmla="*/ 1741 w 2660"/>
                  <a:gd name="T39" fmla="*/ 1505 h 1810"/>
                  <a:gd name="T40" fmla="*/ 1894 w 2660"/>
                  <a:gd name="T41" fmla="*/ 1607 h 1810"/>
                  <a:gd name="T42" fmla="*/ 2081 w 2660"/>
                  <a:gd name="T43" fmla="*/ 1628 h 1810"/>
                  <a:gd name="T44" fmla="*/ 1979 w 2660"/>
                  <a:gd name="T45" fmla="*/ 1694 h 1810"/>
                  <a:gd name="T46" fmla="*/ 1785 w 2660"/>
                  <a:gd name="T47" fmla="*/ 1810 h 1810"/>
                  <a:gd name="T48" fmla="*/ 1656 w 2660"/>
                  <a:gd name="T49" fmla="*/ 1737 h 1810"/>
                  <a:gd name="T50" fmla="*/ 1554 w 2660"/>
                  <a:gd name="T51" fmla="*/ 1621 h 1810"/>
                  <a:gd name="T52" fmla="*/ 1589 w 2660"/>
                  <a:gd name="T53" fmla="*/ 1571 h 1810"/>
                  <a:gd name="T54" fmla="*/ 1684 w 2660"/>
                  <a:gd name="T55" fmla="*/ 1477 h 1810"/>
                  <a:gd name="T56" fmla="*/ 1509 w 2660"/>
                  <a:gd name="T57" fmla="*/ 1441 h 1810"/>
                  <a:gd name="T58" fmla="*/ 1393 w 2660"/>
                  <a:gd name="T59" fmla="*/ 1361 h 1810"/>
                  <a:gd name="T60" fmla="*/ 1299 w 2660"/>
                  <a:gd name="T61" fmla="*/ 1403 h 1810"/>
                  <a:gd name="T62" fmla="*/ 1207 w 2660"/>
                  <a:gd name="T63" fmla="*/ 1484 h 1810"/>
                  <a:gd name="T64" fmla="*/ 1011 w 2660"/>
                  <a:gd name="T65" fmla="*/ 1607 h 1810"/>
                  <a:gd name="T66" fmla="*/ 1074 w 2660"/>
                  <a:gd name="T67" fmla="*/ 1377 h 1810"/>
                  <a:gd name="T68" fmla="*/ 1162 w 2660"/>
                  <a:gd name="T69" fmla="*/ 1325 h 1810"/>
                  <a:gd name="T70" fmla="*/ 1053 w 2660"/>
                  <a:gd name="T71" fmla="*/ 1063 h 1810"/>
                  <a:gd name="T72" fmla="*/ 739 w 2660"/>
                  <a:gd name="T73" fmla="*/ 955 h 1810"/>
                  <a:gd name="T74" fmla="*/ 522 w 2660"/>
                  <a:gd name="T75" fmla="*/ 1075 h 1810"/>
                  <a:gd name="T76" fmla="*/ 238 w 2660"/>
                  <a:gd name="T77" fmla="*/ 1042 h 1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60" h="1810">
                    <a:moveTo>
                      <a:pt x="130" y="1021"/>
                    </a:moveTo>
                    <a:lnTo>
                      <a:pt x="0" y="912"/>
                    </a:lnTo>
                    <a:lnTo>
                      <a:pt x="33" y="782"/>
                    </a:lnTo>
                    <a:lnTo>
                      <a:pt x="108" y="716"/>
                    </a:lnTo>
                    <a:lnTo>
                      <a:pt x="99" y="662"/>
                    </a:lnTo>
                    <a:lnTo>
                      <a:pt x="304" y="435"/>
                    </a:lnTo>
                    <a:lnTo>
                      <a:pt x="283" y="239"/>
                    </a:lnTo>
                    <a:lnTo>
                      <a:pt x="434" y="88"/>
                    </a:lnTo>
                    <a:lnTo>
                      <a:pt x="543" y="76"/>
                    </a:lnTo>
                    <a:lnTo>
                      <a:pt x="640" y="130"/>
                    </a:lnTo>
                    <a:lnTo>
                      <a:pt x="727" y="121"/>
                    </a:lnTo>
                    <a:lnTo>
                      <a:pt x="836" y="151"/>
                    </a:lnTo>
                    <a:lnTo>
                      <a:pt x="902" y="130"/>
                    </a:lnTo>
                    <a:lnTo>
                      <a:pt x="1141" y="206"/>
                    </a:lnTo>
                    <a:lnTo>
                      <a:pt x="1228" y="185"/>
                    </a:lnTo>
                    <a:lnTo>
                      <a:pt x="1259" y="88"/>
                    </a:lnTo>
                    <a:lnTo>
                      <a:pt x="1412" y="55"/>
                    </a:lnTo>
                    <a:lnTo>
                      <a:pt x="1521" y="0"/>
                    </a:lnTo>
                    <a:lnTo>
                      <a:pt x="1726" y="22"/>
                    </a:lnTo>
                    <a:lnTo>
                      <a:pt x="1793" y="272"/>
                    </a:lnTo>
                    <a:lnTo>
                      <a:pt x="1901" y="293"/>
                    </a:lnTo>
                    <a:lnTo>
                      <a:pt x="1911" y="381"/>
                    </a:lnTo>
                    <a:lnTo>
                      <a:pt x="1977" y="456"/>
                    </a:lnTo>
                    <a:lnTo>
                      <a:pt x="2227" y="444"/>
                    </a:lnTo>
                    <a:lnTo>
                      <a:pt x="2345" y="544"/>
                    </a:lnTo>
                    <a:lnTo>
                      <a:pt x="2442" y="544"/>
                    </a:lnTo>
                    <a:lnTo>
                      <a:pt x="2530" y="619"/>
                    </a:lnTo>
                    <a:lnTo>
                      <a:pt x="2660" y="737"/>
                    </a:lnTo>
                    <a:lnTo>
                      <a:pt x="2574" y="846"/>
                    </a:lnTo>
                    <a:lnTo>
                      <a:pt x="2553" y="1030"/>
                    </a:lnTo>
                    <a:lnTo>
                      <a:pt x="2487" y="1021"/>
                    </a:lnTo>
                    <a:lnTo>
                      <a:pt x="2378" y="1129"/>
                    </a:lnTo>
                    <a:lnTo>
                      <a:pt x="2284" y="1295"/>
                    </a:lnTo>
                    <a:lnTo>
                      <a:pt x="2182" y="1288"/>
                    </a:lnTo>
                    <a:lnTo>
                      <a:pt x="2119" y="1354"/>
                    </a:lnTo>
                    <a:lnTo>
                      <a:pt x="1930" y="1361"/>
                    </a:lnTo>
                    <a:lnTo>
                      <a:pt x="1923" y="1411"/>
                    </a:lnTo>
                    <a:lnTo>
                      <a:pt x="1894" y="1448"/>
                    </a:lnTo>
                    <a:lnTo>
                      <a:pt x="1726" y="1470"/>
                    </a:lnTo>
                    <a:lnTo>
                      <a:pt x="1741" y="1505"/>
                    </a:lnTo>
                    <a:lnTo>
                      <a:pt x="1849" y="1550"/>
                    </a:lnTo>
                    <a:lnTo>
                      <a:pt x="1894" y="1607"/>
                    </a:lnTo>
                    <a:lnTo>
                      <a:pt x="2031" y="1621"/>
                    </a:lnTo>
                    <a:lnTo>
                      <a:pt x="2081" y="1628"/>
                    </a:lnTo>
                    <a:lnTo>
                      <a:pt x="2081" y="1687"/>
                    </a:lnTo>
                    <a:lnTo>
                      <a:pt x="1979" y="1694"/>
                    </a:lnTo>
                    <a:lnTo>
                      <a:pt x="1894" y="1729"/>
                    </a:lnTo>
                    <a:lnTo>
                      <a:pt x="1785" y="1810"/>
                    </a:lnTo>
                    <a:lnTo>
                      <a:pt x="1684" y="1810"/>
                    </a:lnTo>
                    <a:lnTo>
                      <a:pt x="1656" y="1737"/>
                    </a:lnTo>
                    <a:lnTo>
                      <a:pt x="1663" y="1656"/>
                    </a:lnTo>
                    <a:lnTo>
                      <a:pt x="1554" y="1621"/>
                    </a:lnTo>
                    <a:lnTo>
                      <a:pt x="1554" y="1578"/>
                    </a:lnTo>
                    <a:lnTo>
                      <a:pt x="1589" y="1571"/>
                    </a:lnTo>
                    <a:lnTo>
                      <a:pt x="1684" y="1512"/>
                    </a:lnTo>
                    <a:lnTo>
                      <a:pt x="1684" y="1477"/>
                    </a:lnTo>
                    <a:lnTo>
                      <a:pt x="1611" y="1448"/>
                    </a:lnTo>
                    <a:lnTo>
                      <a:pt x="1509" y="1441"/>
                    </a:lnTo>
                    <a:lnTo>
                      <a:pt x="1438" y="1425"/>
                    </a:lnTo>
                    <a:lnTo>
                      <a:pt x="1393" y="1361"/>
                    </a:lnTo>
                    <a:lnTo>
                      <a:pt x="1351" y="1354"/>
                    </a:lnTo>
                    <a:lnTo>
                      <a:pt x="1299" y="1403"/>
                    </a:lnTo>
                    <a:lnTo>
                      <a:pt x="1207" y="1411"/>
                    </a:lnTo>
                    <a:lnTo>
                      <a:pt x="1207" y="1484"/>
                    </a:lnTo>
                    <a:lnTo>
                      <a:pt x="1089" y="1599"/>
                    </a:lnTo>
                    <a:lnTo>
                      <a:pt x="1011" y="1607"/>
                    </a:lnTo>
                    <a:lnTo>
                      <a:pt x="1020" y="1477"/>
                    </a:lnTo>
                    <a:lnTo>
                      <a:pt x="1074" y="1377"/>
                    </a:lnTo>
                    <a:lnTo>
                      <a:pt x="1141" y="1389"/>
                    </a:lnTo>
                    <a:lnTo>
                      <a:pt x="1162" y="1325"/>
                    </a:lnTo>
                    <a:lnTo>
                      <a:pt x="1098" y="1259"/>
                    </a:lnTo>
                    <a:lnTo>
                      <a:pt x="1053" y="1063"/>
                    </a:lnTo>
                    <a:lnTo>
                      <a:pt x="966" y="955"/>
                    </a:lnTo>
                    <a:lnTo>
                      <a:pt x="739" y="955"/>
                    </a:lnTo>
                    <a:lnTo>
                      <a:pt x="630" y="1021"/>
                    </a:lnTo>
                    <a:lnTo>
                      <a:pt x="522" y="1075"/>
                    </a:lnTo>
                    <a:lnTo>
                      <a:pt x="380" y="1108"/>
                    </a:lnTo>
                    <a:lnTo>
                      <a:pt x="238" y="1042"/>
                    </a:lnTo>
                    <a:lnTo>
                      <a:pt x="130" y="102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98" name="Freeform 407"/>
              <p:cNvSpPr>
                <a:spLocks/>
              </p:cNvSpPr>
              <p:nvPr/>
            </p:nvSpPr>
            <p:spPr bwMode="auto">
              <a:xfrm>
                <a:off x="4646470" y="3079584"/>
                <a:ext cx="111171" cy="316433"/>
              </a:xfrm>
              <a:custGeom>
                <a:avLst/>
                <a:gdLst>
                  <a:gd name="T0" fmla="*/ 212 w 716"/>
                  <a:gd name="T1" fmla="*/ 2038 h 2038"/>
                  <a:gd name="T2" fmla="*/ 248 w 716"/>
                  <a:gd name="T3" fmla="*/ 1982 h 2038"/>
                  <a:gd name="T4" fmla="*/ 260 w 716"/>
                  <a:gd name="T5" fmla="*/ 1894 h 2038"/>
                  <a:gd name="T6" fmla="*/ 217 w 716"/>
                  <a:gd name="T7" fmla="*/ 1840 h 2038"/>
                  <a:gd name="T8" fmla="*/ 217 w 716"/>
                  <a:gd name="T9" fmla="*/ 1752 h 2038"/>
                  <a:gd name="T10" fmla="*/ 326 w 716"/>
                  <a:gd name="T11" fmla="*/ 1797 h 2038"/>
                  <a:gd name="T12" fmla="*/ 489 w 716"/>
                  <a:gd name="T13" fmla="*/ 1700 h 2038"/>
                  <a:gd name="T14" fmla="*/ 619 w 716"/>
                  <a:gd name="T15" fmla="*/ 1667 h 2038"/>
                  <a:gd name="T16" fmla="*/ 649 w 716"/>
                  <a:gd name="T17" fmla="*/ 1613 h 2038"/>
                  <a:gd name="T18" fmla="*/ 640 w 716"/>
                  <a:gd name="T19" fmla="*/ 1514 h 2038"/>
                  <a:gd name="T20" fmla="*/ 716 w 716"/>
                  <a:gd name="T21" fmla="*/ 1471 h 2038"/>
                  <a:gd name="T22" fmla="*/ 701 w 716"/>
                  <a:gd name="T23" fmla="*/ 1367 h 2038"/>
                  <a:gd name="T24" fmla="*/ 640 w 716"/>
                  <a:gd name="T25" fmla="*/ 1363 h 2038"/>
                  <a:gd name="T26" fmla="*/ 607 w 716"/>
                  <a:gd name="T27" fmla="*/ 1266 h 2038"/>
                  <a:gd name="T28" fmla="*/ 465 w 716"/>
                  <a:gd name="T29" fmla="*/ 1211 h 2038"/>
                  <a:gd name="T30" fmla="*/ 248 w 716"/>
                  <a:gd name="T31" fmla="*/ 1242 h 2038"/>
                  <a:gd name="T32" fmla="*/ 30 w 716"/>
                  <a:gd name="T33" fmla="*/ 1070 h 2038"/>
                  <a:gd name="T34" fmla="*/ 0 w 716"/>
                  <a:gd name="T35" fmla="*/ 907 h 2038"/>
                  <a:gd name="T36" fmla="*/ 238 w 716"/>
                  <a:gd name="T37" fmla="*/ 777 h 2038"/>
                  <a:gd name="T38" fmla="*/ 281 w 716"/>
                  <a:gd name="T39" fmla="*/ 711 h 2038"/>
                  <a:gd name="T40" fmla="*/ 432 w 716"/>
                  <a:gd name="T41" fmla="*/ 701 h 2038"/>
                  <a:gd name="T42" fmla="*/ 302 w 716"/>
                  <a:gd name="T43" fmla="*/ 300 h 2038"/>
                  <a:gd name="T44" fmla="*/ 326 w 716"/>
                  <a:gd name="T45" fmla="*/ 115 h 2038"/>
                  <a:gd name="T46" fmla="*/ 300 w 716"/>
                  <a:gd name="T47"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6" h="2038">
                    <a:moveTo>
                      <a:pt x="212" y="2038"/>
                    </a:moveTo>
                    <a:lnTo>
                      <a:pt x="248" y="1982"/>
                    </a:lnTo>
                    <a:lnTo>
                      <a:pt x="260" y="1894"/>
                    </a:lnTo>
                    <a:lnTo>
                      <a:pt x="217" y="1840"/>
                    </a:lnTo>
                    <a:lnTo>
                      <a:pt x="217" y="1752"/>
                    </a:lnTo>
                    <a:lnTo>
                      <a:pt x="326" y="1797"/>
                    </a:lnTo>
                    <a:lnTo>
                      <a:pt x="489" y="1700"/>
                    </a:lnTo>
                    <a:lnTo>
                      <a:pt x="619" y="1667"/>
                    </a:lnTo>
                    <a:lnTo>
                      <a:pt x="649" y="1613"/>
                    </a:lnTo>
                    <a:lnTo>
                      <a:pt x="640" y="1514"/>
                    </a:lnTo>
                    <a:lnTo>
                      <a:pt x="716" y="1471"/>
                    </a:lnTo>
                    <a:lnTo>
                      <a:pt x="701" y="1367"/>
                    </a:lnTo>
                    <a:lnTo>
                      <a:pt x="640" y="1363"/>
                    </a:lnTo>
                    <a:lnTo>
                      <a:pt x="607" y="1266"/>
                    </a:lnTo>
                    <a:lnTo>
                      <a:pt x="465" y="1211"/>
                    </a:lnTo>
                    <a:lnTo>
                      <a:pt x="248" y="1242"/>
                    </a:lnTo>
                    <a:lnTo>
                      <a:pt x="30" y="1070"/>
                    </a:lnTo>
                    <a:lnTo>
                      <a:pt x="0" y="907"/>
                    </a:lnTo>
                    <a:lnTo>
                      <a:pt x="238" y="777"/>
                    </a:lnTo>
                    <a:lnTo>
                      <a:pt x="281" y="711"/>
                    </a:lnTo>
                    <a:lnTo>
                      <a:pt x="432" y="701"/>
                    </a:lnTo>
                    <a:lnTo>
                      <a:pt x="302" y="300"/>
                    </a:lnTo>
                    <a:lnTo>
                      <a:pt x="326" y="115"/>
                    </a:lnTo>
                    <a:lnTo>
                      <a:pt x="300" y="0"/>
                    </a:ln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399" name="Freeform 409"/>
              <p:cNvSpPr>
                <a:spLocks/>
              </p:cNvSpPr>
              <p:nvPr/>
            </p:nvSpPr>
            <p:spPr bwMode="auto">
              <a:xfrm>
                <a:off x="4834653" y="3496940"/>
                <a:ext cx="174209" cy="76702"/>
              </a:xfrm>
              <a:custGeom>
                <a:avLst/>
                <a:gdLst>
                  <a:gd name="T0" fmla="*/ 1122 w 1122"/>
                  <a:gd name="T1" fmla="*/ 16 h 494"/>
                  <a:gd name="T2" fmla="*/ 1025 w 1122"/>
                  <a:gd name="T3" fmla="*/ 0 h 494"/>
                  <a:gd name="T4" fmla="*/ 926 w 1122"/>
                  <a:gd name="T5" fmla="*/ 31 h 494"/>
                  <a:gd name="T6" fmla="*/ 883 w 1122"/>
                  <a:gd name="T7" fmla="*/ 151 h 494"/>
                  <a:gd name="T8" fmla="*/ 807 w 1122"/>
                  <a:gd name="T9" fmla="*/ 161 h 494"/>
                  <a:gd name="T10" fmla="*/ 732 w 1122"/>
                  <a:gd name="T11" fmla="*/ 118 h 494"/>
                  <a:gd name="T12" fmla="*/ 623 w 1122"/>
                  <a:gd name="T13" fmla="*/ 97 h 494"/>
                  <a:gd name="T14" fmla="*/ 545 w 1122"/>
                  <a:gd name="T15" fmla="*/ 130 h 494"/>
                  <a:gd name="T16" fmla="*/ 448 w 1122"/>
                  <a:gd name="T17" fmla="*/ 161 h 494"/>
                  <a:gd name="T18" fmla="*/ 373 w 1122"/>
                  <a:gd name="T19" fmla="*/ 161 h 494"/>
                  <a:gd name="T20" fmla="*/ 307 w 1122"/>
                  <a:gd name="T21" fmla="*/ 236 h 494"/>
                  <a:gd name="T22" fmla="*/ 122 w 1122"/>
                  <a:gd name="T23" fmla="*/ 238 h 494"/>
                  <a:gd name="T24" fmla="*/ 144 w 1122"/>
                  <a:gd name="T25" fmla="*/ 324 h 494"/>
                  <a:gd name="T26" fmla="*/ 80 w 1122"/>
                  <a:gd name="T27" fmla="*/ 432 h 494"/>
                  <a:gd name="T28" fmla="*/ 0 w 1122"/>
                  <a:gd name="T29" fmla="*/ 49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2" h="494">
                    <a:moveTo>
                      <a:pt x="1122" y="16"/>
                    </a:moveTo>
                    <a:lnTo>
                      <a:pt x="1025" y="0"/>
                    </a:lnTo>
                    <a:lnTo>
                      <a:pt x="926" y="31"/>
                    </a:lnTo>
                    <a:lnTo>
                      <a:pt x="883" y="151"/>
                    </a:lnTo>
                    <a:lnTo>
                      <a:pt x="807" y="161"/>
                    </a:lnTo>
                    <a:lnTo>
                      <a:pt x="732" y="118"/>
                    </a:lnTo>
                    <a:lnTo>
                      <a:pt x="623" y="97"/>
                    </a:lnTo>
                    <a:lnTo>
                      <a:pt x="545" y="130"/>
                    </a:lnTo>
                    <a:lnTo>
                      <a:pt x="448" y="161"/>
                    </a:lnTo>
                    <a:lnTo>
                      <a:pt x="373" y="161"/>
                    </a:lnTo>
                    <a:lnTo>
                      <a:pt x="307" y="236"/>
                    </a:lnTo>
                    <a:lnTo>
                      <a:pt x="122" y="238"/>
                    </a:lnTo>
                    <a:lnTo>
                      <a:pt x="144" y="324"/>
                    </a:lnTo>
                    <a:lnTo>
                      <a:pt x="80" y="432"/>
                    </a:lnTo>
                    <a:lnTo>
                      <a:pt x="0" y="494"/>
                    </a:ln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00" name="Freeform 411"/>
              <p:cNvSpPr>
                <a:spLocks/>
              </p:cNvSpPr>
              <p:nvPr/>
            </p:nvSpPr>
            <p:spPr bwMode="auto">
              <a:xfrm>
                <a:off x="4941321" y="3818652"/>
                <a:ext cx="247961" cy="247184"/>
              </a:xfrm>
              <a:custGeom>
                <a:avLst/>
                <a:gdLst>
                  <a:gd name="T0" fmla="*/ 80 w 1597"/>
                  <a:gd name="T1" fmla="*/ 0 h 1592"/>
                  <a:gd name="T2" fmla="*/ 66 w 1597"/>
                  <a:gd name="T3" fmla="*/ 108 h 1592"/>
                  <a:gd name="T4" fmla="*/ 0 w 1597"/>
                  <a:gd name="T5" fmla="*/ 160 h 1592"/>
                  <a:gd name="T6" fmla="*/ 80 w 1597"/>
                  <a:gd name="T7" fmla="*/ 470 h 1592"/>
                  <a:gd name="T8" fmla="*/ 73 w 1597"/>
                  <a:gd name="T9" fmla="*/ 1143 h 1592"/>
                  <a:gd name="T10" fmla="*/ 66 w 1597"/>
                  <a:gd name="T11" fmla="*/ 1519 h 1592"/>
                  <a:gd name="T12" fmla="*/ 508 w 1597"/>
                  <a:gd name="T13" fmla="*/ 1556 h 1592"/>
                  <a:gd name="T14" fmla="*/ 1224 w 1597"/>
                  <a:gd name="T15" fmla="*/ 1519 h 1592"/>
                  <a:gd name="T16" fmla="*/ 1276 w 1597"/>
                  <a:gd name="T17" fmla="*/ 1570 h 1592"/>
                  <a:gd name="T18" fmla="*/ 1361 w 1597"/>
                  <a:gd name="T19" fmla="*/ 1592 h 1592"/>
                  <a:gd name="T20" fmla="*/ 1361 w 1597"/>
                  <a:gd name="T21" fmla="*/ 1490 h 1592"/>
                  <a:gd name="T22" fmla="*/ 1498 w 1597"/>
                  <a:gd name="T23" fmla="*/ 1455 h 1592"/>
                  <a:gd name="T24" fmla="*/ 1597 w 1597"/>
                  <a:gd name="T25" fmla="*/ 1367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7" h="1592">
                    <a:moveTo>
                      <a:pt x="80" y="0"/>
                    </a:moveTo>
                    <a:lnTo>
                      <a:pt x="66" y="108"/>
                    </a:lnTo>
                    <a:lnTo>
                      <a:pt x="0" y="160"/>
                    </a:lnTo>
                    <a:lnTo>
                      <a:pt x="80" y="470"/>
                    </a:lnTo>
                    <a:lnTo>
                      <a:pt x="73" y="1143"/>
                    </a:lnTo>
                    <a:lnTo>
                      <a:pt x="66" y="1519"/>
                    </a:lnTo>
                    <a:lnTo>
                      <a:pt x="508" y="1556"/>
                    </a:lnTo>
                    <a:lnTo>
                      <a:pt x="1224" y="1519"/>
                    </a:lnTo>
                    <a:lnTo>
                      <a:pt x="1276" y="1570"/>
                    </a:lnTo>
                    <a:lnTo>
                      <a:pt x="1361" y="1592"/>
                    </a:lnTo>
                    <a:lnTo>
                      <a:pt x="1361" y="1490"/>
                    </a:lnTo>
                    <a:lnTo>
                      <a:pt x="1498" y="1455"/>
                    </a:lnTo>
                    <a:lnTo>
                      <a:pt x="1597" y="1367"/>
                    </a:ln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01" name="Freeform 413"/>
              <p:cNvSpPr>
                <a:spLocks/>
              </p:cNvSpPr>
              <p:nvPr/>
            </p:nvSpPr>
            <p:spPr bwMode="auto">
              <a:xfrm>
                <a:off x="4743977" y="5118077"/>
                <a:ext cx="381800" cy="181972"/>
              </a:xfrm>
              <a:custGeom>
                <a:avLst/>
                <a:gdLst>
                  <a:gd name="T0" fmla="*/ 0 w 2459"/>
                  <a:gd name="T1" fmla="*/ 1129 h 1172"/>
                  <a:gd name="T2" fmla="*/ 88 w 2459"/>
                  <a:gd name="T3" fmla="*/ 1054 h 1172"/>
                  <a:gd name="T4" fmla="*/ 142 w 2459"/>
                  <a:gd name="T5" fmla="*/ 1054 h 1172"/>
                  <a:gd name="T6" fmla="*/ 184 w 2459"/>
                  <a:gd name="T7" fmla="*/ 1096 h 1172"/>
                  <a:gd name="T8" fmla="*/ 260 w 2459"/>
                  <a:gd name="T9" fmla="*/ 1139 h 1172"/>
                  <a:gd name="T10" fmla="*/ 371 w 2459"/>
                  <a:gd name="T11" fmla="*/ 1172 h 1172"/>
                  <a:gd name="T12" fmla="*/ 543 w 2459"/>
                  <a:gd name="T13" fmla="*/ 1129 h 1172"/>
                  <a:gd name="T14" fmla="*/ 565 w 2459"/>
                  <a:gd name="T15" fmla="*/ 432 h 1172"/>
                  <a:gd name="T16" fmla="*/ 664 w 2459"/>
                  <a:gd name="T17" fmla="*/ 543 h 1172"/>
                  <a:gd name="T18" fmla="*/ 718 w 2459"/>
                  <a:gd name="T19" fmla="*/ 803 h 1172"/>
                  <a:gd name="T20" fmla="*/ 858 w 2459"/>
                  <a:gd name="T21" fmla="*/ 803 h 1172"/>
                  <a:gd name="T22" fmla="*/ 1042 w 2459"/>
                  <a:gd name="T23" fmla="*/ 586 h 1172"/>
                  <a:gd name="T24" fmla="*/ 1129 w 2459"/>
                  <a:gd name="T25" fmla="*/ 574 h 1172"/>
                  <a:gd name="T26" fmla="*/ 1207 w 2459"/>
                  <a:gd name="T27" fmla="*/ 628 h 1172"/>
                  <a:gd name="T28" fmla="*/ 1337 w 2459"/>
                  <a:gd name="T29" fmla="*/ 619 h 1172"/>
                  <a:gd name="T30" fmla="*/ 1446 w 2459"/>
                  <a:gd name="T31" fmla="*/ 498 h 1172"/>
                  <a:gd name="T32" fmla="*/ 1467 w 2459"/>
                  <a:gd name="T33" fmla="*/ 314 h 1172"/>
                  <a:gd name="T34" fmla="*/ 1618 w 2459"/>
                  <a:gd name="T35" fmla="*/ 260 h 1172"/>
                  <a:gd name="T36" fmla="*/ 1661 w 2459"/>
                  <a:gd name="T37" fmla="*/ 194 h 1172"/>
                  <a:gd name="T38" fmla="*/ 1836 w 2459"/>
                  <a:gd name="T39" fmla="*/ 43 h 1172"/>
                  <a:gd name="T40" fmla="*/ 1944 w 2459"/>
                  <a:gd name="T41" fmla="*/ 43 h 1172"/>
                  <a:gd name="T42" fmla="*/ 2032 w 2459"/>
                  <a:gd name="T43" fmla="*/ 0 h 1172"/>
                  <a:gd name="T44" fmla="*/ 2256 w 2459"/>
                  <a:gd name="T45" fmla="*/ 54 h 1172"/>
                  <a:gd name="T46" fmla="*/ 2320 w 2459"/>
                  <a:gd name="T47" fmla="*/ 437 h 1172"/>
                  <a:gd name="T48" fmla="*/ 2299 w 2459"/>
                  <a:gd name="T49" fmla="*/ 605 h 1172"/>
                  <a:gd name="T50" fmla="*/ 2336 w 2459"/>
                  <a:gd name="T51" fmla="*/ 806 h 1172"/>
                  <a:gd name="T52" fmla="*/ 2459 w 2459"/>
                  <a:gd name="T53" fmla="*/ 813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59" h="1172">
                    <a:moveTo>
                      <a:pt x="0" y="1129"/>
                    </a:moveTo>
                    <a:lnTo>
                      <a:pt x="88" y="1054"/>
                    </a:lnTo>
                    <a:lnTo>
                      <a:pt x="142" y="1054"/>
                    </a:lnTo>
                    <a:lnTo>
                      <a:pt x="184" y="1096"/>
                    </a:lnTo>
                    <a:lnTo>
                      <a:pt x="260" y="1139"/>
                    </a:lnTo>
                    <a:lnTo>
                      <a:pt x="371" y="1172"/>
                    </a:lnTo>
                    <a:lnTo>
                      <a:pt x="543" y="1129"/>
                    </a:lnTo>
                    <a:lnTo>
                      <a:pt x="565" y="432"/>
                    </a:lnTo>
                    <a:lnTo>
                      <a:pt x="664" y="543"/>
                    </a:lnTo>
                    <a:lnTo>
                      <a:pt x="718" y="803"/>
                    </a:lnTo>
                    <a:lnTo>
                      <a:pt x="858" y="803"/>
                    </a:lnTo>
                    <a:lnTo>
                      <a:pt x="1042" y="586"/>
                    </a:lnTo>
                    <a:lnTo>
                      <a:pt x="1129" y="574"/>
                    </a:lnTo>
                    <a:lnTo>
                      <a:pt x="1207" y="628"/>
                    </a:lnTo>
                    <a:lnTo>
                      <a:pt x="1337" y="619"/>
                    </a:lnTo>
                    <a:lnTo>
                      <a:pt x="1446" y="498"/>
                    </a:lnTo>
                    <a:lnTo>
                      <a:pt x="1467" y="314"/>
                    </a:lnTo>
                    <a:lnTo>
                      <a:pt x="1618" y="260"/>
                    </a:lnTo>
                    <a:lnTo>
                      <a:pt x="1661" y="194"/>
                    </a:lnTo>
                    <a:lnTo>
                      <a:pt x="1836" y="43"/>
                    </a:lnTo>
                    <a:lnTo>
                      <a:pt x="1944" y="43"/>
                    </a:lnTo>
                    <a:lnTo>
                      <a:pt x="2032" y="0"/>
                    </a:lnTo>
                    <a:lnTo>
                      <a:pt x="2256" y="54"/>
                    </a:lnTo>
                    <a:lnTo>
                      <a:pt x="2320" y="437"/>
                    </a:lnTo>
                    <a:lnTo>
                      <a:pt x="2299" y="605"/>
                    </a:lnTo>
                    <a:lnTo>
                      <a:pt x="2336" y="806"/>
                    </a:lnTo>
                    <a:lnTo>
                      <a:pt x="2459" y="813"/>
                    </a:ln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02" name="Freeform 415"/>
              <p:cNvSpPr>
                <a:spLocks/>
              </p:cNvSpPr>
              <p:nvPr/>
            </p:nvSpPr>
            <p:spPr bwMode="auto">
              <a:xfrm>
                <a:off x="4082387" y="3719903"/>
                <a:ext cx="248582" cy="187872"/>
              </a:xfrm>
              <a:custGeom>
                <a:avLst/>
                <a:gdLst>
                  <a:gd name="T0" fmla="*/ 1521 w 1601"/>
                  <a:gd name="T1" fmla="*/ 0 h 1210"/>
                  <a:gd name="T2" fmla="*/ 1580 w 1601"/>
                  <a:gd name="T3" fmla="*/ 295 h 1210"/>
                  <a:gd name="T4" fmla="*/ 1601 w 1601"/>
                  <a:gd name="T5" fmla="*/ 369 h 1210"/>
                  <a:gd name="T6" fmla="*/ 1542 w 1601"/>
                  <a:gd name="T7" fmla="*/ 541 h 1210"/>
                  <a:gd name="T8" fmla="*/ 1426 w 1601"/>
                  <a:gd name="T9" fmla="*/ 565 h 1210"/>
                  <a:gd name="T10" fmla="*/ 1304 w 1601"/>
                  <a:gd name="T11" fmla="*/ 555 h 1210"/>
                  <a:gd name="T12" fmla="*/ 1268 w 1601"/>
                  <a:gd name="T13" fmla="*/ 709 h 1210"/>
                  <a:gd name="T14" fmla="*/ 1195 w 1601"/>
                  <a:gd name="T15" fmla="*/ 723 h 1210"/>
                  <a:gd name="T16" fmla="*/ 1117 w 1601"/>
                  <a:gd name="T17" fmla="*/ 766 h 1210"/>
                  <a:gd name="T18" fmla="*/ 1058 w 1601"/>
                  <a:gd name="T19" fmla="*/ 766 h 1210"/>
                  <a:gd name="T20" fmla="*/ 1001 w 1601"/>
                  <a:gd name="T21" fmla="*/ 832 h 1210"/>
                  <a:gd name="T22" fmla="*/ 985 w 1601"/>
                  <a:gd name="T23" fmla="*/ 881 h 1210"/>
                  <a:gd name="T24" fmla="*/ 609 w 1601"/>
                  <a:gd name="T25" fmla="*/ 983 h 1210"/>
                  <a:gd name="T26" fmla="*/ 465 w 1601"/>
                  <a:gd name="T27" fmla="*/ 1091 h 1210"/>
                  <a:gd name="T28" fmla="*/ 474 w 1601"/>
                  <a:gd name="T29" fmla="*/ 1210 h 1210"/>
                  <a:gd name="T30" fmla="*/ 0 w 1601"/>
                  <a:gd name="T31" fmla="*/ 1210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1" h="1210">
                    <a:moveTo>
                      <a:pt x="1521" y="0"/>
                    </a:moveTo>
                    <a:lnTo>
                      <a:pt x="1580" y="295"/>
                    </a:lnTo>
                    <a:lnTo>
                      <a:pt x="1601" y="369"/>
                    </a:lnTo>
                    <a:lnTo>
                      <a:pt x="1542" y="541"/>
                    </a:lnTo>
                    <a:lnTo>
                      <a:pt x="1426" y="565"/>
                    </a:lnTo>
                    <a:lnTo>
                      <a:pt x="1304" y="555"/>
                    </a:lnTo>
                    <a:lnTo>
                      <a:pt x="1268" y="709"/>
                    </a:lnTo>
                    <a:lnTo>
                      <a:pt x="1195" y="723"/>
                    </a:lnTo>
                    <a:lnTo>
                      <a:pt x="1117" y="766"/>
                    </a:lnTo>
                    <a:lnTo>
                      <a:pt x="1058" y="766"/>
                    </a:lnTo>
                    <a:lnTo>
                      <a:pt x="1001" y="832"/>
                    </a:lnTo>
                    <a:lnTo>
                      <a:pt x="985" y="881"/>
                    </a:lnTo>
                    <a:lnTo>
                      <a:pt x="609" y="983"/>
                    </a:lnTo>
                    <a:lnTo>
                      <a:pt x="465" y="1091"/>
                    </a:lnTo>
                    <a:lnTo>
                      <a:pt x="474" y="1210"/>
                    </a:lnTo>
                    <a:lnTo>
                      <a:pt x="0" y="1210"/>
                    </a:lnTo>
                  </a:path>
                </a:pathLst>
              </a:custGeom>
              <a:grpFill/>
              <a:ln w="3175" cap="flat">
                <a:solidFill>
                  <a:srgbClr val="C6D55E"/>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de-DE"/>
              </a:p>
            </p:txBody>
          </p:sp>
          <p:sp>
            <p:nvSpPr>
              <p:cNvPr id="403" name="Freeform 416"/>
              <p:cNvSpPr>
                <a:spLocks/>
              </p:cNvSpPr>
              <p:nvPr/>
            </p:nvSpPr>
            <p:spPr bwMode="auto">
              <a:xfrm>
                <a:off x="5074074" y="5209374"/>
                <a:ext cx="32606" cy="52791"/>
              </a:xfrm>
              <a:custGeom>
                <a:avLst/>
                <a:gdLst>
                  <a:gd name="T0" fmla="*/ 210 w 210"/>
                  <a:gd name="T1" fmla="*/ 218 h 340"/>
                  <a:gd name="T2" fmla="*/ 165 w 210"/>
                  <a:gd name="T3" fmla="*/ 340 h 340"/>
                  <a:gd name="T4" fmla="*/ 43 w 210"/>
                  <a:gd name="T5" fmla="*/ 340 h 340"/>
                  <a:gd name="T6" fmla="*/ 0 w 210"/>
                  <a:gd name="T7" fmla="*/ 262 h 340"/>
                  <a:gd name="T8" fmla="*/ 28 w 210"/>
                  <a:gd name="T9" fmla="*/ 17 h 340"/>
                  <a:gd name="T10" fmla="*/ 85 w 210"/>
                  <a:gd name="T11" fmla="*/ 0 h 340"/>
                  <a:gd name="T12" fmla="*/ 173 w 210"/>
                  <a:gd name="T13" fmla="*/ 17 h 340"/>
                  <a:gd name="T14" fmla="*/ 210 w 210"/>
                  <a:gd name="T15" fmla="*/ 218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0" h="340">
                    <a:moveTo>
                      <a:pt x="210" y="218"/>
                    </a:moveTo>
                    <a:lnTo>
                      <a:pt x="165" y="340"/>
                    </a:lnTo>
                    <a:lnTo>
                      <a:pt x="43" y="340"/>
                    </a:lnTo>
                    <a:lnTo>
                      <a:pt x="0" y="262"/>
                    </a:lnTo>
                    <a:lnTo>
                      <a:pt x="28" y="17"/>
                    </a:lnTo>
                    <a:lnTo>
                      <a:pt x="85" y="0"/>
                    </a:lnTo>
                    <a:lnTo>
                      <a:pt x="173" y="17"/>
                    </a:lnTo>
                    <a:lnTo>
                      <a:pt x="210" y="218"/>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404" name="Freeform 417"/>
              <p:cNvSpPr>
                <a:spLocks/>
              </p:cNvSpPr>
              <p:nvPr/>
            </p:nvSpPr>
            <p:spPr bwMode="auto">
              <a:xfrm>
                <a:off x="4972064" y="3496940"/>
                <a:ext cx="63815" cy="59001"/>
              </a:xfrm>
              <a:custGeom>
                <a:avLst/>
                <a:gdLst>
                  <a:gd name="T0" fmla="*/ 41 w 411"/>
                  <a:gd name="T1" fmla="*/ 31 h 380"/>
                  <a:gd name="T2" fmla="*/ 140 w 411"/>
                  <a:gd name="T3" fmla="*/ 0 h 380"/>
                  <a:gd name="T4" fmla="*/ 237 w 411"/>
                  <a:gd name="T5" fmla="*/ 16 h 380"/>
                  <a:gd name="T6" fmla="*/ 411 w 411"/>
                  <a:gd name="T7" fmla="*/ 184 h 380"/>
                  <a:gd name="T8" fmla="*/ 404 w 411"/>
                  <a:gd name="T9" fmla="*/ 241 h 380"/>
                  <a:gd name="T10" fmla="*/ 317 w 411"/>
                  <a:gd name="T11" fmla="*/ 241 h 380"/>
                  <a:gd name="T12" fmla="*/ 222 w 411"/>
                  <a:gd name="T13" fmla="*/ 227 h 380"/>
                  <a:gd name="T14" fmla="*/ 201 w 411"/>
                  <a:gd name="T15" fmla="*/ 279 h 380"/>
                  <a:gd name="T16" fmla="*/ 85 w 411"/>
                  <a:gd name="T17" fmla="*/ 300 h 380"/>
                  <a:gd name="T18" fmla="*/ 12 w 411"/>
                  <a:gd name="T19" fmla="*/ 380 h 380"/>
                  <a:gd name="T20" fmla="*/ 5 w 411"/>
                  <a:gd name="T21" fmla="*/ 342 h 380"/>
                  <a:gd name="T22" fmla="*/ 41 w 411"/>
                  <a:gd name="T23" fmla="*/ 300 h 380"/>
                  <a:gd name="T24" fmla="*/ 0 w 411"/>
                  <a:gd name="T25" fmla="*/ 283 h 380"/>
                  <a:gd name="T26" fmla="*/ 74 w 411"/>
                  <a:gd name="T27" fmla="*/ 194 h 380"/>
                  <a:gd name="T28" fmla="*/ 95 w 411"/>
                  <a:gd name="T29" fmla="*/ 109 h 380"/>
                  <a:gd name="T30" fmla="*/ 41 w 411"/>
                  <a:gd name="T31" fmla="*/ 3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380">
                    <a:moveTo>
                      <a:pt x="41" y="31"/>
                    </a:moveTo>
                    <a:lnTo>
                      <a:pt x="140" y="0"/>
                    </a:lnTo>
                    <a:lnTo>
                      <a:pt x="237" y="16"/>
                    </a:lnTo>
                    <a:lnTo>
                      <a:pt x="411" y="184"/>
                    </a:lnTo>
                    <a:lnTo>
                      <a:pt x="404" y="241"/>
                    </a:lnTo>
                    <a:lnTo>
                      <a:pt x="317" y="241"/>
                    </a:lnTo>
                    <a:lnTo>
                      <a:pt x="222" y="227"/>
                    </a:lnTo>
                    <a:lnTo>
                      <a:pt x="201" y="279"/>
                    </a:lnTo>
                    <a:lnTo>
                      <a:pt x="85" y="300"/>
                    </a:lnTo>
                    <a:lnTo>
                      <a:pt x="12" y="380"/>
                    </a:lnTo>
                    <a:lnTo>
                      <a:pt x="5" y="342"/>
                    </a:lnTo>
                    <a:lnTo>
                      <a:pt x="41" y="300"/>
                    </a:lnTo>
                    <a:lnTo>
                      <a:pt x="0" y="283"/>
                    </a:lnTo>
                    <a:lnTo>
                      <a:pt x="74" y="194"/>
                    </a:lnTo>
                    <a:lnTo>
                      <a:pt x="95" y="109"/>
                    </a:lnTo>
                    <a:lnTo>
                      <a:pt x="41" y="31"/>
                    </a:lnTo>
                    <a:close/>
                  </a:path>
                </a:pathLst>
              </a:custGeom>
              <a:grpFill/>
              <a:ln w="3175" cap="flat">
                <a:solidFill>
                  <a:srgbClr val="C6D55E"/>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sp>
        <p:nvSpPr>
          <p:cNvPr id="3" name="Title 2"/>
          <p:cNvSpPr>
            <a:spLocks noGrp="1"/>
          </p:cNvSpPr>
          <p:nvPr>
            <p:ph type="title"/>
          </p:nvPr>
        </p:nvSpPr>
        <p:spPr>
          <a:xfrm>
            <a:off x="0" y="-1"/>
            <a:ext cx="9144000" cy="1161899"/>
          </a:xfrm>
        </p:spPr>
        <p:txBody>
          <a:bodyPr/>
          <a:lstStyle/>
          <a:p>
            <a:r>
              <a:rPr lang="en-US" dirty="0" smtClean="0"/>
              <a:t>Electricity consumption is a key indicator of </a:t>
            </a:r>
            <a:endParaRPr lang="en-US" dirty="0"/>
          </a:p>
        </p:txBody>
      </p:sp>
      <p:sp>
        <p:nvSpPr>
          <p:cNvPr id="4" name="Subtitle 3"/>
          <p:cNvSpPr>
            <a:spLocks noGrp="1"/>
          </p:cNvSpPr>
          <p:nvPr>
            <p:ph type="subTitle" idx="10"/>
          </p:nvPr>
        </p:nvSpPr>
        <p:spPr>
          <a:xfrm>
            <a:off x="0" y="694799"/>
            <a:ext cx="9144000" cy="467099"/>
          </a:xfrm>
        </p:spPr>
        <p:txBody>
          <a:bodyPr/>
          <a:lstStyle/>
          <a:p>
            <a:r>
              <a:rPr lang="en-US" dirty="0" smtClean="0">
                <a:solidFill>
                  <a:srgbClr val="6A7400"/>
                </a:solidFill>
              </a:rPr>
              <a:t>data center market size and growth</a:t>
            </a:r>
            <a:endParaRPr lang="en-US" dirty="0">
              <a:solidFill>
                <a:srgbClr val="6A7400"/>
              </a:solidFill>
            </a:endParaRPr>
          </a:p>
        </p:txBody>
      </p:sp>
      <p:sp>
        <p:nvSpPr>
          <p:cNvPr id="12" name="Footer Placeholder 3"/>
          <p:cNvSpPr>
            <a:spLocks noGrp="1"/>
          </p:cNvSpPr>
          <p:nvPr>
            <p:ph type="ftr" sz="quarter" idx="10"/>
          </p:nvPr>
        </p:nvSpPr>
        <p:spPr>
          <a:xfrm>
            <a:off x="47986" y="6387297"/>
            <a:ext cx="2808288" cy="4482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0000"/>
                </a:solidFill>
                <a:latin typeface="Arial" charset="0"/>
                <a:ea typeface="ＭＳ Ｐゴシック" charset="0"/>
                <a:cs typeface="ＭＳ Ｐゴシック" charset="0"/>
              </a:defRPr>
            </a:lvl1pPr>
            <a:lvl2pPr marL="742950" indent="-285750" eaLnBrk="0" hangingPunct="0">
              <a:defRPr sz="2400">
                <a:solidFill>
                  <a:srgbClr val="000000"/>
                </a:solidFill>
                <a:latin typeface="Arial" charset="0"/>
                <a:ea typeface="ＭＳ Ｐゴシック" charset="0"/>
              </a:defRPr>
            </a:lvl2pPr>
            <a:lvl3pPr marL="1143000" indent="-228600" eaLnBrk="0" hangingPunct="0">
              <a:defRPr sz="2400">
                <a:solidFill>
                  <a:srgbClr val="000000"/>
                </a:solidFill>
                <a:latin typeface="Arial" charset="0"/>
                <a:ea typeface="ＭＳ Ｐゴシック" charset="0"/>
              </a:defRPr>
            </a:lvl3pPr>
            <a:lvl4pPr marL="1600200" indent="-228600" eaLnBrk="0" hangingPunct="0">
              <a:defRPr sz="2400">
                <a:solidFill>
                  <a:srgbClr val="000000"/>
                </a:solidFill>
                <a:latin typeface="Arial" charset="0"/>
                <a:ea typeface="ＭＳ Ｐゴシック" charset="0"/>
              </a:defRPr>
            </a:lvl4pPr>
            <a:lvl5pPr marL="2057400" indent="-228600" eaLnBrk="0" hangingPunct="0">
              <a:defRPr sz="2400">
                <a:solidFill>
                  <a:srgbClr val="000000"/>
                </a:solidFill>
                <a:latin typeface="Arial" charset="0"/>
                <a:ea typeface="ＭＳ Ｐゴシック" charset="0"/>
              </a:defRPr>
            </a:lvl5pPr>
            <a:lvl6pPr marL="25146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6pPr>
            <a:lvl7pPr marL="29718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7pPr>
            <a:lvl8pPr marL="34290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8pPr>
            <a:lvl9pPr marL="3886200" indent="-228600" eaLnBrk="0" fontAlgn="base" hangingPunct="0">
              <a:spcBef>
                <a:spcPct val="50000"/>
              </a:spcBef>
              <a:spcAft>
                <a:spcPct val="0"/>
              </a:spcAft>
              <a:buClr>
                <a:schemeClr val="tx2"/>
              </a:buClr>
              <a:buSzPct val="70000"/>
              <a:buFont typeface="Wingdings" charset="0"/>
              <a:buChar char="§"/>
              <a:defRPr sz="2400">
                <a:solidFill>
                  <a:srgbClr val="000000"/>
                </a:solidFill>
                <a:latin typeface="Arial" charset="0"/>
                <a:ea typeface="ＭＳ Ｐゴシック"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600" b="0" i="0" u="none" strike="noStrike" kern="0" cap="none" spc="0" normalizeH="0" baseline="0" noProof="0" dirty="0" smtClean="0">
              <a:ln>
                <a:noFill/>
              </a:ln>
              <a:solidFill>
                <a:srgbClr val="666666"/>
              </a:solidFill>
              <a:effectLst/>
              <a:uLnTx/>
              <a:uFillTx/>
              <a:latin typeface="Arial" charset="0"/>
              <a:ea typeface="ＭＳ Ｐゴシック" charset="0"/>
              <a:cs typeface="ＭＳ Ｐゴシック"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600" b="0" i="0" u="none" strike="noStrike" kern="0" cap="none" spc="0" normalizeH="0" baseline="0" noProof="0" dirty="0" smtClean="0">
                <a:ln>
                  <a:noFill/>
                </a:ln>
                <a:solidFill>
                  <a:srgbClr val="666666"/>
                </a:solidFill>
                <a:effectLst/>
                <a:uLnTx/>
                <a:uFillTx/>
                <a:latin typeface="Arial" charset="0"/>
                <a:ea typeface="ＭＳ Ｐゴシック" charset="0"/>
                <a:cs typeface="ＭＳ Ｐゴシック" charset="0"/>
              </a:rPr>
              <a:t>© ABB Group </a:t>
            </a:r>
          </a:p>
          <a:p>
            <a:pPr marL="0" marR="0" lvl="0" indent="0" defTabSz="914400" eaLnBrk="0" fontAlgn="auto" latinLnBrk="0" hangingPunct="0">
              <a:lnSpc>
                <a:spcPct val="100000"/>
              </a:lnSpc>
              <a:spcBef>
                <a:spcPts val="0"/>
              </a:spcBef>
              <a:spcAft>
                <a:spcPts val="0"/>
              </a:spcAft>
              <a:buClrTx/>
              <a:buSzTx/>
              <a:buFontTx/>
              <a:buNone/>
              <a:tabLst/>
              <a:defRPr/>
            </a:pPr>
            <a:fld id="{B59A555B-EF64-6C4D-BCF1-61BBE91542F8}" type="datetime4">
              <a:rPr kumimoji="0" lang="en-US" sz="600" b="0" i="0" u="none" strike="noStrike" kern="0" cap="none" spc="0" normalizeH="0" baseline="0" noProof="0" smtClean="0">
                <a:ln>
                  <a:noFill/>
                </a:ln>
                <a:solidFill>
                  <a:srgbClr val="666666"/>
                </a:solidFill>
                <a:effectLst/>
                <a:uLnTx/>
                <a:uFillTx/>
                <a:latin typeface="Arial" charset="0"/>
                <a:ea typeface="ＭＳ Ｐゴシック" charset="0"/>
                <a:cs typeface="ＭＳ Ｐゴシック" charset="0"/>
              </a:rPr>
              <a:pPr marL="0" marR="0" lvl="0" indent="0" defTabSz="914400" eaLnBrk="0" fontAlgn="auto" latinLnBrk="0" hangingPunct="0">
                <a:lnSpc>
                  <a:spcPct val="100000"/>
                </a:lnSpc>
                <a:spcBef>
                  <a:spcPts val="0"/>
                </a:spcBef>
                <a:spcAft>
                  <a:spcPts val="0"/>
                </a:spcAft>
                <a:buClrTx/>
                <a:buSzTx/>
                <a:buFontTx/>
                <a:buNone/>
                <a:tabLst/>
                <a:defRPr/>
              </a:pPr>
              <a:t>June 5, 2015</a:t>
            </a:fld>
            <a:r>
              <a:rPr kumimoji="0" lang="en-US" sz="600" b="0" i="0" u="none" strike="noStrike" kern="0" cap="none" spc="0" normalizeH="0" baseline="0" noProof="0" dirty="0" smtClean="0">
                <a:ln>
                  <a:noFill/>
                </a:ln>
                <a:solidFill>
                  <a:srgbClr val="666666"/>
                </a:solidFill>
                <a:effectLst/>
                <a:uLnTx/>
                <a:uFillTx/>
                <a:latin typeface="Arial" charset="0"/>
                <a:ea typeface="ＭＳ Ｐゴシック" charset="0"/>
                <a:cs typeface="ＭＳ Ｐゴシック" charset="0"/>
              </a:rPr>
              <a:t> | Slide </a:t>
            </a:r>
            <a:fld id="{78EB125A-78CA-0845-8802-6BE8A7386BAB}" type="slidenum">
              <a:rPr kumimoji="0" lang="en-US" sz="600" b="0" i="0" u="none" strike="noStrike" kern="0" cap="none" spc="0" normalizeH="0" baseline="0" noProof="0" smtClean="0">
                <a:ln>
                  <a:noFill/>
                </a:ln>
                <a:solidFill>
                  <a:srgbClr val="666666"/>
                </a:solidFill>
                <a:effectLst/>
                <a:uLnTx/>
                <a:uFillTx/>
                <a:latin typeface="Arial" charset="0"/>
                <a:ea typeface="ＭＳ Ｐゴシック" charset="0"/>
                <a:cs typeface="ＭＳ Ｐゴシック" charset="0"/>
              </a:rPr>
              <a:pPr marL="0" marR="0" lvl="0" indent="0" defTabSz="914400" eaLnBrk="0" fontAlgn="auto" latinLnBrk="0" hangingPunct="0">
                <a:lnSpc>
                  <a:spcPct val="100000"/>
                </a:lnSpc>
                <a:spcBef>
                  <a:spcPts val="0"/>
                </a:spcBef>
                <a:spcAft>
                  <a:spcPts val="0"/>
                </a:spcAft>
                <a:buClrTx/>
                <a:buSzTx/>
                <a:buFontTx/>
                <a:buNone/>
                <a:tabLst/>
                <a:defRPr/>
              </a:pPr>
              <a:t>9</a:t>
            </a:fld>
            <a:endParaRPr kumimoji="0" lang="en-US" sz="600" b="0" i="0" u="none" strike="noStrike" kern="0" cap="none" spc="0" normalizeH="0" baseline="0" noProof="0" dirty="0" smtClean="0">
              <a:ln>
                <a:noFill/>
              </a:ln>
              <a:solidFill>
                <a:srgbClr val="666666"/>
              </a:solidFill>
              <a:effectLst/>
              <a:uLnTx/>
              <a:uFillTx/>
              <a:latin typeface="Arial" charset="0"/>
              <a:ea typeface="ＭＳ Ｐゴシック" charset="0"/>
              <a:cs typeface="ＭＳ Ｐゴシック" charset="0"/>
            </a:endParaRPr>
          </a:p>
        </p:txBody>
      </p:sp>
      <p:graphicFrame>
        <p:nvGraphicFramePr>
          <p:cNvPr id="408" name="Table 407"/>
          <p:cNvGraphicFramePr>
            <a:graphicFrameLocks noGrp="1"/>
          </p:cNvGraphicFramePr>
          <p:nvPr>
            <p:extLst>
              <p:ext uri="{D42A27DB-BD31-4B8C-83A1-F6EECF244321}">
                <p14:modId xmlns:p14="http://schemas.microsoft.com/office/powerpoint/2010/main" val="1614879055"/>
              </p:ext>
            </p:extLst>
          </p:nvPr>
        </p:nvGraphicFramePr>
        <p:xfrm>
          <a:off x="645860" y="1401360"/>
          <a:ext cx="7848604" cy="4581525"/>
        </p:xfrm>
        <a:graphic>
          <a:graphicData uri="http://schemas.openxmlformats.org/drawingml/2006/table">
            <a:tbl>
              <a:tblPr firstRow="1" bandRow="1">
                <a:tableStyleId>{5C22544A-7EE6-4342-B048-85BDC9FD1C3A}</a:tableStyleId>
              </a:tblPr>
              <a:tblGrid>
                <a:gridCol w="1962151"/>
                <a:gridCol w="1962151"/>
                <a:gridCol w="1962151"/>
                <a:gridCol w="1962151"/>
              </a:tblGrid>
              <a:tr h="929121">
                <a:tc>
                  <a:txBody>
                    <a:bodyPr/>
                    <a:lstStyle/>
                    <a:p>
                      <a:pPr algn="ctr"/>
                      <a:r>
                        <a:rPr lang="en-US" sz="2000" dirty="0" smtClean="0">
                          <a:solidFill>
                            <a:schemeClr val="tx1"/>
                          </a:solidFill>
                        </a:rPr>
                        <a:t>Rank</a:t>
                      </a:r>
                      <a:endParaRPr lang="en-US" sz="2000" dirty="0">
                        <a:solidFill>
                          <a:schemeClr val="tx1"/>
                        </a:solidFill>
                      </a:endParaRPr>
                    </a:p>
                  </a:txBody>
                  <a:tcPr marL="9144" marR="9144" marT="137160" marB="137160" anchor="ctr">
                    <a:solidFill>
                      <a:srgbClr val="B0B023">
                        <a:alpha val="80000"/>
                      </a:srgbClr>
                    </a:solidFill>
                  </a:tcPr>
                </a:tc>
                <a:tc>
                  <a:txBody>
                    <a:bodyPr/>
                    <a:lstStyle/>
                    <a:p>
                      <a:pPr algn="ctr"/>
                      <a:r>
                        <a:rPr lang="en-US" sz="2000" dirty="0" smtClean="0">
                          <a:solidFill>
                            <a:schemeClr val="tx1"/>
                          </a:solidFill>
                        </a:rPr>
                        <a:t>Country</a:t>
                      </a:r>
                      <a:endParaRPr lang="en-US" sz="2000" dirty="0">
                        <a:solidFill>
                          <a:schemeClr val="tx1"/>
                        </a:solidFill>
                      </a:endParaRPr>
                    </a:p>
                  </a:txBody>
                  <a:tcPr marL="9144" marR="9144" marT="137160" marB="137160" anchor="ctr">
                    <a:solidFill>
                      <a:srgbClr val="B0B023">
                        <a:alpha val="80000"/>
                      </a:srgbClr>
                    </a:solidFill>
                  </a:tcPr>
                </a:tc>
                <a:tc>
                  <a:txBody>
                    <a:bodyPr/>
                    <a:lstStyle/>
                    <a:p>
                      <a:pPr algn="ctr"/>
                      <a:r>
                        <a:rPr lang="en-US" sz="2000" dirty="0" smtClean="0">
                          <a:solidFill>
                            <a:schemeClr val="tx1"/>
                          </a:solidFill>
                        </a:rPr>
                        <a:t>TWh </a:t>
                      </a:r>
                      <a:br>
                        <a:rPr lang="en-US" sz="2000" dirty="0" smtClean="0">
                          <a:solidFill>
                            <a:schemeClr val="tx1"/>
                          </a:solidFill>
                        </a:rPr>
                      </a:br>
                      <a:r>
                        <a:rPr lang="en-US" sz="2000" dirty="0" smtClean="0">
                          <a:solidFill>
                            <a:schemeClr val="tx1"/>
                          </a:solidFill>
                        </a:rPr>
                        <a:t>Consumed</a:t>
                      </a:r>
                      <a:endParaRPr lang="en-US" sz="2000" dirty="0">
                        <a:solidFill>
                          <a:schemeClr val="tx1"/>
                        </a:solidFill>
                      </a:endParaRPr>
                    </a:p>
                  </a:txBody>
                  <a:tcPr marL="9144" marR="9144" marT="137160" marB="137160" anchor="ctr">
                    <a:solidFill>
                      <a:srgbClr val="B0B023">
                        <a:alpha val="80000"/>
                      </a:srgbClr>
                    </a:solidFill>
                  </a:tcPr>
                </a:tc>
                <a:tc>
                  <a:txBody>
                    <a:bodyPr/>
                    <a:lstStyle/>
                    <a:p>
                      <a:pPr algn="ctr"/>
                      <a:r>
                        <a:rPr lang="en-US" sz="2000" dirty="0" smtClean="0">
                          <a:solidFill>
                            <a:schemeClr val="tx1"/>
                          </a:solidFill>
                        </a:rPr>
                        <a:t>Avg Watts</a:t>
                      </a:r>
                      <a:r>
                        <a:rPr lang="en-US" sz="2000" baseline="0" dirty="0" smtClean="0">
                          <a:solidFill>
                            <a:schemeClr val="tx1"/>
                          </a:solidFill>
                        </a:rPr>
                        <a:t> </a:t>
                      </a:r>
                      <a:br>
                        <a:rPr lang="en-US" sz="2000" baseline="0" dirty="0" smtClean="0">
                          <a:solidFill>
                            <a:schemeClr val="tx1"/>
                          </a:solidFill>
                        </a:rPr>
                      </a:br>
                      <a:r>
                        <a:rPr lang="en-US" sz="2000" baseline="0" dirty="0" smtClean="0">
                          <a:solidFill>
                            <a:schemeClr val="tx1"/>
                          </a:solidFill>
                        </a:rPr>
                        <a:t>per Person*</a:t>
                      </a:r>
                      <a:endParaRPr lang="en-US" sz="2000" dirty="0">
                        <a:solidFill>
                          <a:schemeClr val="tx1"/>
                        </a:solidFill>
                      </a:endParaRPr>
                    </a:p>
                  </a:txBody>
                  <a:tcPr marL="9144" marR="9144" marT="137160" marB="137160" anchor="ctr">
                    <a:solidFill>
                      <a:srgbClr val="B0B023">
                        <a:alpha val="80000"/>
                      </a:srgbClr>
                    </a:solidFill>
                  </a:tcPr>
                </a:tc>
              </a:tr>
              <a:tr h="608734">
                <a:tc>
                  <a:txBody>
                    <a:bodyPr/>
                    <a:lstStyle/>
                    <a:p>
                      <a:pPr algn="ctr"/>
                      <a:r>
                        <a:rPr lang="en-US" sz="2000" b="1" dirty="0" smtClean="0">
                          <a:solidFill>
                            <a:schemeClr val="bg1"/>
                          </a:solidFill>
                        </a:rPr>
                        <a:t>1</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China</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4,468</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447</a:t>
                      </a:r>
                      <a:endParaRPr lang="en-US" sz="2000" b="1" dirty="0">
                        <a:solidFill>
                          <a:schemeClr val="bg1"/>
                        </a:solidFill>
                      </a:endParaRPr>
                    </a:p>
                  </a:txBody>
                  <a:tcPr marL="9144" marR="9144" marT="137160" marB="137160" anchor="ctr">
                    <a:solidFill>
                      <a:srgbClr val="6A7400">
                        <a:alpha val="80000"/>
                      </a:srgbClr>
                    </a:solidFill>
                  </a:tcPr>
                </a:tc>
              </a:tr>
              <a:tr h="608734">
                <a:tc>
                  <a:txBody>
                    <a:bodyPr/>
                    <a:lstStyle/>
                    <a:p>
                      <a:pPr algn="ctr"/>
                      <a:r>
                        <a:rPr lang="en-US" sz="2000" b="1" dirty="0" smtClean="0">
                          <a:solidFill>
                            <a:schemeClr val="bg1"/>
                          </a:solidFill>
                        </a:rPr>
                        <a:t>2</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United States</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3,833</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1,683</a:t>
                      </a:r>
                      <a:endParaRPr lang="en-US" sz="2000" b="1" dirty="0">
                        <a:solidFill>
                          <a:schemeClr val="bg1"/>
                        </a:solidFill>
                      </a:endParaRPr>
                    </a:p>
                  </a:txBody>
                  <a:tcPr marL="9144" marR="9144" marT="137160" marB="137160" anchor="ctr">
                    <a:solidFill>
                      <a:srgbClr val="6A7400">
                        <a:alpha val="80000"/>
                      </a:srgbClr>
                    </a:solidFill>
                  </a:tcPr>
                </a:tc>
              </a:tr>
              <a:tr h="608734">
                <a:tc>
                  <a:txBody>
                    <a:bodyPr/>
                    <a:lstStyle/>
                    <a:p>
                      <a:pPr algn="ctr"/>
                      <a:r>
                        <a:rPr lang="en-US" sz="2000" b="1" dirty="0" smtClean="0">
                          <a:solidFill>
                            <a:schemeClr val="bg1"/>
                          </a:solidFill>
                        </a:rPr>
                        <a:t>3</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India</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865</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90</a:t>
                      </a:r>
                      <a:endParaRPr lang="en-US" sz="2000" b="1" dirty="0">
                        <a:solidFill>
                          <a:schemeClr val="bg1"/>
                        </a:solidFill>
                      </a:endParaRPr>
                    </a:p>
                  </a:txBody>
                  <a:tcPr marL="9144" marR="9144" marT="137160" marB="137160" anchor="ctr">
                    <a:solidFill>
                      <a:srgbClr val="6A7400">
                        <a:alpha val="80000"/>
                      </a:srgbClr>
                    </a:solidFill>
                  </a:tcPr>
                </a:tc>
              </a:tr>
              <a:tr h="608734">
                <a:tc>
                  <a:txBody>
                    <a:bodyPr/>
                    <a:lstStyle/>
                    <a:p>
                      <a:pPr algn="ctr"/>
                      <a:r>
                        <a:rPr lang="en-US" sz="2000" b="1" dirty="0" smtClean="0">
                          <a:solidFill>
                            <a:schemeClr val="bg1"/>
                          </a:solidFill>
                        </a:rPr>
                        <a:t>4</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Russia</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889</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808</a:t>
                      </a:r>
                      <a:endParaRPr lang="en-US" sz="2000" b="1" dirty="0">
                        <a:solidFill>
                          <a:schemeClr val="bg1"/>
                        </a:solidFill>
                      </a:endParaRPr>
                    </a:p>
                  </a:txBody>
                  <a:tcPr marL="9144" marR="9144" marT="137160" marB="137160" anchor="ctr">
                    <a:solidFill>
                      <a:srgbClr val="6A7400">
                        <a:alpha val="80000"/>
                      </a:srgbClr>
                    </a:solidFill>
                  </a:tcPr>
                </a:tc>
              </a:tr>
              <a:tr h="608734">
                <a:tc>
                  <a:txBody>
                    <a:bodyPr/>
                    <a:lstStyle/>
                    <a:p>
                      <a:pPr algn="ctr"/>
                      <a:r>
                        <a:rPr lang="en-US" sz="2000" b="1" dirty="0" smtClean="0">
                          <a:solidFill>
                            <a:schemeClr val="bg1"/>
                          </a:solidFill>
                        </a:rPr>
                        <a:t>5</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Japan</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921</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774</a:t>
                      </a:r>
                      <a:endParaRPr lang="en-US" sz="2000" b="1" dirty="0">
                        <a:solidFill>
                          <a:schemeClr val="bg1"/>
                        </a:solidFill>
                      </a:endParaRPr>
                    </a:p>
                  </a:txBody>
                  <a:tcPr marL="9144" marR="9144" marT="137160" marB="137160" anchor="ctr">
                    <a:solidFill>
                      <a:srgbClr val="6A7400">
                        <a:alpha val="80000"/>
                      </a:srgbClr>
                    </a:solidFill>
                  </a:tcPr>
                </a:tc>
              </a:tr>
              <a:tr h="608734">
                <a:tc>
                  <a:txBody>
                    <a:bodyPr/>
                    <a:lstStyle/>
                    <a:p>
                      <a:pPr algn="ctr"/>
                      <a:r>
                        <a:rPr lang="en-US" sz="2000" b="1" dirty="0" smtClean="0">
                          <a:solidFill>
                            <a:schemeClr val="bg1"/>
                          </a:solidFill>
                        </a:rPr>
                        <a:t>--</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World</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19,397</a:t>
                      </a:r>
                      <a:endParaRPr lang="en-US" sz="2000" b="1" dirty="0">
                        <a:solidFill>
                          <a:schemeClr val="bg1"/>
                        </a:solidFill>
                      </a:endParaRPr>
                    </a:p>
                  </a:txBody>
                  <a:tcPr marL="9144" marR="9144" marT="137160" marB="137160" anchor="ctr">
                    <a:solidFill>
                      <a:srgbClr val="6A7400">
                        <a:alpha val="80000"/>
                      </a:srgbClr>
                    </a:solidFill>
                  </a:tcPr>
                </a:tc>
                <a:tc>
                  <a:txBody>
                    <a:bodyPr/>
                    <a:lstStyle/>
                    <a:p>
                      <a:pPr algn="ctr"/>
                      <a:r>
                        <a:rPr lang="en-US" sz="2000" b="1" dirty="0" smtClean="0">
                          <a:solidFill>
                            <a:schemeClr val="bg1"/>
                          </a:solidFill>
                        </a:rPr>
                        <a:t>313</a:t>
                      </a:r>
                      <a:endParaRPr lang="en-US" sz="2000" b="1" dirty="0">
                        <a:solidFill>
                          <a:schemeClr val="bg1"/>
                        </a:solidFill>
                      </a:endParaRPr>
                    </a:p>
                  </a:txBody>
                  <a:tcPr marL="9144" marR="9144" marT="137160" marB="137160" anchor="ctr">
                    <a:solidFill>
                      <a:srgbClr val="6A7400">
                        <a:alpha val="80000"/>
                      </a:srgbClr>
                    </a:solidFill>
                  </a:tcPr>
                </a:tc>
              </a:tr>
            </a:tbl>
          </a:graphicData>
        </a:graphic>
      </p:graphicFrame>
      <p:sp>
        <p:nvSpPr>
          <p:cNvPr id="2" name="TextBox 1"/>
          <p:cNvSpPr txBox="1"/>
          <p:nvPr/>
        </p:nvSpPr>
        <p:spPr>
          <a:xfrm>
            <a:off x="686486" y="6037798"/>
            <a:ext cx="5865271" cy="615553"/>
          </a:xfrm>
          <a:prstGeom prst="rect">
            <a:avLst/>
          </a:prstGeom>
          <a:noFill/>
        </p:spPr>
        <p:txBody>
          <a:bodyPr wrap="square" rtlCol="0">
            <a:spAutoFit/>
          </a:bodyPr>
          <a:lstStyle/>
          <a:p>
            <a:r>
              <a:rPr lang="en-US" sz="1100" dirty="0" smtClean="0"/>
              <a:t>Table data from the U.S. Energy Information Administration:  </a:t>
            </a:r>
            <a:r>
              <a:rPr lang="en-US" sz="1100" dirty="0" smtClean="0">
                <a:hlinkClick r:id="rId3"/>
              </a:rPr>
              <a:t>www.eia.gov</a:t>
            </a:r>
            <a:endParaRPr lang="en-US" sz="1100" dirty="0" smtClean="0"/>
          </a:p>
          <a:p>
            <a:r>
              <a:rPr lang="en-US" sz="1100" dirty="0"/>
              <a:t>*</a:t>
            </a:r>
            <a:r>
              <a:rPr lang="en-US" sz="1100" dirty="0" smtClean="0"/>
              <a:t>Approximate only. The average Watts per capita is based </a:t>
            </a:r>
            <a:r>
              <a:rPr lang="en-US" sz="1100" dirty="0"/>
              <a:t>on information from 2002-2010. </a:t>
            </a:r>
          </a:p>
          <a:p>
            <a:endParaRPr lang="en-US" sz="1200" dirty="0"/>
          </a:p>
        </p:txBody>
      </p:sp>
    </p:spTree>
    <p:extLst>
      <p:ext uri="{BB962C8B-B14F-4D97-AF65-F5344CB8AC3E}">
        <p14:creationId xmlns:p14="http://schemas.microsoft.com/office/powerpoint/2010/main" val="403923430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ARCOLOR" val="SPREcolor_red"/>
  <p:tag name="VARPPTTYPE" val="SPREpotSPRE"/>
  <p:tag name="VARPPTLANGSEL" val="SPREEnglish"/>
  <p:tag name="VARGRIDMODE" val="SPREgrid_none_value"/>
  <p:tag name="VARPOTVERSION" val="SPRE1.53"/>
  <p:tag name="VARLOGOSCHINDLER" val="SPRE-1"/>
  <p:tag name="VARLOGOATLAS" val="SPRE0"/>
  <p:tag name="VARLOGOASIA" val="SPRE"/>
  <p:tag name="VARPPTLANG" val="SPREEnglish"/>
  <p:tag name="VARPPTEDITORS_NAME" val="SPREStephanie Graf"/>
  <p:tag name="VARPPTKG" val="SPREMAN"/>
  <p:tag name="VARPPTDIVISION" val="SPRECorporate Communications"/>
  <p:tag name="VARPPTPLACE" val="SPREEbikon"/>
  <p:tag name="VARPPTDATE_CREATION" val="SPREMarch 11, 2008"/>
  <p:tag name="VARPPTPRESENTATION_ID" val="SPRE"/>
  <p:tag name="VARPPTSHOWPAGE_NUMBER" val="SPRE-1"/>
  <p:tag name="VARPPTCLOSING_TEXT" val="SPREThank you for your attention."/>
  <p:tag name="VARPPTSETUPPERFORMED" val="SPRETRUE"/>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VARTITLEIMAGE" val="SPREhorizontal"/>
  <p:tag name="VARSLIDECATEGORYID" val="SPREtitle"/>
  <p:tag name="VARSLIDEID" val="SPREtitle_slide_horizontal_picture"/>
</p:tagLst>
</file>

<file path=ppt/tags/tag3.xml><?xml version="1.0" encoding="utf-8"?>
<p:tagLst xmlns:a="http://schemas.openxmlformats.org/drawingml/2006/main" xmlns:r="http://schemas.openxmlformats.org/officeDocument/2006/relationships" xmlns:p="http://schemas.openxmlformats.org/presentationml/2006/main">
  <p:tag name="VARSLIDECATEGORYID" val="SPREtext"/>
  <p:tag name="VARSLIDEID" val="SPREcontent_text"/>
</p:tagLst>
</file>

<file path=ppt/theme/theme1.xml><?xml version="1.0" encoding="utf-8"?>
<a:theme xmlns:a="http://schemas.openxmlformats.org/drawingml/2006/main" name="Data Center">
  <a:themeElements>
    <a:clrScheme name="Custom 12">
      <a:dk1>
        <a:srgbClr val="000000"/>
      </a:dk1>
      <a:lt1>
        <a:srgbClr val="FFFFFF"/>
      </a:lt1>
      <a:dk2>
        <a:srgbClr val="002897"/>
      </a:dk2>
      <a:lt2>
        <a:srgbClr val="666666"/>
      </a:lt2>
      <a:accent1>
        <a:srgbClr val="005ADE"/>
      </a:accent1>
      <a:accent2>
        <a:srgbClr val="0096EA"/>
      </a:accent2>
      <a:accent3>
        <a:srgbClr val="FFFFFF"/>
      </a:accent3>
      <a:accent4>
        <a:srgbClr val="000000"/>
      </a:accent4>
      <a:accent5>
        <a:srgbClr val="AAB5EC"/>
      </a:accent5>
      <a:accent6>
        <a:srgbClr val="0087D4"/>
      </a:accent6>
      <a:hlink>
        <a:srgbClr val="0087D4"/>
      </a:hlink>
      <a:folHlink>
        <a:srgbClr val="0000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defRPr kumimoji="0" lang="de-CH"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folHlink"/>
        </a:solidFill>
        <a:ln w="9525"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82563" marR="0" indent="-182563" algn="l" defTabSz="914400" rtl="0" eaLnBrk="1" fontAlgn="base" latinLnBrk="0" hangingPunct="1">
          <a:lnSpc>
            <a:spcPct val="100000"/>
          </a:lnSpc>
          <a:spcBef>
            <a:spcPct val="50000"/>
          </a:spcBef>
          <a:spcAft>
            <a:spcPct val="0"/>
          </a:spcAft>
          <a:buClr>
            <a:schemeClr val="tx2"/>
          </a:buClr>
          <a:buSzPct val="70000"/>
          <a:buFont typeface="Wingdings" pitchFamily="2" charset="2"/>
          <a:buChar char="§"/>
          <a:tabLst/>
          <a:defRPr kumimoji="0" lang="de-CH" sz="1800" b="0" i="0" u="none" strike="noStrike" cap="none" normalizeH="0" baseline="0" smtClean="0">
            <a:ln>
              <a:noFill/>
            </a:ln>
            <a:solidFill>
              <a:srgbClr val="000000"/>
            </a:solidFill>
            <a:effectLst/>
            <a:latin typeface="Arial" charset="0"/>
          </a:defRPr>
        </a:defPPr>
      </a:lstStyle>
    </a:lnDef>
  </a:objectDefaults>
  <a:extraClrSchemeLst>
    <a:extraClrScheme>
      <a:clrScheme name="blank 1">
        <a:dk1>
          <a:srgbClr val="000000"/>
        </a:dk1>
        <a:lt1>
          <a:srgbClr val="FFFFFF"/>
        </a:lt1>
        <a:dk2>
          <a:srgbClr val="002897"/>
        </a:dk2>
        <a:lt2>
          <a:srgbClr val="666666"/>
        </a:lt2>
        <a:accent1>
          <a:srgbClr val="005ADE"/>
        </a:accent1>
        <a:accent2>
          <a:srgbClr val="0096EA"/>
        </a:accent2>
        <a:accent3>
          <a:srgbClr val="FFFFFF"/>
        </a:accent3>
        <a:accent4>
          <a:srgbClr val="000000"/>
        </a:accent4>
        <a:accent5>
          <a:srgbClr val="AAB5EC"/>
        </a:accent5>
        <a:accent6>
          <a:srgbClr val="0087D4"/>
        </a:accent6>
        <a:hlink>
          <a:srgbClr val="5BD8FF"/>
        </a:hlink>
        <a:folHlink>
          <a:srgbClr val="999999"/>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84C07"/>
        </a:dk2>
        <a:lt2>
          <a:srgbClr val="666666"/>
        </a:lt2>
        <a:accent1>
          <a:srgbClr val="028208"/>
        </a:accent1>
        <a:accent2>
          <a:srgbClr val="3AB200"/>
        </a:accent2>
        <a:accent3>
          <a:srgbClr val="FFFFFF"/>
        </a:accent3>
        <a:accent4>
          <a:srgbClr val="000000"/>
        </a:accent4>
        <a:accent5>
          <a:srgbClr val="AAC1AA"/>
        </a:accent5>
        <a:accent6>
          <a:srgbClr val="34A100"/>
        </a:accent6>
        <a:hlink>
          <a:srgbClr val="98DB38"/>
        </a:hlink>
        <a:folHlink>
          <a:srgbClr val="999999"/>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601F69"/>
        </a:dk2>
        <a:lt2>
          <a:srgbClr val="666666"/>
        </a:lt2>
        <a:accent1>
          <a:srgbClr val="904AB0"/>
        </a:accent1>
        <a:accent2>
          <a:srgbClr val="9868EF"/>
        </a:accent2>
        <a:accent3>
          <a:srgbClr val="FFFFFF"/>
        </a:accent3>
        <a:accent4>
          <a:srgbClr val="000000"/>
        </a:accent4>
        <a:accent5>
          <a:srgbClr val="C6B1D4"/>
        </a:accent5>
        <a:accent6>
          <a:srgbClr val="895ED9"/>
        </a:accent6>
        <a:hlink>
          <a:srgbClr val="B4A0E8"/>
        </a:hlink>
        <a:folHlink>
          <a:srgbClr val="999999"/>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9A2801"/>
        </a:dk2>
        <a:lt2>
          <a:srgbClr val="666666"/>
        </a:lt2>
        <a:accent1>
          <a:srgbClr val="BF4500"/>
        </a:accent1>
        <a:accent2>
          <a:srgbClr val="FF6C00"/>
        </a:accent2>
        <a:accent3>
          <a:srgbClr val="FFFFFF"/>
        </a:accent3>
        <a:accent4>
          <a:srgbClr val="000000"/>
        </a:accent4>
        <a:accent5>
          <a:srgbClr val="DCB0AA"/>
        </a:accent5>
        <a:accent6>
          <a:srgbClr val="E76100"/>
        </a:accent6>
        <a:hlink>
          <a:srgbClr val="FDAC25"/>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a:themeElements>
    <a:clrScheme name="ABB Blau 2">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rtlCol="0" anchor="ctr"/>
      <a:lstStyle>
        <a:defPPr marL="179388" indent="-179388">
          <a:spcBef>
            <a:spcPts val="1100"/>
          </a:spcBef>
          <a:buClr>
            <a:schemeClr val="tx2"/>
          </a:buClr>
          <a:buSzPct val="70000"/>
          <a:buFont typeface="Wingdings" pitchFamily="2" charset="2"/>
          <a:buChar char="§"/>
          <a:defRPr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oAutofit/>
      </a:bodyPr>
      <a:lstStyle>
        <a:defPPr marL="179388" indent="-179388">
          <a:spcBef>
            <a:spcPts val="1100"/>
          </a:spcBef>
          <a:buClr>
            <a:schemeClr val="tx2"/>
          </a:buClr>
          <a:buSzPct val="70000"/>
          <a:buFont typeface="Wingdings" pitchFamily="2" charset="2"/>
          <a:buChar char="§"/>
          <a:defRPr dirty="0" err="1"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232b8da-2965-4bd3-966a-db90fe00c6de"/>
    <ABB_LanguageCode xmlns="43d412cb-6ef6-4d2c-a714-d61619aa7cb6">english</ABB_LanguageCode>
    <ABB_Revision xmlns="43d412cb-6ef6-4d2c-a714-d61619aa7cb6" xsi:nil="true"/>
    <ABB_Stream_Workpackage xmlns="1719ca7d-a333-444a-9b53-1ff5a314d9bb" xsi:nil="true"/>
    <ABB_Identity xmlns="43d412cb-6ef6-4d2c-a714-d61619aa7cb6" xsi:nil="true"/>
    <Project_x0020_PhaseTaxHTField0 xmlns="5232b8da-2965-4bd3-966a-db90fe00c6de">
      <Terms xmlns="http://schemas.microsoft.com/office/infopath/2007/PartnerControls"/>
    </Project_x0020_PhaseTaxHTField0>
    <ProductTaxHTField0 xmlns="5232b8da-2965-4bd3-966a-db90fe00c6de">
      <Terms xmlns="http://schemas.microsoft.com/office/infopath/2007/PartnerControls"/>
    </ProductTaxHTField0>
    <Audience xmlns="http://schemas.microsoft.com/sharepoint/v3" xsi:nil="true"/>
    <TechnologyTaxHTField0 xmlns="5232b8da-2965-4bd3-966a-db90fe00c6de">
      <Terms xmlns="http://schemas.microsoft.com/office/infopath/2007/PartnerControls"/>
    </TechnologyTaxHTField0>
    <ABB_DocumentStatus xmlns="43d412cb-6ef6-4d2c-a714-d61619aa7cb6">Draft</ABB_DocumentStatus>
    <Keyword_x0028_s_x0029_TaxHTField0 xmlns="5232b8da-2965-4bd3-966a-db90fe00c6de">
      <Terms xmlns="http://schemas.microsoft.com/office/infopath/2007/PartnerControls"/>
    </Keyword_x0028_s_x0029_TaxHTField0>
    <ABB_SecurityClassification xmlns="43d412cb-6ef6-4d2c-a714-d61619aa7cb6">Public</ABB_SecurityClassification>
  </documentManagement>
</p:properties>
</file>

<file path=customXml/item2.xml><?xml version="1.0" encoding="utf-8"?>
<?mso-contentType ?>
<SharedContentType xmlns="Microsoft.SharePoint.Taxonomy.ContentTypeSync" SourceId="09669448-1bd3-4ff0-a5ab-fb95122dd6e6" ContentTypeId="0x010100ACC97E7CD80D134B96BEAE7F0B4EBE1F" PreviousValue="false"/>
</file>

<file path=customXml/item3.xml><?xml version="1.0" encoding="utf-8"?>
<ct:contentTypeSchema xmlns:ct="http://schemas.microsoft.com/office/2006/metadata/contentType" xmlns:ma="http://schemas.microsoft.com/office/2006/metadata/properties/metaAttributes" ct:_="" ma:_="" ma:contentTypeName="ABB_Document" ma:contentTypeID="0x010100ACC97E7CD80D134B96BEAE7F0B4EBE1F00B70E0ABF732C064BA6F5BC3FA8AD4EF8" ma:contentTypeVersion="4" ma:contentTypeDescription="ABB custom Document Content Type inheriting from Document" ma:contentTypeScope="" ma:versionID="166c75d9aaf49c2236a16b2663a45fed">
  <xsd:schema xmlns:xsd="http://www.w3.org/2001/XMLSchema" xmlns:xs="http://www.w3.org/2001/XMLSchema" xmlns:p="http://schemas.microsoft.com/office/2006/metadata/properties" xmlns:ns1="http://schemas.microsoft.com/sharepoint/v3" xmlns:ns2="43d412cb-6ef6-4d2c-a714-d61619aa7cb6" xmlns:ns3="1719ca7d-a333-444a-9b53-1ff5a314d9bb" xmlns:ns4="5232b8da-2965-4bd3-966a-db90fe00c6de" targetNamespace="http://schemas.microsoft.com/office/2006/metadata/properties" ma:root="true" ma:fieldsID="583283612c40ea4441b45357329d781b" ns1:_="" ns2:_="" ns3:_="" ns4:_="">
    <xsd:import namespace="http://schemas.microsoft.com/sharepoint/v3"/>
    <xsd:import namespace="43d412cb-6ef6-4d2c-a714-d61619aa7cb6"/>
    <xsd:import namespace="1719ca7d-a333-444a-9b53-1ff5a314d9bb"/>
    <xsd:import namespace="5232b8da-2965-4bd3-966a-db90fe00c6de"/>
    <xsd:element name="properties">
      <xsd:complexType>
        <xsd:sequence>
          <xsd:element name="documentManagement">
            <xsd:complexType>
              <xsd:all>
                <xsd:element ref="ns2:ABB_DocumentStatus" minOccurs="0"/>
                <xsd:element ref="ns2:ABB_Revision" minOccurs="0"/>
                <xsd:element ref="ns2:ABB_LanguageCode" minOccurs="0"/>
                <xsd:element ref="ns3:ABB_Stream_Workpackage" minOccurs="0"/>
                <xsd:element ref="ns2:ABB_SecurityClassification" minOccurs="0"/>
                <xsd:element ref="ns2:ABB_Identity" minOccurs="0"/>
                <xsd:element ref="ns1:Audience" minOccurs="0"/>
                <xsd:element ref="ns4:Keyword_x0028_s_x0029_TaxHTField0" minOccurs="0"/>
                <xsd:element ref="ns4:TaxCatchAll" minOccurs="0"/>
                <xsd:element ref="ns4:TaxCatchAllLabel" minOccurs="0"/>
                <xsd:element ref="ns4:Project_x0020_PhaseTaxHTField0" minOccurs="0"/>
                <xsd:element ref="ns4:ProductTaxHTField0" minOccurs="0"/>
                <xsd:element ref="ns4:Technolog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dience" ma:index="15" nillable="true" ma:displayName="Target Audiences" ma:description="" ma:internalName="Audienc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d412cb-6ef6-4d2c-a714-d61619aa7cb6" elementFormDefault="qualified">
    <xsd:import namespace="http://schemas.microsoft.com/office/2006/documentManagement/types"/>
    <xsd:import namespace="http://schemas.microsoft.com/office/infopath/2007/PartnerControls"/>
    <xsd:element name="ABB_DocumentStatus" ma:index="8" nillable="true" ma:displayName="Document Status" ma:default="Draft" ma:format="Dropdown" ma:indexed="true" ma:internalName="ABB_DocumentStatus">
      <xsd:simpleType>
        <xsd:restriction base="dms:Choice">
          <xsd:enumeration value="Draft"/>
          <xsd:enumeration value="Approved"/>
          <xsd:enumeration value="Released"/>
          <xsd:enumeration value="Withdrawn"/>
          <xsd:enumeration value="Deleted"/>
        </xsd:restriction>
      </xsd:simpleType>
    </xsd:element>
    <xsd:element name="ABB_Revision" ma:index="9" nillable="true" ma:displayName="Revision" ma:indexed="true" ma:internalName="ABB_Revision">
      <xsd:simpleType>
        <xsd:restriction base="dms:Text">
          <xsd:maxLength value="255"/>
        </xsd:restriction>
      </xsd:simpleType>
    </xsd:element>
    <xsd:element name="ABB_LanguageCode" ma:index="10" nillable="true" ma:displayName="Language" ma:default="english" ma:format="Dropdown" ma:internalName="ABB_LanguageCode" ma:readOnly="false">
      <xsd:simpleType>
        <xsd:restriction base="dms:Choice">
          <xsd:enumeration value="abkhazian"/>
          <xsd:enumeration value="afar"/>
          <xsd:enumeration value="afrikaans"/>
          <xsd:enumeration value="albanian"/>
          <xsd:enumeration value="amharic"/>
          <xsd:enumeration value="arabic"/>
          <xsd:enumeration value="aragonese"/>
          <xsd:enumeration value="armenian"/>
          <xsd:enumeration value="assamese"/>
          <xsd:enumeration value="avestan"/>
          <xsd:enumeration value="aymara"/>
          <xsd:enumeration value="azerbaijani"/>
          <xsd:enumeration value="bashkir"/>
          <xsd:enumeration value="basque"/>
          <xsd:enumeration value="belarusian"/>
          <xsd:enumeration value="bengali"/>
          <xsd:enumeration value="bihari"/>
          <xsd:enumeration value="bislama"/>
          <xsd:enumeration value="bosnian"/>
          <xsd:enumeration value="breton"/>
          <xsd:enumeration value="bulgarian"/>
          <xsd:enumeration value="burmese"/>
          <xsd:enumeration value="catalan"/>
          <xsd:enumeration value="chamorro"/>
          <xsd:enumeration value="chechen"/>
          <xsd:enumeration value="chinese"/>
          <xsd:enumeration value="chuvash"/>
          <xsd:enumeration value="cornish"/>
          <xsd:enumeration value="corsican"/>
          <xsd:enumeration value="croatian"/>
          <xsd:enumeration value="czech"/>
          <xsd:enumeration value="danish"/>
          <xsd:enumeration value="dutch"/>
          <xsd:enumeration value="dzongkha"/>
          <xsd:enumeration value="english"/>
          <xsd:enumeration value="esperanto"/>
          <xsd:enumeration value="estonian"/>
          <xsd:enumeration value="faroese"/>
          <xsd:enumeration value="fijian"/>
          <xsd:enumeration value="finnish"/>
          <xsd:enumeration value="french"/>
          <xsd:enumeration value="galician"/>
          <xsd:enumeration value="georgian"/>
          <xsd:enumeration value="german"/>
          <xsd:enumeration value="greek"/>
          <xsd:enumeration value="guarani"/>
          <xsd:enumeration value="gujarati"/>
          <xsd:enumeration value="haitian"/>
          <xsd:enumeration value="hausa"/>
          <xsd:enumeration value="hebrew"/>
          <xsd:enumeration value="herero"/>
          <xsd:enumeration value="hindi"/>
          <xsd:enumeration value="hiri motu"/>
          <xsd:enumeration value="hungarian"/>
          <xsd:enumeration value="icelandic"/>
          <xsd:enumeration value="ido"/>
          <xsd:enumeration value="indonesian"/>
          <xsd:enumeration value="interlingue"/>
          <xsd:enumeration value="inuktitut"/>
          <xsd:enumeration value="inupiaq"/>
          <xsd:enumeration value="irish"/>
          <xsd:enumeration value="italian"/>
          <xsd:enumeration value="japanese"/>
          <xsd:enumeration value="javanese"/>
          <xsd:enumeration value="kalaallisut"/>
          <xsd:enumeration value="kannada"/>
          <xsd:enumeration value="kashmiri"/>
          <xsd:enumeration value="kazakh"/>
          <xsd:enumeration value="khmer"/>
          <xsd:enumeration value="kikuyu"/>
          <xsd:enumeration value="kinyarwanda"/>
          <xsd:enumeration value="kirghiz"/>
          <xsd:enumeration value="komi"/>
          <xsd:enumeration value="korean"/>
          <xsd:enumeration value="kuanyama"/>
          <xsd:enumeration value="kurdish"/>
          <xsd:enumeration value="lao"/>
          <xsd:enumeration value="latin"/>
          <xsd:enumeration value="latvian"/>
          <xsd:enumeration value="limburgan"/>
          <xsd:enumeration value="lingala"/>
          <xsd:enumeration value="lithuanian"/>
          <xsd:enumeration value="luxembourgish"/>
          <xsd:enumeration value="macedonian"/>
          <xsd:enumeration value="malagasy"/>
          <xsd:enumeration value="malay"/>
          <xsd:enumeration value="malayalam"/>
          <xsd:enumeration value="maltese"/>
          <xsd:enumeration value="manx"/>
          <xsd:enumeration value="maori"/>
          <xsd:enumeration value="marathi"/>
          <xsd:enumeration value="marshallese"/>
          <xsd:enumeration value="moldavian"/>
          <xsd:enumeration value="mongolian"/>
          <xsd:enumeration value="nauru"/>
          <xsd:enumeration value="navaho"/>
          <xsd:enumeration value="ndebele"/>
          <xsd:enumeration value="ndebele, south"/>
          <xsd:enumeration value="ndonga"/>
          <xsd:enumeration value="nepali"/>
          <xsd:enumeration value="northern sami"/>
          <xsd:enumeration value="norwegian"/>
          <xsd:enumeration value="norwegian bokmal"/>
          <xsd:enumeration value="norwegian nynorsk"/>
          <xsd:enumeration value="nyanja"/>
          <xsd:enumeration value="occitan"/>
          <xsd:enumeration value="oriya"/>
          <xsd:enumeration value="oromo"/>
          <xsd:enumeration value="ossetian"/>
          <xsd:enumeration value="pali"/>
          <xsd:enumeration value="panjabi"/>
          <xsd:enumeration value="persian"/>
          <xsd:enumeration value="polish"/>
          <xsd:enumeration value="portuguese"/>
          <xsd:enumeration value="pushto"/>
          <xsd:enumeration value="quechua"/>
          <xsd:enumeration value="raeto-romance"/>
          <xsd:enumeration value="romanian"/>
          <xsd:enumeration value="rundi"/>
          <xsd:enumeration value="russian"/>
          <xsd:enumeration value="samoan"/>
          <xsd:enumeration value="sango"/>
          <xsd:enumeration value="sanskrit"/>
          <xsd:enumeration value="sardinian"/>
          <xsd:enumeration value="serbian"/>
          <xsd:enumeration value="shona"/>
          <xsd:enumeration value="sichuan yi"/>
          <xsd:enumeration value="sindhi"/>
          <xsd:enumeration value="sinhala"/>
          <xsd:enumeration value="slovak"/>
          <xsd:enumeration value="slovenian"/>
          <xsd:enumeration value="somali"/>
          <xsd:enumeration value="sotho"/>
          <xsd:enumeration value="spanish"/>
          <xsd:enumeration value="sundanese"/>
          <xsd:enumeration value="swahili"/>
          <xsd:enumeration value="swati"/>
          <xsd:enumeration value="swedish"/>
          <xsd:enumeration value="tagalog"/>
          <xsd:enumeration value="tahitian"/>
          <xsd:enumeration value="tajik"/>
          <xsd:enumeration value="tamil"/>
          <xsd:enumeration value="tatar"/>
          <xsd:enumeration value="telugu"/>
          <xsd:enumeration value="thai"/>
          <xsd:enumeration value="tibetan"/>
          <xsd:enumeration value="tigrinya"/>
          <xsd:enumeration value="tonga"/>
          <xsd:enumeration value="tsonga"/>
          <xsd:enumeration value="tswana"/>
          <xsd:enumeration value="turkish"/>
          <xsd:enumeration value="turkmen"/>
          <xsd:enumeration value="twi"/>
          <xsd:enumeration value="uighur"/>
          <xsd:enumeration value="ukrainian"/>
          <xsd:enumeration value="urdu"/>
          <xsd:enumeration value="uzbek"/>
          <xsd:enumeration value="vietnamese"/>
          <xsd:enumeration value="volapuk"/>
          <xsd:enumeration value="walloon"/>
          <xsd:enumeration value="welsh"/>
          <xsd:enumeration value="western frisian"/>
          <xsd:enumeration value="wolof"/>
          <xsd:enumeration value="xhosa"/>
          <xsd:enumeration value="yiddish"/>
          <xsd:enumeration value="yoruba"/>
          <xsd:enumeration value="zhuang"/>
          <xsd:enumeration value="zulu"/>
        </xsd:restriction>
      </xsd:simpleType>
    </xsd:element>
    <xsd:element name="ABB_SecurityClassification" ma:index="13" nillable="true" ma:displayName="Security Classification" ma:default="Public" ma:format="RadioButtons" ma:indexed="true" ma:internalName="ABB_SecurityClassification">
      <xsd:simpleType>
        <xsd:restriction base="dms:Choice">
          <xsd:enumeration value="Public"/>
          <xsd:enumeration value="Internal"/>
          <xsd:enumeration value="Confidential"/>
          <xsd:enumeration value="Strictly Confidential"/>
        </xsd:restriction>
      </xsd:simpleType>
    </xsd:element>
    <xsd:element name="ABB_Identity" ma:index="14" nillable="true" ma:displayName="Identity" ma:indexed="true" ma:internalName="ABB_Identi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19ca7d-a333-444a-9b53-1ff5a314d9bb" elementFormDefault="qualified">
    <xsd:import namespace="http://schemas.microsoft.com/office/2006/documentManagement/types"/>
    <xsd:import namespace="http://schemas.microsoft.com/office/infopath/2007/PartnerControls"/>
    <xsd:element name="ABB_Stream_Workpackage" ma:index="12" nillable="true" ma:displayName="Stream/Workpackage" ma:format="Dropdown" ma:internalName="ABB_Stream_Workpackage">
      <xsd:simpleType>
        <xsd:union memberTypes="dms:Text">
          <xsd:simpleType>
            <xsd:restriction base="dms:Choice">
              <xsd:enumeration valu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5232b8da-2965-4bd3-966a-db90fe00c6de" elementFormDefault="qualified">
    <xsd:import namespace="http://schemas.microsoft.com/office/2006/documentManagement/types"/>
    <xsd:import namespace="http://schemas.microsoft.com/office/infopath/2007/PartnerControls"/>
    <xsd:element name="Keyword_x0028_s_x0029_TaxHTField0" ma:index="16" nillable="true" ma:taxonomy="true" ma:internalName="Keyword_x0028_s_x0029_TaxHTField0" ma:taxonomyFieldName="Keyword_x0028_s_x0029_" ma:displayName="Keyword(s)" ma:readOnly="false" ma:fieldId="{b78a7384-d73e-49f5-964e-37903f2bc2ea}" ma:sspId="09669448-1bd3-4ff0-a5ab-fb95122dd6e6" ma:termSetId="4139b223-16a7-4d87-bab8-05e7b93bdd5f" ma:anchorId="00000000-0000-0000-0000-000000000000" ma:open="true" ma:isKeyword="false">
      <xsd:complexType>
        <xsd:sequence>
          <xsd:element ref="pc:Terms" minOccurs="0" maxOccurs="1"/>
        </xsd:sequence>
      </xsd:complexType>
    </xsd:element>
    <xsd:element name="TaxCatchAll" ma:index="17" nillable="true" ma:displayName="Taxonomy Catch All Column" ma:description="" ma:hidden="true" ma:list="{3a352b19-419b-4b38-9ab0-30647f272be8}" ma:internalName="TaxCatchAll" ma:showField="CatchAllData" ma:web="c74ce762-4a9a-4cc2-b5d2-d29022ec7c0d">
      <xsd:complexType>
        <xsd:complexContent>
          <xsd:extension base="dms:MultiChoiceLookup">
            <xsd:sequence>
              <xsd:element name="Value" type="dms:Lookup" maxOccurs="unbounded" minOccurs="0" nillable="true"/>
            </xsd:sequence>
          </xsd:extension>
        </xsd:complexContent>
      </xsd:complexType>
    </xsd:element>
    <xsd:element name="TaxCatchAllLabel" ma:index="18" nillable="true" ma:displayName="Taxonomy Catch All Column1" ma:description="" ma:hidden="true" ma:list="{3a352b19-419b-4b38-9ab0-30647f272be8}" ma:internalName="TaxCatchAllLabel" ma:readOnly="true" ma:showField="CatchAllDataLabel" ma:web="c74ce762-4a9a-4cc2-b5d2-d29022ec7c0d">
      <xsd:complexType>
        <xsd:complexContent>
          <xsd:extension base="dms:MultiChoiceLookup">
            <xsd:sequence>
              <xsd:element name="Value" type="dms:Lookup" maxOccurs="unbounded" minOccurs="0" nillable="true"/>
            </xsd:sequence>
          </xsd:extension>
        </xsd:complexContent>
      </xsd:complexType>
    </xsd:element>
    <xsd:element name="Project_x0020_PhaseTaxHTField0" ma:index="20" nillable="true" ma:taxonomy="true" ma:internalName="Project_x0020_PhaseTaxHTField0" ma:taxonomyFieldName="Project_x0020_Phase" ma:displayName="Project Phase" ma:readOnly="false" ma:fieldId="{cfb8e72c-e748-4617-947f-1d208a90f749}" ma:sspId="09669448-1bd3-4ff0-a5ab-fb95122dd6e6" ma:termSetId="d3e3b0ab-52e6-4efa-b2b9-52d110dc2545" ma:anchorId="00000000-0000-0000-0000-000000000000" ma:open="true" ma:isKeyword="false">
      <xsd:complexType>
        <xsd:sequence>
          <xsd:element ref="pc:Terms" minOccurs="0" maxOccurs="1"/>
        </xsd:sequence>
      </xsd:complexType>
    </xsd:element>
    <xsd:element name="ProductTaxHTField0" ma:index="22" nillable="true" ma:taxonomy="true" ma:internalName="ProductTaxHTField0" ma:taxonomyFieldName="Product" ma:displayName="Product" ma:readOnly="false" ma:fieldId="{f9ef7b9e-96b2-4462-98b1-05393ff8f800}" ma:sspId="09669448-1bd3-4ff0-a5ab-fb95122dd6e6" ma:termSetId="6376332c-f514-4331-8a46-470620d6d80d" ma:anchorId="00000000-0000-0000-0000-000000000000" ma:open="true" ma:isKeyword="false">
      <xsd:complexType>
        <xsd:sequence>
          <xsd:element ref="pc:Terms" minOccurs="0" maxOccurs="1"/>
        </xsd:sequence>
      </xsd:complexType>
    </xsd:element>
    <xsd:element name="TechnologyTaxHTField0" ma:index="24" nillable="true" ma:taxonomy="true" ma:internalName="TechnologyTaxHTField0" ma:taxonomyFieldName="Technology" ma:displayName="Technology" ma:readOnly="false" ma:fieldId="{4bf47f14-5009-4f16-858d-77630683e486}" ma:sspId="09669448-1bd3-4ff0-a5ab-fb95122dd6e6" ma:termSetId="ef7f957b-9ee9-466f-9a9c-7918b01d6fbc"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1"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9E6EA1-693C-4B12-9491-DAF32B444319}">
  <ds:schemaRefs>
    <ds:schemaRef ds:uri="1719ca7d-a333-444a-9b53-1ff5a314d9bb"/>
    <ds:schemaRef ds:uri="http://www.w3.org/XML/1998/namespace"/>
    <ds:schemaRef ds:uri="http://purl.org/dc/dcmitype/"/>
    <ds:schemaRef ds:uri="http://schemas.microsoft.com/office/infopath/2007/PartnerControls"/>
    <ds:schemaRef ds:uri="http://purl.org/dc/term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5232b8da-2965-4bd3-966a-db90fe00c6de"/>
    <ds:schemaRef ds:uri="43d412cb-6ef6-4d2c-a714-d61619aa7cb6"/>
    <ds:schemaRef ds:uri="http://schemas.microsoft.com/sharepoint/v3"/>
  </ds:schemaRefs>
</ds:datastoreItem>
</file>

<file path=customXml/itemProps2.xml><?xml version="1.0" encoding="utf-8"?>
<ds:datastoreItem xmlns:ds="http://schemas.openxmlformats.org/officeDocument/2006/customXml" ds:itemID="{DB644B97-010E-497C-9C65-95D79CDEE4B8}">
  <ds:schemaRefs>
    <ds:schemaRef ds:uri="Microsoft.SharePoint.Taxonomy.ContentTypeSync"/>
  </ds:schemaRefs>
</ds:datastoreItem>
</file>

<file path=customXml/itemProps3.xml><?xml version="1.0" encoding="utf-8"?>
<ds:datastoreItem xmlns:ds="http://schemas.openxmlformats.org/officeDocument/2006/customXml" ds:itemID="{27923E4E-312E-4FE4-A75B-644CE2060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d412cb-6ef6-4d2c-a714-d61619aa7cb6"/>
    <ds:schemaRef ds:uri="1719ca7d-a333-444a-9b53-1ff5a314d9bb"/>
    <ds:schemaRef ds:uri="5232b8da-2965-4bd3-966a-db90fe00c6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81D6CF8-42BA-40DF-8003-6592F4625F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32197</TotalTime>
  <Words>5048</Words>
  <Application>Microsoft Office PowerPoint</Application>
  <PresentationFormat>On-screen Show (4:3)</PresentationFormat>
  <Paragraphs>446</Paragraphs>
  <Slides>30</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ＭＳ Ｐゴシック</vt:lpstr>
      <vt:lpstr>Arial</vt:lpstr>
      <vt:lpstr>Helvetica Neue</vt:lpstr>
      <vt:lpstr>Helvetica Neue Light</vt:lpstr>
      <vt:lpstr>Klavika Basic Regular</vt:lpstr>
      <vt:lpstr>Wingdings</vt:lpstr>
      <vt:lpstr>Data Center</vt:lpstr>
      <vt:lpstr>1_blank</vt:lpstr>
      <vt:lpstr>PowerPoint Presentation</vt:lpstr>
      <vt:lpstr>Agenda</vt:lpstr>
      <vt:lpstr>introduction</vt:lpstr>
      <vt:lpstr>Introduction</vt:lpstr>
      <vt:lpstr>Introduction</vt:lpstr>
      <vt:lpstr>Why focus on data center energy consumption</vt:lpstr>
      <vt:lpstr>Internet of Everything (IOE) fuels data center growth</vt:lpstr>
      <vt:lpstr>Electricity consumption is a key indicator of </vt:lpstr>
      <vt:lpstr>Electricity consumption is a key indicator of </vt:lpstr>
      <vt:lpstr>Evolution of data centers</vt:lpstr>
      <vt:lpstr>Why dcim matters to utilities and enterprises</vt:lpstr>
      <vt:lpstr>What is DCIM?</vt:lpstr>
      <vt:lpstr>Data center automation</vt:lpstr>
      <vt:lpstr>Evolution of data centers</vt:lpstr>
      <vt:lpstr>How do you better manage IT and facility capacity to lower energy consumption and avoid penalties?  By managing the [3 Cs] in the data center: </vt:lpstr>
      <vt:lpstr>Why Use DCIM to Integrate Operations?</vt:lpstr>
      <vt:lpstr>Customer case study</vt:lpstr>
      <vt:lpstr>Customer goals and challenges Energy management and business analysis</vt:lpstr>
      <vt:lpstr>Approach Streamline ops using a single, self-maintainable tool</vt:lpstr>
      <vt:lpstr>Results Holistic visibility &amp; automation for optimal performance</vt:lpstr>
      <vt:lpstr>Results Data center business KPIs </vt:lpstr>
      <vt:lpstr>Utility analytics Data center operations KPIs </vt:lpstr>
      <vt:lpstr>Utility analytics How big data is used with data centers </vt:lpstr>
      <vt:lpstr>How soon will you be able to realize the benefits that a good DCIM system promises?</vt:lpstr>
      <vt:lpstr>In summary… </vt:lpstr>
      <vt:lpstr>Call to action</vt:lpstr>
      <vt:lpstr>Integrating data center performance metrics into your business strategy </vt:lpstr>
      <vt:lpstr>Learn more</vt:lpstr>
      <vt:lpstr>ABB Decathlon® for Data Centers system</vt:lpstr>
      <vt:lpstr>PowerPoint Presentation</vt:lpstr>
    </vt:vector>
  </TitlesOfParts>
  <Company>ABB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Power and productivity for a new world</dc:subject>
  <dc:creator>marina.thiry@us.abb.com</dc:creator>
  <cp:lastModifiedBy>Marina Thiry</cp:lastModifiedBy>
  <cp:revision>1619</cp:revision>
  <cp:lastPrinted>2014-01-25T22:16:59Z</cp:lastPrinted>
  <dcterms:created xsi:type="dcterms:W3CDTF">2011-09-15T19:02:18Z</dcterms:created>
  <dcterms:modified xsi:type="dcterms:W3CDTF">2015-06-06T01:24:25Z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0x010100ACC97E7CD80D134B96BEAE7F0B4EBE1F00B70E0ABF732C064BA6F5BC3FA8AD4EF8</vt:lpwstr>
  </property>
</Properties>
</file>