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06" r:id="rId5"/>
  </p:sldMasterIdLst>
  <p:notesMasterIdLst>
    <p:notesMasterId r:id="rId20"/>
  </p:notesMasterIdLst>
  <p:handoutMasterIdLst>
    <p:handoutMasterId r:id="rId21"/>
  </p:handoutMasterIdLst>
  <p:sldIdLst>
    <p:sldId id="395" r:id="rId6"/>
    <p:sldId id="261" r:id="rId7"/>
    <p:sldId id="259" r:id="rId8"/>
    <p:sldId id="257" r:id="rId9"/>
    <p:sldId id="7975" r:id="rId10"/>
    <p:sldId id="263" r:id="rId11"/>
    <p:sldId id="396" r:id="rId12"/>
    <p:sldId id="404" r:id="rId13"/>
    <p:sldId id="405" r:id="rId14"/>
    <p:sldId id="399" r:id="rId15"/>
    <p:sldId id="400" r:id="rId16"/>
    <p:sldId id="7976" r:id="rId17"/>
    <p:sldId id="402" r:id="rId18"/>
    <p:sldId id="40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3817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48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-380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a Keller" userId="1b7e9338-0e63-44c7-9be2-646bba06836d" providerId="ADAL" clId="{190E871B-8FE8-47CD-8146-9B8444568C9F}"/>
    <pc:docChg chg="undo redo custSel modSld">
      <pc:chgData name="Vera Keller" userId="1b7e9338-0e63-44c7-9be2-646bba06836d" providerId="ADAL" clId="{190E871B-8FE8-47CD-8146-9B8444568C9F}" dt="2022-01-18T14:27:57.546" v="54" actId="20577"/>
      <pc:docMkLst>
        <pc:docMk/>
      </pc:docMkLst>
      <pc:sldChg chg="modSp mod">
        <pc:chgData name="Vera Keller" userId="1b7e9338-0e63-44c7-9be2-646bba06836d" providerId="ADAL" clId="{190E871B-8FE8-47CD-8146-9B8444568C9F}" dt="2022-01-18T14:20:38.982" v="3" actId="20577"/>
        <pc:sldMkLst>
          <pc:docMk/>
          <pc:sldMk cId="1093469728" sldId="257"/>
        </pc:sldMkLst>
        <pc:spChg chg="mod">
          <ac:chgData name="Vera Keller" userId="1b7e9338-0e63-44c7-9be2-646bba06836d" providerId="ADAL" clId="{190E871B-8FE8-47CD-8146-9B8444568C9F}" dt="2022-01-18T14:20:38.982" v="3" actId="20577"/>
          <ac:spMkLst>
            <pc:docMk/>
            <pc:sldMk cId="1093469728" sldId="257"/>
            <ac:spMk id="15" creationId="{42F5BB9D-899D-44C8-ACF1-0C297B6C1F21}"/>
          </ac:spMkLst>
        </pc:spChg>
      </pc:sldChg>
      <pc:sldChg chg="modSp mod">
        <pc:chgData name="Vera Keller" userId="1b7e9338-0e63-44c7-9be2-646bba06836d" providerId="ADAL" clId="{190E871B-8FE8-47CD-8146-9B8444568C9F}" dt="2022-01-18T14:21:04.955" v="11" actId="20577"/>
        <pc:sldMkLst>
          <pc:docMk/>
          <pc:sldMk cId="4050613711" sldId="259"/>
        </pc:sldMkLst>
        <pc:spChg chg="mod">
          <ac:chgData name="Vera Keller" userId="1b7e9338-0e63-44c7-9be2-646bba06836d" providerId="ADAL" clId="{190E871B-8FE8-47CD-8146-9B8444568C9F}" dt="2022-01-18T14:18:22.358" v="1" actId="20577"/>
          <ac:spMkLst>
            <pc:docMk/>
            <pc:sldMk cId="4050613711" sldId="259"/>
            <ac:spMk id="2" creationId="{FD807829-F0F1-48B2-8D56-804F5249B0F2}"/>
          </ac:spMkLst>
        </pc:spChg>
        <pc:spChg chg="mod">
          <ac:chgData name="Vera Keller" userId="1b7e9338-0e63-44c7-9be2-646bba06836d" providerId="ADAL" clId="{190E871B-8FE8-47CD-8146-9B8444568C9F}" dt="2022-01-18T14:21:04.955" v="11" actId="20577"/>
          <ac:spMkLst>
            <pc:docMk/>
            <pc:sldMk cId="4050613711" sldId="259"/>
            <ac:spMk id="3" creationId="{DA611650-9C2C-4ED4-9DC0-20DCDC996834}"/>
          </ac:spMkLst>
        </pc:spChg>
      </pc:sldChg>
      <pc:sldChg chg="modSp mod">
        <pc:chgData name="Vera Keller" userId="1b7e9338-0e63-44c7-9be2-646bba06836d" providerId="ADAL" clId="{190E871B-8FE8-47CD-8146-9B8444568C9F}" dt="2022-01-18T14:21:54.101" v="12" actId="33524"/>
        <pc:sldMkLst>
          <pc:docMk/>
          <pc:sldMk cId="2681351764" sldId="262"/>
        </pc:sldMkLst>
        <pc:spChg chg="mod">
          <ac:chgData name="Vera Keller" userId="1b7e9338-0e63-44c7-9be2-646bba06836d" providerId="ADAL" clId="{190E871B-8FE8-47CD-8146-9B8444568C9F}" dt="2022-01-18T14:21:54.101" v="12" actId="33524"/>
          <ac:spMkLst>
            <pc:docMk/>
            <pc:sldMk cId="2681351764" sldId="262"/>
            <ac:spMk id="3" creationId="{86CB5750-13A8-4769-899D-6BE1A9F7DC00}"/>
          </ac:spMkLst>
        </pc:spChg>
      </pc:sldChg>
      <pc:sldChg chg="modSp mod">
        <pc:chgData name="Vera Keller" userId="1b7e9338-0e63-44c7-9be2-646bba06836d" providerId="ADAL" clId="{190E871B-8FE8-47CD-8146-9B8444568C9F}" dt="2022-01-18T14:25:29.106" v="29" actId="15"/>
        <pc:sldMkLst>
          <pc:docMk/>
          <pc:sldMk cId="4174777129" sldId="399"/>
        </pc:sldMkLst>
        <pc:spChg chg="mod">
          <ac:chgData name="Vera Keller" userId="1b7e9338-0e63-44c7-9be2-646bba06836d" providerId="ADAL" clId="{190E871B-8FE8-47CD-8146-9B8444568C9F}" dt="2022-01-18T14:25:29.106" v="29" actId="15"/>
          <ac:spMkLst>
            <pc:docMk/>
            <pc:sldMk cId="4174777129" sldId="399"/>
            <ac:spMk id="3" creationId="{DA611650-9C2C-4ED4-9DC0-20DCDC996834}"/>
          </ac:spMkLst>
        </pc:spChg>
      </pc:sldChg>
      <pc:sldChg chg="modSp mod">
        <pc:chgData name="Vera Keller" userId="1b7e9338-0e63-44c7-9be2-646bba06836d" providerId="ADAL" clId="{190E871B-8FE8-47CD-8146-9B8444568C9F}" dt="2022-01-18T14:27:39.305" v="39" actId="20577"/>
        <pc:sldMkLst>
          <pc:docMk/>
          <pc:sldMk cId="3366038128" sldId="400"/>
        </pc:sldMkLst>
        <pc:spChg chg="mod">
          <ac:chgData name="Vera Keller" userId="1b7e9338-0e63-44c7-9be2-646bba06836d" providerId="ADAL" clId="{190E871B-8FE8-47CD-8146-9B8444568C9F}" dt="2022-01-18T14:27:39.305" v="39" actId="20577"/>
          <ac:spMkLst>
            <pc:docMk/>
            <pc:sldMk cId="3366038128" sldId="400"/>
            <ac:spMk id="9" creationId="{93EB151E-7FFC-496A-9F7D-55F82081EA49}"/>
          </ac:spMkLst>
        </pc:spChg>
        <pc:spChg chg="mod">
          <ac:chgData name="Vera Keller" userId="1b7e9338-0e63-44c7-9be2-646bba06836d" providerId="ADAL" clId="{190E871B-8FE8-47CD-8146-9B8444568C9F}" dt="2022-01-18T14:26:31.314" v="34" actId="20577"/>
          <ac:spMkLst>
            <pc:docMk/>
            <pc:sldMk cId="3366038128" sldId="400"/>
            <ac:spMk id="15" creationId="{42F5BB9D-899D-44C8-ACF1-0C297B6C1F21}"/>
          </ac:spMkLst>
        </pc:spChg>
      </pc:sldChg>
      <pc:sldChg chg="modSp mod">
        <pc:chgData name="Vera Keller" userId="1b7e9338-0e63-44c7-9be2-646bba06836d" providerId="ADAL" clId="{190E871B-8FE8-47CD-8146-9B8444568C9F}" dt="2022-01-18T14:27:57.546" v="54" actId="20577"/>
        <pc:sldMkLst>
          <pc:docMk/>
          <pc:sldMk cId="2857532213" sldId="401"/>
        </pc:sldMkLst>
        <pc:spChg chg="mod">
          <ac:chgData name="Vera Keller" userId="1b7e9338-0e63-44c7-9be2-646bba06836d" providerId="ADAL" clId="{190E871B-8FE8-47CD-8146-9B8444568C9F}" dt="2022-01-18T14:27:57.546" v="54" actId="20577"/>
          <ac:spMkLst>
            <pc:docMk/>
            <pc:sldMk cId="2857532213" sldId="401"/>
            <ac:spMk id="14" creationId="{D0BEB6ED-19DF-430C-9539-F784C714CE55}"/>
          </ac:spMkLst>
        </pc:spChg>
      </pc:sldChg>
      <pc:sldChg chg="modSp mod">
        <pc:chgData name="Vera Keller" userId="1b7e9338-0e63-44c7-9be2-646bba06836d" providerId="ADAL" clId="{190E871B-8FE8-47CD-8146-9B8444568C9F}" dt="2022-01-18T14:23:05.352" v="18" actId="20577"/>
        <pc:sldMkLst>
          <pc:docMk/>
          <pc:sldMk cId="455772715" sldId="405"/>
        </pc:sldMkLst>
        <pc:spChg chg="mod">
          <ac:chgData name="Vera Keller" userId="1b7e9338-0e63-44c7-9be2-646bba06836d" providerId="ADAL" clId="{190E871B-8FE8-47CD-8146-9B8444568C9F}" dt="2022-01-18T14:23:05.352" v="18" actId="20577"/>
          <ac:spMkLst>
            <pc:docMk/>
            <pc:sldMk cId="455772715" sldId="405"/>
            <ac:spMk id="20" creationId="{37B22861-5E8C-40EF-9D1A-D9AD7F9AED7E}"/>
          </ac:spMkLst>
        </pc:spChg>
      </pc:sldChg>
    </pc:docChg>
  </pc:docChgLst>
  <pc:docChgLst>
    <pc:chgData name="Vera Keller" userId="1b7e9338-0e63-44c7-9be2-646bba06836d" providerId="ADAL" clId="{EF354DFA-9418-4765-8204-40115FB49457}"/>
    <pc:docChg chg="undo custSel addSld delSld modSld">
      <pc:chgData name="Vera Keller" userId="1b7e9338-0e63-44c7-9be2-646bba06836d" providerId="ADAL" clId="{EF354DFA-9418-4765-8204-40115FB49457}" dt="2022-04-29T09:46:05.042" v="1646" actId="47"/>
      <pc:docMkLst>
        <pc:docMk/>
      </pc:docMkLst>
      <pc:sldChg chg="modSp mod">
        <pc:chgData name="Vera Keller" userId="1b7e9338-0e63-44c7-9be2-646bba06836d" providerId="ADAL" clId="{EF354DFA-9418-4765-8204-40115FB49457}" dt="2022-04-29T08:49:35.294" v="24" actId="20577"/>
        <pc:sldMkLst>
          <pc:docMk/>
          <pc:sldMk cId="1171265787" sldId="261"/>
        </pc:sldMkLst>
        <pc:spChg chg="mod">
          <ac:chgData name="Vera Keller" userId="1b7e9338-0e63-44c7-9be2-646bba06836d" providerId="ADAL" clId="{EF354DFA-9418-4765-8204-40115FB49457}" dt="2022-04-29T08:48:51.430" v="6" actId="20577"/>
          <ac:spMkLst>
            <pc:docMk/>
            <pc:sldMk cId="1171265787" sldId="261"/>
            <ac:spMk id="20" creationId="{37B22861-5E8C-40EF-9D1A-D9AD7F9AED7E}"/>
          </ac:spMkLst>
        </pc:spChg>
        <pc:spChg chg="mod">
          <ac:chgData name="Vera Keller" userId="1b7e9338-0e63-44c7-9be2-646bba06836d" providerId="ADAL" clId="{EF354DFA-9418-4765-8204-40115FB49457}" dt="2022-04-29T08:49:09.574" v="19" actId="20577"/>
          <ac:spMkLst>
            <pc:docMk/>
            <pc:sldMk cId="1171265787" sldId="261"/>
            <ac:spMk id="21" creationId="{5692B2E4-5DF2-4124-A6D1-CE8F319C73C0}"/>
          </ac:spMkLst>
        </pc:spChg>
        <pc:spChg chg="mod">
          <ac:chgData name="Vera Keller" userId="1b7e9338-0e63-44c7-9be2-646bba06836d" providerId="ADAL" clId="{EF354DFA-9418-4765-8204-40115FB49457}" dt="2022-04-29T08:49:35.294" v="24" actId="20577"/>
          <ac:spMkLst>
            <pc:docMk/>
            <pc:sldMk cId="1171265787" sldId="261"/>
            <ac:spMk id="22" creationId="{78884575-3812-4E4F-8474-476E82A68621}"/>
          </ac:spMkLst>
        </pc:spChg>
        <pc:spChg chg="mod">
          <ac:chgData name="Vera Keller" userId="1b7e9338-0e63-44c7-9be2-646bba06836d" providerId="ADAL" clId="{EF354DFA-9418-4765-8204-40115FB49457}" dt="2022-04-29T08:49:12.374" v="20" actId="20577"/>
          <ac:spMkLst>
            <pc:docMk/>
            <pc:sldMk cId="1171265787" sldId="261"/>
            <ac:spMk id="25" creationId="{DFC2C3B0-BD93-4B10-A953-28D8880105CE}"/>
          </ac:spMkLst>
        </pc:spChg>
      </pc:sldChg>
      <pc:sldChg chg="del">
        <pc:chgData name="Vera Keller" userId="1b7e9338-0e63-44c7-9be2-646bba06836d" providerId="ADAL" clId="{EF354DFA-9418-4765-8204-40115FB49457}" dt="2022-04-29T09:09:51.907" v="161" actId="47"/>
        <pc:sldMkLst>
          <pc:docMk/>
          <pc:sldMk cId="2681351764" sldId="262"/>
        </pc:sldMkLst>
      </pc:sldChg>
      <pc:sldChg chg="del">
        <pc:chgData name="Vera Keller" userId="1b7e9338-0e63-44c7-9be2-646bba06836d" providerId="ADAL" clId="{EF354DFA-9418-4765-8204-40115FB49457}" dt="2022-04-29T09:46:05.042" v="1646" actId="47"/>
        <pc:sldMkLst>
          <pc:docMk/>
          <pc:sldMk cId="2857532213" sldId="401"/>
        </pc:sldMkLst>
      </pc:sldChg>
      <pc:sldChg chg="modSp mod">
        <pc:chgData name="Vera Keller" userId="1b7e9338-0e63-44c7-9be2-646bba06836d" providerId="ADAL" clId="{EF354DFA-9418-4765-8204-40115FB49457}" dt="2022-04-29T08:50:18.998" v="50" actId="20577"/>
        <pc:sldMkLst>
          <pc:docMk/>
          <pc:sldMk cId="455772715" sldId="405"/>
        </pc:sldMkLst>
        <pc:spChg chg="mod">
          <ac:chgData name="Vera Keller" userId="1b7e9338-0e63-44c7-9be2-646bba06836d" providerId="ADAL" clId="{EF354DFA-9418-4765-8204-40115FB49457}" dt="2022-04-29T08:50:04.838" v="33" actId="20577"/>
          <ac:spMkLst>
            <pc:docMk/>
            <pc:sldMk cId="455772715" sldId="405"/>
            <ac:spMk id="20" creationId="{37B22861-5E8C-40EF-9D1A-D9AD7F9AED7E}"/>
          </ac:spMkLst>
        </pc:spChg>
        <pc:spChg chg="mod">
          <ac:chgData name="Vera Keller" userId="1b7e9338-0e63-44c7-9be2-646bba06836d" providerId="ADAL" clId="{EF354DFA-9418-4765-8204-40115FB49457}" dt="2022-04-29T08:50:16.279" v="48" actId="20577"/>
          <ac:spMkLst>
            <pc:docMk/>
            <pc:sldMk cId="455772715" sldId="405"/>
            <ac:spMk id="21" creationId="{5692B2E4-5DF2-4124-A6D1-CE8F319C73C0}"/>
          </ac:spMkLst>
        </pc:spChg>
        <pc:spChg chg="mod">
          <ac:chgData name="Vera Keller" userId="1b7e9338-0e63-44c7-9be2-646bba06836d" providerId="ADAL" clId="{EF354DFA-9418-4765-8204-40115FB49457}" dt="2022-04-29T08:50:10.638" v="44" actId="20577"/>
          <ac:spMkLst>
            <pc:docMk/>
            <pc:sldMk cId="455772715" sldId="405"/>
            <ac:spMk id="22" creationId="{78884575-3812-4E4F-8474-476E82A68621}"/>
          </ac:spMkLst>
        </pc:spChg>
        <pc:spChg chg="mod">
          <ac:chgData name="Vera Keller" userId="1b7e9338-0e63-44c7-9be2-646bba06836d" providerId="ADAL" clId="{EF354DFA-9418-4765-8204-40115FB49457}" dt="2022-04-29T08:50:18.998" v="50" actId="20577"/>
          <ac:spMkLst>
            <pc:docMk/>
            <pc:sldMk cId="455772715" sldId="405"/>
            <ac:spMk id="25" creationId="{DFC2C3B0-BD93-4B10-A953-28D8880105CE}"/>
          </ac:spMkLst>
        </pc:spChg>
      </pc:sldChg>
      <pc:sldChg chg="modSp mod">
        <pc:chgData name="Vera Keller" userId="1b7e9338-0e63-44c7-9be2-646bba06836d" providerId="ADAL" clId="{EF354DFA-9418-4765-8204-40115FB49457}" dt="2022-04-29T09:31:12.611" v="749" actId="20577"/>
        <pc:sldMkLst>
          <pc:docMk/>
          <pc:sldMk cId="3144351508" sldId="7975"/>
        </pc:sldMkLst>
        <pc:spChg chg="mod">
          <ac:chgData name="Vera Keller" userId="1b7e9338-0e63-44c7-9be2-646bba06836d" providerId="ADAL" clId="{EF354DFA-9418-4765-8204-40115FB49457}" dt="2022-04-29T09:09:02.378" v="148" actId="20577"/>
          <ac:spMkLst>
            <pc:docMk/>
            <pc:sldMk cId="3144351508" sldId="7975"/>
            <ac:spMk id="2" creationId="{4E3FD970-4708-4EF0-9F51-1C23F158F2D9}"/>
          </ac:spMkLst>
        </pc:spChg>
        <pc:spChg chg="mod">
          <ac:chgData name="Vera Keller" userId="1b7e9338-0e63-44c7-9be2-646bba06836d" providerId="ADAL" clId="{EF354DFA-9418-4765-8204-40115FB49457}" dt="2022-04-29T09:28:02.841" v="524" actId="1035"/>
          <ac:spMkLst>
            <pc:docMk/>
            <pc:sldMk cId="3144351508" sldId="7975"/>
            <ac:spMk id="3" creationId="{367E11B6-256B-4306-8D85-3EC62D55FBAF}"/>
          </ac:spMkLst>
        </pc:spChg>
        <pc:spChg chg="mod">
          <ac:chgData name="Vera Keller" userId="1b7e9338-0e63-44c7-9be2-646bba06836d" providerId="ADAL" clId="{EF354DFA-9418-4765-8204-40115FB49457}" dt="2022-04-29T09:31:12.611" v="749" actId="20577"/>
          <ac:spMkLst>
            <pc:docMk/>
            <pc:sldMk cId="3144351508" sldId="7975"/>
            <ac:spMk id="10" creationId="{05DB47C9-C054-4870-8E01-447D42617984}"/>
          </ac:spMkLst>
        </pc:spChg>
        <pc:spChg chg="mod">
          <ac:chgData name="Vera Keller" userId="1b7e9338-0e63-44c7-9be2-646bba06836d" providerId="ADAL" clId="{EF354DFA-9418-4765-8204-40115FB49457}" dt="2022-04-29T09:25:09.272" v="496" actId="1035"/>
          <ac:spMkLst>
            <pc:docMk/>
            <pc:sldMk cId="3144351508" sldId="7975"/>
            <ac:spMk id="12" creationId="{ED6898B5-A2AF-48E2-83E6-57AA18C98D5B}"/>
          </ac:spMkLst>
        </pc:spChg>
        <pc:spChg chg="mod">
          <ac:chgData name="Vera Keller" userId="1b7e9338-0e63-44c7-9be2-646bba06836d" providerId="ADAL" clId="{EF354DFA-9418-4765-8204-40115FB49457}" dt="2022-04-29T09:25:09.272" v="496" actId="1035"/>
          <ac:spMkLst>
            <pc:docMk/>
            <pc:sldMk cId="3144351508" sldId="7975"/>
            <ac:spMk id="14" creationId="{F7BDA517-67E7-4AC7-BD5E-861567ECDDE8}"/>
          </ac:spMkLst>
        </pc:spChg>
        <pc:spChg chg="mod">
          <ac:chgData name="Vera Keller" userId="1b7e9338-0e63-44c7-9be2-646bba06836d" providerId="ADAL" clId="{EF354DFA-9418-4765-8204-40115FB49457}" dt="2022-04-29T09:25:09.272" v="496" actId="1035"/>
          <ac:spMkLst>
            <pc:docMk/>
            <pc:sldMk cId="3144351508" sldId="7975"/>
            <ac:spMk id="15" creationId="{50979189-C614-4C16-AD8F-B61D78C74124}"/>
          </ac:spMkLst>
        </pc:spChg>
        <pc:spChg chg="mod">
          <ac:chgData name="Vera Keller" userId="1b7e9338-0e63-44c7-9be2-646bba06836d" providerId="ADAL" clId="{EF354DFA-9418-4765-8204-40115FB49457}" dt="2022-04-29T09:26:11.173" v="500" actId="14100"/>
          <ac:spMkLst>
            <pc:docMk/>
            <pc:sldMk cId="3144351508" sldId="7975"/>
            <ac:spMk id="20" creationId="{7B49A947-15F8-409C-B0D4-E7C042925C97}"/>
          </ac:spMkLst>
        </pc:spChg>
        <pc:spChg chg="mod">
          <ac:chgData name="Vera Keller" userId="1b7e9338-0e63-44c7-9be2-646bba06836d" providerId="ADAL" clId="{EF354DFA-9418-4765-8204-40115FB49457}" dt="2022-04-29T09:25:09.272" v="496" actId="1035"/>
          <ac:spMkLst>
            <pc:docMk/>
            <pc:sldMk cId="3144351508" sldId="7975"/>
            <ac:spMk id="22" creationId="{967424E3-CDB2-4B63-B551-169052B9D7C1}"/>
          </ac:spMkLst>
        </pc:spChg>
        <pc:spChg chg="mod">
          <ac:chgData name="Vera Keller" userId="1b7e9338-0e63-44c7-9be2-646bba06836d" providerId="ADAL" clId="{EF354DFA-9418-4765-8204-40115FB49457}" dt="2022-04-29T09:25:09.272" v="496" actId="1035"/>
          <ac:spMkLst>
            <pc:docMk/>
            <pc:sldMk cId="3144351508" sldId="7975"/>
            <ac:spMk id="26" creationId="{965FFF13-4869-4D9C-BF96-21F086544A65}"/>
          </ac:spMkLst>
        </pc:spChg>
        <pc:picChg chg="mod">
          <ac:chgData name="Vera Keller" userId="1b7e9338-0e63-44c7-9be2-646bba06836d" providerId="ADAL" clId="{EF354DFA-9418-4765-8204-40115FB49457}" dt="2022-04-29T09:27:41.313" v="511" actId="1036"/>
          <ac:picMkLst>
            <pc:docMk/>
            <pc:sldMk cId="3144351508" sldId="7975"/>
            <ac:picMk id="21" creationId="{45495776-1115-42AE-8F5F-93D91325ABCF}"/>
          </ac:picMkLst>
        </pc:picChg>
        <pc:picChg chg="mod">
          <ac:chgData name="Vera Keller" userId="1b7e9338-0e63-44c7-9be2-646bba06836d" providerId="ADAL" clId="{EF354DFA-9418-4765-8204-40115FB49457}" dt="2022-04-29T09:27:36.136" v="502" actId="1036"/>
          <ac:picMkLst>
            <pc:docMk/>
            <pc:sldMk cId="3144351508" sldId="7975"/>
            <ac:picMk id="23" creationId="{444E9C05-C975-4242-B9E1-2D02A00832A9}"/>
          </ac:picMkLst>
        </pc:picChg>
        <pc:picChg chg="mod">
          <ac:chgData name="Vera Keller" userId="1b7e9338-0e63-44c7-9be2-646bba06836d" providerId="ADAL" clId="{EF354DFA-9418-4765-8204-40115FB49457}" dt="2022-04-29T09:27:47.049" v="512" actId="1036"/>
          <ac:picMkLst>
            <pc:docMk/>
            <pc:sldMk cId="3144351508" sldId="7975"/>
            <ac:picMk id="25" creationId="{154FD5B9-D16C-4AC0-8D6D-F6047DD5B6F2}"/>
          </ac:picMkLst>
        </pc:picChg>
        <pc:picChg chg="mod">
          <ac:chgData name="Vera Keller" userId="1b7e9338-0e63-44c7-9be2-646bba06836d" providerId="ADAL" clId="{EF354DFA-9418-4765-8204-40115FB49457}" dt="2022-04-29T09:27:48.640" v="514" actId="1036"/>
          <ac:picMkLst>
            <pc:docMk/>
            <pc:sldMk cId="3144351508" sldId="7975"/>
            <ac:picMk id="27" creationId="{82F55BE0-A25F-47AC-B649-EE96B0F535BE}"/>
          </ac:picMkLst>
        </pc:picChg>
        <pc:picChg chg="mod">
          <ac:chgData name="Vera Keller" userId="1b7e9338-0e63-44c7-9be2-646bba06836d" providerId="ADAL" clId="{EF354DFA-9418-4765-8204-40115FB49457}" dt="2022-04-29T09:27:47.776" v="513" actId="1036"/>
          <ac:picMkLst>
            <pc:docMk/>
            <pc:sldMk cId="3144351508" sldId="7975"/>
            <ac:picMk id="28" creationId="{33CB7062-EF7E-4520-825A-972955728268}"/>
          </ac:picMkLst>
        </pc:picChg>
        <pc:picChg chg="mod">
          <ac:chgData name="Vera Keller" userId="1b7e9338-0e63-44c7-9be2-646bba06836d" providerId="ADAL" clId="{EF354DFA-9418-4765-8204-40115FB49457}" dt="2022-04-29T09:27:50.696" v="518" actId="1036"/>
          <ac:picMkLst>
            <pc:docMk/>
            <pc:sldMk cId="3144351508" sldId="7975"/>
            <ac:picMk id="39" creationId="{01F9A0F8-A66D-43D0-BF55-B183C9AC094B}"/>
          </ac:picMkLst>
        </pc:picChg>
        <pc:picChg chg="mod">
          <ac:chgData name="Vera Keller" userId="1b7e9338-0e63-44c7-9be2-646bba06836d" providerId="ADAL" clId="{EF354DFA-9418-4765-8204-40115FB49457}" dt="2022-04-29T09:25:09.272" v="496" actId="1035"/>
          <ac:picMkLst>
            <pc:docMk/>
            <pc:sldMk cId="3144351508" sldId="7975"/>
            <ac:picMk id="40" creationId="{2579F353-28C3-4322-93D8-377671EF3808}"/>
          </ac:picMkLst>
        </pc:picChg>
      </pc:sldChg>
      <pc:sldChg chg="add del">
        <pc:chgData name="Vera Keller" userId="1b7e9338-0e63-44c7-9be2-646bba06836d" providerId="ADAL" clId="{EF354DFA-9418-4765-8204-40115FB49457}" dt="2022-04-29T09:28:17.824" v="526"/>
        <pc:sldMkLst>
          <pc:docMk/>
          <pc:sldMk cId="3557952055" sldId="7976"/>
        </pc:sldMkLst>
      </pc:sldChg>
      <pc:sldChg chg="modSp add mod">
        <pc:chgData name="Vera Keller" userId="1b7e9338-0e63-44c7-9be2-646bba06836d" providerId="ADAL" clId="{EF354DFA-9418-4765-8204-40115FB49457}" dt="2022-04-29T09:45:52.070" v="1645" actId="20577"/>
        <pc:sldMkLst>
          <pc:docMk/>
          <pc:sldMk cId="3848721621" sldId="7976"/>
        </pc:sldMkLst>
        <pc:spChg chg="mod">
          <ac:chgData name="Vera Keller" userId="1b7e9338-0e63-44c7-9be2-646bba06836d" providerId="ADAL" clId="{EF354DFA-9418-4765-8204-40115FB49457}" dt="2022-04-29T09:30:12.762" v="673" actId="20577"/>
          <ac:spMkLst>
            <pc:docMk/>
            <pc:sldMk cId="3848721621" sldId="7976"/>
            <ac:spMk id="2" creationId="{4E3FD970-4708-4EF0-9F51-1C23F158F2D9}"/>
          </ac:spMkLst>
        </pc:spChg>
        <pc:spChg chg="mod">
          <ac:chgData name="Vera Keller" userId="1b7e9338-0e63-44c7-9be2-646bba06836d" providerId="ADAL" clId="{EF354DFA-9418-4765-8204-40115FB49457}" dt="2022-04-29T09:41:12.325" v="1544" actId="20577"/>
          <ac:spMkLst>
            <pc:docMk/>
            <pc:sldMk cId="3848721621" sldId="7976"/>
            <ac:spMk id="3" creationId="{367E11B6-256B-4306-8D85-3EC62D55FBAF}"/>
          </ac:spMkLst>
        </pc:spChg>
        <pc:spChg chg="mod">
          <ac:chgData name="Vera Keller" userId="1b7e9338-0e63-44c7-9be2-646bba06836d" providerId="ADAL" clId="{EF354DFA-9418-4765-8204-40115FB49457}" dt="2022-04-29T09:41:58.740" v="1575" actId="14100"/>
          <ac:spMkLst>
            <pc:docMk/>
            <pc:sldMk cId="3848721621" sldId="7976"/>
            <ac:spMk id="10" creationId="{05DB47C9-C054-4870-8E01-447D42617984}"/>
          </ac:spMkLst>
        </pc:spChg>
        <pc:spChg chg="mod">
          <ac:chgData name="Vera Keller" userId="1b7e9338-0e63-44c7-9be2-646bba06836d" providerId="ADAL" clId="{EF354DFA-9418-4765-8204-40115FB49457}" dt="2022-04-29T09:44:12.375" v="1629" actId="20577"/>
          <ac:spMkLst>
            <pc:docMk/>
            <pc:sldMk cId="3848721621" sldId="7976"/>
            <ac:spMk id="12" creationId="{ED6898B5-A2AF-48E2-83E6-57AA18C98D5B}"/>
          </ac:spMkLst>
        </pc:spChg>
        <pc:spChg chg="mod">
          <ac:chgData name="Vera Keller" userId="1b7e9338-0e63-44c7-9be2-646bba06836d" providerId="ADAL" clId="{EF354DFA-9418-4765-8204-40115FB49457}" dt="2022-04-29T09:45:16.566" v="1643" actId="20577"/>
          <ac:spMkLst>
            <pc:docMk/>
            <pc:sldMk cId="3848721621" sldId="7976"/>
            <ac:spMk id="14" creationId="{F7BDA517-67E7-4AC7-BD5E-861567ECDDE8}"/>
          </ac:spMkLst>
        </pc:spChg>
        <pc:spChg chg="mod">
          <ac:chgData name="Vera Keller" userId="1b7e9338-0e63-44c7-9be2-646bba06836d" providerId="ADAL" clId="{EF354DFA-9418-4765-8204-40115FB49457}" dt="2022-04-29T09:36:56.637" v="1190" actId="20577"/>
          <ac:spMkLst>
            <pc:docMk/>
            <pc:sldMk cId="3848721621" sldId="7976"/>
            <ac:spMk id="15" creationId="{50979189-C614-4C16-AD8F-B61D78C74124}"/>
          </ac:spMkLst>
        </pc:spChg>
        <pc:spChg chg="mod">
          <ac:chgData name="Vera Keller" userId="1b7e9338-0e63-44c7-9be2-646bba06836d" providerId="ADAL" clId="{EF354DFA-9418-4765-8204-40115FB49457}" dt="2022-04-29T09:38:26.501" v="1398" actId="6549"/>
          <ac:spMkLst>
            <pc:docMk/>
            <pc:sldMk cId="3848721621" sldId="7976"/>
            <ac:spMk id="20" creationId="{7B49A947-15F8-409C-B0D4-E7C042925C97}"/>
          </ac:spMkLst>
        </pc:spChg>
        <pc:spChg chg="mod">
          <ac:chgData name="Vera Keller" userId="1b7e9338-0e63-44c7-9be2-646bba06836d" providerId="ADAL" clId="{EF354DFA-9418-4765-8204-40115FB49457}" dt="2022-04-29T09:35:36.171" v="1103" actId="20577"/>
          <ac:spMkLst>
            <pc:docMk/>
            <pc:sldMk cId="3848721621" sldId="7976"/>
            <ac:spMk id="22" creationId="{967424E3-CDB2-4B63-B551-169052B9D7C1}"/>
          </ac:spMkLst>
        </pc:spChg>
        <pc:spChg chg="mod">
          <ac:chgData name="Vera Keller" userId="1b7e9338-0e63-44c7-9be2-646bba06836d" providerId="ADAL" clId="{EF354DFA-9418-4765-8204-40115FB49457}" dt="2022-04-29T09:45:52.070" v="1645" actId="20577"/>
          <ac:spMkLst>
            <pc:docMk/>
            <pc:sldMk cId="3848721621" sldId="7976"/>
            <ac:spMk id="26" creationId="{965FFF13-4869-4D9C-BF96-21F086544A65}"/>
          </ac:spMkLst>
        </pc:spChg>
        <pc:picChg chg="mod">
          <ac:chgData name="Vera Keller" userId="1b7e9338-0e63-44c7-9be2-646bba06836d" providerId="ADAL" clId="{EF354DFA-9418-4765-8204-40115FB49457}" dt="2022-04-29T09:38:31.556" v="1401" actId="1036"/>
          <ac:picMkLst>
            <pc:docMk/>
            <pc:sldMk cId="3848721621" sldId="7976"/>
            <ac:picMk id="23" creationId="{444E9C05-C975-4242-B9E1-2D02A00832A9}"/>
          </ac:picMkLst>
        </pc:picChg>
        <pc:picChg chg="mod">
          <ac:chgData name="Vera Keller" userId="1b7e9338-0e63-44c7-9be2-646bba06836d" providerId="ADAL" clId="{EF354DFA-9418-4765-8204-40115FB49457}" dt="2022-04-29T09:42:51.565" v="1621" actId="1036"/>
          <ac:picMkLst>
            <pc:docMk/>
            <pc:sldMk cId="3848721621" sldId="7976"/>
            <ac:picMk id="25" creationId="{154FD5B9-D16C-4AC0-8D6D-F6047DD5B6F2}"/>
          </ac:picMkLst>
        </pc:picChg>
        <pc:picChg chg="mod">
          <ac:chgData name="Vera Keller" userId="1b7e9338-0e63-44c7-9be2-646bba06836d" providerId="ADAL" clId="{EF354DFA-9418-4765-8204-40115FB49457}" dt="2022-04-29T09:42:04.182" v="1591" actId="1038"/>
          <ac:picMkLst>
            <pc:docMk/>
            <pc:sldMk cId="3848721621" sldId="7976"/>
            <ac:picMk id="27" creationId="{82F55BE0-A25F-47AC-B649-EE96B0F535BE}"/>
          </ac:picMkLst>
        </pc:picChg>
        <pc:picChg chg="mod">
          <ac:chgData name="Vera Keller" userId="1b7e9338-0e63-44c7-9be2-646bba06836d" providerId="ADAL" clId="{EF354DFA-9418-4765-8204-40115FB49457}" dt="2022-04-29T09:42:47.653" v="1618" actId="1036"/>
          <ac:picMkLst>
            <pc:docMk/>
            <pc:sldMk cId="3848721621" sldId="7976"/>
            <ac:picMk id="28" creationId="{33CB7062-EF7E-4520-825A-972955728268}"/>
          </ac:picMkLst>
        </pc:picChg>
        <pc:picChg chg="mod">
          <ac:chgData name="Vera Keller" userId="1b7e9338-0e63-44c7-9be2-646bba06836d" providerId="ADAL" clId="{EF354DFA-9418-4765-8204-40115FB49457}" dt="2022-04-29T09:41:53.511" v="1574" actId="1076"/>
          <ac:picMkLst>
            <pc:docMk/>
            <pc:sldMk cId="3848721621" sldId="7976"/>
            <ac:picMk id="39" creationId="{01F9A0F8-A66D-43D0-BF55-B183C9AC094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4/29/2022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‹#›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7B9B1A6A-6BBE-4409-8C9E-DA0703379151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3822" y="685800"/>
            <a:ext cx="6096000" cy="3429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3822" y="4343400"/>
            <a:ext cx="6090356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3A94E69C-C28A-4BE6-BE89-71D8FB203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4E69C-C28A-4BE6-BE89-71D8FB203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09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4E69C-C28A-4BE6-BE89-71D8FB203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02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&#10;&#10;Description automatically generated">
            <a:extLst>
              <a:ext uri="{FF2B5EF4-FFF2-40B4-BE49-F238E27FC236}">
                <a16:creationId xmlns:a16="http://schemas.microsoft.com/office/drawing/2014/main" id="{1A80DE43-7896-4B00-8C4B-4125023CE5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pl-PL" dirty="0"/>
              <a:t>INTERNAL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7"/>
            <a:ext cx="10112148" cy="504000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3B6B362-346D-4201-81F0-C3A51CCD5D19}"/>
              </a:ext>
            </a:extLst>
          </p:cNvPr>
          <p:cNvSpPr txBox="1"/>
          <p:nvPr userDrawn="1"/>
        </p:nvSpPr>
        <p:spPr bwMode="gray">
          <a:xfrm>
            <a:off x="334963" y="6495112"/>
            <a:ext cx="600869" cy="2244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Copyright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093410-AD03-444D-8064-1C394CB99D77}"/>
              </a:ext>
            </a:extLst>
          </p:cNvPr>
          <p:cNvSpPr txBox="1"/>
          <p:nvPr userDrawn="1"/>
        </p:nvSpPr>
        <p:spPr bwMode="gray">
          <a:xfrm>
            <a:off x="1246984" y="6494463"/>
            <a:ext cx="1321004" cy="2244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ABB. All rights reserved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24C0936B-D380-471D-8D36-F8A423B37B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832" y="6494463"/>
            <a:ext cx="309561" cy="223200"/>
          </a:xfrm>
        </p:spPr>
        <p:txBody>
          <a:bodyPr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[</a:t>
            </a:r>
            <a:r>
              <a:rPr lang="pl-PL" dirty="0" err="1"/>
              <a:t>Year</a:t>
            </a:r>
            <a:r>
              <a:rPr lang="pl-PL" dirty="0"/>
              <a:t>]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9D3DBFFC-5993-437B-97F4-35696134B0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3836" y="6528588"/>
            <a:ext cx="1280439" cy="154949"/>
          </a:xfr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1ABC123456</a:t>
            </a:r>
            <a:endParaRPr lang="pl-PL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1218C2-53F4-4224-9A1B-B0C1511E2EB8}"/>
              </a:ext>
            </a:extLst>
          </p:cNvPr>
          <p:cNvSpPr txBox="1"/>
          <p:nvPr userDrawn="1"/>
        </p:nvSpPr>
        <p:spPr bwMode="gray">
          <a:xfrm>
            <a:off x="4941095" y="6529205"/>
            <a:ext cx="341476" cy="1549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pl-PL" sz="800" dirty="0">
                <a:solidFill>
                  <a:schemeClr val="accent2"/>
                </a:solidFill>
              </a:rPr>
              <a:t>Rev.: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F4647E-05B7-4294-90C2-A31E6E7933B8}"/>
              </a:ext>
            </a:extLst>
          </p:cNvPr>
          <p:cNvSpPr txBox="1"/>
          <p:nvPr userDrawn="1"/>
        </p:nvSpPr>
        <p:spPr bwMode="gray">
          <a:xfrm>
            <a:off x="2926759" y="6529205"/>
            <a:ext cx="761677" cy="1549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800" noProof="0" dirty="0">
                <a:solidFill>
                  <a:schemeClr val="accent2"/>
                </a:solidFill>
              </a:rPr>
              <a:t>Document</a:t>
            </a:r>
            <a:r>
              <a:rPr lang="pl-PL" sz="800" dirty="0">
                <a:solidFill>
                  <a:schemeClr val="accent2"/>
                </a:solidFill>
              </a:rPr>
              <a:t> ID.:</a:t>
            </a:r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4C711901-B580-4C2F-B08E-8D31C00B00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7972" y="6529205"/>
            <a:ext cx="478466" cy="154949"/>
          </a:xfr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68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DA21142-3DFF-44D4-84BF-0A5A958541AB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1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1C58588-E38B-4E5B-A744-F7E43052847A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3B884523-397D-4A98-97E4-67EDDFF5C0AD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4581CEE-BA5E-4285-B2D8-B34FEF03B01F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9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B33712E-3CF2-482F-B9E5-13517B7C97C5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2" y="2317636"/>
            <a:ext cx="3757436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2" y="3925788"/>
            <a:ext cx="3757436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4064434-E0DB-45C0-856F-3A928AC17331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61EEA8-6ED7-4FD9-AC5E-399274543367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4309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6"/>
            <a:ext cx="11520896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B7A8DB10-9BF6-4473-AAA1-9EA8F472E094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43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43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2317638"/>
            <a:ext cx="5603434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AFBA867-7789-4C43-8AB0-0B2878D8DE6F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6"/>
            <a:ext cx="11520682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C3C10F5-0F58-49EA-BF89-B55155636AF1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4" y="2317638"/>
            <a:ext cx="560520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4334900" y="4088006"/>
            <a:ext cx="3523271" cy="12494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7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10"/>
          <p:cNvPicPr>
            <a:picLocks noChangeAspect="1"/>
          </p:cNvPicPr>
          <p:nvPr userDrawn="1"/>
        </p:nvPicPr>
        <p:blipFill rotWithShape="1">
          <a:blip r:embed="rId2"/>
          <a:srcRect t="21637" b="21637"/>
          <a:stretch/>
        </p:blipFill>
        <p:spPr bwMode="gray">
          <a:xfrm>
            <a:off x="2" y="0"/>
            <a:ext cx="12192000" cy="4610100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5757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pl-PL" dirty="0"/>
              <a:t>INTERNAL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8324A6-994A-4A01-AA2C-4140A44BA8F5}"/>
              </a:ext>
            </a:extLst>
          </p:cNvPr>
          <p:cNvSpPr txBox="1"/>
          <p:nvPr userDrawn="1"/>
        </p:nvSpPr>
        <p:spPr bwMode="gray">
          <a:xfrm>
            <a:off x="334963" y="6495112"/>
            <a:ext cx="600869" cy="2244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Copyright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77D8AF-5555-44B3-9851-60A4C0B7AAF6}"/>
              </a:ext>
            </a:extLst>
          </p:cNvPr>
          <p:cNvSpPr txBox="1"/>
          <p:nvPr userDrawn="1"/>
        </p:nvSpPr>
        <p:spPr bwMode="gray">
          <a:xfrm>
            <a:off x="1246984" y="6494463"/>
            <a:ext cx="1321004" cy="2244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ABB. All rights reserved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E43FED5E-62CF-4EC2-A38F-E5FD8864BE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832" y="6494463"/>
            <a:ext cx="309561" cy="223200"/>
          </a:xfrm>
        </p:spPr>
        <p:txBody>
          <a:bodyPr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/>
              <a:t>[</a:t>
            </a:r>
            <a:r>
              <a:rPr lang="pl-PL" dirty="0" err="1"/>
              <a:t>Year</a:t>
            </a:r>
            <a:r>
              <a:rPr lang="pl-PL" dirty="0"/>
              <a:t>]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8938570C-92A4-4A0F-9251-273D910890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3836" y="6528588"/>
            <a:ext cx="1280439" cy="154949"/>
          </a:xfr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1ABC123456</a:t>
            </a:r>
            <a:endParaRPr lang="pl-P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A0631E-DC45-46EB-9681-B9EEA27FFD43}"/>
              </a:ext>
            </a:extLst>
          </p:cNvPr>
          <p:cNvSpPr txBox="1"/>
          <p:nvPr userDrawn="1"/>
        </p:nvSpPr>
        <p:spPr bwMode="gray">
          <a:xfrm>
            <a:off x="4941095" y="6529205"/>
            <a:ext cx="341476" cy="1549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pl-PL" sz="800" dirty="0">
                <a:solidFill>
                  <a:schemeClr val="accent2"/>
                </a:solidFill>
              </a:rPr>
              <a:t>Rev.: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31A07-FD0C-4955-A605-DB63A5524ED6}"/>
              </a:ext>
            </a:extLst>
          </p:cNvPr>
          <p:cNvSpPr txBox="1"/>
          <p:nvPr userDrawn="1"/>
        </p:nvSpPr>
        <p:spPr bwMode="gray">
          <a:xfrm>
            <a:off x="2926759" y="6529205"/>
            <a:ext cx="761677" cy="1549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800" noProof="0" dirty="0">
                <a:solidFill>
                  <a:schemeClr val="accent2"/>
                </a:solidFill>
              </a:rPr>
              <a:t>Document</a:t>
            </a:r>
            <a:r>
              <a:rPr lang="pl-PL" sz="800" dirty="0">
                <a:solidFill>
                  <a:schemeClr val="accent2"/>
                </a:solidFill>
              </a:rPr>
              <a:t> ID.: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4AD9844D-3B5B-43A2-9087-1E22AFDD4C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7972" y="6529205"/>
            <a:ext cx="478466" cy="154949"/>
          </a:xfr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24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4656514" y="3766499"/>
            <a:ext cx="2879662" cy="12457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2DB7EC9-912A-4DC2-A6BA-BF3A4FC776E0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2317751"/>
            <a:ext cx="5605200" cy="2950867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751"/>
            <a:ext cx="56052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7" y="5453066"/>
            <a:ext cx="1152116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B0EFA936-28E9-42DC-A924-CB516818427B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BF92F29D-EA39-49E1-8C36-4F99E173F1C6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1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51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66B8F505-684D-4A1B-8221-D6522F8976E6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5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9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0877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1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FEB7575-D3D0-4652-BA3A-0CCCCCFCBFB4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7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316BD20-B884-4AFE-AD41-0CFDA4A22B89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0"/>
            <a:ext cx="2064201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3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56E15E2C-8566-4D33-8B8A-F0E4E6EF657A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5"/>
            <a:ext cx="409376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0"/>
            <a:ext cx="4093767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3" y="1931194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3" y="4042705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3" y="2317638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AF52ABA-CCDF-416F-BC1D-949357AD8904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3" y="4428564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1161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0" y="2317641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4" cy="295097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7" y="1931193"/>
            <a:ext cx="409466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0" y="1931193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0" y="3831247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B90D3A7-6A39-47F0-89AD-C5552FB72721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0" y="4214707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6DA2D124-73B0-4741-87DD-F31F2F07034A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2000" cy="4610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pl-PL" dirty="0"/>
              <a:t>INTERNAL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1F5A5F-1F57-4A24-B5DE-60B2ED9BC8C7}"/>
              </a:ext>
            </a:extLst>
          </p:cNvPr>
          <p:cNvSpPr txBox="1"/>
          <p:nvPr userDrawn="1"/>
        </p:nvSpPr>
        <p:spPr bwMode="gray">
          <a:xfrm>
            <a:off x="334963" y="6495112"/>
            <a:ext cx="600869" cy="2244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Copyright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C8EE1D-097B-4560-995B-E8866DC2AFCA}"/>
              </a:ext>
            </a:extLst>
          </p:cNvPr>
          <p:cNvSpPr txBox="1"/>
          <p:nvPr userDrawn="1"/>
        </p:nvSpPr>
        <p:spPr bwMode="gray">
          <a:xfrm>
            <a:off x="948358" y="6494463"/>
            <a:ext cx="1321004" cy="2244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ABB. All rights reserved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C44AE55-3941-422E-85FF-14F5BFD14F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3836" y="6528588"/>
            <a:ext cx="1280439" cy="154949"/>
          </a:xfr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1ABC123456</a:t>
            </a:r>
            <a:endParaRPr lang="pl-PL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2E6F54D-C8A1-4DC9-B897-E715FB0CD7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7972" y="6529205"/>
            <a:ext cx="478466" cy="154949"/>
          </a:xfr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6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4" y="5452639"/>
            <a:ext cx="1152026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3A46C1E4-1331-4E6B-BF6E-3D51AEFDB956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FA29958-A3CB-4945-A597-6BC8C2DCFC01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0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5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20E203C-06FF-4581-A07C-EFC97E84676E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1" y="5452639"/>
            <a:ext cx="1152068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4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2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4D31312-35C5-4C51-BEBC-7DFB106FBB95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D9E79DB-42B6-4FDF-8901-EDDD0B15FEBB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336AA33-6DC9-453C-804C-536915D96FD3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2" y="1931194"/>
            <a:ext cx="5609417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B4690D58-132B-41F1-809E-7C79AE9ADE6F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6" y="5452639"/>
            <a:ext cx="11520897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/>
          <a:lstStyle/>
          <a:p>
            <a:fld id="{7C99B28F-31C8-4DCE-8ADB-92A6DB9BC1A9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6093396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55C6F4D-1357-4A6A-9B38-79BE30FAEEA6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4" y="1931197"/>
            <a:ext cx="5603523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5602537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C707A3D-437C-4768-8817-18F1A32443D8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3643200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6897"/>
          <a:stretch/>
        </p:blipFill>
        <p:spPr bwMode="gray">
          <a:xfrm>
            <a:off x="1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E0611517-614C-4B4D-AB44-367E4E99FD8B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5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5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4E03CA3-8880-4761-834D-5767F2401861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1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0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8EC109B0-75FC-4429-BE4E-3C56DF0B4567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fld id="{82AE24F0-D46E-441E-BC56-E449F6276B29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993324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15E70819-8927-4894-9672-C8919068D05F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7" y="1931196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7" y="3305949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7" y="4680702"/>
            <a:ext cx="1917663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4BCB0CFA-6541-4C1A-AF28-2E10B008E3FC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7717F15D-506D-49EF-9CE2-C0D267A1C972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fld id="{A6AEED0B-F756-4AC8-AA9D-323D354ED2D7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3" y="1931198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3" y="2801554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3" y="3671910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2" y="1931198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2" y="2801554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2" y="3671910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3" y="4542265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2" y="4542265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779054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7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7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7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7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7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/>
          <a:lstStyle/>
          <a:p>
            <a:fld id="{5886327C-AA5E-4F43-AF30-97340266EED1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1</a:t>
            </a:r>
            <a:endParaRPr lang="en-GB" dirty="0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2</a:t>
            </a:r>
            <a:endParaRPr lang="en-GB" dirty="0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3</a:t>
            </a:r>
            <a:endParaRPr lang="en-GB" dirty="0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2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2" y="2317748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573970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830194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2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59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59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0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/>
          <a:lstStyle/>
          <a:p>
            <a:fld id="{9C2F4835-9B96-4DF5-AAA6-ECF7FA6AC084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38A18E7-9BD9-4C21-A92A-0000075C47BF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12192000" cy="6858000"/>
          </a:xfrm>
          <a:custGeom>
            <a:avLst/>
            <a:gdLst>
              <a:gd name="connsiteX0" fmla="*/ 334746 w 12192000"/>
              <a:gd name="connsiteY0" fmla="*/ 530044 h 6858000"/>
              <a:gd name="connsiteX1" fmla="*/ 334746 w 12192000"/>
              <a:gd name="connsiteY1" fmla="*/ 558844 h 6858000"/>
              <a:gd name="connsiteX2" fmla="*/ 561546 w 12192000"/>
              <a:gd name="connsiteY2" fmla="*/ 558844 h 6858000"/>
              <a:gd name="connsiteX3" fmla="*/ 561546 w 12192000"/>
              <a:gd name="connsiteY3" fmla="*/ 53004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4746" y="530044"/>
                </a:moveTo>
                <a:lnTo>
                  <a:pt x="334746" y="558844"/>
                </a:lnTo>
                <a:lnTo>
                  <a:pt x="561546" y="558844"/>
                </a:lnTo>
                <a:lnTo>
                  <a:pt x="561546" y="5300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2366" y="622788"/>
            <a:ext cx="11520898" cy="396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5F354CEB-C103-4DD3-8EFF-E66E8B8645B8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242214" y="447781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800" b="1" dirty="0">
                <a:solidFill>
                  <a:srgbClr val="FF0000"/>
                </a:solidFill>
              </a:rPr>
              <a:t>—</a:t>
            </a:r>
            <a:endParaRPr lang="en-US" sz="1800" b="1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88CF2583-54A7-46B8-A74C-6028C6CABEF8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2811EE99-D791-4D9A-8276-2A7146444179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1: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60BE94-7991-405E-B930-0F942865A5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622D-52F4-4D6B-8A63-50559C74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49725"/>
            <a:ext cx="5616575" cy="2087564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486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2: Pictur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60BE94-7991-405E-B930-0F942865A5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622D-52F4-4D6B-8A63-50559C74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4968875" cy="4320827"/>
          </a:xfrm>
        </p:spPr>
        <p:txBody>
          <a:bodyPr lIns="0" tIns="0" rIns="0" bIns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82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3: Pictur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60BE94-7991-405E-B930-0F942865A5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622D-52F4-4D6B-8A63-50559C74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62" y="1268413"/>
            <a:ext cx="4968875" cy="4320827"/>
          </a:xfrm>
        </p:spPr>
        <p:txBody>
          <a:bodyPr lIns="0" tIns="0" rIns="0" bIns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28DE06-A6A7-4F5C-97B3-D72AD83A43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539849" y="476672"/>
            <a:ext cx="4619625" cy="6858000"/>
          </a:xfrm>
        </p:spPr>
        <p:txBody>
          <a:bodyPr lIns="0" tIns="0" rIns="0" bIns="0" anchor="ctr"/>
          <a:lstStyle>
            <a:lvl1pPr algn="l">
              <a:defRPr sz="7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6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4: Text + Numbers + Backgrou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C1E8DC6-B959-4206-82F8-03DBB90914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01111" y="476672"/>
            <a:ext cx="4619625" cy="6858000"/>
          </a:xfrm>
        </p:spPr>
        <p:txBody>
          <a:bodyPr lIns="0" tIns="0" rIns="0" bIns="0" anchor="ctr"/>
          <a:lstStyle>
            <a:lvl1pPr algn="l">
              <a:defRPr sz="7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1</a:t>
            </a: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C5E2514-3BCE-43ED-9E8B-E260AD6971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126" y="620712"/>
            <a:ext cx="1300262" cy="5616575"/>
          </a:xfrm>
        </p:spPr>
        <p:txBody>
          <a:bodyPr lIns="0" tIns="0" rIns="0" bIns="0" anchor="ctr"/>
          <a:lstStyle>
            <a:lvl1pPr algn="r">
              <a:spcBef>
                <a:spcPts val="1800"/>
              </a:spcBef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pl-PL"/>
              <a:t>01.</a:t>
            </a:r>
          </a:p>
          <a:p>
            <a:pPr lvl="0"/>
            <a:r>
              <a:rPr lang="pl-PL"/>
              <a:t>02.</a:t>
            </a:r>
          </a:p>
          <a:p>
            <a:pPr lvl="0"/>
            <a:r>
              <a:rPr lang="pl-PL"/>
              <a:t>03.</a:t>
            </a:r>
          </a:p>
          <a:p>
            <a:pPr lvl="0"/>
            <a:r>
              <a:rPr lang="pl-PL"/>
              <a:t>04.</a:t>
            </a:r>
          </a:p>
          <a:p>
            <a:pPr lvl="0"/>
            <a:r>
              <a:rPr lang="pl-PL"/>
              <a:t>05.</a:t>
            </a:r>
          </a:p>
          <a:p>
            <a:pPr lvl="0"/>
            <a:r>
              <a:rPr lang="pl-PL"/>
              <a:t>06.</a:t>
            </a:r>
          </a:p>
          <a:p>
            <a:pPr lvl="0"/>
            <a:r>
              <a:rPr lang="pl-PL"/>
              <a:t>07.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6EB2B13-9309-45B7-BB56-31EA2A1BD9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19536" y="620713"/>
            <a:ext cx="8424614" cy="5616575"/>
          </a:xfrm>
        </p:spPr>
        <p:txBody>
          <a:bodyPr lIns="0" tIns="0" rIns="0" bIns="0" anchor="ctr"/>
          <a:lstStyle>
            <a:lvl1pPr marL="0" marR="0" indent="0" algn="l" defTabSz="914491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25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5: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0F7308-9015-463D-BAEC-5770C69EA5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8" y="2708275"/>
            <a:ext cx="11376644" cy="352903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D5D19C-1BEC-4BCB-9DD0-3C3D7A11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31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6: Title + 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0F7308-9015-463D-BAEC-5770C69EA5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8" y="2708275"/>
            <a:ext cx="11376644" cy="3529037"/>
          </a:xfrm>
        </p:spPr>
        <p:txBody>
          <a:bodyPr lIns="0" tIns="0" rIns="0" bIns="0" numCol="2" spcCol="72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D5D19C-1BEC-4BCB-9DD0-3C3D7A11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5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884551-BCA1-4427-92BF-DB5CAA0DDF08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7: Title +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5FB9F-3627-4CC2-BC1D-C3F99C98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77223-FA5D-4A4C-A589-94A17ED8AC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7" y="2708275"/>
            <a:ext cx="5327974" cy="3529013"/>
          </a:xfr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C8BF275-645A-460D-B90B-B83B1CE8F2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6657" y="2708275"/>
            <a:ext cx="5327975" cy="3529013"/>
          </a:xfr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11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8: Title +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77223-FA5D-4A4C-A589-94A17ED8AC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5" y="2708275"/>
            <a:ext cx="3528000" cy="3529013"/>
          </a:xfr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3EA473-A88E-4FB6-8A38-49E942411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6B11273-C20B-430B-95C8-3871129872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31999" y="2708275"/>
            <a:ext cx="3528000" cy="3529013"/>
          </a:xfr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BA04C2B-94A3-4A2A-8233-57C4DAF8B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6013" y="2708275"/>
            <a:ext cx="3528000" cy="3529013"/>
          </a:xfr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16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9: Title +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8EBD8B0-311D-4AB7-ABE1-8A67D00BC9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985" y="2708275"/>
            <a:ext cx="2519663" cy="3529013"/>
          </a:xfr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FFA9611-85BA-4959-91F3-F276279462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60107" y="2708275"/>
            <a:ext cx="2519663" cy="3529013"/>
          </a:xfr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F2CADBF-8104-4F08-BF7B-1091CC83A3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12229" y="2708275"/>
            <a:ext cx="2519663" cy="3529013"/>
          </a:xfr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B322BA7-057A-4F30-8C93-9F240B5793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64350" y="2708275"/>
            <a:ext cx="2519663" cy="3529013"/>
          </a:xfr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09661C-7A32-45A7-88F7-975702673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00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10: Title + Si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5B2290-A7EC-4C2B-823B-3C7038E4D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9EA5915-E115-4E7F-811B-14FCCAA277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986" y="2708275"/>
            <a:ext cx="1655568" cy="3529013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19E0009-2946-46D8-8AC8-98A2E48E99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52078" y="2708275"/>
            <a:ext cx="1655568" cy="3529013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535910F-A67D-4D89-AED6-9451EB43BC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96170" y="2708275"/>
            <a:ext cx="1655568" cy="3529013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BC50932-B40A-4483-B209-910B41A7AB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0262" y="2708275"/>
            <a:ext cx="1655568" cy="3529013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C383889-1028-404B-98DC-B44BD085E1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84354" y="2708275"/>
            <a:ext cx="1655568" cy="3529013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1A22999-6DB7-46FE-BFE0-6E2602F5383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128445" y="2708275"/>
            <a:ext cx="1655568" cy="3529013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42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11: Title + Eigh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64F64D9-83D8-4420-A160-63655E66D8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986" y="2708275"/>
            <a:ext cx="1295402" cy="3529013"/>
          </a:xfrm>
        </p:spPr>
        <p:txBody>
          <a:bodyPr lIns="0" tIns="0" rIns="0" bIns="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2770DF7-6D00-4143-B2FB-018C43E238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48075" y="2708275"/>
            <a:ext cx="1295402" cy="3529013"/>
          </a:xfrm>
        </p:spPr>
        <p:txBody>
          <a:bodyPr lIns="0" tIns="0" rIns="0" bIns="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4850CF9-B7EB-4394-B373-E1803C0020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88164" y="2708275"/>
            <a:ext cx="1295402" cy="3529013"/>
          </a:xfrm>
        </p:spPr>
        <p:txBody>
          <a:bodyPr lIns="0" tIns="0" rIns="0" bIns="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79746FF-B437-4D0E-A401-D3DA3B5149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28253" y="2708275"/>
            <a:ext cx="1295402" cy="3529013"/>
          </a:xfrm>
        </p:spPr>
        <p:txBody>
          <a:bodyPr lIns="0" tIns="0" rIns="0" bIns="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14DC24E-593F-49D0-9BA2-57302549B2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68342" y="2708275"/>
            <a:ext cx="1295402" cy="3529013"/>
          </a:xfrm>
        </p:spPr>
        <p:txBody>
          <a:bodyPr lIns="0" tIns="0" rIns="0" bIns="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C536652-8115-4B7F-B5AA-9DDFDE6F37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08431" y="2708275"/>
            <a:ext cx="1295402" cy="3529013"/>
          </a:xfrm>
        </p:spPr>
        <p:txBody>
          <a:bodyPr lIns="0" tIns="0" rIns="0" bIns="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8473CF-B26A-44A1-9F6B-4DECD08B06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48520" y="2708275"/>
            <a:ext cx="1295402" cy="3529013"/>
          </a:xfrm>
        </p:spPr>
        <p:txBody>
          <a:bodyPr lIns="0" tIns="0" rIns="0" bIns="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619346F-D84C-4B4F-A74C-FE7F8629B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488611" y="2708275"/>
            <a:ext cx="1295402" cy="3529013"/>
          </a:xfrm>
        </p:spPr>
        <p:txBody>
          <a:bodyPr lIns="0" tIns="0" rIns="0" bIns="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99CFA328-94C9-41CB-AE03-3C852F46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44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12: Title +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146C20B-9540-45A4-B2E4-08223191E7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8" y="0"/>
            <a:ext cx="6024562" cy="6858000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94DEC4-72B6-4929-A8E2-6BE822763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0350"/>
            <a:ext cx="4967287" cy="165576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6BF31A-4534-4708-9A77-5306B99AA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7" y="2708275"/>
            <a:ext cx="4967288" cy="3529013"/>
          </a:xfr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66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13: Title + Text +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1910A24-55AA-4DC8-BF8F-7376BCA121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7713" y="0"/>
            <a:ext cx="8904287" cy="6858000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C8D83F0-7F26-4942-AF93-C8E5D8BD46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7" y="2708275"/>
            <a:ext cx="2735263" cy="3529013"/>
          </a:xfr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9DA1A7-1737-4E6C-A8A2-4B8D8D9F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0350"/>
            <a:ext cx="2735262" cy="165576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5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14: Title + Text +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981AAC-8C9A-4986-A0CB-55439B9EA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0350"/>
            <a:ext cx="3527425" cy="165576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B727D16-BAB2-45C8-BFD2-C4AF3D3481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7" y="2708275"/>
            <a:ext cx="3527426" cy="3529013"/>
          </a:xfr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8D91FCF-8CBE-45B6-A55A-1A5AFC7A27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08888" y="0"/>
            <a:ext cx="4583111" cy="6858000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AF68461-59C9-4A7E-8FEE-06C646CB2A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7576" y="0"/>
            <a:ext cx="2736849" cy="3357563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B71E211-0295-4D40-A071-9723312FD5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7576" y="3500438"/>
            <a:ext cx="2736849" cy="3357563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83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15: 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3F2FFB8-BF10-40BF-85C1-2F201BC440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87713" y="0"/>
            <a:ext cx="5616575" cy="6858000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F9CEC19-7453-43B9-94B4-D3F97F3DAC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3143250" cy="3357563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28C01EE-6BAE-4EB1-90F0-474F0CDC2F0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" y="3501008"/>
            <a:ext cx="3143250" cy="3357563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F805906F-23D2-4D2F-B549-CFFBBBECB55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48750" y="0"/>
            <a:ext cx="3143250" cy="3357563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2A023B8-6816-4B41-9A2C-550CC758738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48750" y="3501008"/>
            <a:ext cx="3143250" cy="3357563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0026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16: Six peo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59E8-9BC7-474C-9CA3-A4595B32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71" y="2725332"/>
            <a:ext cx="3363912" cy="165576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D18EED5A-1A6E-4D48-ADAE-7E48B03858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2998" y="1057276"/>
            <a:ext cx="1663983" cy="166398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26672184-650B-4534-A27A-EABC3160CF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00683" y="1057276"/>
            <a:ext cx="1663983" cy="166398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3B5EA17F-6FC5-4D93-8ADB-17D729E3B2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5313" y="1057276"/>
            <a:ext cx="1663983" cy="166398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BCB1970D-86A5-4D41-A5A7-02181862D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5313" y="2854326"/>
            <a:ext cx="2162175" cy="192388"/>
          </a:xfrm>
        </p:spPr>
        <p:txBody>
          <a:bodyPr lIns="0" tIns="0" rIns="0" bIns="0"/>
          <a:lstStyle>
            <a:lvl1pPr>
              <a:defRPr b="1"/>
            </a:lvl1pPr>
          </a:lstStyle>
          <a:p>
            <a:pPr lvl="0"/>
            <a:r>
              <a:rPr lang="pl-PL"/>
              <a:t>Name Surname</a:t>
            </a:r>
            <a:endParaRPr lang="en-US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E87A66FC-B295-4388-ADD7-2AC4D9B9BF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5313" y="3072795"/>
            <a:ext cx="2162175" cy="40600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pl-PL"/>
              <a:t>Position</a:t>
            </a:r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941FCE0D-8022-4C94-8D54-18827DFAE7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2998" y="2854326"/>
            <a:ext cx="2162175" cy="192388"/>
          </a:xfrm>
        </p:spPr>
        <p:txBody>
          <a:bodyPr lIns="0" tIns="0" rIns="0" bIns="0"/>
          <a:lstStyle>
            <a:lvl1pPr>
              <a:defRPr b="1"/>
            </a:lvl1pPr>
          </a:lstStyle>
          <a:p>
            <a:pPr lvl="0"/>
            <a:r>
              <a:rPr lang="pl-PL"/>
              <a:t>Name Surname</a:t>
            </a:r>
            <a:endParaRPr lang="en-US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FF8FA6C3-9706-4E86-AA7A-2979138DAC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2998" y="3072795"/>
            <a:ext cx="2162175" cy="40600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pl-PL"/>
              <a:t>Position</a:t>
            </a:r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F9802F3D-4AE5-4EA0-AF7A-E63F876C1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00683" y="2854326"/>
            <a:ext cx="2162175" cy="192388"/>
          </a:xfrm>
        </p:spPr>
        <p:txBody>
          <a:bodyPr lIns="0" tIns="0" rIns="0" bIns="0"/>
          <a:lstStyle>
            <a:lvl1pPr>
              <a:defRPr b="1"/>
            </a:lvl1pPr>
          </a:lstStyle>
          <a:p>
            <a:pPr lvl="0"/>
            <a:r>
              <a:rPr lang="pl-PL"/>
              <a:t>Name Surname</a:t>
            </a:r>
            <a:endParaRPr lang="en-US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2FD5B8D6-5CE0-4F28-841A-F224F4496D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0683" y="3072795"/>
            <a:ext cx="2162175" cy="40600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pl-PL"/>
              <a:t>Position</a:t>
            </a:r>
            <a:endParaRPr lang="en-US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ADAC7C16-EA23-4689-B3DB-83C3B90BCFC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01694" y="3810290"/>
            <a:ext cx="1663983" cy="166398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534B3D6-ACCF-4800-9346-57956A3399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99379" y="3810290"/>
            <a:ext cx="1663983" cy="166398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2A92749E-F0B7-4140-97B7-EE51D3FE16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404009" y="3810290"/>
            <a:ext cx="1663983" cy="1663984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8C3556D1-245B-4086-9413-059F2DD075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4009" y="5607340"/>
            <a:ext cx="2162175" cy="192388"/>
          </a:xfrm>
        </p:spPr>
        <p:txBody>
          <a:bodyPr lIns="0" tIns="0" rIns="0" bIns="0"/>
          <a:lstStyle>
            <a:lvl1pPr>
              <a:defRPr b="1"/>
            </a:lvl1pPr>
          </a:lstStyle>
          <a:p>
            <a:pPr lvl="0"/>
            <a:r>
              <a:rPr lang="pl-PL"/>
              <a:t>Name Surname</a:t>
            </a:r>
            <a:endParaRPr lang="en-US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37C48B7D-907A-4CA7-B894-A124EB0980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04009" y="5825809"/>
            <a:ext cx="2162175" cy="40600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pl-PL"/>
              <a:t>Position</a:t>
            </a:r>
            <a:endParaRPr lang="en-US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04D7775C-AA37-4561-BFC8-F632A781CC9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01694" y="5607340"/>
            <a:ext cx="2162175" cy="192388"/>
          </a:xfrm>
        </p:spPr>
        <p:txBody>
          <a:bodyPr lIns="0" tIns="0" rIns="0" bIns="0"/>
          <a:lstStyle>
            <a:lvl1pPr>
              <a:defRPr b="1"/>
            </a:lvl1pPr>
          </a:lstStyle>
          <a:p>
            <a:pPr lvl="0"/>
            <a:r>
              <a:rPr lang="pl-PL"/>
              <a:t>Name Surname</a:t>
            </a:r>
            <a:endParaRPr lang="en-US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3132B1DF-E106-4D6E-997F-82217FC175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01694" y="5825809"/>
            <a:ext cx="2162175" cy="40600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pl-PL"/>
              <a:t>Position</a:t>
            </a:r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C47A7BC-4956-498C-8853-566FE24630A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99379" y="5607340"/>
            <a:ext cx="2162175" cy="192388"/>
          </a:xfrm>
        </p:spPr>
        <p:txBody>
          <a:bodyPr lIns="0" tIns="0" rIns="0" bIns="0"/>
          <a:lstStyle>
            <a:lvl1pPr>
              <a:defRPr b="1"/>
            </a:lvl1pPr>
          </a:lstStyle>
          <a:p>
            <a:pPr lvl="0"/>
            <a:r>
              <a:rPr lang="pl-PL"/>
              <a:t>Name Surname</a:t>
            </a:r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DB8D709D-91A8-40BA-8004-CDE7166482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99379" y="5825809"/>
            <a:ext cx="2162175" cy="40600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pl-PL"/>
              <a:t>Position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7" y="1931197"/>
            <a:ext cx="11520897" cy="3980439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802F1124-33BD-4EBB-98B3-2BE08BF7D732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17: Two peo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74F4228F-DA83-4E29-B1D3-5FEA524289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5313" y="2387336"/>
            <a:ext cx="2444708" cy="2444709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8D0E5EDC-3820-4C62-B598-F96086FE6F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5313" y="4965110"/>
            <a:ext cx="3107617" cy="275625"/>
          </a:xfrm>
        </p:spPr>
        <p:txBody>
          <a:bodyPr lIns="0" tIns="0" rIns="0" bIns="0"/>
          <a:lstStyle>
            <a:lvl1pPr>
              <a:defRPr sz="1800" b="1"/>
            </a:lvl1pPr>
          </a:lstStyle>
          <a:p>
            <a:pPr lvl="0"/>
            <a:r>
              <a:rPr lang="pl-PL"/>
              <a:t>Name Surname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279F412-5ACB-4BEA-8004-605930E3AC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5313" y="5240736"/>
            <a:ext cx="3107617" cy="569514"/>
          </a:xfrm>
        </p:spPr>
        <p:txBody>
          <a:bodyPr lIns="0" tIns="0" rIns="0" bIns="0"/>
          <a:lstStyle>
            <a:lvl1pPr>
              <a:defRPr sz="1800"/>
            </a:lvl1pPr>
          </a:lstStyle>
          <a:p>
            <a:pPr lvl="0"/>
            <a:r>
              <a:rPr lang="pl-PL"/>
              <a:t>Position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76A81-8F72-4984-B539-091A8A044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2725200"/>
            <a:ext cx="3362400" cy="165576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92B4F949-DCA1-4AD5-BEBD-6EB12C13A1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86209" y="2387336"/>
            <a:ext cx="2444708" cy="2444709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441B7C3E-C7A5-4087-869A-CAC613A4C1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86209" y="4965110"/>
            <a:ext cx="3107617" cy="275625"/>
          </a:xfrm>
        </p:spPr>
        <p:txBody>
          <a:bodyPr lIns="0" tIns="0" rIns="0" bIns="0"/>
          <a:lstStyle>
            <a:lvl1pPr>
              <a:defRPr sz="1800" b="1"/>
            </a:lvl1pPr>
          </a:lstStyle>
          <a:p>
            <a:pPr lvl="0"/>
            <a:r>
              <a:rPr lang="pl-PL"/>
              <a:t>Name Surname</a:t>
            </a:r>
            <a:endParaRPr lang="en-US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48F23A32-BF0D-49D2-9A27-A4192F5C59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6209" y="5240736"/>
            <a:ext cx="3107617" cy="569514"/>
          </a:xfrm>
        </p:spPr>
        <p:txBody>
          <a:bodyPr lIns="0" tIns="0" rIns="0" bIns="0"/>
          <a:lstStyle>
            <a:lvl1pPr>
              <a:defRPr sz="1800"/>
            </a:lvl1pPr>
          </a:lstStyle>
          <a:p>
            <a:pPr lvl="0"/>
            <a:r>
              <a:rPr lang="pl-PL"/>
              <a:t>Position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18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96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scination_19: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>
            <a:extLst>
              <a:ext uri="{FF2B5EF4-FFF2-40B4-BE49-F238E27FC236}">
                <a16:creationId xmlns:a16="http://schemas.microsoft.com/office/drawing/2014/main" id="{DCF4B799-8304-4607-AEE8-687B7D9019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8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7"/>
            <a:ext cx="11520000" cy="3982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DED11F41-F59E-4148-82B4-D5604C9DFCBD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BCB2B921-614D-48F2-9546-B278025F17EE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99782" y="6298397"/>
            <a:ext cx="8490250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fld id="{DAA42BF1-81AB-4815-B6E4-77563C3F2273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335577" y="6094413"/>
            <a:ext cx="1152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 bwMode="gray">
          <a:xfrm>
            <a:off x="334271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cxnSp>
        <p:nvCxnSpPr>
          <p:cNvPr id="73" name="Straight Connector 72"/>
          <p:cNvCxnSpPr/>
          <p:nvPr/>
        </p:nvCxnSpPr>
        <p:spPr bwMode="gray">
          <a:xfrm>
            <a:off x="1692854" y="6472543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400" b="1" dirty="0">
                <a:solidFill>
                  <a:schemeClr val="bg2"/>
                </a:solidFill>
              </a:rPr>
              <a:t>—</a:t>
            </a:r>
            <a:endParaRPr lang="en-US" sz="2400" b="1" dirty="0" err="1">
              <a:solidFill>
                <a:schemeClr val="bg2"/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0" r:id="rId2"/>
    <p:sldLayoutId id="2147483655" r:id="rId3"/>
    <p:sldLayoutId id="2147483656" r:id="rId4"/>
    <p:sldLayoutId id="2147483657" r:id="rId5"/>
    <p:sldLayoutId id="2147483658" r:id="rId6"/>
    <p:sldLayoutId id="2147483653" r:id="rId7"/>
    <p:sldLayoutId id="2147483650" r:id="rId8"/>
    <p:sldLayoutId id="2147483691" r:id="rId9"/>
    <p:sldLayoutId id="2147483661" r:id="rId10"/>
    <p:sldLayoutId id="2147483696" r:id="rId11"/>
    <p:sldLayoutId id="2147483663" r:id="rId12"/>
    <p:sldLayoutId id="2147483662" r:id="rId13"/>
    <p:sldLayoutId id="2147483664" r:id="rId14"/>
    <p:sldLayoutId id="2147483692" r:id="rId15"/>
    <p:sldLayoutId id="2147483693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700" r:id="rId22"/>
    <p:sldLayoutId id="2147483659" r:id="rId23"/>
    <p:sldLayoutId id="2147483660" r:id="rId24"/>
    <p:sldLayoutId id="2147483694" r:id="rId25"/>
    <p:sldLayoutId id="2147483677" r:id="rId26"/>
    <p:sldLayoutId id="2147483679" r:id="rId27"/>
    <p:sldLayoutId id="2147483680" r:id="rId28"/>
    <p:sldLayoutId id="2147483666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701" r:id="rId35"/>
    <p:sldLayoutId id="2147483681" r:id="rId36"/>
    <p:sldLayoutId id="2147483682" r:id="rId37"/>
    <p:sldLayoutId id="2147483702" r:id="rId38"/>
    <p:sldLayoutId id="2147483703" r:id="rId39"/>
    <p:sldLayoutId id="2147483699" r:id="rId40"/>
    <p:sldLayoutId id="2147483695" r:id="rId41"/>
    <p:sldLayoutId id="2147483683" r:id="rId42"/>
    <p:sldLayoutId id="2147483684" r:id="rId43"/>
    <p:sldLayoutId id="2147483698" r:id="rId44"/>
    <p:sldLayoutId id="2147483697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705" r:id="rId51"/>
    <p:sldLayoutId id="2147483651" r:id="rId52"/>
    <p:sldLayoutId id="2147483652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8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pos="212" userDrawn="1">
          <p15:clr>
            <a:srgbClr val="F26B43"/>
          </p15:clr>
        </p15:guide>
        <p15:guide id="4" orient="horz" pos="3726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4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07988" y="260350"/>
            <a:ext cx="11376644" cy="16557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07988" y="2708275"/>
            <a:ext cx="11376644" cy="3529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10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91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4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144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9144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9144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144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9144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144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>
          <p15:clr>
            <a:srgbClr val="F26B43"/>
          </p15:clr>
        </p15:guide>
        <p15:guide id="2" pos="7423">
          <p15:clr>
            <a:srgbClr val="F26B43"/>
          </p15:clr>
        </p15:guide>
        <p15:guide id="3" pos="257">
          <p15:clr>
            <a:srgbClr val="F26B43"/>
          </p15:clr>
        </p15:guide>
        <p15:guide id="4" orient="horz" pos="4020">
          <p15:clr>
            <a:srgbClr val="F26B43"/>
          </p15:clr>
        </p15:guide>
        <p15:guide id="5" pos="2071">
          <p15:clr>
            <a:srgbClr val="F26B43"/>
          </p15:clr>
        </p15:guide>
        <p15:guide id="7" orient="horz" pos="1298">
          <p15:clr>
            <a:srgbClr val="F26B43"/>
          </p15:clr>
        </p15:guide>
        <p15:guide id="8" pos="2887">
          <p15:clr>
            <a:srgbClr val="F26B43"/>
          </p15:clr>
        </p15:guide>
        <p15:guide id="9" pos="1164">
          <p15:clr>
            <a:srgbClr val="F26B43"/>
          </p15:clr>
        </p15:guide>
        <p15:guide id="10" orient="horz" pos="300">
          <p15:clr>
            <a:srgbClr val="F26B43"/>
          </p15:clr>
        </p15:guide>
        <p15:guide id="11" orient="horz" pos="1207">
          <p15:clr>
            <a:srgbClr val="F26B43"/>
          </p15:clr>
        </p15:guide>
        <p15:guide id="12" pos="4702">
          <p15:clr>
            <a:srgbClr val="F26B43"/>
          </p15:clr>
        </p15:guide>
        <p15:guide id="13" pos="2978">
          <p15:clr>
            <a:srgbClr val="F26B43"/>
          </p15:clr>
        </p15:guide>
        <p15:guide id="14" pos="1073">
          <p15:clr>
            <a:srgbClr val="F26B43"/>
          </p15:clr>
        </p15:guide>
        <p15:guide id="15" pos="1980">
          <p15:clr>
            <a:srgbClr val="F26B43"/>
          </p15:clr>
        </p15:guide>
        <p15:guide id="16" pos="4793">
          <p15:clr>
            <a:srgbClr val="F26B43"/>
          </p15:clr>
        </p15:guide>
        <p15:guide id="17" pos="5700">
          <p15:clr>
            <a:srgbClr val="F26B43"/>
          </p15:clr>
        </p15:guide>
        <p15:guide id="18" pos="5609">
          <p15:clr>
            <a:srgbClr val="F26B43"/>
          </p15:clr>
        </p15:guide>
        <p15:guide id="19" pos="6607">
          <p15:clr>
            <a:srgbClr val="F26B43"/>
          </p15:clr>
        </p15:guide>
        <p15:guide id="20" pos="6516">
          <p15:clr>
            <a:srgbClr val="F26B43"/>
          </p15:clr>
        </p15:guide>
        <p15:guide id="21" pos="3795">
          <p15:clr>
            <a:srgbClr val="F26B43"/>
          </p15:clr>
        </p15:guide>
        <p15:guide id="22" pos="3885">
          <p15:clr>
            <a:srgbClr val="F26B43"/>
          </p15:clr>
        </p15:guide>
        <p15:guide id="23" pos="166">
          <p15:clr>
            <a:srgbClr val="F26B43"/>
          </p15:clr>
        </p15:guide>
        <p15:guide id="24" pos="7514">
          <p15:clr>
            <a:srgbClr val="F26B43"/>
          </p15:clr>
        </p15:guide>
        <p15:guide id="25" orient="horz" pos="3929">
          <p15:clr>
            <a:srgbClr val="F26B43"/>
          </p15:clr>
        </p15:guide>
        <p15:guide id="26" orient="horz" pos="3113">
          <p15:clr>
            <a:srgbClr val="F26B43"/>
          </p15:clr>
        </p15:guide>
        <p15:guide id="27" orient="horz" pos="3022">
          <p15:clr>
            <a:srgbClr val="F26B43"/>
          </p15:clr>
        </p15:guide>
        <p15:guide id="28" orient="horz" pos="2205">
          <p15:clr>
            <a:srgbClr val="F26B43"/>
          </p15:clr>
        </p15:guide>
        <p15:guide id="29" orient="horz" pos="2115">
          <p15:clr>
            <a:srgbClr val="F26B43"/>
          </p15:clr>
        </p15:guide>
        <p15:guide id="30" pos="665">
          <p15:clr>
            <a:srgbClr val="5ACBF0"/>
          </p15:clr>
        </p15:guide>
        <p15:guide id="31" pos="1572">
          <p15:clr>
            <a:srgbClr val="5ACBF0"/>
          </p15:clr>
        </p15:guide>
        <p15:guide id="32" pos="2479">
          <p15:clr>
            <a:srgbClr val="5ACBF0"/>
          </p15:clr>
        </p15:guide>
        <p15:guide id="33" pos="3386">
          <p15:clr>
            <a:srgbClr val="5ACBF0"/>
          </p15:clr>
        </p15:guide>
        <p15:guide id="34" pos="7015">
          <p15:clr>
            <a:srgbClr val="5ACBF0"/>
          </p15:clr>
        </p15:guide>
        <p15:guide id="35" pos="6108">
          <p15:clr>
            <a:srgbClr val="5ACBF0"/>
          </p15:clr>
        </p15:guide>
        <p15:guide id="36" pos="5201">
          <p15:clr>
            <a:srgbClr val="5ACBF0"/>
          </p15:clr>
        </p15:guide>
        <p15:guide id="37" pos="4294">
          <p15:clr>
            <a:srgbClr val="5ACBF0"/>
          </p15:clr>
        </p15:guide>
        <p15:guide id="38" orient="horz" pos="799">
          <p15:clr>
            <a:srgbClr val="5ACBF0"/>
          </p15:clr>
        </p15:guide>
        <p15:guide id="39" orient="horz" pos="3521">
          <p15:clr>
            <a:srgbClr val="5ACBF0"/>
          </p15:clr>
        </p15:guide>
        <p15:guide id="40" orient="horz" pos="2614">
          <p15:clr>
            <a:srgbClr val="5ACBF0"/>
          </p15:clr>
        </p15:guide>
        <p15:guide id="41" orient="horz" pos="1706">
          <p15:clr>
            <a:srgbClr val="5ACBF0"/>
          </p15:clr>
        </p15:guide>
        <p15:guide id="42" orient="horz" pos="164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o.insideplus.abb.com/ch/en/group-functions/human-resources/working-at-abb" TargetMode="External"/><Relationship Id="rId2" Type="http://schemas.openxmlformats.org/officeDocument/2006/relationships/hyperlink" Target="https://go.insideplus.abb.com/ch/group-functions/human-resources/arbeiten-bei-abb" TargetMode="Externa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hyperlink" Target="https://abb.service-now.com/hr" TargetMode="External"/><Relationship Id="rId4" Type="http://schemas.openxmlformats.org/officeDocument/2006/relationships/hyperlink" Target="https://go.insideplus.abb.com/ch/group-functions/human-resources/arbeiten-bei-abb/alle-themen-im-&#252;berblic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bb.service-now.com/myservices?id=hr" TargetMode="Externa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hyperlink" Target="https://go.insideplus.abb.com/corporate-functions/human-resources/working-at-abb/hr-portal-for-hq/compensation-benefits/mydiscounts" TargetMode="External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o.insideplus.abb.com/ch/en/group-functions/human-resources/working-at-abb" TargetMode="External"/><Relationship Id="rId2" Type="http://schemas.openxmlformats.org/officeDocument/2006/relationships/hyperlink" Target="https://go.insideplus.abb.com/ch/group-functions/human-resources/arbeiten-bei-abb" TargetMode="Externa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hyperlink" Target="https://abb.service-now.com/hr" TargetMode="External"/><Relationship Id="rId4" Type="http://schemas.openxmlformats.org/officeDocument/2006/relationships/hyperlink" Target="https://go.insideplus.abb.com/ch/en/group-functions/human-resources/working-at-abb/all-topics-at-a-glanc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bb.service-now.com/myservices?id=hr" TargetMode="Externa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hyperlink" Target="https://go.insideplus.abb.com/corporate-functions/human-resources/working-at-abb/hr-portal-for-hq/compensation-benefits/mydiscounts" TargetMode="External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5705C7C-8529-43F6-B788-4D80F998AC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ABB Switzerland 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685DEE82-219F-4DEB-A59E-386F045F35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HR @ ABB </a:t>
            </a:r>
            <a:r>
              <a:rPr lang="en-US" dirty="0" err="1"/>
              <a:t>Untersiggenthal</a:t>
            </a:r>
            <a:endParaRPr lang="en-US" dirty="0"/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F18716EA-16FF-4B43-A337-A6108796E5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Welcome to our team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0B33FD6-9190-43E7-877D-22EAE79F24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Your HR Team </a:t>
            </a:r>
          </a:p>
        </p:txBody>
      </p:sp>
      <p:pic>
        <p:nvPicPr>
          <p:cNvPr id="13" name="Picture Placeholder 12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4CE39A37-A34F-4D5F-936A-517617F7BA2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234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489594A-69C8-40A9-ABFE-152DC2D1B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HR Übersicht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189C04B-E49B-451D-9AF8-57545EDB49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de-CH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79D5601-F317-42FB-95DC-67BFAD649E6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717F15D-506D-49EF-9CE2-C0D267A1C972}" type="datetime4">
              <a:rPr lang="de-CH" smtClean="0"/>
              <a:t>29. April 2022</a:t>
            </a:fld>
            <a:endParaRPr lang="de-CH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F5984BF-38F8-4593-A3FF-34C9004A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/>
              <a:t>Slide </a:t>
            </a:r>
            <a:fld id="{619F89D8-7AE3-494A-97F3-03D680869632}" type="slidenum">
              <a:rPr lang="de-CH" smtClean="0"/>
              <a:pPr/>
              <a:t>10</a:t>
            </a:fld>
            <a:endParaRPr lang="de-CH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807829-F0F1-48B2-8D56-804F5249B0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CH"/>
              <a:t>Alles rund um das Arbeiten bei ABB </a:t>
            </a:r>
            <a:endParaRPr lang="de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6FBAC-D9E4-47FD-9DA2-2B7C3BF81BB1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11650-9C2C-4ED4-9DC0-20DCDC99683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de-CH" dirty="0"/>
              <a:t>Unser HR-​Portal «Ar­bei­ten bei ABB Schweiz» bie­tet euch alle re­le­van­ten In­for­ma­tio­nen rund um Per­so­nal­the­men. Es ist in </a:t>
            </a:r>
            <a:r>
              <a:rPr lang="de-CH" dirty="0">
                <a:hlinkClick r:id="rId2"/>
              </a:rPr>
              <a:t>Deutsch</a:t>
            </a:r>
            <a:r>
              <a:rPr lang="de-CH" dirty="0"/>
              <a:t> und </a:t>
            </a:r>
            <a:r>
              <a:rPr lang="de-CH" dirty="0">
                <a:hlinkClick r:id="rId3"/>
              </a:rPr>
              <a:t>Eng­lisch</a:t>
            </a:r>
            <a:r>
              <a:rPr lang="de-CH" dirty="0"/>
              <a:t> ver­füg­bar und glie­dert sich in je vier Un­ter­the­men für Mit­ar­bei­ten­de und Vor­ge­setz­te. </a:t>
            </a:r>
          </a:p>
          <a:p>
            <a:pPr lvl="1"/>
            <a:r>
              <a:rPr lang="de-CH" dirty="0"/>
              <a:t>Um euch die Suche zu er­leich­tern, fin­det ihr auf der Seite «</a:t>
            </a:r>
            <a:r>
              <a:rPr lang="de-CH" dirty="0">
                <a:hlinkClick r:id="rId4"/>
              </a:rPr>
              <a:t>Alle The­men im Über­blick</a:t>
            </a:r>
            <a:r>
              <a:rPr lang="de-CH" dirty="0"/>
              <a:t>» alle re­le­van­ten The­men al­pha­be­tisch ge­ord­net. </a:t>
            </a:r>
          </a:p>
          <a:p>
            <a:pPr lvl="1"/>
            <a:r>
              <a:rPr lang="de-CH" dirty="0"/>
              <a:t>Hast du Fra­gen oder fin­dest du nicht, wo­nach du suchst? </a:t>
            </a:r>
          </a:p>
          <a:p>
            <a:pPr lvl="2"/>
            <a:r>
              <a:rPr lang="de-CH" dirty="0"/>
              <a:t>Unser </a:t>
            </a:r>
            <a:r>
              <a:rPr lang="en-US" dirty="0"/>
              <a:t>GBS HR Operational Services Team </a:t>
            </a:r>
            <a:r>
              <a:rPr lang="de-CH" dirty="0"/>
              <a:t>steht euch via </a:t>
            </a:r>
            <a:r>
              <a:rPr lang="de-CH" dirty="0">
                <a:hlinkClick r:id="rId5"/>
              </a:rPr>
              <a:t>Ask HR</a:t>
            </a:r>
            <a:r>
              <a:rPr lang="de-CH" dirty="0"/>
              <a:t> oder per Te­le­fon +41 58 585 11 77 von Mon­tag bis Frei­tag zwi­schen 08:00 und 17:00 gerne zur Ver­fü­gung.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0726141F-D3F1-4551-882F-12C4F94B4FE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CH"/>
              <a:t>HR Portal</a:t>
            </a:r>
            <a:endParaRPr lang="de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1F2573-10BC-403A-A908-3837C2440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928" y="1931194"/>
            <a:ext cx="7231160" cy="398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680D8D-A0A9-4D28-820A-F91BB733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HR Organisation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2F5BB9D-899D-44C8-ACF1-0C297B6C1F2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553273" y="1931196"/>
            <a:ext cx="9299991" cy="1016472"/>
          </a:xfrm>
          <a:solidFill>
            <a:schemeClr val="bg1">
              <a:lumMod val="85000"/>
            </a:schemeClr>
          </a:solidFill>
        </p:spPr>
        <p:txBody>
          <a:bodyPr tIns="72000" anchor="t" anchorCtr="0"/>
          <a:lstStyle/>
          <a:p>
            <a:pPr marL="358775" indent="-269875">
              <a:tabLst>
                <a:tab pos="2151063" algn="l"/>
              </a:tabLst>
            </a:pPr>
            <a:r>
              <a:rPr lang="de-CH" b="1" dirty="0"/>
              <a:t>HR Business Partner </a:t>
            </a:r>
          </a:p>
          <a:p>
            <a:pPr marL="358775" lvl="1" indent="-269875">
              <a:tabLst>
                <a:tab pos="2151063" algn="l"/>
              </a:tabLst>
            </a:pPr>
            <a:r>
              <a:rPr lang="de-CH" dirty="0"/>
              <a:t>Unterstützen das Business bei strategischen und operativen Entscheidungen im Bereich HR </a:t>
            </a:r>
          </a:p>
          <a:p>
            <a:pPr marL="358775" lvl="1" indent="-269875">
              <a:tabLst>
                <a:tab pos="2151063" algn="l"/>
              </a:tabLst>
            </a:pPr>
            <a:r>
              <a:rPr lang="de-CH" dirty="0"/>
              <a:t>Unterstützen Vorgesetzte bei Personalangelegenheiten und im Case Management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A8D82F9-9C51-4927-9D38-A351626AC26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solidFill>
            <a:schemeClr val="bg1">
              <a:lumMod val="85000"/>
            </a:schemeClr>
          </a:solidFill>
        </p:spPr>
        <p:txBody>
          <a:bodyPr tIns="180000" anchor="ctr" anchorCtr="0"/>
          <a:lstStyle/>
          <a:p>
            <a:pPr marL="358775" indent="-269875">
              <a:tabLst>
                <a:tab pos="357188" algn="l"/>
                <a:tab pos="2151063" algn="l"/>
              </a:tabLst>
            </a:pPr>
            <a:r>
              <a:rPr lang="de-CH" b="1" dirty="0"/>
              <a:t>GBS HR Operational Services</a:t>
            </a:r>
          </a:p>
          <a:p>
            <a:pPr marL="358775" lvl="1" indent="-269875">
              <a:tabLst>
                <a:tab pos="357188" algn="l"/>
                <a:tab pos="2151063" algn="l"/>
              </a:tabLst>
            </a:pPr>
            <a:r>
              <a:rPr lang="de-CH" dirty="0"/>
              <a:t>Führen administrative, transaktionale HR Dienstleistungen aus wie z.B. Lohnabrechnungen  </a:t>
            </a:r>
          </a:p>
          <a:p>
            <a:pPr marL="358775" lvl="1" indent="-269875">
              <a:tabLst>
                <a:tab pos="357188" algn="l"/>
                <a:tab pos="2151063" algn="l"/>
              </a:tabLst>
            </a:pPr>
            <a:r>
              <a:rPr lang="de-CH" dirty="0"/>
              <a:t>Hotline: 51177 und HR Portal inklusive </a:t>
            </a:r>
            <a:r>
              <a:rPr lang="de-CH" dirty="0" err="1">
                <a:hlinkClick r:id="rId2"/>
              </a:rPr>
              <a:t>Ask</a:t>
            </a:r>
            <a:r>
              <a:rPr lang="de-CH" dirty="0">
                <a:hlinkClick r:id="rId2"/>
              </a:rPr>
              <a:t> HR Ticket Tool </a:t>
            </a:r>
            <a:br>
              <a:rPr lang="de-CH" dirty="0"/>
            </a:br>
            <a:endParaRPr lang="de-CH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2E2E493-5A4F-498E-A9F6-42F23E4F6EE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solidFill>
            <a:schemeClr val="bg1">
              <a:lumMod val="85000"/>
            </a:schemeClr>
          </a:solidFill>
        </p:spPr>
        <p:txBody>
          <a:bodyPr vert="horz" lIns="0" tIns="72000" rIns="0" bIns="0" rtlCol="0">
            <a:noAutofit/>
          </a:bodyPr>
          <a:lstStyle/>
          <a:p>
            <a:pPr marL="358775" indent="-269875">
              <a:tabLst>
                <a:tab pos="357188" algn="l"/>
                <a:tab pos="2151063" algn="l"/>
              </a:tabLst>
            </a:pPr>
            <a:r>
              <a:rPr lang="de-CH" b="1" dirty="0"/>
              <a:t>GBS HR EXPERT SERVICES</a:t>
            </a:r>
          </a:p>
          <a:p>
            <a:pPr marL="358775" lvl="1" indent="-269875">
              <a:tabLst>
                <a:tab pos="357188" algn="l"/>
                <a:tab pos="2151063" algn="l"/>
              </a:tabLst>
            </a:pPr>
            <a:r>
              <a:rPr lang="de-CH" dirty="0"/>
              <a:t>Design und Ausführung von End-</a:t>
            </a:r>
            <a:r>
              <a:rPr lang="de-CH" dirty="0" err="1"/>
              <a:t>to</a:t>
            </a:r>
            <a:r>
              <a:rPr lang="de-CH" dirty="0"/>
              <a:t>-End Prozessen basierend auf der globalen HR Strategie </a:t>
            </a:r>
          </a:p>
          <a:p>
            <a:pPr marL="358775" lvl="1" indent="-269875">
              <a:tabLst>
                <a:tab pos="357188" algn="l"/>
                <a:tab pos="2151063" algn="l"/>
              </a:tabLst>
            </a:pPr>
            <a:r>
              <a:rPr lang="de-CH" dirty="0"/>
              <a:t>e.g. Rekrutierung durch Talent Partner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82219CF-91A0-420B-98A4-70C868750EAC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3"/>
          <a:stretch>
            <a:fillRect/>
          </a:stretch>
        </p:blipFill>
        <p:spPr>
          <a:xfrm>
            <a:off x="783431" y="1931988"/>
            <a:ext cx="1016000" cy="10160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EB151E-7FFC-496A-9F7D-55F82081EA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2366" y="5452639"/>
            <a:ext cx="11520898" cy="525194"/>
          </a:xfrm>
        </p:spPr>
        <p:txBody>
          <a:bodyPr/>
          <a:lstStyle/>
          <a:p>
            <a:r>
              <a:rPr lang="de-CH" dirty="0"/>
              <a:t>Administrative Anliegen können an das GBS HR Operational Services Team gerichtet werden.  </a:t>
            </a:r>
          </a:p>
          <a:p>
            <a:r>
              <a:rPr lang="de-CH" dirty="0"/>
              <a:t>Für sonstige Themen stehen die Führungskraft oder die verantwortlichen HR Business Partner zu Verfügung.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4EBE8-AE51-416C-9F52-F956FC1BB68D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DED11F41-F59E-4148-82B4-D5604C9DFCBD}" type="datetime4">
              <a:rPr lang="de-CH" smtClean="0"/>
              <a:t>29. April 2022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1BB27-E56C-4906-A137-4B800A4A2F17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lvl="8"/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3D9C-C67D-4892-A896-49E087B415E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r>
              <a:rPr lang="de-CH" dirty="0"/>
              <a:t>Slide </a:t>
            </a:r>
            <a:fld id="{619F89D8-7AE3-494A-97F3-03D680869632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01E069-53F5-4835-A6BB-CCAF99C938B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CH" dirty="0"/>
              <a:t>Mitarbeitende, Kultur und Organisation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2403C9-938A-4480-B21D-4A4513547355}"/>
              </a:ext>
            </a:extLst>
          </p:cNvPr>
          <p:cNvGrpSpPr>
            <a:grpSpLocks noChangeAspect="1"/>
          </p:cNvGrpSpPr>
          <p:nvPr/>
        </p:nvGrpSpPr>
        <p:grpSpPr>
          <a:xfrm>
            <a:off x="863390" y="3155118"/>
            <a:ext cx="936041" cy="900000"/>
            <a:chOff x="3587750" y="2573338"/>
            <a:chExt cx="1957388" cy="1706562"/>
          </a:xfrm>
          <a:solidFill>
            <a:schemeClr val="bg1">
              <a:lumMod val="85000"/>
            </a:schemeClr>
          </a:solidFill>
        </p:grpSpPr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EF782D6A-AE32-45F0-ADFC-47C49D092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3638" y="2573338"/>
              <a:ext cx="1841500" cy="1706562"/>
            </a:xfrm>
            <a:custGeom>
              <a:avLst/>
              <a:gdLst>
                <a:gd name="T0" fmla="*/ 475 w 1160"/>
                <a:gd name="T1" fmla="*/ 104 h 1075"/>
                <a:gd name="T2" fmla="*/ 754 w 1160"/>
                <a:gd name="T3" fmla="*/ 180 h 1075"/>
                <a:gd name="T4" fmla="*/ 990 w 1160"/>
                <a:gd name="T5" fmla="*/ 423 h 1075"/>
                <a:gd name="T6" fmla="*/ 791 w 1160"/>
                <a:gd name="T7" fmla="*/ 616 h 1075"/>
                <a:gd name="T8" fmla="*/ 506 w 1160"/>
                <a:gd name="T9" fmla="*/ 324 h 1075"/>
                <a:gd name="T10" fmla="*/ 447 w 1160"/>
                <a:gd name="T11" fmla="*/ 333 h 1075"/>
                <a:gd name="T12" fmla="*/ 369 w 1160"/>
                <a:gd name="T13" fmla="*/ 505 h 1075"/>
                <a:gd name="T14" fmla="*/ 244 w 1160"/>
                <a:gd name="T15" fmla="*/ 451 h 1075"/>
                <a:gd name="T16" fmla="*/ 385 w 1160"/>
                <a:gd name="T17" fmla="*/ 128 h 1075"/>
                <a:gd name="T18" fmla="*/ 475 w 1160"/>
                <a:gd name="T19" fmla="*/ 104 h 1075"/>
                <a:gd name="T20" fmla="*/ 345 w 1160"/>
                <a:gd name="T21" fmla="*/ 1075 h 1075"/>
                <a:gd name="T22" fmla="*/ 279 w 1160"/>
                <a:gd name="T23" fmla="*/ 1008 h 1075"/>
                <a:gd name="T24" fmla="*/ 416 w 1160"/>
                <a:gd name="T25" fmla="*/ 876 h 1075"/>
                <a:gd name="T26" fmla="*/ 480 w 1160"/>
                <a:gd name="T27" fmla="*/ 942 h 1075"/>
                <a:gd name="T28" fmla="*/ 345 w 1160"/>
                <a:gd name="T29" fmla="*/ 1075 h 1075"/>
                <a:gd name="T30" fmla="*/ 251 w 1160"/>
                <a:gd name="T31" fmla="*/ 975 h 1075"/>
                <a:gd name="T32" fmla="*/ 187 w 1160"/>
                <a:gd name="T33" fmla="*/ 909 h 1075"/>
                <a:gd name="T34" fmla="*/ 321 w 1160"/>
                <a:gd name="T35" fmla="*/ 777 h 1075"/>
                <a:gd name="T36" fmla="*/ 388 w 1160"/>
                <a:gd name="T37" fmla="*/ 843 h 1075"/>
                <a:gd name="T38" fmla="*/ 251 w 1160"/>
                <a:gd name="T39" fmla="*/ 975 h 1075"/>
                <a:gd name="T40" fmla="*/ 156 w 1160"/>
                <a:gd name="T41" fmla="*/ 876 h 1075"/>
                <a:gd name="T42" fmla="*/ 92 w 1160"/>
                <a:gd name="T43" fmla="*/ 810 h 1075"/>
                <a:gd name="T44" fmla="*/ 229 w 1160"/>
                <a:gd name="T45" fmla="*/ 678 h 1075"/>
                <a:gd name="T46" fmla="*/ 293 w 1160"/>
                <a:gd name="T47" fmla="*/ 744 h 1075"/>
                <a:gd name="T48" fmla="*/ 156 w 1160"/>
                <a:gd name="T49" fmla="*/ 876 h 1075"/>
                <a:gd name="T50" fmla="*/ 64 w 1160"/>
                <a:gd name="T51" fmla="*/ 777 h 1075"/>
                <a:gd name="T52" fmla="*/ 0 w 1160"/>
                <a:gd name="T53" fmla="*/ 711 h 1075"/>
                <a:gd name="T54" fmla="*/ 135 w 1160"/>
                <a:gd name="T55" fmla="*/ 579 h 1075"/>
                <a:gd name="T56" fmla="*/ 199 w 1160"/>
                <a:gd name="T57" fmla="*/ 645 h 1075"/>
                <a:gd name="T58" fmla="*/ 64 w 1160"/>
                <a:gd name="T59" fmla="*/ 777 h 1075"/>
                <a:gd name="T60" fmla="*/ 1061 w 1160"/>
                <a:gd name="T61" fmla="*/ 392 h 1075"/>
                <a:gd name="T62" fmla="*/ 775 w 1160"/>
                <a:gd name="T63" fmla="*/ 99 h 1075"/>
                <a:gd name="T64" fmla="*/ 874 w 1160"/>
                <a:gd name="T65" fmla="*/ 0 h 1075"/>
                <a:gd name="T66" fmla="*/ 1160 w 1160"/>
                <a:gd name="T67" fmla="*/ 295 h 1075"/>
                <a:gd name="T68" fmla="*/ 1061 w 1160"/>
                <a:gd name="T69" fmla="*/ 39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60" h="1075">
                  <a:moveTo>
                    <a:pt x="475" y="104"/>
                  </a:moveTo>
                  <a:lnTo>
                    <a:pt x="754" y="180"/>
                  </a:lnTo>
                  <a:lnTo>
                    <a:pt x="990" y="423"/>
                  </a:lnTo>
                  <a:lnTo>
                    <a:pt x="791" y="616"/>
                  </a:lnTo>
                  <a:lnTo>
                    <a:pt x="506" y="324"/>
                  </a:lnTo>
                  <a:lnTo>
                    <a:pt x="447" y="333"/>
                  </a:lnTo>
                  <a:lnTo>
                    <a:pt x="369" y="505"/>
                  </a:lnTo>
                  <a:lnTo>
                    <a:pt x="244" y="451"/>
                  </a:lnTo>
                  <a:lnTo>
                    <a:pt x="385" y="128"/>
                  </a:lnTo>
                  <a:lnTo>
                    <a:pt x="475" y="104"/>
                  </a:lnTo>
                  <a:close/>
                  <a:moveTo>
                    <a:pt x="345" y="1075"/>
                  </a:moveTo>
                  <a:lnTo>
                    <a:pt x="279" y="1008"/>
                  </a:lnTo>
                  <a:lnTo>
                    <a:pt x="416" y="876"/>
                  </a:lnTo>
                  <a:lnTo>
                    <a:pt x="480" y="942"/>
                  </a:lnTo>
                  <a:lnTo>
                    <a:pt x="345" y="1075"/>
                  </a:lnTo>
                  <a:close/>
                  <a:moveTo>
                    <a:pt x="251" y="975"/>
                  </a:moveTo>
                  <a:lnTo>
                    <a:pt x="187" y="909"/>
                  </a:lnTo>
                  <a:lnTo>
                    <a:pt x="321" y="777"/>
                  </a:lnTo>
                  <a:lnTo>
                    <a:pt x="388" y="843"/>
                  </a:lnTo>
                  <a:lnTo>
                    <a:pt x="251" y="975"/>
                  </a:lnTo>
                  <a:close/>
                  <a:moveTo>
                    <a:pt x="156" y="876"/>
                  </a:moveTo>
                  <a:lnTo>
                    <a:pt x="92" y="810"/>
                  </a:lnTo>
                  <a:lnTo>
                    <a:pt x="229" y="678"/>
                  </a:lnTo>
                  <a:lnTo>
                    <a:pt x="293" y="744"/>
                  </a:lnTo>
                  <a:lnTo>
                    <a:pt x="156" y="876"/>
                  </a:lnTo>
                  <a:close/>
                  <a:moveTo>
                    <a:pt x="64" y="777"/>
                  </a:moveTo>
                  <a:lnTo>
                    <a:pt x="0" y="711"/>
                  </a:lnTo>
                  <a:lnTo>
                    <a:pt x="135" y="579"/>
                  </a:lnTo>
                  <a:lnTo>
                    <a:pt x="199" y="645"/>
                  </a:lnTo>
                  <a:lnTo>
                    <a:pt x="64" y="777"/>
                  </a:lnTo>
                  <a:close/>
                  <a:moveTo>
                    <a:pt x="1061" y="392"/>
                  </a:moveTo>
                  <a:lnTo>
                    <a:pt x="775" y="99"/>
                  </a:lnTo>
                  <a:lnTo>
                    <a:pt x="874" y="0"/>
                  </a:lnTo>
                  <a:lnTo>
                    <a:pt x="1160" y="295"/>
                  </a:lnTo>
                  <a:lnTo>
                    <a:pt x="1061" y="392"/>
                  </a:lnTo>
                  <a:close/>
                </a:path>
              </a:pathLst>
            </a:custGeom>
            <a:grpFill/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8AB40807-8937-4725-90A2-CCE879AF01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7750" y="3222625"/>
              <a:ext cx="1514475" cy="981075"/>
            </a:xfrm>
            <a:custGeom>
              <a:avLst/>
              <a:gdLst>
                <a:gd name="T0" fmla="*/ 0 w 954"/>
                <a:gd name="T1" fmla="*/ 0 h 618"/>
                <a:gd name="T2" fmla="*/ 175 w 954"/>
                <a:gd name="T3" fmla="*/ 170 h 618"/>
                <a:gd name="T4" fmla="*/ 879 w 954"/>
                <a:gd name="T5" fmla="*/ 240 h 618"/>
                <a:gd name="T6" fmla="*/ 954 w 954"/>
                <a:gd name="T7" fmla="*/ 318 h 618"/>
                <a:gd name="T8" fmla="*/ 954 w 954"/>
                <a:gd name="T9" fmla="*/ 340 h 618"/>
                <a:gd name="T10" fmla="*/ 898 w 954"/>
                <a:gd name="T11" fmla="*/ 394 h 618"/>
                <a:gd name="T12" fmla="*/ 876 w 954"/>
                <a:gd name="T13" fmla="*/ 394 h 618"/>
                <a:gd name="T14" fmla="*/ 579 w 954"/>
                <a:gd name="T15" fmla="*/ 545 h 618"/>
                <a:gd name="T16" fmla="*/ 650 w 954"/>
                <a:gd name="T17" fmla="*/ 618 h 618"/>
                <a:gd name="T18" fmla="*/ 668 w 954"/>
                <a:gd name="T19" fmla="*/ 618 h 618"/>
                <a:gd name="T20" fmla="*/ 720 w 954"/>
                <a:gd name="T21" fmla="*/ 569 h 618"/>
                <a:gd name="T22" fmla="*/ 720 w 954"/>
                <a:gd name="T23" fmla="*/ 547 h 618"/>
                <a:gd name="T24" fmla="*/ 553 w 954"/>
                <a:gd name="T25" fmla="*/ 375 h 618"/>
                <a:gd name="T26" fmla="*/ 709 w 954"/>
                <a:gd name="T27" fmla="*/ 222 h 618"/>
                <a:gd name="T28" fmla="*/ 876 w 954"/>
                <a:gd name="T29" fmla="*/ 394 h 618"/>
                <a:gd name="T30" fmla="*/ 876 w 954"/>
                <a:gd name="T31" fmla="*/ 415 h 618"/>
                <a:gd name="T32" fmla="*/ 820 w 954"/>
                <a:gd name="T33" fmla="*/ 472 h 618"/>
                <a:gd name="T34" fmla="*/ 798 w 954"/>
                <a:gd name="T35" fmla="*/ 472 h 618"/>
                <a:gd name="T36" fmla="*/ 631 w 954"/>
                <a:gd name="T37" fmla="*/ 300 h 618"/>
                <a:gd name="T38" fmla="*/ 798 w 954"/>
                <a:gd name="T39" fmla="*/ 472 h 618"/>
                <a:gd name="T40" fmla="*/ 798 w 954"/>
                <a:gd name="T41" fmla="*/ 493 h 618"/>
                <a:gd name="T42" fmla="*/ 739 w 954"/>
                <a:gd name="T43" fmla="*/ 547 h 618"/>
                <a:gd name="T44" fmla="*/ 720 w 954"/>
                <a:gd name="T45" fmla="*/ 547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54" h="618">
                  <a:moveTo>
                    <a:pt x="0" y="0"/>
                  </a:moveTo>
                  <a:lnTo>
                    <a:pt x="175" y="170"/>
                  </a:lnTo>
                  <a:moveTo>
                    <a:pt x="879" y="240"/>
                  </a:moveTo>
                  <a:lnTo>
                    <a:pt x="954" y="318"/>
                  </a:lnTo>
                  <a:lnTo>
                    <a:pt x="954" y="340"/>
                  </a:lnTo>
                  <a:lnTo>
                    <a:pt x="898" y="394"/>
                  </a:lnTo>
                  <a:lnTo>
                    <a:pt x="876" y="394"/>
                  </a:lnTo>
                  <a:moveTo>
                    <a:pt x="579" y="545"/>
                  </a:moveTo>
                  <a:lnTo>
                    <a:pt x="650" y="618"/>
                  </a:lnTo>
                  <a:lnTo>
                    <a:pt x="668" y="618"/>
                  </a:lnTo>
                  <a:lnTo>
                    <a:pt x="720" y="569"/>
                  </a:lnTo>
                  <a:lnTo>
                    <a:pt x="720" y="547"/>
                  </a:lnTo>
                  <a:lnTo>
                    <a:pt x="553" y="375"/>
                  </a:lnTo>
                  <a:moveTo>
                    <a:pt x="709" y="222"/>
                  </a:moveTo>
                  <a:lnTo>
                    <a:pt x="876" y="394"/>
                  </a:lnTo>
                  <a:lnTo>
                    <a:pt x="876" y="415"/>
                  </a:lnTo>
                  <a:lnTo>
                    <a:pt x="820" y="472"/>
                  </a:lnTo>
                  <a:lnTo>
                    <a:pt x="798" y="472"/>
                  </a:lnTo>
                  <a:moveTo>
                    <a:pt x="631" y="300"/>
                  </a:moveTo>
                  <a:lnTo>
                    <a:pt x="798" y="472"/>
                  </a:lnTo>
                  <a:lnTo>
                    <a:pt x="798" y="493"/>
                  </a:lnTo>
                  <a:lnTo>
                    <a:pt x="739" y="547"/>
                  </a:lnTo>
                  <a:lnTo>
                    <a:pt x="720" y="54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E3E90B7E-BF4B-4701-8946-B310D4E5C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924" y="4368500"/>
            <a:ext cx="783757" cy="78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FD970-4708-4EF0-9F51-1C23F158F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pl-PL" b="1" dirty="0">
                <a:solidFill>
                  <a:srgbClr val="FF0000"/>
                </a:solidFill>
                <a:ea typeface="ABBvoice Light" panose="020D0403020503020204" pitchFamily="34" charset="0"/>
                <a:cs typeface="ABBvoice Light" panose="020D0403020503020204" pitchFamily="34" charset="0"/>
              </a:rPr>
              <a:t>—</a:t>
            </a:r>
            <a:br>
              <a:rPr lang="pl-PL" b="1" dirty="0"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lang="de-CH" sz="2400" b="1" dirty="0"/>
              <a:t>Vorteile und Leistungen bei ABB Schweiz</a:t>
            </a:r>
            <a:br>
              <a:rPr lang="de-CH" b="1" dirty="0"/>
            </a:br>
            <a:r>
              <a:rPr lang="de-CH" sz="1800" dirty="0">
                <a:latin typeface="+mn-lt"/>
                <a:ea typeface="+mn-ea"/>
                <a:cs typeface="+mn-cs"/>
              </a:rPr>
              <a:t>für Mitarbeitende und Führungskräfte</a:t>
            </a:r>
            <a:br>
              <a:rPr lang="pl-PL" dirty="0"/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DB47C9-C054-4870-8E01-447D426179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986" y="2039072"/>
            <a:ext cx="1378759" cy="3827463"/>
          </a:xfrm>
        </p:spPr>
        <p:txBody>
          <a:bodyPr/>
          <a:lstStyle/>
          <a:p>
            <a:pPr algn="ctr"/>
            <a:r>
              <a:rPr lang="en-US" b="1" dirty="0"/>
              <a:t>Fitness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CHF 350 </a:t>
            </a:r>
            <a:r>
              <a:rPr lang="en-US" dirty="0" err="1"/>
              <a:t>oder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CHF 450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Migros</a:t>
            </a:r>
            <a:r>
              <a:rPr lang="en-US" dirty="0"/>
              <a:t> Fitness Aare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Fitnessraum</a:t>
            </a:r>
            <a:r>
              <a:rPr lang="en-US" dirty="0"/>
              <a:t> in </a:t>
            </a:r>
            <a:r>
              <a:rPr lang="en-US" dirty="0" err="1"/>
              <a:t>Untersiggenthal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b="1" dirty="0"/>
              <a:t>Gesundheit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Massage-Bett in </a:t>
            </a:r>
            <a:r>
              <a:rPr lang="en-US" dirty="0" err="1"/>
              <a:t>Untersiggenthal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Einmal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Monat </a:t>
            </a:r>
            <a:r>
              <a:rPr lang="en-US" dirty="0" err="1"/>
              <a:t>Früchte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Turgi</a:t>
            </a:r>
            <a:r>
              <a:rPr lang="en-US" dirty="0"/>
              <a:t>-Trails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Ifa</a:t>
            </a:r>
            <a:r>
              <a:rPr lang="en-US" dirty="0"/>
              <a:t> </a:t>
            </a:r>
            <a:r>
              <a:rPr lang="en-US" dirty="0" err="1"/>
              <a:t>Gesund-heitszentrum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D6898B5-A2AF-48E2-83E6-57AA18C98D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72038" y="2525475"/>
            <a:ext cx="1449175" cy="2830285"/>
          </a:xfrm>
        </p:spPr>
        <p:txBody>
          <a:bodyPr/>
          <a:lstStyle/>
          <a:p>
            <a:pPr algn="ctr"/>
            <a:r>
              <a:rPr lang="en-US" b="1" dirty="0" err="1"/>
              <a:t>Reka</a:t>
            </a:r>
            <a:r>
              <a:rPr lang="en-US" b="1" dirty="0"/>
              <a:t> Checks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20% </a:t>
            </a:r>
            <a:r>
              <a:rPr lang="en-US" dirty="0" err="1"/>
              <a:t>Vergünstigung</a:t>
            </a:r>
            <a:endParaRPr lang="en-US" dirty="0"/>
          </a:p>
          <a:p>
            <a:pPr algn="ctr"/>
            <a:r>
              <a:rPr lang="en-US" sz="800" dirty="0"/>
              <a:t>(</a:t>
            </a:r>
            <a:r>
              <a:rPr lang="en-US" sz="800" dirty="0" err="1"/>
              <a:t>bezahle</a:t>
            </a:r>
            <a:r>
              <a:rPr lang="en-US" sz="800" dirty="0"/>
              <a:t> CHF 800 und </a:t>
            </a:r>
            <a:r>
              <a:rPr lang="en-US" sz="800" dirty="0" err="1"/>
              <a:t>erhalte</a:t>
            </a:r>
            <a:r>
              <a:rPr lang="en-US" sz="800" dirty="0"/>
              <a:t> CHF 1.000)</a:t>
            </a:r>
            <a:endParaRPr lang="en-US" dirty="0"/>
          </a:p>
          <a:p>
            <a:pPr marL="180975"/>
            <a:endParaRPr lang="en-US" dirty="0"/>
          </a:p>
          <a:p>
            <a:pPr marL="180975"/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80975"/>
            <a:endParaRPr lang="en-US" sz="200" dirty="0"/>
          </a:p>
          <a:p>
            <a:pPr algn="ctr"/>
            <a:r>
              <a:rPr lang="en-US" b="1" dirty="0" err="1"/>
              <a:t>Öko</a:t>
            </a:r>
            <a:r>
              <a:rPr lang="en-US" b="1" dirty="0"/>
              <a:t>-Bonus und</a:t>
            </a:r>
            <a:br>
              <a:rPr lang="en-US" b="1" dirty="0"/>
            </a:br>
            <a:r>
              <a:rPr lang="en-US" b="1" dirty="0"/>
              <a:t>e-charging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CHF 400 </a:t>
            </a:r>
            <a:br>
              <a:rPr lang="en-US" dirty="0"/>
            </a:br>
            <a:r>
              <a:rPr lang="en-US" sz="800" dirty="0"/>
              <a:t>(</a:t>
            </a:r>
            <a:r>
              <a:rPr lang="en-US" sz="800" dirty="0" err="1"/>
              <a:t>Betrag</a:t>
            </a:r>
            <a:r>
              <a:rPr lang="en-US" sz="800" dirty="0"/>
              <a:t> </a:t>
            </a:r>
            <a:r>
              <a:rPr lang="en-US" sz="800" dirty="0" err="1"/>
              <a:t>kann</a:t>
            </a:r>
            <a:r>
              <a:rPr lang="en-US" sz="800" dirty="0"/>
              <a:t> </a:t>
            </a:r>
            <a:r>
              <a:rPr lang="en-US" sz="800" dirty="0" err="1"/>
              <a:t>variieren</a:t>
            </a:r>
            <a:r>
              <a:rPr lang="en-US" sz="8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Kostenloses Auf-laden von E-Autos und E-Bikes </a:t>
            </a:r>
            <a:r>
              <a:rPr lang="en-US" dirty="0"/>
              <a:t>in </a:t>
            </a:r>
            <a:r>
              <a:rPr lang="en-US" dirty="0" err="1"/>
              <a:t>Untersiggenthal</a:t>
            </a:r>
            <a:endParaRPr lang="en-US" dirty="0"/>
          </a:p>
          <a:p>
            <a:pPr marL="180975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7BDA517-67E7-4AC7-BD5E-861567ECDD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590329" y="2013409"/>
            <a:ext cx="1395424" cy="3124636"/>
          </a:xfrm>
        </p:spPr>
        <p:txBody>
          <a:bodyPr/>
          <a:lstStyle/>
          <a:p>
            <a:pPr algn="ctr"/>
            <a:r>
              <a:rPr lang="en-US" b="1" dirty="0" err="1"/>
              <a:t>Sozialberatung</a:t>
            </a:r>
            <a:r>
              <a:rPr lang="en-US" b="1" dirty="0"/>
              <a:t> und Employee Assistance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Kostenlose Aus-</a:t>
            </a:r>
            <a:r>
              <a:rPr lang="de-DE" dirty="0" err="1"/>
              <a:t>kunft</a:t>
            </a:r>
            <a:r>
              <a:rPr lang="de-DE" dirty="0"/>
              <a:t> und Hilfe-stellung für private und  berufliche Angelegenheiten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  <a:p>
            <a:pPr algn="ctr"/>
            <a:r>
              <a:rPr lang="en-US" b="1" dirty="0" err="1"/>
              <a:t>Mitarbeitende</a:t>
            </a:r>
            <a:r>
              <a:rPr lang="en-US" b="1" dirty="0"/>
              <a:t> </a:t>
            </a:r>
            <a:r>
              <a:rPr lang="en-US" b="1" dirty="0" err="1"/>
              <a:t>werben</a:t>
            </a:r>
            <a:r>
              <a:rPr lang="en-US" b="1" dirty="0"/>
              <a:t> </a:t>
            </a:r>
            <a:r>
              <a:rPr lang="en-US" b="1" dirty="0" err="1"/>
              <a:t>Mitarbeitende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CHF 1’500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Anstellung</a:t>
            </a:r>
            <a:br>
              <a:rPr lang="en-US" b="1" dirty="0"/>
            </a:b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B49A947-15F8-409C-B0D4-E7C042925C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87441" y="2109658"/>
            <a:ext cx="1474371" cy="3751199"/>
          </a:xfrm>
        </p:spPr>
        <p:txBody>
          <a:bodyPr/>
          <a:lstStyle/>
          <a:p>
            <a:pPr algn="ctr"/>
            <a:r>
              <a:rPr lang="en-US" b="1" dirty="0" err="1"/>
              <a:t>Elternzeit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16 </a:t>
            </a:r>
            <a:r>
              <a:rPr lang="en-US" dirty="0" err="1"/>
              <a:t>Wochen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erste</a:t>
            </a:r>
            <a:r>
              <a:rPr lang="en-US" dirty="0"/>
              <a:t> </a:t>
            </a:r>
            <a:r>
              <a:rPr lang="en-US" dirty="0" err="1"/>
              <a:t>Bezugsperson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100% </a:t>
            </a:r>
            <a:r>
              <a:rPr lang="en-US" dirty="0" err="1"/>
              <a:t>Salär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4 </a:t>
            </a:r>
            <a:r>
              <a:rPr lang="en-US" dirty="0" err="1"/>
              <a:t>Wochen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Bezugsperson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100% </a:t>
            </a:r>
            <a:r>
              <a:rPr lang="en-US" dirty="0" err="1"/>
              <a:t>Salär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sz="300" b="1" dirty="0"/>
          </a:p>
          <a:p>
            <a:endParaRPr lang="en-US" sz="500" b="1" dirty="0"/>
          </a:p>
          <a:p>
            <a:pPr algn="ctr"/>
            <a:r>
              <a:rPr lang="en-US" b="1" dirty="0" err="1"/>
              <a:t>MyDiscounts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Flottenrabatte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Digitec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Swisscom Abo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Fielmann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eBikes</a:t>
            </a:r>
            <a:r>
              <a:rPr lang="en-US" dirty="0"/>
              <a:t> etc.</a:t>
            </a:r>
          </a:p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67424E3-CDB2-4B63-B551-169052B9D7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2505" y="2812253"/>
            <a:ext cx="1449176" cy="2944858"/>
          </a:xfrm>
        </p:spPr>
        <p:txBody>
          <a:bodyPr/>
          <a:lstStyle/>
          <a:p>
            <a:pPr algn="ctr"/>
            <a:r>
              <a:rPr lang="en-US" b="1" dirty="0" err="1"/>
              <a:t>Kantine</a:t>
            </a:r>
            <a:endParaRPr lang="en-US" b="1" dirty="0"/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dirty="0" err="1"/>
              <a:t>Spezialpreise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spcBef>
                <a:spcPts val="0"/>
              </a:spcBef>
            </a:pPr>
            <a:br>
              <a:rPr lang="en-US" b="1" dirty="0"/>
            </a:br>
            <a:endParaRPr lang="en-US" b="1" dirty="0"/>
          </a:p>
          <a:p>
            <a:pPr algn="ctr">
              <a:spcBef>
                <a:spcPts val="0"/>
              </a:spcBef>
            </a:pPr>
            <a:br>
              <a:rPr lang="en-US" sz="1200" b="1" dirty="0"/>
            </a:br>
            <a:r>
              <a:rPr lang="en-US" b="1" dirty="0"/>
              <a:t>Training und </a:t>
            </a:r>
            <a:r>
              <a:rPr lang="en-US" b="1" dirty="0" err="1"/>
              <a:t>Ausbildung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ABB interne </a:t>
            </a:r>
            <a:r>
              <a:rPr lang="en-US" dirty="0" err="1"/>
              <a:t>Kurse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Leadership Learning Ecosystem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Sprachkurse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Externe</a:t>
            </a:r>
            <a:r>
              <a:rPr lang="en-US" dirty="0"/>
              <a:t> </a:t>
            </a:r>
            <a:r>
              <a:rPr lang="en-US" dirty="0" err="1"/>
              <a:t>Kurse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5FFF13-4869-4D9C-BF96-21F086544A6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96748" y="2422857"/>
            <a:ext cx="1395424" cy="2768436"/>
          </a:xfrm>
        </p:spPr>
        <p:txBody>
          <a:bodyPr/>
          <a:lstStyle/>
          <a:p>
            <a:pPr algn="ctr"/>
            <a:r>
              <a:rPr lang="en-US" b="1" dirty="0" err="1"/>
              <a:t>Betriebsferien</a:t>
            </a:r>
            <a:r>
              <a:rPr lang="en-US" b="1" dirty="0"/>
              <a:t> </a:t>
            </a:r>
            <a:r>
              <a:rPr lang="en-US" b="1" dirty="0" err="1"/>
              <a:t>zu</a:t>
            </a:r>
            <a:r>
              <a:rPr lang="en-US" b="1" dirty="0"/>
              <a:t> </a:t>
            </a:r>
            <a:r>
              <a:rPr lang="en-US" b="1" dirty="0" err="1"/>
              <a:t>Weihnachten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Zusätzliche</a:t>
            </a:r>
            <a:r>
              <a:rPr lang="en-US" dirty="0"/>
              <a:t> </a:t>
            </a:r>
            <a:r>
              <a:rPr lang="en-US" dirty="0" err="1"/>
              <a:t>Ferien-tage</a:t>
            </a:r>
            <a:r>
              <a:rPr lang="en-US" dirty="0"/>
              <a:t> </a:t>
            </a:r>
            <a:r>
              <a:rPr lang="en-US" dirty="0" err="1"/>
              <a:t>gewährt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sz="300" dirty="0"/>
          </a:p>
          <a:p>
            <a:pPr algn="ctr"/>
            <a:r>
              <a:rPr lang="en-US" b="1" dirty="0"/>
              <a:t>Employee Share Plan (ESAP)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Kauf von ABB-Aktien zum Vorjahrespreis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E11B6-256B-4306-8D85-3EC62D55FBAF}"/>
              </a:ext>
            </a:extLst>
          </p:cNvPr>
          <p:cNvSpPr txBox="1"/>
          <p:nvPr/>
        </p:nvSpPr>
        <p:spPr bwMode="gray">
          <a:xfrm>
            <a:off x="516836" y="6071386"/>
            <a:ext cx="11065564" cy="536361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Weitere Vorteile und Leistungen für verschiedene Produkte und Dienstleistungen auf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MyDiscounts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(abb.com)</a:t>
            </a: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50979189-C614-4C16-AD8F-B61D78C74124}"/>
              </a:ext>
            </a:extLst>
          </p:cNvPr>
          <p:cNvSpPr txBox="1">
            <a:spLocks/>
          </p:cNvSpPr>
          <p:nvPr/>
        </p:nvSpPr>
        <p:spPr bwMode="gray">
          <a:xfrm>
            <a:off x="5313097" y="2690937"/>
            <a:ext cx="1395424" cy="243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ABB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Kinderkrippen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171450" marR="0" lvl="0" indent="-17145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Spezielle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Tarife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für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 ABB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Mitarbeitende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171450" marR="0" lvl="0" indent="-17145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</a:b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</a:b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Weihnachtsgeld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für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 Kinder</a:t>
            </a:r>
          </a:p>
          <a:p>
            <a:pPr marL="171450" marR="0" lvl="0" indent="-171450" algn="ct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CHF 300/CHF 400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(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bis zu einem Monats-gehalt von CHF 6.000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)</a:t>
            </a:r>
          </a:p>
          <a:p>
            <a:pPr marL="171450" marR="0" lvl="0" indent="-17145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pic>
        <p:nvPicPr>
          <p:cNvPr id="39" name="Picture 2" descr="ABB_picto_48x48_08_workout_0390">
            <a:extLst>
              <a:ext uri="{FF2B5EF4-FFF2-40B4-BE49-F238E27FC236}">
                <a16:creationId xmlns:a16="http://schemas.microsoft.com/office/drawing/2014/main" id="{01F9A0F8-A66D-43D0-BF55-B183C9AC0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2" y="3489749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579F353-28C3-4322-93D8-377671EF3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6030" y="3435385"/>
            <a:ext cx="504000" cy="504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5495776-1115-42AE-8F5F-93D91325A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7530" y="3469466"/>
            <a:ext cx="504000" cy="504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44E9C05-C975-4242-B9E1-2D02A0083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72626" y="3464507"/>
            <a:ext cx="504000" cy="504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54FD5B9-D16C-4AC0-8D6D-F6047DD5B6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83037" y="3461512"/>
            <a:ext cx="504000" cy="504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2F55BE0-A25F-47AC-B649-EE96B0F535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56186" y="3426676"/>
            <a:ext cx="504000" cy="5040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3CB7062-EF7E-4520-825A-9729557282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67674" y="3438380"/>
            <a:ext cx="50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2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81EA5622-8B6F-45E9-8C7E-30E0D61E2185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 rotWithShape="1">
          <a:blip r:embed="rId2"/>
          <a:srcRect b="12222"/>
          <a:stretch/>
        </p:blipFill>
        <p:spPr>
          <a:xfrm>
            <a:off x="7724511" y="1940697"/>
            <a:ext cx="2653241" cy="3493452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2C42290E-C8AC-4B7E-B35C-FF026B888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Angestelltenrat</a:t>
            </a:r>
            <a:endParaRPr lang="de-CH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B9A0539-672E-416D-91B5-63624811FD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de-CH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459F46-DF6B-4509-98DE-146BE4D816E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0611517-614C-4B4D-AB44-367E4E99FD8B}" type="datetime4">
              <a:rPr lang="de-CH" smtClean="0"/>
              <a:t>29. April 2022</a:t>
            </a:fld>
            <a:endParaRPr lang="de-CH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F3ED0E1-A7C1-48BA-A449-9F2722DB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/>
              <a:t>Slide </a:t>
            </a:r>
            <a:fld id="{619F89D8-7AE3-494A-97F3-03D680869632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95CC0515-204E-4A8F-8A1A-9245ABA6645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CH" dirty="0"/>
              <a:t>Untersiggenthal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C2C3B0-BD93-4B10-A953-28D8880105CE}"/>
              </a:ext>
            </a:extLst>
          </p:cNvPr>
          <p:cNvSpPr txBox="1"/>
          <p:nvPr/>
        </p:nvSpPr>
        <p:spPr bwMode="gray">
          <a:xfrm>
            <a:off x="7720952" y="5553216"/>
            <a:ext cx="2656800" cy="3705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algn="ctr"/>
            <a:r>
              <a:rPr lang="de-CH" sz="1400"/>
              <a:t>Rada Maric</a:t>
            </a:r>
          </a:p>
          <a:p>
            <a:pPr algn="ctr"/>
            <a:r>
              <a:rPr lang="de-CH" sz="1000"/>
              <a:t>MO</a:t>
            </a:r>
            <a:endParaRPr lang="de-CH" sz="1000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86C8056-4D51-444D-9D8B-11334E19AD2C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 rotWithShape="1">
          <a:blip r:embed="rId3"/>
          <a:srcRect b="12222"/>
          <a:stretch/>
        </p:blipFill>
        <p:spPr>
          <a:xfrm>
            <a:off x="1641084" y="1940697"/>
            <a:ext cx="2985282" cy="3493452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92B2E4-5DF2-4124-A6D1-CE8F319C73C0}"/>
              </a:ext>
            </a:extLst>
          </p:cNvPr>
          <p:cNvSpPr txBox="1"/>
          <p:nvPr/>
        </p:nvSpPr>
        <p:spPr bwMode="gray">
          <a:xfrm>
            <a:off x="1641084" y="5550041"/>
            <a:ext cx="2985282" cy="3705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algn="ctr"/>
            <a:r>
              <a:rPr lang="de-CH" sz="1400" dirty="0"/>
              <a:t>Maik Schweizer </a:t>
            </a:r>
          </a:p>
          <a:p>
            <a:pPr algn="ctr"/>
            <a:r>
              <a:rPr lang="de-CH" sz="1000" dirty="0"/>
              <a:t>PAEN</a:t>
            </a:r>
          </a:p>
        </p:txBody>
      </p:sp>
    </p:spTree>
    <p:extLst>
      <p:ext uri="{BB962C8B-B14F-4D97-AF65-F5344CB8AC3E}">
        <p14:creationId xmlns:p14="http://schemas.microsoft.com/office/powerpoint/2010/main" val="40660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A4187-513F-4D2D-A48B-B2AFC8DED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3255B-FA32-4A92-A684-AF66E0B35DC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4064434-E0DB-45C0-856F-3A928AC17331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B969F-C49A-42A6-9CF0-F0A574FE0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9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8C6B88C-90C7-4FAF-894E-429D7CF65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9" t="5511" r="2498"/>
          <a:stretch/>
        </p:blipFill>
        <p:spPr>
          <a:xfrm>
            <a:off x="331676" y="2434717"/>
            <a:ext cx="1764000" cy="18972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CDC465-D56F-481D-854A-F0A5B8198C1D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 rotWithShape="1">
          <a:blip r:embed="rId3"/>
          <a:srcRect l="20710" r="9048"/>
          <a:stretch/>
        </p:blipFill>
        <p:spPr>
          <a:xfrm>
            <a:off x="2775672" y="2438995"/>
            <a:ext cx="1764000" cy="1674201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459F46-DF6B-4509-98DE-146BE4D816E1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0611517-614C-4B4D-AB44-367E4E99FD8B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B9A0539-672E-416D-91B5-63624811FD0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F3ED0E1-A7C1-48BA-A449-9F2722DB05CD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95CC0515-204E-4A8F-8A1A-9245ABA6645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You can find us in Gusti 1, 5</a:t>
            </a:r>
            <a:r>
              <a:rPr lang="en-US" baseline="30000" dirty="0"/>
              <a:t>th</a:t>
            </a:r>
            <a:r>
              <a:rPr lang="en-US" dirty="0"/>
              <a:t> floor Motion and 4</a:t>
            </a:r>
            <a:r>
              <a:rPr lang="en-US" baseline="30000" dirty="0"/>
              <a:t>th</a:t>
            </a:r>
            <a:r>
              <a:rPr lang="en-US" dirty="0"/>
              <a:t> floor PAEN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C42290E-C8AC-4B7E-B35C-FF026B888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HR Business Partner </a:t>
            </a:r>
          </a:p>
        </p:txBody>
      </p:sp>
      <p:pic>
        <p:nvPicPr>
          <p:cNvPr id="16" name="Content Placeholder 35">
            <a:extLst>
              <a:ext uri="{FF2B5EF4-FFF2-40B4-BE49-F238E27FC236}">
                <a16:creationId xmlns:a16="http://schemas.microsoft.com/office/drawing/2014/main" id="{63EB3A41-485C-4AE2-85A9-E78357FA443F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 rotWithShape="1">
          <a:blip r:embed="rId4"/>
          <a:srcRect t="6989" b="6939"/>
          <a:stretch/>
        </p:blipFill>
        <p:spPr>
          <a:xfrm>
            <a:off x="7653916" y="2438400"/>
            <a:ext cx="1764000" cy="1837354"/>
          </a:xfrm>
        </p:spPr>
      </p:pic>
      <p:pic>
        <p:nvPicPr>
          <p:cNvPr id="17" name="Content Placeholder 31">
            <a:extLst>
              <a:ext uri="{FF2B5EF4-FFF2-40B4-BE49-F238E27FC236}">
                <a16:creationId xmlns:a16="http://schemas.microsoft.com/office/drawing/2014/main" id="{C306B9AD-5A0B-44E8-B8F5-54F2195D6E6B}"/>
              </a:ext>
            </a:extLst>
          </p:cNvPr>
          <p:cNvPicPr>
            <a:picLocks noGrp="1" noChangeAspect="1"/>
          </p:cNvPicPr>
          <p:nvPr>
            <p:ph sz="quarter" idx="29"/>
          </p:nvPr>
        </p:nvPicPr>
        <p:blipFill rotWithShape="1">
          <a:blip r:embed="rId5"/>
          <a:srcRect l="24325" t="6416" r="13740"/>
          <a:stretch/>
        </p:blipFill>
        <p:spPr>
          <a:xfrm>
            <a:off x="10093038" y="2434717"/>
            <a:ext cx="1762418" cy="177534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3D28D2-682C-4BD6-8847-834FDA0B6853}"/>
              </a:ext>
            </a:extLst>
          </p:cNvPr>
          <p:cNvSpPr txBox="1"/>
          <p:nvPr/>
        </p:nvSpPr>
        <p:spPr bwMode="gray">
          <a:xfrm>
            <a:off x="336549" y="3989611"/>
            <a:ext cx="1764000" cy="7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72000" rIns="0" bIns="72000" rtlCol="0" anchor="t">
            <a:noAutofit/>
          </a:bodyPr>
          <a:lstStyle/>
          <a:p>
            <a:pPr algn="ctr"/>
            <a:r>
              <a:rPr lang="en-US" sz="1400" dirty="0"/>
              <a:t>Nicole Kamm Steiner </a:t>
            </a:r>
          </a:p>
          <a:p>
            <a:pPr algn="ctr"/>
            <a:r>
              <a:rPr lang="en-US" sz="1000" dirty="0"/>
              <a:t>Lead HR Business Partner MO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B22861-5E8C-40EF-9D1A-D9AD7F9AED7E}"/>
              </a:ext>
            </a:extLst>
          </p:cNvPr>
          <p:cNvSpPr txBox="1"/>
          <p:nvPr/>
        </p:nvSpPr>
        <p:spPr bwMode="gray">
          <a:xfrm>
            <a:off x="2774084" y="3989611"/>
            <a:ext cx="1765588" cy="7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algn="ctr"/>
            <a:r>
              <a:rPr lang="en-US" sz="1400" dirty="0"/>
              <a:t>Martina Dunand</a:t>
            </a:r>
          </a:p>
          <a:p>
            <a:pPr algn="ctr"/>
            <a:r>
              <a:rPr lang="en-US" sz="1000" dirty="0"/>
              <a:t>HR Business Partner MOSD/MOSE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92B2E4-5DF2-4124-A6D1-CE8F319C73C0}"/>
              </a:ext>
            </a:extLst>
          </p:cNvPr>
          <p:cNvSpPr txBox="1"/>
          <p:nvPr/>
        </p:nvSpPr>
        <p:spPr bwMode="gray">
          <a:xfrm>
            <a:off x="7652328" y="3989611"/>
            <a:ext cx="1764000" cy="7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algn="ctr"/>
            <a:r>
              <a:rPr lang="en-US" sz="1400" dirty="0"/>
              <a:t>Michael Kalb </a:t>
            </a:r>
          </a:p>
          <a:p>
            <a:pPr algn="ctr"/>
            <a:r>
              <a:rPr lang="en-US" sz="1000" dirty="0"/>
              <a:t>HR Business Partner</a:t>
            </a:r>
          </a:p>
          <a:p>
            <a:pPr algn="ctr"/>
            <a:r>
              <a:rPr lang="en-US" sz="1000" dirty="0"/>
              <a:t>MOTR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884575-3812-4E4F-8474-476E82A68621}"/>
              </a:ext>
            </a:extLst>
          </p:cNvPr>
          <p:cNvSpPr txBox="1"/>
          <p:nvPr/>
        </p:nvSpPr>
        <p:spPr bwMode="gray">
          <a:xfrm>
            <a:off x="5214794" y="3989611"/>
            <a:ext cx="1764000" cy="7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algn="ctr"/>
            <a:r>
              <a:rPr lang="en-US" sz="1400" dirty="0"/>
              <a:t>Vera Keller</a:t>
            </a:r>
          </a:p>
          <a:p>
            <a:pPr algn="ctr"/>
            <a:r>
              <a:rPr lang="en-US" sz="1000" dirty="0"/>
              <a:t>HR Business Partner</a:t>
            </a:r>
            <a:br>
              <a:rPr lang="en-US" sz="1000" dirty="0"/>
            </a:br>
            <a:r>
              <a:rPr lang="en-US" sz="1000" dirty="0"/>
              <a:t>MO Site/LSU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C2C3B0-BD93-4B10-A953-28D8880105CE}"/>
              </a:ext>
            </a:extLst>
          </p:cNvPr>
          <p:cNvSpPr txBox="1"/>
          <p:nvPr/>
        </p:nvSpPr>
        <p:spPr bwMode="gray">
          <a:xfrm>
            <a:off x="10093038" y="3989611"/>
            <a:ext cx="1764000" cy="7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algn="ctr"/>
            <a:r>
              <a:rPr lang="en-US" sz="1400" dirty="0"/>
              <a:t>Esther Kühne</a:t>
            </a:r>
          </a:p>
          <a:p>
            <a:pPr algn="ctr"/>
            <a:r>
              <a:rPr lang="en-US" sz="1000" dirty="0"/>
              <a:t>HR Business Partner </a:t>
            </a:r>
          </a:p>
          <a:p>
            <a:pPr algn="ctr"/>
            <a:r>
              <a:rPr lang="en-US" sz="1000" dirty="0"/>
              <a:t>PAEN</a:t>
            </a:r>
          </a:p>
        </p:txBody>
      </p:sp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938E0B4-C0D9-4A50-B183-BB4672659A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24" t="8210" r="29393" b="32360"/>
          <a:stretch/>
        </p:blipFill>
        <p:spPr>
          <a:xfrm>
            <a:off x="5220350" y="2434717"/>
            <a:ext cx="1759235" cy="15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6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489594A-69C8-40A9-ABFE-152DC2D1B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 Overview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189C04B-E49B-451D-9AF8-57545EDB49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79D5601-F317-42FB-95DC-67BFAD649E6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717F15D-506D-49EF-9CE2-C0D267A1C972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F5984BF-38F8-4593-A3FF-34C9004A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807829-F0F1-48B2-8D56-804F5249B0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Everything about working at ABB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6FBAC-D9E4-47FD-9DA2-2B7C3BF81BB1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11650-9C2C-4ED4-9DC0-20DCDC99683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dirty="0"/>
              <a:t>Our HR portal "Working at ABB Switzerland" offers you all the relevant information about HR topics. It is available in </a:t>
            </a:r>
            <a:r>
              <a:rPr lang="en-US" dirty="0">
                <a:hlinkClick r:id="rId2"/>
              </a:rPr>
              <a:t>German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English</a:t>
            </a:r>
            <a:r>
              <a:rPr lang="en-US" dirty="0"/>
              <a:t> and is divided into four sub-topics each for employees and superiors. </a:t>
            </a:r>
          </a:p>
          <a:p>
            <a:pPr lvl="1"/>
            <a:r>
              <a:rPr lang="en-US" dirty="0"/>
              <a:t>To make it easier for you to find what you are looking for, you will find an alphabetical list of all relevant topics on the "</a:t>
            </a:r>
            <a:r>
              <a:rPr lang="en-US" dirty="0">
                <a:hlinkClick r:id="rId4"/>
              </a:rPr>
              <a:t>All topics at a glance</a:t>
            </a:r>
            <a:r>
              <a:rPr lang="en-US" dirty="0"/>
              <a:t>" page. </a:t>
            </a:r>
          </a:p>
          <a:p>
            <a:pPr lvl="1"/>
            <a:r>
              <a:rPr lang="en-US" dirty="0"/>
              <a:t>Do you have any questions about HR or can't find what you are looking for? </a:t>
            </a:r>
          </a:p>
          <a:p>
            <a:pPr lvl="2"/>
            <a:r>
              <a:rPr lang="en-US" dirty="0"/>
              <a:t>Our GBS HR Operational Services team will be happy to help you via </a:t>
            </a:r>
            <a:r>
              <a:rPr lang="en-US" dirty="0">
                <a:hlinkClick r:id="rId5"/>
              </a:rPr>
              <a:t>Ask HR</a:t>
            </a:r>
            <a:r>
              <a:rPr lang="en-US" dirty="0"/>
              <a:t> or by phone +41 58 585 11 77 from Monday to Friday between 08:00 and 17:00.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0726141F-D3F1-4551-882F-12C4F94B4FE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HR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63EF1-14D9-4AA5-A573-13952A892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928" y="1904525"/>
            <a:ext cx="6935485" cy="40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680D8D-A0A9-4D28-820A-F91BB733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 Organization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2F5BB9D-899D-44C8-ACF1-0C297B6C1F2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solidFill>
            <a:schemeClr val="bg1">
              <a:lumMod val="85000"/>
            </a:schemeClr>
          </a:solidFill>
        </p:spPr>
        <p:txBody>
          <a:bodyPr tIns="72000" anchor="t" anchorCtr="0"/>
          <a:lstStyle/>
          <a:p>
            <a:pPr marL="358775" indent="-269875">
              <a:tabLst>
                <a:tab pos="2151063" algn="l"/>
              </a:tabLst>
            </a:pPr>
            <a:r>
              <a:rPr lang="en-US" b="1" dirty="0"/>
              <a:t>HR Business Partner </a:t>
            </a:r>
          </a:p>
          <a:p>
            <a:pPr marL="358775" lvl="1" indent="-269875">
              <a:tabLst>
                <a:tab pos="2151063" algn="l"/>
              </a:tabLst>
            </a:pPr>
            <a:r>
              <a:rPr lang="en-US" dirty="0"/>
              <a:t>Support the businesses in key strategic and operational decision-making related to HR </a:t>
            </a:r>
          </a:p>
          <a:p>
            <a:pPr marL="358775" lvl="1" indent="-269875">
              <a:tabLst>
                <a:tab pos="2151063" algn="l"/>
              </a:tabLst>
            </a:pPr>
            <a:r>
              <a:rPr lang="en-US" dirty="0"/>
              <a:t>Supporting line managers with people related topics and case management 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A8D82F9-9C51-4927-9D38-A351626AC26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solidFill>
            <a:schemeClr val="bg1">
              <a:lumMod val="85000"/>
            </a:schemeClr>
          </a:solidFill>
        </p:spPr>
        <p:txBody>
          <a:bodyPr tIns="180000" anchor="ctr" anchorCtr="0"/>
          <a:lstStyle/>
          <a:p>
            <a:pPr marL="358775" indent="-269875">
              <a:tabLst>
                <a:tab pos="357188" algn="l"/>
                <a:tab pos="2151063" algn="l"/>
              </a:tabLst>
            </a:pPr>
            <a:r>
              <a:rPr lang="en-US" b="1" dirty="0"/>
              <a:t>GBS HR Operational Services</a:t>
            </a:r>
          </a:p>
          <a:p>
            <a:pPr marL="358775" lvl="1" indent="-269875">
              <a:tabLst>
                <a:tab pos="357188" algn="l"/>
                <a:tab pos="2151063" algn="l"/>
              </a:tabLst>
            </a:pPr>
            <a:r>
              <a:rPr lang="en-US" dirty="0"/>
              <a:t>Execute HR transactional services for administrative topics e.g. salary </a:t>
            </a:r>
          </a:p>
          <a:p>
            <a:pPr marL="358775" lvl="1" indent="-269875">
              <a:tabLst>
                <a:tab pos="357188" algn="l"/>
                <a:tab pos="2151063" algn="l"/>
              </a:tabLst>
            </a:pPr>
            <a:r>
              <a:rPr lang="en-US" dirty="0"/>
              <a:t>Hotline: 51177 and HR Portal including </a:t>
            </a:r>
            <a:r>
              <a:rPr lang="en-US" dirty="0">
                <a:hlinkClick r:id="rId2"/>
              </a:rPr>
              <a:t>Ask HR Ticket Tool </a:t>
            </a:r>
            <a:br>
              <a:rPr lang="en-US" dirty="0"/>
            </a:b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2E2E493-5A4F-498E-A9F6-42F23E4F6EE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solidFill>
            <a:schemeClr val="bg1">
              <a:lumMod val="85000"/>
            </a:schemeClr>
          </a:solidFill>
        </p:spPr>
        <p:txBody>
          <a:bodyPr vert="horz" lIns="0" tIns="72000" rIns="0" bIns="0" rtlCol="0">
            <a:noAutofit/>
          </a:bodyPr>
          <a:lstStyle/>
          <a:p>
            <a:pPr marL="358775" indent="-269875">
              <a:tabLst>
                <a:tab pos="357188" algn="l"/>
                <a:tab pos="2151063" algn="l"/>
              </a:tabLst>
            </a:pPr>
            <a:r>
              <a:rPr lang="en-US" b="1" dirty="0"/>
              <a:t>GBS HR EXPERT SERVICES</a:t>
            </a:r>
          </a:p>
          <a:p>
            <a:pPr marL="358775" lvl="1" indent="-269875">
              <a:tabLst>
                <a:tab pos="357188" algn="l"/>
                <a:tab pos="2151063" algn="l"/>
              </a:tabLst>
            </a:pPr>
            <a:r>
              <a:rPr lang="en-US" dirty="0"/>
              <a:t>Design and delivery of end-to-end processes based on corporate HR strategy </a:t>
            </a:r>
          </a:p>
          <a:p>
            <a:pPr marL="358775" lvl="1" indent="-269875">
              <a:tabLst>
                <a:tab pos="357188" algn="l"/>
                <a:tab pos="2151063" algn="l"/>
              </a:tabLst>
            </a:pPr>
            <a:r>
              <a:rPr lang="en-US" dirty="0"/>
              <a:t>e.g. Recruiting through Talent Partner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82219CF-91A0-420B-98A4-70C868750EAC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3"/>
          <a:stretch>
            <a:fillRect/>
          </a:stretch>
        </p:blipFill>
        <p:spPr>
          <a:xfrm>
            <a:off x="783431" y="1931988"/>
            <a:ext cx="1016000" cy="10160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EB151E-7FFC-496A-9F7D-55F82081EA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Administrative topics are handled via our GBS HR Operational Services. </a:t>
            </a:r>
          </a:p>
          <a:p>
            <a:r>
              <a:rPr lang="en-US" dirty="0"/>
              <a:t>For other matters reach out to your line manager first or consolidate your HR Business Partner.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4EBE8-AE51-416C-9F52-F956FC1BB68D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DED11F41-F59E-4148-82B4-D5604C9DFCBD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1BB27-E56C-4906-A137-4B800A4A2F17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3D9C-C67D-4892-A896-49E087B415E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01E069-53F5-4835-A6BB-CCAF99C938B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People, Culture and Organization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2403C9-938A-4480-B21D-4A4513547355}"/>
              </a:ext>
            </a:extLst>
          </p:cNvPr>
          <p:cNvGrpSpPr>
            <a:grpSpLocks noChangeAspect="1"/>
          </p:cNvGrpSpPr>
          <p:nvPr/>
        </p:nvGrpSpPr>
        <p:grpSpPr>
          <a:xfrm>
            <a:off x="863390" y="3155118"/>
            <a:ext cx="936041" cy="900000"/>
            <a:chOff x="3587750" y="2573338"/>
            <a:chExt cx="1957388" cy="1706562"/>
          </a:xfrm>
          <a:solidFill>
            <a:schemeClr val="bg1">
              <a:lumMod val="85000"/>
            </a:schemeClr>
          </a:solidFill>
        </p:grpSpPr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EF782D6A-AE32-45F0-ADFC-47C49D092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3638" y="2573338"/>
              <a:ext cx="1841500" cy="1706562"/>
            </a:xfrm>
            <a:custGeom>
              <a:avLst/>
              <a:gdLst>
                <a:gd name="T0" fmla="*/ 475 w 1160"/>
                <a:gd name="T1" fmla="*/ 104 h 1075"/>
                <a:gd name="T2" fmla="*/ 754 w 1160"/>
                <a:gd name="T3" fmla="*/ 180 h 1075"/>
                <a:gd name="T4" fmla="*/ 990 w 1160"/>
                <a:gd name="T5" fmla="*/ 423 h 1075"/>
                <a:gd name="T6" fmla="*/ 791 w 1160"/>
                <a:gd name="T7" fmla="*/ 616 h 1075"/>
                <a:gd name="T8" fmla="*/ 506 w 1160"/>
                <a:gd name="T9" fmla="*/ 324 h 1075"/>
                <a:gd name="T10" fmla="*/ 447 w 1160"/>
                <a:gd name="T11" fmla="*/ 333 h 1075"/>
                <a:gd name="T12" fmla="*/ 369 w 1160"/>
                <a:gd name="T13" fmla="*/ 505 h 1075"/>
                <a:gd name="T14" fmla="*/ 244 w 1160"/>
                <a:gd name="T15" fmla="*/ 451 h 1075"/>
                <a:gd name="T16" fmla="*/ 385 w 1160"/>
                <a:gd name="T17" fmla="*/ 128 h 1075"/>
                <a:gd name="T18" fmla="*/ 475 w 1160"/>
                <a:gd name="T19" fmla="*/ 104 h 1075"/>
                <a:gd name="T20" fmla="*/ 345 w 1160"/>
                <a:gd name="T21" fmla="*/ 1075 h 1075"/>
                <a:gd name="T22" fmla="*/ 279 w 1160"/>
                <a:gd name="T23" fmla="*/ 1008 h 1075"/>
                <a:gd name="T24" fmla="*/ 416 w 1160"/>
                <a:gd name="T25" fmla="*/ 876 h 1075"/>
                <a:gd name="T26" fmla="*/ 480 w 1160"/>
                <a:gd name="T27" fmla="*/ 942 h 1075"/>
                <a:gd name="T28" fmla="*/ 345 w 1160"/>
                <a:gd name="T29" fmla="*/ 1075 h 1075"/>
                <a:gd name="T30" fmla="*/ 251 w 1160"/>
                <a:gd name="T31" fmla="*/ 975 h 1075"/>
                <a:gd name="T32" fmla="*/ 187 w 1160"/>
                <a:gd name="T33" fmla="*/ 909 h 1075"/>
                <a:gd name="T34" fmla="*/ 321 w 1160"/>
                <a:gd name="T35" fmla="*/ 777 h 1075"/>
                <a:gd name="T36" fmla="*/ 388 w 1160"/>
                <a:gd name="T37" fmla="*/ 843 h 1075"/>
                <a:gd name="T38" fmla="*/ 251 w 1160"/>
                <a:gd name="T39" fmla="*/ 975 h 1075"/>
                <a:gd name="T40" fmla="*/ 156 w 1160"/>
                <a:gd name="T41" fmla="*/ 876 h 1075"/>
                <a:gd name="T42" fmla="*/ 92 w 1160"/>
                <a:gd name="T43" fmla="*/ 810 h 1075"/>
                <a:gd name="T44" fmla="*/ 229 w 1160"/>
                <a:gd name="T45" fmla="*/ 678 h 1075"/>
                <a:gd name="T46" fmla="*/ 293 w 1160"/>
                <a:gd name="T47" fmla="*/ 744 h 1075"/>
                <a:gd name="T48" fmla="*/ 156 w 1160"/>
                <a:gd name="T49" fmla="*/ 876 h 1075"/>
                <a:gd name="T50" fmla="*/ 64 w 1160"/>
                <a:gd name="T51" fmla="*/ 777 h 1075"/>
                <a:gd name="T52" fmla="*/ 0 w 1160"/>
                <a:gd name="T53" fmla="*/ 711 h 1075"/>
                <a:gd name="T54" fmla="*/ 135 w 1160"/>
                <a:gd name="T55" fmla="*/ 579 h 1075"/>
                <a:gd name="T56" fmla="*/ 199 w 1160"/>
                <a:gd name="T57" fmla="*/ 645 h 1075"/>
                <a:gd name="T58" fmla="*/ 64 w 1160"/>
                <a:gd name="T59" fmla="*/ 777 h 1075"/>
                <a:gd name="T60" fmla="*/ 1061 w 1160"/>
                <a:gd name="T61" fmla="*/ 392 h 1075"/>
                <a:gd name="T62" fmla="*/ 775 w 1160"/>
                <a:gd name="T63" fmla="*/ 99 h 1075"/>
                <a:gd name="T64" fmla="*/ 874 w 1160"/>
                <a:gd name="T65" fmla="*/ 0 h 1075"/>
                <a:gd name="T66" fmla="*/ 1160 w 1160"/>
                <a:gd name="T67" fmla="*/ 295 h 1075"/>
                <a:gd name="T68" fmla="*/ 1061 w 1160"/>
                <a:gd name="T69" fmla="*/ 39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60" h="1075">
                  <a:moveTo>
                    <a:pt x="475" y="104"/>
                  </a:moveTo>
                  <a:lnTo>
                    <a:pt x="754" y="180"/>
                  </a:lnTo>
                  <a:lnTo>
                    <a:pt x="990" y="423"/>
                  </a:lnTo>
                  <a:lnTo>
                    <a:pt x="791" y="616"/>
                  </a:lnTo>
                  <a:lnTo>
                    <a:pt x="506" y="324"/>
                  </a:lnTo>
                  <a:lnTo>
                    <a:pt x="447" y="333"/>
                  </a:lnTo>
                  <a:lnTo>
                    <a:pt x="369" y="505"/>
                  </a:lnTo>
                  <a:lnTo>
                    <a:pt x="244" y="451"/>
                  </a:lnTo>
                  <a:lnTo>
                    <a:pt x="385" y="128"/>
                  </a:lnTo>
                  <a:lnTo>
                    <a:pt x="475" y="104"/>
                  </a:lnTo>
                  <a:close/>
                  <a:moveTo>
                    <a:pt x="345" y="1075"/>
                  </a:moveTo>
                  <a:lnTo>
                    <a:pt x="279" y="1008"/>
                  </a:lnTo>
                  <a:lnTo>
                    <a:pt x="416" y="876"/>
                  </a:lnTo>
                  <a:lnTo>
                    <a:pt x="480" y="942"/>
                  </a:lnTo>
                  <a:lnTo>
                    <a:pt x="345" y="1075"/>
                  </a:lnTo>
                  <a:close/>
                  <a:moveTo>
                    <a:pt x="251" y="975"/>
                  </a:moveTo>
                  <a:lnTo>
                    <a:pt x="187" y="909"/>
                  </a:lnTo>
                  <a:lnTo>
                    <a:pt x="321" y="777"/>
                  </a:lnTo>
                  <a:lnTo>
                    <a:pt x="388" y="843"/>
                  </a:lnTo>
                  <a:lnTo>
                    <a:pt x="251" y="975"/>
                  </a:lnTo>
                  <a:close/>
                  <a:moveTo>
                    <a:pt x="156" y="876"/>
                  </a:moveTo>
                  <a:lnTo>
                    <a:pt x="92" y="810"/>
                  </a:lnTo>
                  <a:lnTo>
                    <a:pt x="229" y="678"/>
                  </a:lnTo>
                  <a:lnTo>
                    <a:pt x="293" y="744"/>
                  </a:lnTo>
                  <a:lnTo>
                    <a:pt x="156" y="876"/>
                  </a:lnTo>
                  <a:close/>
                  <a:moveTo>
                    <a:pt x="64" y="777"/>
                  </a:moveTo>
                  <a:lnTo>
                    <a:pt x="0" y="711"/>
                  </a:lnTo>
                  <a:lnTo>
                    <a:pt x="135" y="579"/>
                  </a:lnTo>
                  <a:lnTo>
                    <a:pt x="199" y="645"/>
                  </a:lnTo>
                  <a:lnTo>
                    <a:pt x="64" y="777"/>
                  </a:lnTo>
                  <a:close/>
                  <a:moveTo>
                    <a:pt x="1061" y="392"/>
                  </a:moveTo>
                  <a:lnTo>
                    <a:pt x="775" y="99"/>
                  </a:lnTo>
                  <a:lnTo>
                    <a:pt x="874" y="0"/>
                  </a:lnTo>
                  <a:lnTo>
                    <a:pt x="1160" y="295"/>
                  </a:lnTo>
                  <a:lnTo>
                    <a:pt x="1061" y="392"/>
                  </a:lnTo>
                  <a:close/>
                </a:path>
              </a:pathLst>
            </a:custGeom>
            <a:grpFill/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8AB40807-8937-4725-90A2-CCE879AF01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7750" y="3222625"/>
              <a:ext cx="1514475" cy="981075"/>
            </a:xfrm>
            <a:custGeom>
              <a:avLst/>
              <a:gdLst>
                <a:gd name="T0" fmla="*/ 0 w 954"/>
                <a:gd name="T1" fmla="*/ 0 h 618"/>
                <a:gd name="T2" fmla="*/ 175 w 954"/>
                <a:gd name="T3" fmla="*/ 170 h 618"/>
                <a:gd name="T4" fmla="*/ 879 w 954"/>
                <a:gd name="T5" fmla="*/ 240 h 618"/>
                <a:gd name="T6" fmla="*/ 954 w 954"/>
                <a:gd name="T7" fmla="*/ 318 h 618"/>
                <a:gd name="T8" fmla="*/ 954 w 954"/>
                <a:gd name="T9" fmla="*/ 340 h 618"/>
                <a:gd name="T10" fmla="*/ 898 w 954"/>
                <a:gd name="T11" fmla="*/ 394 h 618"/>
                <a:gd name="T12" fmla="*/ 876 w 954"/>
                <a:gd name="T13" fmla="*/ 394 h 618"/>
                <a:gd name="T14" fmla="*/ 579 w 954"/>
                <a:gd name="T15" fmla="*/ 545 h 618"/>
                <a:gd name="T16" fmla="*/ 650 w 954"/>
                <a:gd name="T17" fmla="*/ 618 h 618"/>
                <a:gd name="T18" fmla="*/ 668 w 954"/>
                <a:gd name="T19" fmla="*/ 618 h 618"/>
                <a:gd name="T20" fmla="*/ 720 w 954"/>
                <a:gd name="T21" fmla="*/ 569 h 618"/>
                <a:gd name="T22" fmla="*/ 720 w 954"/>
                <a:gd name="T23" fmla="*/ 547 h 618"/>
                <a:gd name="T24" fmla="*/ 553 w 954"/>
                <a:gd name="T25" fmla="*/ 375 h 618"/>
                <a:gd name="T26" fmla="*/ 709 w 954"/>
                <a:gd name="T27" fmla="*/ 222 h 618"/>
                <a:gd name="T28" fmla="*/ 876 w 954"/>
                <a:gd name="T29" fmla="*/ 394 h 618"/>
                <a:gd name="T30" fmla="*/ 876 w 954"/>
                <a:gd name="T31" fmla="*/ 415 h 618"/>
                <a:gd name="T32" fmla="*/ 820 w 954"/>
                <a:gd name="T33" fmla="*/ 472 h 618"/>
                <a:gd name="T34" fmla="*/ 798 w 954"/>
                <a:gd name="T35" fmla="*/ 472 h 618"/>
                <a:gd name="T36" fmla="*/ 631 w 954"/>
                <a:gd name="T37" fmla="*/ 300 h 618"/>
                <a:gd name="T38" fmla="*/ 798 w 954"/>
                <a:gd name="T39" fmla="*/ 472 h 618"/>
                <a:gd name="T40" fmla="*/ 798 w 954"/>
                <a:gd name="T41" fmla="*/ 493 h 618"/>
                <a:gd name="T42" fmla="*/ 739 w 954"/>
                <a:gd name="T43" fmla="*/ 547 h 618"/>
                <a:gd name="T44" fmla="*/ 720 w 954"/>
                <a:gd name="T45" fmla="*/ 547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54" h="618">
                  <a:moveTo>
                    <a:pt x="0" y="0"/>
                  </a:moveTo>
                  <a:lnTo>
                    <a:pt x="175" y="170"/>
                  </a:lnTo>
                  <a:moveTo>
                    <a:pt x="879" y="240"/>
                  </a:moveTo>
                  <a:lnTo>
                    <a:pt x="954" y="318"/>
                  </a:lnTo>
                  <a:lnTo>
                    <a:pt x="954" y="340"/>
                  </a:lnTo>
                  <a:lnTo>
                    <a:pt x="898" y="394"/>
                  </a:lnTo>
                  <a:lnTo>
                    <a:pt x="876" y="394"/>
                  </a:lnTo>
                  <a:moveTo>
                    <a:pt x="579" y="545"/>
                  </a:moveTo>
                  <a:lnTo>
                    <a:pt x="650" y="618"/>
                  </a:lnTo>
                  <a:lnTo>
                    <a:pt x="668" y="618"/>
                  </a:lnTo>
                  <a:lnTo>
                    <a:pt x="720" y="569"/>
                  </a:lnTo>
                  <a:lnTo>
                    <a:pt x="720" y="547"/>
                  </a:lnTo>
                  <a:lnTo>
                    <a:pt x="553" y="375"/>
                  </a:lnTo>
                  <a:moveTo>
                    <a:pt x="709" y="222"/>
                  </a:moveTo>
                  <a:lnTo>
                    <a:pt x="876" y="394"/>
                  </a:lnTo>
                  <a:lnTo>
                    <a:pt x="876" y="415"/>
                  </a:lnTo>
                  <a:lnTo>
                    <a:pt x="820" y="472"/>
                  </a:lnTo>
                  <a:lnTo>
                    <a:pt x="798" y="472"/>
                  </a:lnTo>
                  <a:moveTo>
                    <a:pt x="631" y="300"/>
                  </a:moveTo>
                  <a:lnTo>
                    <a:pt x="798" y="472"/>
                  </a:lnTo>
                  <a:lnTo>
                    <a:pt x="798" y="493"/>
                  </a:lnTo>
                  <a:lnTo>
                    <a:pt x="739" y="547"/>
                  </a:lnTo>
                  <a:lnTo>
                    <a:pt x="720" y="54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E3E90B7E-BF4B-4701-8946-B310D4E5C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924" y="4368500"/>
            <a:ext cx="783757" cy="78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FD970-4708-4EF0-9F51-1C23F158F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pl-PL" b="1" dirty="0">
                <a:solidFill>
                  <a:srgbClr val="FF0000"/>
                </a:solidFill>
                <a:ea typeface="ABBvoice Light" panose="020D0403020503020204" pitchFamily="34" charset="0"/>
                <a:cs typeface="ABBvoice Light" panose="020D0403020503020204" pitchFamily="34" charset="0"/>
              </a:rPr>
              <a:t>—</a:t>
            </a:r>
            <a:br>
              <a:rPr lang="pl-PL" b="1" dirty="0"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lang="de-CH" sz="2400" b="1" dirty="0"/>
              <a:t>Benefits at ABB Switzerland</a:t>
            </a:r>
            <a:br>
              <a:rPr lang="de-CH" b="1" dirty="0"/>
            </a:br>
            <a:r>
              <a:rPr lang="de-CH" sz="1800" dirty="0">
                <a:latin typeface="+mn-lt"/>
                <a:ea typeface="+mn-ea"/>
                <a:cs typeface="+mn-cs"/>
              </a:rPr>
              <a:t>for </a:t>
            </a:r>
            <a:r>
              <a:rPr lang="de-CH" sz="1800" dirty="0" err="1">
                <a:latin typeface="+mn-lt"/>
                <a:ea typeface="+mn-ea"/>
                <a:cs typeface="+mn-cs"/>
              </a:rPr>
              <a:t>Employees</a:t>
            </a:r>
            <a:r>
              <a:rPr lang="de-CH" sz="1800" dirty="0">
                <a:latin typeface="+mn-lt"/>
                <a:ea typeface="+mn-ea"/>
                <a:cs typeface="+mn-cs"/>
              </a:rPr>
              <a:t>, </a:t>
            </a:r>
            <a:r>
              <a:rPr lang="de-CH" sz="1800" dirty="0" err="1">
                <a:latin typeface="+mn-lt"/>
                <a:ea typeface="+mn-ea"/>
                <a:cs typeface="+mn-cs"/>
              </a:rPr>
              <a:t>Experts</a:t>
            </a:r>
            <a:r>
              <a:rPr lang="de-CH" sz="1800" dirty="0">
                <a:latin typeface="+mn-lt"/>
                <a:ea typeface="+mn-ea"/>
                <a:cs typeface="+mn-cs"/>
              </a:rPr>
              <a:t>, First Line Managers</a:t>
            </a:r>
            <a:br>
              <a:rPr lang="pl-PL" dirty="0"/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DB47C9-C054-4870-8E01-447D426179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986" y="1882315"/>
            <a:ext cx="1395424" cy="3827463"/>
          </a:xfrm>
        </p:spPr>
        <p:txBody>
          <a:bodyPr/>
          <a:lstStyle/>
          <a:p>
            <a:pPr algn="ctr"/>
            <a:r>
              <a:rPr lang="en-US" b="1" dirty="0"/>
              <a:t>Fitness abo contribution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CHF 350 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CHF 450 at </a:t>
            </a:r>
            <a:r>
              <a:rPr lang="en-US" dirty="0" err="1"/>
              <a:t>Migros</a:t>
            </a:r>
            <a:r>
              <a:rPr lang="en-US" dirty="0"/>
              <a:t> Fitness Aare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Fitness room in </a:t>
            </a:r>
            <a:r>
              <a:rPr lang="en-US" dirty="0" err="1"/>
              <a:t>Untersiggenthal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b="1" dirty="0"/>
              <a:t>Health &amp; well-being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Massage-bed in </a:t>
            </a:r>
            <a:r>
              <a:rPr lang="en-US" dirty="0" err="1"/>
              <a:t>Untersiggenthal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Monthly fruit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Turgi</a:t>
            </a:r>
            <a:r>
              <a:rPr lang="en-US" dirty="0"/>
              <a:t>-trails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Ifa</a:t>
            </a:r>
            <a:r>
              <a:rPr lang="en-US" dirty="0"/>
              <a:t> health care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D6898B5-A2AF-48E2-83E6-57AA18C98D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72039" y="2525475"/>
            <a:ext cx="1295402" cy="2830285"/>
          </a:xfrm>
        </p:spPr>
        <p:txBody>
          <a:bodyPr/>
          <a:lstStyle/>
          <a:p>
            <a:pPr algn="ctr"/>
            <a:r>
              <a:rPr lang="en-US" b="1" dirty="0" err="1"/>
              <a:t>Reka</a:t>
            </a:r>
            <a:r>
              <a:rPr lang="en-US" b="1" dirty="0"/>
              <a:t> Checks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20% discount</a:t>
            </a:r>
          </a:p>
          <a:p>
            <a:pPr algn="ctr"/>
            <a:r>
              <a:rPr lang="en-US" sz="800" dirty="0"/>
              <a:t>(pay CHF 800 and get </a:t>
            </a:r>
            <a:br>
              <a:rPr lang="en-US" sz="800" dirty="0"/>
            </a:br>
            <a:r>
              <a:rPr lang="en-US" sz="800" dirty="0"/>
              <a:t>CHF 1’000)</a:t>
            </a:r>
            <a:endParaRPr lang="en-US" dirty="0"/>
          </a:p>
          <a:p>
            <a:pPr marL="180975"/>
            <a:endParaRPr lang="en-US" dirty="0"/>
          </a:p>
          <a:p>
            <a:pPr marL="180975"/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80975"/>
            <a:endParaRPr lang="en-US" sz="200" dirty="0"/>
          </a:p>
          <a:p>
            <a:pPr algn="ctr"/>
            <a:r>
              <a:rPr lang="en-US" b="1" dirty="0"/>
              <a:t>Eco bonus and</a:t>
            </a:r>
            <a:br>
              <a:rPr lang="en-US" b="1" dirty="0"/>
            </a:br>
            <a:r>
              <a:rPr lang="en-US" b="1" dirty="0"/>
              <a:t>e-charging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CHF 400 </a:t>
            </a:r>
            <a:br>
              <a:rPr lang="en-US" dirty="0"/>
            </a:br>
            <a:r>
              <a:rPr lang="en-US" sz="800" dirty="0"/>
              <a:t>(amount can vary)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Free e-car &amp; e-bike charging in </a:t>
            </a:r>
            <a:r>
              <a:rPr lang="en-US" dirty="0" err="1"/>
              <a:t>Untersiggenthal</a:t>
            </a:r>
            <a:endParaRPr lang="en-US" dirty="0"/>
          </a:p>
          <a:p>
            <a:pPr marL="180975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7BDA517-67E7-4AC7-BD5E-861567ECDD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590329" y="2231125"/>
            <a:ext cx="1295402" cy="3124636"/>
          </a:xfrm>
        </p:spPr>
        <p:txBody>
          <a:bodyPr/>
          <a:lstStyle/>
          <a:p>
            <a:pPr algn="ctr"/>
            <a:r>
              <a:rPr lang="en-US" b="1" dirty="0"/>
              <a:t>Social Counseling &amp; Employee Assistance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Free assistance for private &amp; job-related matters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  <a:p>
            <a:pPr algn="ctr"/>
            <a:r>
              <a:rPr lang="en-US" b="1" dirty="0"/>
              <a:t>Employees recruit employees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CHF 1’500 when hired</a:t>
            </a:r>
            <a:br>
              <a:rPr lang="en-US" b="1" dirty="0"/>
            </a:b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B49A947-15F8-409C-B0D4-E7C042925C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87441" y="2109658"/>
            <a:ext cx="1474371" cy="3751199"/>
          </a:xfrm>
        </p:spPr>
        <p:txBody>
          <a:bodyPr/>
          <a:lstStyle/>
          <a:p>
            <a:pPr algn="ctr"/>
            <a:r>
              <a:rPr lang="en-US" b="1" dirty="0"/>
              <a:t>Parental Leave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16 weeks for primary caregiver at 100% salary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4 weeks for secondary caregiver at 100% salary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sz="300" b="1" dirty="0"/>
          </a:p>
          <a:p>
            <a:endParaRPr lang="en-US" sz="500" b="1" dirty="0"/>
          </a:p>
          <a:p>
            <a:pPr algn="ctr"/>
            <a:r>
              <a:rPr lang="en-US" b="1" dirty="0" err="1"/>
              <a:t>MyDiscounts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Car fleet discounts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Digitec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Swisscom Abo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Fielmann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eBikes</a:t>
            </a:r>
            <a:r>
              <a:rPr lang="en-US" dirty="0"/>
              <a:t>, etc.</a:t>
            </a:r>
          </a:p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67424E3-CDB2-4B63-B551-169052B9D7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2505" y="2812253"/>
            <a:ext cx="1449176" cy="2944858"/>
          </a:xfrm>
        </p:spPr>
        <p:txBody>
          <a:bodyPr/>
          <a:lstStyle/>
          <a:p>
            <a:pPr algn="ctr"/>
            <a:r>
              <a:rPr lang="en-US" b="1" dirty="0"/>
              <a:t>Canteen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dirty="0"/>
              <a:t>Special prices</a:t>
            </a:r>
          </a:p>
          <a:p>
            <a:endParaRPr lang="en-US" dirty="0"/>
          </a:p>
          <a:p>
            <a:endParaRPr lang="en-US" dirty="0"/>
          </a:p>
          <a:p>
            <a:pPr>
              <a:spcBef>
                <a:spcPts val="0"/>
              </a:spcBef>
            </a:pPr>
            <a:br>
              <a:rPr lang="en-US" b="1" dirty="0"/>
            </a:br>
            <a:endParaRPr lang="en-US" b="1" dirty="0"/>
          </a:p>
          <a:p>
            <a:pPr algn="ctr">
              <a:spcBef>
                <a:spcPts val="0"/>
              </a:spcBef>
            </a:pPr>
            <a:br>
              <a:rPr lang="en-US" sz="1200" b="1" dirty="0"/>
            </a:br>
            <a:r>
              <a:rPr lang="en-US" b="1" dirty="0"/>
              <a:t>Training and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ABB courses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Leadership Learning Ecosystem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Language courses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External courses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5FFF13-4869-4D9C-BF96-21F086544A6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96748" y="2422857"/>
            <a:ext cx="1395424" cy="2768436"/>
          </a:xfrm>
        </p:spPr>
        <p:txBody>
          <a:bodyPr/>
          <a:lstStyle/>
          <a:p>
            <a:pPr algn="ctr"/>
            <a:r>
              <a:rPr lang="en-US" b="1" dirty="0"/>
              <a:t>Christmas company vacation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additional vacation days given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br>
              <a:rPr lang="en-US" dirty="0"/>
            </a:br>
            <a:endParaRPr lang="en-US" sz="900" dirty="0"/>
          </a:p>
          <a:p>
            <a:pPr algn="ctr"/>
            <a:r>
              <a:rPr lang="en-US" b="1" dirty="0"/>
              <a:t>Employee Share Plan (ESAP)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Purchase of ABB shares at previous year's price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E11B6-256B-4306-8D85-3EC62D55FBAF}"/>
              </a:ext>
            </a:extLst>
          </p:cNvPr>
          <p:cNvSpPr txBox="1"/>
          <p:nvPr/>
        </p:nvSpPr>
        <p:spPr bwMode="gray">
          <a:xfrm>
            <a:off x="516836" y="6071386"/>
            <a:ext cx="11065564" cy="536361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More discounts for various products and services on: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MyDiscounts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(abb.com)</a:t>
            </a: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50979189-C614-4C16-AD8F-B61D78C74124}"/>
              </a:ext>
            </a:extLst>
          </p:cNvPr>
          <p:cNvSpPr txBox="1">
            <a:spLocks/>
          </p:cNvSpPr>
          <p:nvPr/>
        </p:nvSpPr>
        <p:spPr bwMode="gray">
          <a:xfrm>
            <a:off x="5313097" y="2690937"/>
            <a:ext cx="1395424" cy="243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ABB Childcare centers</a:t>
            </a:r>
          </a:p>
          <a:p>
            <a:pPr marL="171450" marR="0" lvl="0" indent="-171450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Special employee rates</a:t>
            </a:r>
          </a:p>
          <a:p>
            <a:pPr marL="171450" marR="0" lvl="0" indent="-17145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</a:br>
            <a:br>
              <a:rPr kumimoji="0" lang="en-US" sz="1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</a:br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Children’s Christmas bonus</a:t>
            </a:r>
          </a:p>
          <a:p>
            <a:pPr marL="171450" marR="0" lvl="0" indent="-171450" algn="ct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CHF 300/CHF 400 </a:t>
            </a:r>
            <a:r>
              <a:rPr kumimoji="0" lang="en-US" sz="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(up to monthly salary</a:t>
            </a:r>
            <a:br>
              <a:rPr kumimoji="0" lang="en-US" sz="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</a:br>
            <a:r>
              <a:rPr kumimoji="0" lang="en-US" sz="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 of CHF 6k)</a:t>
            </a:r>
          </a:p>
          <a:p>
            <a:pPr marL="171450" marR="0" lvl="0" indent="-17145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pic>
        <p:nvPicPr>
          <p:cNvPr id="39" name="Picture 2" descr="ABB_picto_48x48_08_workout_0390">
            <a:extLst>
              <a:ext uri="{FF2B5EF4-FFF2-40B4-BE49-F238E27FC236}">
                <a16:creationId xmlns:a16="http://schemas.microsoft.com/office/drawing/2014/main" id="{01F9A0F8-A66D-43D0-BF55-B183C9AC0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3" y="3455798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579F353-28C3-4322-93D8-377671EF3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6030" y="3435385"/>
            <a:ext cx="504000" cy="504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5495776-1115-42AE-8F5F-93D91325A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7530" y="3469466"/>
            <a:ext cx="504000" cy="504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44E9C05-C975-4242-B9E1-2D02A0083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72626" y="3438380"/>
            <a:ext cx="504000" cy="504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54FD5B9-D16C-4AC0-8D6D-F6047DD5B6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83037" y="3444094"/>
            <a:ext cx="504000" cy="504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2F55BE0-A25F-47AC-B649-EE96B0F535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90718" y="3426676"/>
            <a:ext cx="504000" cy="5040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3CB7062-EF7E-4520-825A-9729557282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32838" y="3429671"/>
            <a:ext cx="50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81EA5622-8B6F-45E9-8C7E-30E0D61E2185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 rotWithShape="1">
          <a:blip r:embed="rId2"/>
          <a:srcRect b="12222"/>
          <a:stretch/>
        </p:blipFill>
        <p:spPr>
          <a:xfrm>
            <a:off x="7724511" y="1940697"/>
            <a:ext cx="2653241" cy="3493452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2C42290E-C8AC-4B7E-B35C-FF026B888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 council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B9A0539-672E-416D-91B5-63624811FD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459F46-DF6B-4509-98DE-146BE4D816E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0611517-614C-4B4D-AB44-367E4E99FD8B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F3ED0E1-A7C1-48BA-A449-9F2722DB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95CC0515-204E-4A8F-8A1A-9245ABA6645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err="1"/>
              <a:t>Untersiggenthal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C2C3B0-BD93-4B10-A953-28D8880105CE}"/>
              </a:ext>
            </a:extLst>
          </p:cNvPr>
          <p:cNvSpPr txBox="1"/>
          <p:nvPr/>
        </p:nvSpPr>
        <p:spPr bwMode="gray">
          <a:xfrm>
            <a:off x="7720952" y="5553216"/>
            <a:ext cx="2656800" cy="3705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algn="ctr"/>
            <a:r>
              <a:rPr lang="en-US" sz="1400" dirty="0"/>
              <a:t>Rada Maric</a:t>
            </a:r>
          </a:p>
          <a:p>
            <a:pPr algn="ctr"/>
            <a:r>
              <a:rPr lang="en-US" sz="1000" dirty="0"/>
              <a:t>MO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86C8056-4D51-444D-9D8B-11334E19AD2C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 rotWithShape="1">
          <a:blip r:embed="rId3"/>
          <a:srcRect b="12222"/>
          <a:stretch/>
        </p:blipFill>
        <p:spPr>
          <a:xfrm>
            <a:off x="1641084" y="1940697"/>
            <a:ext cx="2985282" cy="3493452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92B2E4-5DF2-4124-A6D1-CE8F319C73C0}"/>
              </a:ext>
            </a:extLst>
          </p:cNvPr>
          <p:cNvSpPr txBox="1"/>
          <p:nvPr/>
        </p:nvSpPr>
        <p:spPr bwMode="gray">
          <a:xfrm>
            <a:off x="1641084" y="5550041"/>
            <a:ext cx="2985282" cy="3705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algn="ctr"/>
            <a:r>
              <a:rPr lang="en-US" sz="1400" dirty="0"/>
              <a:t>Maik Schweizer </a:t>
            </a:r>
          </a:p>
          <a:p>
            <a:pPr algn="ctr"/>
            <a:r>
              <a:rPr lang="en-US" sz="1000" dirty="0"/>
              <a:t>PAEN</a:t>
            </a:r>
          </a:p>
        </p:txBody>
      </p:sp>
    </p:spTree>
    <p:extLst>
      <p:ext uri="{BB962C8B-B14F-4D97-AF65-F5344CB8AC3E}">
        <p14:creationId xmlns:p14="http://schemas.microsoft.com/office/powerpoint/2010/main" val="16543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A4187-513F-4D2D-A48B-B2AFC8DED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3255B-FA32-4A92-A684-AF66E0B35DC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4064434-E0DB-45C0-856F-3A928AC17331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B969F-C49A-42A6-9CF0-F0A574FE0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5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5705C7C-8529-43F6-B788-4D80F998AC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ABB Schweiz 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685DEE82-219F-4DEB-A59E-386F045F35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HR @ ABB </a:t>
            </a:r>
            <a:r>
              <a:rPr lang="en-US" dirty="0" err="1"/>
              <a:t>Untersiggenthal</a:t>
            </a:r>
            <a:endParaRPr lang="en-US" dirty="0"/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F18716EA-16FF-4B43-A337-A6108796E5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Willkommen in unserem Team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0B33FD6-9190-43E7-877D-22EAE79F24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Dein HR Team</a:t>
            </a:r>
          </a:p>
        </p:txBody>
      </p:sp>
      <p:pic>
        <p:nvPicPr>
          <p:cNvPr id="13" name="Picture Placeholder 12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4CE39A37-A34F-4D5F-936A-517617F7BA2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396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8C6B88C-90C7-4FAF-894E-429D7CF65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9" t="5511" r="2498"/>
          <a:stretch/>
        </p:blipFill>
        <p:spPr>
          <a:xfrm>
            <a:off x="331676" y="2434717"/>
            <a:ext cx="1764000" cy="18972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CDC465-D56F-481D-854A-F0A5B8198C1D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 rotWithShape="1">
          <a:blip r:embed="rId3"/>
          <a:srcRect l="20710" r="9048"/>
          <a:stretch/>
        </p:blipFill>
        <p:spPr>
          <a:xfrm>
            <a:off x="2775672" y="2438995"/>
            <a:ext cx="1764000" cy="1674201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459F46-DF6B-4509-98DE-146BE4D816E1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0611517-614C-4B4D-AB44-367E4E99FD8B}" type="datetime4">
              <a:rPr lang="en-US" smtClean="0"/>
              <a:t>April 29, 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B9A0539-672E-416D-91B5-63624811FD0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F3ED0E1-A7C1-48BA-A449-9F2722DB05CD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95CC0515-204E-4A8F-8A1A-9245ABA6645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CH" dirty="0"/>
              <a:t>Du findest uns im Gusti 1, 5. OG Motion und 4. OG PAEN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C42290E-C8AC-4B7E-B35C-FF026B888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Deine HR Business Partner </a:t>
            </a:r>
            <a:endParaRPr lang="en-US" dirty="0"/>
          </a:p>
        </p:txBody>
      </p:sp>
      <p:pic>
        <p:nvPicPr>
          <p:cNvPr id="16" name="Content Placeholder 35">
            <a:extLst>
              <a:ext uri="{FF2B5EF4-FFF2-40B4-BE49-F238E27FC236}">
                <a16:creationId xmlns:a16="http://schemas.microsoft.com/office/drawing/2014/main" id="{63EB3A41-485C-4AE2-85A9-E78357FA443F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 rotWithShape="1">
          <a:blip r:embed="rId4"/>
          <a:srcRect t="6989" b="6939"/>
          <a:stretch/>
        </p:blipFill>
        <p:spPr>
          <a:xfrm>
            <a:off x="7653916" y="2438400"/>
            <a:ext cx="1764000" cy="1837354"/>
          </a:xfrm>
        </p:spPr>
      </p:pic>
      <p:pic>
        <p:nvPicPr>
          <p:cNvPr id="17" name="Content Placeholder 31">
            <a:extLst>
              <a:ext uri="{FF2B5EF4-FFF2-40B4-BE49-F238E27FC236}">
                <a16:creationId xmlns:a16="http://schemas.microsoft.com/office/drawing/2014/main" id="{C306B9AD-5A0B-44E8-B8F5-54F2195D6E6B}"/>
              </a:ext>
            </a:extLst>
          </p:cNvPr>
          <p:cNvPicPr>
            <a:picLocks noGrp="1" noChangeAspect="1"/>
          </p:cNvPicPr>
          <p:nvPr>
            <p:ph sz="quarter" idx="29"/>
          </p:nvPr>
        </p:nvPicPr>
        <p:blipFill rotWithShape="1">
          <a:blip r:embed="rId5"/>
          <a:srcRect l="24325" t="6416" r="13740"/>
          <a:stretch/>
        </p:blipFill>
        <p:spPr>
          <a:xfrm>
            <a:off x="10093038" y="2434717"/>
            <a:ext cx="1762418" cy="177534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3D28D2-682C-4BD6-8847-834FDA0B6853}"/>
              </a:ext>
            </a:extLst>
          </p:cNvPr>
          <p:cNvSpPr txBox="1"/>
          <p:nvPr/>
        </p:nvSpPr>
        <p:spPr bwMode="gray">
          <a:xfrm>
            <a:off x="336549" y="3989611"/>
            <a:ext cx="1764000" cy="7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72000" rIns="0" bIns="72000" rtlCol="0" anchor="t">
            <a:noAutofit/>
          </a:bodyPr>
          <a:lstStyle/>
          <a:p>
            <a:pPr algn="ctr"/>
            <a:r>
              <a:rPr lang="en-US" sz="1400" dirty="0"/>
              <a:t>Nicole Kamm Steiner </a:t>
            </a:r>
          </a:p>
          <a:p>
            <a:pPr algn="ctr"/>
            <a:r>
              <a:rPr lang="en-US" sz="1000" dirty="0"/>
              <a:t>Lead HR Business Partner MO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B22861-5E8C-40EF-9D1A-D9AD7F9AED7E}"/>
              </a:ext>
            </a:extLst>
          </p:cNvPr>
          <p:cNvSpPr txBox="1"/>
          <p:nvPr/>
        </p:nvSpPr>
        <p:spPr bwMode="gray">
          <a:xfrm>
            <a:off x="2774084" y="3989611"/>
            <a:ext cx="1765588" cy="7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algn="ctr"/>
            <a:r>
              <a:rPr lang="en-US" sz="1400" dirty="0"/>
              <a:t>Martina Dunand</a:t>
            </a:r>
          </a:p>
          <a:p>
            <a:pPr algn="ctr"/>
            <a:r>
              <a:rPr lang="en-US" sz="1000" dirty="0"/>
              <a:t>HR Business Partner</a:t>
            </a:r>
          </a:p>
          <a:p>
            <a:pPr algn="ctr"/>
            <a:r>
              <a:rPr lang="en-US" sz="1000" dirty="0"/>
              <a:t>MOSD/MOSE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92B2E4-5DF2-4124-A6D1-CE8F319C73C0}"/>
              </a:ext>
            </a:extLst>
          </p:cNvPr>
          <p:cNvSpPr txBox="1"/>
          <p:nvPr/>
        </p:nvSpPr>
        <p:spPr bwMode="gray">
          <a:xfrm>
            <a:off x="7652328" y="3989611"/>
            <a:ext cx="1764000" cy="7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algn="ctr"/>
            <a:r>
              <a:rPr lang="en-US" sz="1400" dirty="0"/>
              <a:t>Michael Kalb </a:t>
            </a:r>
          </a:p>
          <a:p>
            <a:pPr algn="ctr"/>
            <a:r>
              <a:rPr lang="en-US" sz="1000" dirty="0"/>
              <a:t>HR Business Partner</a:t>
            </a:r>
          </a:p>
          <a:p>
            <a:pPr algn="ctr"/>
            <a:r>
              <a:rPr lang="en-US" sz="1000" dirty="0"/>
              <a:t>MOTR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884575-3812-4E4F-8474-476E82A68621}"/>
              </a:ext>
            </a:extLst>
          </p:cNvPr>
          <p:cNvSpPr txBox="1"/>
          <p:nvPr/>
        </p:nvSpPr>
        <p:spPr bwMode="gray">
          <a:xfrm>
            <a:off x="5214794" y="3989611"/>
            <a:ext cx="1764000" cy="7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algn="ctr"/>
            <a:r>
              <a:rPr lang="en-US" sz="1400" dirty="0"/>
              <a:t>Vera Keller</a:t>
            </a:r>
          </a:p>
          <a:p>
            <a:pPr algn="ctr"/>
            <a:r>
              <a:rPr lang="en-US" sz="1000" dirty="0"/>
              <a:t>HR Business Partner</a:t>
            </a:r>
          </a:p>
          <a:p>
            <a:pPr algn="ctr"/>
            <a:r>
              <a:rPr lang="en-US" sz="1000" dirty="0"/>
              <a:t>MO Site/LSU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C2C3B0-BD93-4B10-A953-28D8880105CE}"/>
              </a:ext>
            </a:extLst>
          </p:cNvPr>
          <p:cNvSpPr txBox="1"/>
          <p:nvPr/>
        </p:nvSpPr>
        <p:spPr bwMode="gray">
          <a:xfrm>
            <a:off x="10093038" y="3989611"/>
            <a:ext cx="1764000" cy="7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algn="ctr"/>
            <a:r>
              <a:rPr lang="en-US" sz="1400" dirty="0"/>
              <a:t>Esther Kühne</a:t>
            </a:r>
          </a:p>
          <a:p>
            <a:pPr algn="ctr"/>
            <a:r>
              <a:rPr lang="en-US" sz="1000" dirty="0"/>
              <a:t>HR Business Partner</a:t>
            </a:r>
          </a:p>
          <a:p>
            <a:pPr algn="ctr"/>
            <a:r>
              <a:rPr lang="en-US" sz="1000" dirty="0"/>
              <a:t>PAEN</a:t>
            </a:r>
          </a:p>
        </p:txBody>
      </p:sp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938E0B4-C0D9-4A50-B183-BB4672659A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24" t="8210" r="29393" b="32360"/>
          <a:stretch/>
        </p:blipFill>
        <p:spPr>
          <a:xfrm>
            <a:off x="5220350" y="2434717"/>
            <a:ext cx="1759235" cy="15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7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BB Master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name="ABB PPT Template New Cover Picture_Test.potx" id="{0A66BA40-D7EE-40BC-96C9-BD8705A7948F}" vid="{4D465BF3-1E41-41EC-9207-5CBB230A5E28}"/>
    </a:ext>
  </a:extLst>
</a:theme>
</file>

<file path=ppt/theme/theme2.xml><?xml version="1.0" encoding="utf-8"?>
<a:theme xmlns:a="http://schemas.openxmlformats.org/drawingml/2006/main" name="Fascination_ABB Master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FF000F"/>
      </a:hlink>
      <a:folHlink>
        <a:srgbClr val="A9A9A9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4"/>
        </a:solidFill>
        <a:ln>
          <a:noFill/>
        </a:ln>
      </a:spPr>
      <a:bodyPr lIns="180000" tIns="180000" rIns="180000" bIns="180000" rtlCol="0" anchor="t"/>
      <a:lstStyle>
        <a:defPPr algn="l">
          <a:spcBef>
            <a:spcPts val="600"/>
          </a:spcBef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 lIns="0" tIns="0" rIns="0" bIns="0"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spcBef>
            <a:spcPts val="600"/>
          </a:spcBef>
          <a:defRPr sz="1400" dirty="0" smtClean="0">
            <a:ea typeface="ABBvoice Light" panose="020D0403020503020204" pitchFamily="34" charset="0"/>
            <a:cs typeface="ABBvoice Light" panose="020D0403020503020204" pitchFamily="34" charset="0"/>
          </a:defRPr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name="Presentation1" id="{8FFDCB79-C545-4DA6-9621-78744770FFD4}" vid="{A32D6D54-D40E-4625-A6A4-25C097883C74}"/>
    </a:ext>
  </a:extLst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115CC859CFEC4DB37920DEDD0A659A" ma:contentTypeVersion="11" ma:contentTypeDescription="Create a new document." ma:contentTypeScope="" ma:versionID="d9c240f2595d73891a126d08ed1d5d77">
  <xsd:schema xmlns:xsd="http://www.w3.org/2001/XMLSchema" xmlns:xs="http://www.w3.org/2001/XMLSchema" xmlns:p="http://schemas.microsoft.com/office/2006/metadata/properties" xmlns:ns3="ce5a5811-8694-4c65-9de6-739d76c2adad" xmlns:ns4="88a1b3fb-d488-4060-98d6-77110a5e78d5" targetNamespace="http://schemas.microsoft.com/office/2006/metadata/properties" ma:root="true" ma:fieldsID="604b8f06f3e7ab08ba7a630d40c325ca" ns3:_="" ns4:_="">
    <xsd:import namespace="ce5a5811-8694-4c65-9de6-739d76c2adad"/>
    <xsd:import namespace="88a1b3fb-d488-4060-98d6-77110a5e78d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5a5811-8694-4c65-9de6-739d76c2ada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a1b3fb-d488-4060-98d6-77110a5e78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A026E8-9C06-4E92-B804-0E5754DAFFC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8a1b3fb-d488-4060-98d6-77110a5e78d5"/>
    <ds:schemaRef ds:uri="http://schemas.microsoft.com/office/2006/documentManagement/types"/>
    <ds:schemaRef ds:uri="http://purl.org/dc/elements/1.1/"/>
    <ds:schemaRef ds:uri="http://schemas.microsoft.com/office/2006/metadata/properties"/>
    <ds:schemaRef ds:uri="ce5a5811-8694-4c65-9de6-739d76c2ada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92806F9-3E13-4099-963E-E86A9BE3A0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5a5811-8694-4c65-9de6-739d76c2adad"/>
    <ds:schemaRef ds:uri="88a1b3fb-d488-4060-98d6-77110a5e78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10DFA3-B4E7-4435-B692-4D4B74C576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1180</Words>
  <Application>Microsoft Office PowerPoint</Application>
  <PresentationFormat>Widescreen</PresentationFormat>
  <Paragraphs>274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ABBvoice</vt:lpstr>
      <vt:lpstr>ABBvoiceOffice</vt:lpstr>
      <vt:lpstr>Arial</vt:lpstr>
      <vt:lpstr>Calibri</vt:lpstr>
      <vt:lpstr>Symbol</vt:lpstr>
      <vt:lpstr>ABB Master</vt:lpstr>
      <vt:lpstr>Fascination_ABB Master</vt:lpstr>
      <vt:lpstr>HR @ ABB Untersiggenthal</vt:lpstr>
      <vt:lpstr>Your HR Business Partner </vt:lpstr>
      <vt:lpstr>HR Overview </vt:lpstr>
      <vt:lpstr>HR Organization </vt:lpstr>
      <vt:lpstr>— Benefits at ABB Switzerland for Employees, Experts, First Line Managers </vt:lpstr>
      <vt:lpstr>Works council </vt:lpstr>
      <vt:lpstr>PowerPoint Presentation</vt:lpstr>
      <vt:lpstr>HR @ ABB Untersiggenthal</vt:lpstr>
      <vt:lpstr>Deine HR Business Partner </vt:lpstr>
      <vt:lpstr>HR Übersicht </vt:lpstr>
      <vt:lpstr>HR Organisation </vt:lpstr>
      <vt:lpstr>— Vorteile und Leistungen bei ABB Schweiz für Mitarbeitende und Führungskräfte </vt:lpstr>
      <vt:lpstr>Angestelltenrat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 @ ABB Turgi</dc:title>
  <dc:creator>Nicole Rommelfanger</dc:creator>
  <cp:lastModifiedBy>Vera Keller</cp:lastModifiedBy>
  <cp:revision>11</cp:revision>
  <dcterms:created xsi:type="dcterms:W3CDTF">2020-05-04T20:19:58Z</dcterms:created>
  <dcterms:modified xsi:type="dcterms:W3CDTF">2022-04-29T09:46:07Z</dcterms:modified>
</cp:coreProperties>
</file>