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0" r:id="rId17"/>
    <p:sldId id="677" r:id="rId18"/>
  </p:sldIdLst>
  <p:sldSz cx="9144000" cy="6858000" type="screen4x3"/>
  <p:notesSz cx="6797675" cy="9926638"/>
  <p:custDataLst>
    <p:tags r:id="rId21"/>
  </p:custDataLst>
  <p:defaultTextStyle>
    <a:defPPr>
      <a:defRPr lang="de-CH"/>
    </a:defPPr>
    <a:lvl1pPr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>
          <p15:clr>
            <a:srgbClr val="A4A3A4"/>
          </p15:clr>
        </p15:guide>
        <p15:guide id="2" orient="horz" pos="2500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orient="horz" pos="1003">
          <p15:clr>
            <a:srgbClr val="A4A3A4"/>
          </p15:clr>
        </p15:guide>
        <p15:guide id="5" orient="horz" pos="142">
          <p15:clr>
            <a:srgbClr val="A4A3A4"/>
          </p15:clr>
        </p15:guide>
        <p15:guide id="6" orient="horz" pos="232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  <p15:guide id="9" pos="4830">
          <p15:clr>
            <a:srgbClr val="A4A3A4"/>
          </p15:clr>
        </p15:guide>
        <p15:guide id="10" pos="5624">
          <p15:clr>
            <a:srgbClr val="A4A3A4"/>
          </p15:clr>
        </p15:guide>
        <p15:guide id="11" pos="930">
          <p15:clr>
            <a:srgbClr val="A4A3A4"/>
          </p15:clr>
        </p15:guide>
        <p15:guide id="12" pos="839">
          <p15:clr>
            <a:srgbClr val="A4A3A4"/>
          </p15:clr>
        </p15:guide>
        <p15:guide id="13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40000"/>
    <a:srgbClr val="EDECE9"/>
    <a:srgbClr val="070000"/>
    <a:srgbClr val="060000"/>
    <a:srgbClr val="050000"/>
    <a:srgbClr val="030000"/>
    <a:srgbClr val="020000"/>
    <a:srgbClr val="01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CFB15-15D8-9A4E-FBB1-6E849DB9F539}" v="69" dt="2019-11-04T13:05:29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8" autoAdjust="0"/>
  </p:normalViewPr>
  <p:slideViewPr>
    <p:cSldViewPr snapToGrid="0" showGuides="1">
      <p:cViewPr varScale="1">
        <p:scale>
          <a:sx n="130" d="100"/>
          <a:sy n="130" d="100"/>
        </p:scale>
        <p:origin x="1056" y="126"/>
      </p:cViewPr>
      <p:guideLst>
        <p:guide orient="horz" pos="2409"/>
        <p:guide orient="horz" pos="2500"/>
        <p:guide orient="horz" pos="3906"/>
        <p:guide orient="horz" pos="1003"/>
        <p:guide orient="horz" pos="142"/>
        <p:guide orient="horz" pos="232"/>
        <p:guide pos="2835"/>
        <p:guide pos="2925"/>
        <p:guide pos="4830"/>
        <p:guide pos="5624"/>
        <p:guide pos="930"/>
        <p:guide pos="839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2EF1F-5176-4522-908B-AD806F9856F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48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075" y="280988"/>
            <a:ext cx="294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1413" y="280988"/>
            <a:ext cx="27606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561975"/>
            <a:ext cx="5697538" cy="427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5075238"/>
            <a:ext cx="56975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075" y="9421813"/>
            <a:ext cx="294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319531-6C34-4AB1-B502-2E805854A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595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4E69C-C28A-4BE6-BE89-71D8FB2035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24990"/>
          <a:stretch/>
        </p:blipFill>
        <p:spPr bwMode="gray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742" y="365752"/>
            <a:ext cx="1529734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34742" y="5000633"/>
            <a:ext cx="7234656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4742" y="5205567"/>
            <a:ext cx="7234656" cy="504000"/>
          </a:xfrm>
        </p:spPr>
        <p:txBody>
          <a:bodyPr lIns="0" tIns="0" rIns="0" bIns="0"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34742" y="5751516"/>
            <a:ext cx="7234654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34742" y="6109996"/>
            <a:ext cx="7234655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4758" y="4828013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199" b="1" dirty="0">
                <a:solidFill>
                  <a:schemeClr val="bg2"/>
                </a:solidFill>
              </a:rPr>
              <a:t>—</a:t>
            </a:r>
            <a:endParaRPr lang="en-US" sz="3199" b="1" dirty="0" err="1">
              <a:solidFill>
                <a:schemeClr val="bg2"/>
              </a:solidFill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36622" y="6160150"/>
            <a:ext cx="873469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246895" y="1931195"/>
            <a:ext cx="8642099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FFAB2352-921F-4DD8-A99A-A1474F6943FF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1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6891" y="5453068"/>
            <a:ext cx="8642099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2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17488BFE-015E-452C-932B-DB979AC8F282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822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896" y="1931192"/>
            <a:ext cx="8642099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6895" y="2317637"/>
            <a:ext cx="8642099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246896" y="2238495"/>
            <a:ext cx="8642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D8D4DCBA-4C7A-4489-854D-9CAAB7BC53A0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202558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6157548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203748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157548" y="1931194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47568" y="4103378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47568" y="4410680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3202558" y="4410680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6157548" y="4410680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3202558" y="4103378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6157548" y="4103378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7" y="1931195"/>
            <a:ext cx="27324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203748" y="2317643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6157548" y="2317643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247567" y="4489828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202558" y="4489828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6157548" y="4489828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568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D8D4DCBA-4C7A-4489-854D-9CAAB7BC53A0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568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3202657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6157745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203748" y="1931193"/>
            <a:ext cx="2731309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157745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47568" y="4103378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47568" y="4410680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3202657" y="4410680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6157745" y="4410680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3202657" y="4103378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6157745" y="4103378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2317643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203748" y="2317643"/>
            <a:ext cx="2731309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6157745" y="2317643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247568" y="4489828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202657" y="4489828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6157745" y="4489828"/>
            <a:ext cx="27324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C55A9BD9-4AB1-4514-A40D-3F4348B2CF77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8619" y="1931193"/>
            <a:ext cx="8642099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247567" y="2317637"/>
            <a:ext cx="1304269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247567" y="4202644"/>
            <a:ext cx="1304269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4622475" y="2317637"/>
            <a:ext cx="1304269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4622475" y="4202644"/>
            <a:ext cx="1304269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1692224" y="2317637"/>
            <a:ext cx="2818267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1692224" y="4202644"/>
            <a:ext cx="2818267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070464" y="2317637"/>
            <a:ext cx="2819484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070464" y="4202644"/>
            <a:ext cx="2819484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568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248619" y="2238495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248619" y="4115141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EAB57985-67D2-4C2C-8135-28A8C8C9566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3"/>
            <a:ext cx="8642099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246895" y="2317637"/>
            <a:ext cx="1304269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246895" y="3925788"/>
            <a:ext cx="1304269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4622475" y="2317636"/>
            <a:ext cx="1304269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4622475" y="3925788"/>
            <a:ext cx="1304269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1692981" y="2317636"/>
            <a:ext cx="2818077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1692981" y="3925788"/>
            <a:ext cx="2818077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070465" y="2317636"/>
            <a:ext cx="2819484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070465" y="3925788"/>
            <a:ext cx="2819484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7568" y="5453068"/>
            <a:ext cx="8642099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568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47568" y="2238495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247568" y="3839912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6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F8FF341-9601-47A6-A4C1-F2885A66BAA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831" y="1931194"/>
            <a:ext cx="4203315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896" y="1931194"/>
            <a:ext cx="4202575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1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F8FF341-9601-47A6-A4C1-F2885A66BAA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831" y="1931194"/>
            <a:ext cx="4203315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896" y="1931194"/>
            <a:ext cx="4202575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1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6894" y="5453068"/>
            <a:ext cx="8642099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F8FF341-9601-47A6-A4C1-F2885A66BAA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895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6895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6245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245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831" y="2317638"/>
            <a:ext cx="4203315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896" y="2317638"/>
            <a:ext cx="420257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1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7C4B2A68-D918-4286-96B0-6342B7A9B0CE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893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6893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6245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245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245" y="2317638"/>
            <a:ext cx="42039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893" y="2317638"/>
            <a:ext cx="42039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571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7057" y="5453068"/>
            <a:ext cx="8642099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0"/>
          <p:cNvPicPr>
            <a:picLocks noChangeAspect="1"/>
          </p:cNvPicPr>
          <p:nvPr userDrawn="1"/>
        </p:nvPicPr>
        <p:blipFill rotWithShape="1">
          <a:blip r:embed="rId2"/>
          <a:srcRect l="4479" t="21637" r="20508" b="21637"/>
          <a:stretch/>
        </p:blipFill>
        <p:spPr bwMode="gray">
          <a:xfrm>
            <a:off x="2" y="0"/>
            <a:ext cx="9143998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742" y="365752"/>
            <a:ext cx="1529734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34742" y="5000633"/>
            <a:ext cx="7234655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34742" y="5205568"/>
            <a:ext cx="7234655" cy="504001"/>
          </a:xfrm>
        </p:spPr>
        <p:txBody>
          <a:bodyPr lIns="0" tIns="0" rIns="0" bIns="0"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34742" y="5751516"/>
            <a:ext cx="7234655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34742" y="6109996"/>
            <a:ext cx="7234655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4758" y="4828013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199" b="1" dirty="0">
                <a:solidFill>
                  <a:schemeClr val="bg2"/>
                </a:solidFill>
              </a:rPr>
              <a:t>—</a:t>
            </a:r>
            <a:endParaRPr lang="en-US" sz="3199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36622" y="6160150"/>
            <a:ext cx="873469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972E678C-17C0-4756-8034-8236E2D4136B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567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2816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033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033" y="2317638"/>
            <a:ext cx="42039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567" y="2317638"/>
            <a:ext cx="42039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2813748" y="4103624"/>
            <a:ext cx="3523271" cy="9371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3135415" y="3782072"/>
            <a:ext cx="2879662" cy="9343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46DACDBD-1DFF-49BA-A724-30E3F02C142A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567" y="2238606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2816" y="2238606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034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034" y="2317753"/>
            <a:ext cx="42039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567" y="2317753"/>
            <a:ext cx="42039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6893" y="5453068"/>
            <a:ext cx="8642099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3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C1783AD7-02E7-449A-B532-68934DEE5F31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2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567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034" y="1931195"/>
            <a:ext cx="42039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567" y="2317642"/>
            <a:ext cx="42039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4571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5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F8FF341-9601-47A6-A4C1-F2885A66BAA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831" y="1931194"/>
            <a:ext cx="4203315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896" y="1931194"/>
            <a:ext cx="4202575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1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4686831" y="3989616"/>
            <a:ext cx="4203315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034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686034" y="4045107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686034" y="2318323"/>
            <a:ext cx="42039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7567" y="2317642"/>
            <a:ext cx="42039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6C11801-1BEF-46D9-879F-590C601D8597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247567" y="223917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4686034" y="223917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686034" y="4348008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686034" y="4432237"/>
            <a:ext cx="42039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6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4571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246894" y="5452639"/>
            <a:ext cx="8642099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686032" y="2317643"/>
            <a:ext cx="42039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7567" y="2317637"/>
            <a:ext cx="42039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032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686032" y="3831247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75ACC3D8-F658-404B-AC58-DFDEB860C833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247567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4686032" y="223849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686032" y="4135561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686032" y="4214709"/>
            <a:ext cx="42039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1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7E78DB5F-64D9-442E-954C-935C935B4142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056" y="1931195"/>
            <a:ext cx="154815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025021" y="1931195"/>
            <a:ext cx="6865125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056" y="2317642"/>
            <a:ext cx="154815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247057" y="2238495"/>
            <a:ext cx="1547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191130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7E78DB5F-64D9-442E-954C-935C935B4142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5"/>
            <a:ext cx="307032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543697" y="1931195"/>
            <a:ext cx="5346449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567" y="2317642"/>
            <a:ext cx="3070325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247567" y="2238495"/>
            <a:ext cx="30703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43198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894" y="1931193"/>
            <a:ext cx="307032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543340" y="1931194"/>
            <a:ext cx="5346608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3543340" y="4042705"/>
            <a:ext cx="5346608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543340" y="2317638"/>
            <a:ext cx="5346608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6894" y="2317638"/>
            <a:ext cx="3070999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21D0314D-AAD8-43AE-987E-1CD311B19016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3543948" y="2238495"/>
            <a:ext cx="534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3543948" y="4349421"/>
            <a:ext cx="534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3543340" y="4428564"/>
            <a:ext cx="5346608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3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343198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246894" y="2238495"/>
            <a:ext cx="30703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3431985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246893" y="5452639"/>
            <a:ext cx="8642099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543697" y="2317643"/>
            <a:ext cx="5346448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6895" y="2317641"/>
            <a:ext cx="3070998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895" y="1931193"/>
            <a:ext cx="3070998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543698" y="1931193"/>
            <a:ext cx="5346972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3543698" y="3831247"/>
            <a:ext cx="5346972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C3EC54A-C632-4B8A-8DD8-4163ADA26599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3543697" y="4214709"/>
            <a:ext cx="5346448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3543697" y="2238495"/>
            <a:ext cx="534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3545646" y="4136597"/>
            <a:ext cx="534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246895" y="2238495"/>
            <a:ext cx="30703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9144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742" y="365752"/>
            <a:ext cx="1529734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34742" y="5000633"/>
            <a:ext cx="7234744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34742" y="5205568"/>
            <a:ext cx="7234744" cy="504001"/>
          </a:xfrm>
        </p:spPr>
        <p:txBody>
          <a:bodyPr lIns="0" tIns="0" rIns="0" bIns="0"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34742" y="5751516"/>
            <a:ext cx="7234744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34742" y="6109996"/>
            <a:ext cx="7234744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4758" y="4828013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199" b="1" dirty="0">
                <a:solidFill>
                  <a:schemeClr val="bg2"/>
                </a:solidFill>
              </a:rPr>
              <a:t>—</a:t>
            </a:r>
            <a:endParaRPr lang="en-US" sz="3199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36622" y="6160150"/>
            <a:ext cx="873469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4094DB61-25C8-4EF5-ACA6-394B43063948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2317186"/>
            <a:ext cx="27324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3846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3846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3847" y="2317186"/>
            <a:ext cx="27324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7745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7745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7745" y="2317186"/>
            <a:ext cx="27324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3093098" y="2388388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6046997" y="2388388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247568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247568" y="5452639"/>
            <a:ext cx="8642099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76B2BC20-ABC6-478C-8E1B-2165F3667B32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568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2317638"/>
            <a:ext cx="27324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3846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3847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3846" y="2317638"/>
            <a:ext cx="27324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7745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7745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7745" y="2317638"/>
            <a:ext cx="27324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3093098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6046996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1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F176D1A0-7D36-42FE-8B65-73ABE00A4B81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568" y="223917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2318318"/>
            <a:ext cx="27324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3847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3847" y="223917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3847" y="2318318"/>
            <a:ext cx="27324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7745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7745" y="223917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7745" y="2318318"/>
            <a:ext cx="27324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4287969" y="4103975"/>
            <a:ext cx="3522591" cy="9369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1331793" y="4106884"/>
            <a:ext cx="3522591" cy="9369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E78EC23C-A2EE-4E37-B3CA-EB5FB6E0A626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568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2317638"/>
            <a:ext cx="27324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3847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3847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3846" y="2317638"/>
            <a:ext cx="27324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7745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7745" y="2238495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7745" y="2317638"/>
            <a:ext cx="27324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247054" y="5452639"/>
            <a:ext cx="8642099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4611172" y="3780773"/>
            <a:ext cx="2876184" cy="9369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1654997" y="3783681"/>
            <a:ext cx="2876183" cy="9369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247568" y="2317754"/>
            <a:ext cx="27324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203847" y="2317753"/>
            <a:ext cx="27324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6157745" y="2317753"/>
            <a:ext cx="27324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4239661"/>
            <a:ext cx="27324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3847" y="4239661"/>
            <a:ext cx="27324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7745" y="4239661"/>
            <a:ext cx="27324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FB49FC10-E749-4C4C-8DA8-5C5C82B618BE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568" y="2238606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3847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3847" y="2238606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7745" y="1931193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7745" y="2238606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247568" y="2317753"/>
            <a:ext cx="27324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203847" y="2317753"/>
            <a:ext cx="27324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6157745" y="2317753"/>
            <a:ext cx="27324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4239661"/>
            <a:ext cx="27324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3847" y="4239661"/>
            <a:ext cx="27324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7745" y="4239661"/>
            <a:ext cx="27324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A15E654D-F1FE-47BD-AEB4-A952F2E268AF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8" y="1931191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568" y="2238606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3847" y="1931191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3847" y="2238606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7745" y="1931191"/>
            <a:ext cx="27324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7745" y="2238606"/>
            <a:ext cx="273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247568" y="5452639"/>
            <a:ext cx="8642099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F8FF341-9601-47A6-A4C1-F2885A66BAA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6896" y="3989616"/>
            <a:ext cx="1991761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886" y="1931194"/>
            <a:ext cx="1991410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2354573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8470" y="1931194"/>
            <a:ext cx="4207062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6787133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6898385" y="3989616"/>
            <a:ext cx="1991761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898735" y="1931194"/>
            <a:ext cx="1991410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479F5AED-CDE6-4CF9-A19E-ACD3A4FD6C29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7" y="2317638"/>
            <a:ext cx="19926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2465814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65814" y="2317638"/>
            <a:ext cx="19926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4681680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681680" y="2317638"/>
            <a:ext cx="19926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247567" y="2238495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2465814" y="2238495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4681680" y="2238495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6897545" y="2238495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6897545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897545" y="2317638"/>
            <a:ext cx="19926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2354181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6785913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4570047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7" y="2317754"/>
            <a:ext cx="19926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2465814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65814" y="2317754"/>
            <a:ext cx="19926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4681680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681680" y="2317754"/>
            <a:ext cx="19926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247567" y="2238606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2465814" y="2238606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4681680" y="2238606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6897545" y="2238606"/>
            <a:ext cx="199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6897545" y="1931193"/>
            <a:ext cx="1992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897545" y="2317754"/>
            <a:ext cx="19926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246893" y="5452639"/>
            <a:ext cx="8642099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DF793CCD-C37B-40CA-9C03-8963978AEAF0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2354181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785913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4570047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F8FF341-9601-47A6-A4C1-F2885A66BAA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7503" y="1931199"/>
            <a:ext cx="4202642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568" y="1931199"/>
            <a:ext cx="4201902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1999" y="1931199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894" y="4064036"/>
            <a:ext cx="8642099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47568" y="3922317"/>
            <a:ext cx="8642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 rotWithShape="1">
          <a:blip r:embed="rId2"/>
          <a:srcRect l="8043" r="16987" b="6897"/>
          <a:stretch/>
        </p:blipFill>
        <p:spPr bwMode="gray"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A788F3-F03B-4CE3-A53A-92B7BA552450}"/>
              </a:ext>
            </a:extLst>
          </p:cNvPr>
          <p:cNvSpPr/>
          <p:nvPr userDrawn="1"/>
        </p:nvSpPr>
        <p:spPr bwMode="gray">
          <a:xfrm>
            <a:off x="244758" y="414450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de-DE" sz="3199" b="1" dirty="0">
                <a:solidFill>
                  <a:schemeClr val="bg1"/>
                </a:solidFill>
              </a:rPr>
              <a:t>—</a:t>
            </a:r>
            <a:endParaRPr lang="en-US" sz="3199" b="1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7ECAEF-EF27-4B97-8283-B8C3CAA683C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4741" y="721800"/>
            <a:ext cx="8556889" cy="504001"/>
          </a:xfrm>
        </p:spPr>
        <p:txBody>
          <a:bodyPr lIns="0" tIns="0" rIns="0" bIns="0" anchor="b"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BAF7E7-A591-4964-BC0F-013E7B433EF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4742" y="1267748"/>
            <a:ext cx="8556888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F8FF341-9601-47A6-A4C1-F2885A66BAA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194989" y="1931199"/>
            <a:ext cx="27324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568" y="1931199"/>
            <a:ext cx="27324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568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088669" y="1931199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894" y="4064036"/>
            <a:ext cx="8642099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47567" y="3922317"/>
            <a:ext cx="8642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042567" y="1931199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6157745" y="1931199"/>
            <a:ext cx="27324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7567" y="1932098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247567" y="3925094"/>
            <a:ext cx="8642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5814" y="1932849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47567" y="4016596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65814" y="4017347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32E27045-0511-42A6-9AC3-A3212EB4288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681680" y="1932098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6897545" y="1932849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681680" y="4016596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6897545" y="4017347"/>
            <a:ext cx="19926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5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567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247567" y="4045107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686034" y="1931193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247567" y="4432237"/>
            <a:ext cx="42039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7567" y="2317638"/>
            <a:ext cx="42039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86C11801-1BEF-46D9-879F-590C601D8597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247567" y="223917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247567" y="4348008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686034" y="2239175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686034" y="2317643"/>
            <a:ext cx="42039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6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4571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4686034" y="4043972"/>
            <a:ext cx="42039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4686034" y="4351954"/>
            <a:ext cx="4203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4686034" y="4430422"/>
            <a:ext cx="42039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7568" y="1931195"/>
            <a:ext cx="421454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571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247568" y="3922317"/>
            <a:ext cx="8642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4675597" y="1931195"/>
            <a:ext cx="421454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47568" y="4059571"/>
            <a:ext cx="421454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4675597" y="4059571"/>
            <a:ext cx="421454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32E27045-0511-42A6-9AC3-A3212EB4288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568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7568" y="1931200"/>
            <a:ext cx="4215887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4674259" y="1931200"/>
            <a:ext cx="4215887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47568" y="3737727"/>
            <a:ext cx="4215887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4674259" y="3737727"/>
            <a:ext cx="4215887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246893" y="5452639"/>
            <a:ext cx="8642099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247568" y="3599905"/>
            <a:ext cx="8642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6E7D5807-0F83-4687-8EA8-403E998DE912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571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3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4956" y="1931196"/>
            <a:ext cx="4021495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4956" y="3993324"/>
            <a:ext cx="4021495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3849" y="3921919"/>
            <a:ext cx="4020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247056" y="1931196"/>
            <a:ext cx="14391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247056" y="3993324"/>
            <a:ext cx="14391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D7448BAD-718D-41D5-B039-249ED06F3A4A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246893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163881" y="1931196"/>
            <a:ext cx="2726067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4956" y="1931196"/>
            <a:ext cx="4021495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4956" y="3305949"/>
            <a:ext cx="4021495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4956" y="4680702"/>
            <a:ext cx="4021495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6149" y="3235138"/>
            <a:ext cx="4020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1916149" y="4611082"/>
            <a:ext cx="4020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246896" y="1931196"/>
            <a:ext cx="1438247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246896" y="3305949"/>
            <a:ext cx="1438247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246896" y="4680702"/>
            <a:ext cx="1438247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D7448BAD-718D-41D5-B039-249ED06F3A4A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163881" y="1931196"/>
            <a:ext cx="2726067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4955" y="1931196"/>
            <a:ext cx="6974994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5849" y="3235138"/>
            <a:ext cx="6974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4955" y="3305949"/>
            <a:ext cx="6974994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4955" y="4680702"/>
            <a:ext cx="6974994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1915849" y="4611082"/>
            <a:ext cx="6974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7" y="1931196"/>
            <a:ext cx="143757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247567" y="3305949"/>
            <a:ext cx="143757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7567" y="4680702"/>
            <a:ext cx="1437574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D7448BAD-718D-41D5-B039-249ED06F3A4A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4955" y="1931196"/>
            <a:ext cx="6974994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5849" y="3019668"/>
            <a:ext cx="6974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4955" y="3091669"/>
            <a:ext cx="6974994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4955" y="4252143"/>
            <a:ext cx="6974994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1915849" y="4180142"/>
            <a:ext cx="6974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7" y="1931196"/>
            <a:ext cx="1437574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247567" y="3091669"/>
            <a:ext cx="1437574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7567" y="4252143"/>
            <a:ext cx="1437574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46894" y="5452639"/>
            <a:ext cx="8642099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AFC62351-A650-4DF6-986F-78B25B039145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568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208948" y="1931200"/>
            <a:ext cx="668100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208948" y="2801556"/>
            <a:ext cx="668100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208948" y="3671912"/>
            <a:ext cx="668100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46895" y="5452639"/>
            <a:ext cx="8642099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247057" y="1931200"/>
            <a:ext cx="11519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247057" y="2801556"/>
            <a:ext cx="11519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247057" y="3671912"/>
            <a:ext cx="11519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208948" y="4542267"/>
            <a:ext cx="668100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247057" y="4542267"/>
            <a:ext cx="11519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499676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334291" y="3164586"/>
            <a:ext cx="16568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499676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333866" y="4905862"/>
            <a:ext cx="16568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499676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334627" y="2293948"/>
            <a:ext cx="16568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499676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333866" y="4035224"/>
            <a:ext cx="16568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1554320" y="2729549"/>
            <a:ext cx="73356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1554320" y="3599904"/>
            <a:ext cx="73356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1554320" y="4470259"/>
            <a:ext cx="73356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ED4418A7-E8E0-42C3-AC0C-9BF91949BA0B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35" hasCustomPrompt="1"/>
          </p:nvPr>
        </p:nvSpPr>
        <p:spPr>
          <a:xfrm>
            <a:off x="1661745" y="2101348"/>
            <a:ext cx="385133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</a:t>
            </a:r>
            <a:endParaRPr lang="en-US" dirty="0"/>
          </a:p>
        </p:txBody>
      </p:sp>
      <p:sp>
        <p:nvSpPr>
          <p:cNvPr id="54" name="Symbol zastępczy zawartości 6"/>
          <p:cNvSpPr>
            <a:spLocks noGrp="1"/>
          </p:cNvSpPr>
          <p:nvPr>
            <p:ph sz="quarter" idx="36" hasCustomPrompt="1"/>
          </p:nvPr>
        </p:nvSpPr>
        <p:spPr>
          <a:xfrm>
            <a:off x="1661745" y="2972779"/>
            <a:ext cx="385133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2</a:t>
            </a:r>
            <a:endParaRPr lang="en-US" dirty="0"/>
          </a:p>
        </p:txBody>
      </p:sp>
      <p:sp>
        <p:nvSpPr>
          <p:cNvPr id="55" name="Symbol zastępczy zawartości 6"/>
          <p:cNvSpPr>
            <a:spLocks noGrp="1"/>
          </p:cNvSpPr>
          <p:nvPr>
            <p:ph sz="quarter" idx="37" hasCustomPrompt="1"/>
          </p:nvPr>
        </p:nvSpPr>
        <p:spPr>
          <a:xfrm>
            <a:off x="1662336" y="3841840"/>
            <a:ext cx="385133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3</a:t>
            </a:r>
            <a:endParaRPr lang="en-US" dirty="0"/>
          </a:p>
        </p:txBody>
      </p:sp>
      <p:sp>
        <p:nvSpPr>
          <p:cNvPr id="56" name="Symbol zastępczy zawartości 6"/>
          <p:cNvSpPr>
            <a:spLocks noGrp="1"/>
          </p:cNvSpPr>
          <p:nvPr>
            <p:ph sz="quarter" idx="38" hasCustomPrompt="1"/>
          </p:nvPr>
        </p:nvSpPr>
        <p:spPr>
          <a:xfrm>
            <a:off x="1661622" y="4709671"/>
            <a:ext cx="385133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9144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1997" tIns="71997" rIns="71997" bIns="71997" rtlCol="0" anchor="ctr"/>
          <a:lstStyle/>
          <a:p>
            <a:pPr marL="0" marR="0" lvl="0" indent="0" algn="ctr" defTabSz="9143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74830-4434-43F8-A9D5-8532837E0C56}"/>
              </a:ext>
            </a:extLst>
          </p:cNvPr>
          <p:cNvSpPr/>
          <p:nvPr userDrawn="1"/>
        </p:nvSpPr>
        <p:spPr bwMode="gray">
          <a:xfrm>
            <a:off x="244758" y="414450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de-DE" sz="3199" b="1" dirty="0">
                <a:solidFill>
                  <a:schemeClr val="bg1"/>
                </a:solidFill>
              </a:rPr>
              <a:t>—</a:t>
            </a:r>
            <a:endParaRPr lang="en-US" sz="3199" b="1" dirty="0" err="1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32E205-D80C-4E0A-9E92-7833967F63E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4741" y="721800"/>
            <a:ext cx="8556889" cy="504001"/>
          </a:xfrm>
        </p:spPr>
        <p:txBody>
          <a:bodyPr lIns="0" tIns="0" rIns="0" bIns="0" anchor="b"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A4B8EDC-B74D-4AFA-B762-31A453C6490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4742" y="1267748"/>
            <a:ext cx="8556888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1914955" y="1931194"/>
            <a:ext cx="217432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4316211" y="1931194"/>
            <a:ext cx="21735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6716646" y="1931194"/>
            <a:ext cx="21735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4954" y="2317748"/>
            <a:ext cx="2177852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4955" y="3573970"/>
            <a:ext cx="2177852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4955" y="4830194"/>
            <a:ext cx="2177852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7" y="1931196"/>
            <a:ext cx="143757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247567" y="3305949"/>
            <a:ext cx="143757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7567" y="4680702"/>
            <a:ext cx="1437574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1914955" y="2238607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1912770" y="3487659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1912770" y="4743881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4315801" y="2238607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4314708" y="3487659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4314708" y="4743881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6716646" y="2238607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6716646" y="3487659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6716646" y="4743881"/>
            <a:ext cx="217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317976" y="2317748"/>
            <a:ext cx="21735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4317977" y="3573970"/>
            <a:ext cx="21735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4317977" y="4830194"/>
            <a:ext cx="21735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6716646" y="2317748"/>
            <a:ext cx="21735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6716646" y="3573970"/>
            <a:ext cx="21735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6716646" y="4830194"/>
            <a:ext cx="21735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61D1DE91-E2DE-4375-B4FF-ECFCEDDDCBE0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47568" y="1931945"/>
            <a:ext cx="27324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03847" y="1931945"/>
            <a:ext cx="27324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157745" y="1931945"/>
            <a:ext cx="27324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00C3FEDD-2DA3-4289-9B1F-96211D1B5114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568" y="2402146"/>
            <a:ext cx="27324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3847" y="2402146"/>
            <a:ext cx="27324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7745" y="2402146"/>
            <a:ext cx="27324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3093098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6046997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4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9144000" cy="6858000"/>
          </a:xfrm>
          <a:custGeom>
            <a:avLst/>
            <a:gdLst>
              <a:gd name="connsiteX0" fmla="*/ 248442 w 9145588"/>
              <a:gd name="connsiteY0" fmla="*/ 531962 h 6858000"/>
              <a:gd name="connsiteX1" fmla="*/ 248442 w 9145588"/>
              <a:gd name="connsiteY1" fmla="*/ 560762 h 6858000"/>
              <a:gd name="connsiteX2" fmla="*/ 475242 w 9145588"/>
              <a:gd name="connsiteY2" fmla="*/ 560762 h 6858000"/>
              <a:gd name="connsiteX3" fmla="*/ 475242 w 9145588"/>
              <a:gd name="connsiteY3" fmla="*/ 531962 h 6858000"/>
              <a:gd name="connsiteX4" fmla="*/ 0 w 9145588"/>
              <a:gd name="connsiteY4" fmla="*/ 0 h 6858000"/>
              <a:gd name="connsiteX5" fmla="*/ 9145588 w 9145588"/>
              <a:gd name="connsiteY5" fmla="*/ 0 h 6858000"/>
              <a:gd name="connsiteX6" fmla="*/ 9145588 w 9145588"/>
              <a:gd name="connsiteY6" fmla="*/ 6858000 h 6858000"/>
              <a:gd name="connsiteX7" fmla="*/ 0 w 91455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5588" h="6858000">
                <a:moveTo>
                  <a:pt x="248442" y="531962"/>
                </a:moveTo>
                <a:lnTo>
                  <a:pt x="248442" y="560762"/>
                </a:lnTo>
                <a:lnTo>
                  <a:pt x="475242" y="560762"/>
                </a:lnTo>
                <a:lnTo>
                  <a:pt x="475242" y="531962"/>
                </a:lnTo>
                <a:close/>
                <a:moveTo>
                  <a:pt x="0" y="0"/>
                </a:moveTo>
                <a:lnTo>
                  <a:pt x="9145588" y="0"/>
                </a:lnTo>
                <a:lnTo>
                  <a:pt x="91455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6894" y="622788"/>
            <a:ext cx="8642099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November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55474" y="447781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A1F808C0-290B-4263-8A52-B569B4875133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23898" y="2793574"/>
            <a:ext cx="3296204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E48C0E-B2DC-4E96-8503-30A5CE0F71AB}"/>
              </a:ext>
            </a:extLst>
          </p:cNvPr>
          <p:cNvSpPr/>
          <p:nvPr userDrawn="1"/>
        </p:nvSpPr>
        <p:spPr bwMode="gray">
          <a:xfrm>
            <a:off x="244758" y="414450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de-DE" sz="3199" b="1" dirty="0">
                <a:solidFill>
                  <a:schemeClr val="bg2"/>
                </a:solidFill>
              </a:rPr>
              <a:t>—</a:t>
            </a:r>
            <a:endParaRPr lang="en-US" sz="3199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D742EA-D5C9-48D8-81E1-280EB7259AA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4741" y="721800"/>
            <a:ext cx="8556889" cy="504001"/>
          </a:xfrm>
        </p:spPr>
        <p:txBody>
          <a:bodyPr lIns="0" tIns="0" rIns="0" bIns="0" anchor="b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82AC24-42A4-409D-B027-A606B54ABBB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4742" y="1267748"/>
            <a:ext cx="8556888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3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246895" y="1931197"/>
            <a:ext cx="8642099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F7AFF65D-AAB4-46ED-A858-A6BA48891152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246895" y="1931199"/>
            <a:ext cx="8642099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>
          <a:xfrm>
            <a:off x="249275" y="6489341"/>
            <a:ext cx="1162598" cy="118192"/>
          </a:xfrm>
          <a:prstGeom prst="rect">
            <a:avLst/>
          </a:prstGeom>
        </p:spPr>
        <p:txBody>
          <a:bodyPr/>
          <a:lstStyle/>
          <a:p>
            <a:fld id="{FFAB2352-921F-4DD8-A99A-A1474F6943FF}" type="datetime4">
              <a:rPr lang="en-US" smtClean="0"/>
              <a:t>November 5,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>
          <a:xfrm>
            <a:off x="2415911" y="6298397"/>
            <a:ext cx="5608062" cy="500072"/>
          </a:xfrm>
          <a:prstGeom prst="rect">
            <a:avLst/>
          </a:prstGeom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>
          <a:xfrm>
            <a:off x="1714366" y="6488733"/>
            <a:ext cx="676682" cy="11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568" y="1085213"/>
            <a:ext cx="864209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3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: Le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246895" y="1931199"/>
            <a:ext cx="8642099" cy="39822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895" y="1036228"/>
            <a:ext cx="8642099" cy="343537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4" y="633327"/>
            <a:ext cx="8642099" cy="396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47567" y="682313"/>
            <a:ext cx="8642099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47568" y="1931194"/>
            <a:ext cx="8642099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55474" y="426352"/>
            <a:ext cx="413228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80936" y="6393977"/>
            <a:ext cx="507512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3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08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8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82" indent="-179982" algn="l" defTabSz="914308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64" indent="-179982" algn="l" defTabSz="914308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964" indent="-179982" algn="l" defTabSz="914308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9964" indent="-179982" algn="l" defTabSz="914308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59964" indent="-179982" algn="l" defTabSz="914308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64" indent="-179982" algn="l" defTabSz="914308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64" indent="-179982" algn="l" defTabSz="914308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64" indent="-179982" algn="l" defTabSz="914308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>
          <p15:clr>
            <a:srgbClr val="F26B43"/>
          </p15:clr>
        </p15:guide>
        <p15:guide id="2" pos="5602">
          <p15:clr>
            <a:srgbClr val="F26B43"/>
          </p15:clr>
        </p15:guide>
        <p15:guide id="3" pos="158">
          <p15:clr>
            <a:srgbClr val="F26B43"/>
          </p15:clr>
        </p15:guide>
        <p15:guide id="4" orient="horz" pos="3726">
          <p15:clr>
            <a:srgbClr val="F26B43"/>
          </p15:clr>
        </p15:guide>
        <p15:guide id="5" pos="2881">
          <p15:clr>
            <a:srgbClr val="F26B43"/>
          </p15:clr>
        </p15:guide>
        <p15:guide id="6" orient="horz" pos="2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4860077"/>
            <a:ext cx="9144000" cy="1997328"/>
          </a:xfrm>
          <a:prstGeom prst="rect">
            <a:avLst/>
          </a:prstGeom>
          <a:solidFill>
            <a:srgbClr val="D7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CSSA 2019-10-24 Rev C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Svensk version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gray">
          <a:xfrm>
            <a:off x="7874006" y="5865686"/>
            <a:ext cx="1098496" cy="583014"/>
          </a:xfrm>
          <a:prstGeom prst="rect">
            <a:avLst/>
          </a:prstGeom>
          <a:noFill/>
        </p:spPr>
        <p:txBody>
          <a:bodyPr wrap="square" lIns="71988" tIns="71988" rIns="71988" bIns="71988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359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B Logo" panose="00000400000000000000" pitchFamily="2" charset="2"/>
                <a:ea typeface="ABBvoice"/>
                <a:cs typeface="ABBvoice"/>
              </a:rPr>
              <a:t>ABB</a:t>
            </a:r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334742" y="4931987"/>
            <a:ext cx="409548" cy="0"/>
          </a:xfrm>
          <a:prstGeom prst="line">
            <a:avLst/>
          </a:prstGeom>
          <a:ln w="50800">
            <a:solidFill>
              <a:srgbClr val="FF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A1C1C-4DCF-491D-B01A-45FA4A6DA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59" y="207886"/>
            <a:ext cx="3269712" cy="44469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36B8D0-3AEF-4659-A5AC-8CFCC956E235}"/>
              </a:ext>
            </a:extLst>
          </p:cNvPr>
          <p:cNvSpPr/>
          <p:nvPr/>
        </p:nvSpPr>
        <p:spPr bwMode="gray">
          <a:xfrm>
            <a:off x="121924" y="99516"/>
            <a:ext cx="8919838" cy="46131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8" tIns="71988" rIns="71988" bIns="71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D900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BBvoice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6408076" cy="3981554"/>
          </a:xfrm>
        </p:spPr>
        <p:txBody>
          <a:bodyPr/>
          <a:lstStyle/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alla inmatningspunkter är frånskilda.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frånskiljare, jordningar och eventuella dörrar eller luckor till spänningssatt utrustning är blockerad/låst och skyltad.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alla berörda är införstådda med rutiner för blockering/låsning.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alla förekommande jordningar är slutna/anbringade på rätt sätt.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alla berörda </a:t>
            </a:r>
            <a:r>
              <a:rPr lang="sv-SE" sz="14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är medvetna om </a:t>
            </a: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identifierade risker och hur dessa skall hanteras.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arbetsplatsen är säker för det fortsatta arbetet.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Ge tillstånd att påbörja arbete.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7 – Säkerställ att arbetsplatsen är säker och </a:t>
            </a:r>
            <a:b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               upprätta tillstånd att påbörja arbete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FDDACB-E589-4F27-87DC-8EBD0306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425" y="4425631"/>
            <a:ext cx="184699" cy="3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83B606-D822-4509-860C-564BC87E5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16" y="4546661"/>
            <a:ext cx="1526119" cy="19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08F1E-90C9-4C1C-9187-71A8FAE707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70479A72-920A-415B-8469-E7772A79C549}" type="datetime4"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November 5, 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2242A-80A8-43A1-A4FF-057E3729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t>Slide </a:t>
            </a:r>
            <a:fld id="{619F89D8-7AE3-494A-97F3-03D680869632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</p:spTree>
    <p:extLst>
      <p:ext uri="{BB962C8B-B14F-4D97-AF65-F5344CB8AC3E}">
        <p14:creationId xmlns:p14="http://schemas.microsoft.com/office/powerpoint/2010/main" val="24921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Revisioner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FDDACB-E589-4F27-87DC-8EBD0306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425" y="4425631"/>
            <a:ext cx="184699" cy="3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1F4536-8D75-48ED-ABEE-961ECEC9A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66051"/>
              </p:ext>
            </p:extLst>
          </p:nvPr>
        </p:nvGraphicFramePr>
        <p:xfrm>
          <a:off x="811849" y="1704647"/>
          <a:ext cx="7691215" cy="25519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638">
                <a:tc>
                  <a:txBody>
                    <a:bodyPr/>
                    <a:lstStyle/>
                    <a:p>
                      <a:r>
                        <a:rPr lang="sv-SE" sz="1100" dirty="0"/>
                        <a:t>Rev. Ind.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err="1"/>
                        <a:t>Description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Date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err="1"/>
                        <a:t>Name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75"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Första utgåvan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2016-11-03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Leif Bodin</a:t>
                      </a:r>
                      <a:br>
                        <a:rPr lang="sv-SE" sz="1100" dirty="0"/>
                      </a:br>
                      <a:r>
                        <a:rPr lang="sv-SE" sz="1100" dirty="0"/>
                        <a:t>Owe Arnesson</a:t>
                      </a:r>
                    </a:p>
                    <a:p>
                      <a:r>
                        <a:rPr lang="sv-SE" sz="1100" dirty="0" err="1"/>
                        <a:t>Div</a:t>
                      </a:r>
                      <a:r>
                        <a:rPr lang="sv-SE" sz="1100" dirty="0"/>
                        <a:t>-LESA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92"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Anpassning till 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896"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Anpassningar för att möta ny ABB ”brand”.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2019-10-24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Leif Bodin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i="0" u="none" strike="noStrike" noProof="0" dirty="0">
                          <a:latin typeface="ABBvoice"/>
                        </a:rPr>
                        <a:t>Ändring av </a:t>
                      </a:r>
                      <a:r>
                        <a:rPr lang="sv-SE" sz="1100" b="0" i="0" u="none" strike="noStrike" noProof="0" dirty="0" err="1">
                          <a:latin typeface="ABBvoice"/>
                        </a:rPr>
                        <a:t>Preparer</a:t>
                      </a:r>
                      <a:r>
                        <a:rPr lang="sv-SE" sz="1100" b="0" i="0" u="none" strike="noStrike" noProof="0" dirty="0">
                          <a:latin typeface="ABBvoice"/>
                        </a:rPr>
                        <a:t> från Leif Bodin till Urban Wallin . 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2019-11-04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Johanna Sandvall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97955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2427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7656027" cy="3981554"/>
          </a:xfrm>
        </p:spPr>
        <p:txBody>
          <a:bodyPr/>
          <a:lstStyle/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1 – Planering av arbete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2 – Markera arbetsplats och utrustning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3 – Frånskilj alla inmatningspunkter och blockera mot tillkoppling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4 – Kontrollera att driftspänningen är frånkopplad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5 – Jorda och kortslut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6 – Anbringa skydd mot närbelägna spänningssatta delar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7 – Säkerställ att arbetsplatsen är säker och upprätta tillstånd att påbörja arbete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De sju stegen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F24BD-3D80-4123-9759-B76EB9B4B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36" y="4345360"/>
            <a:ext cx="1526119" cy="19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7656027" cy="3981554"/>
          </a:xfrm>
        </p:spPr>
        <p:txBody>
          <a:bodyPr/>
          <a:lstStyle/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Genomför elsäkerhetsplanering och riskhantering.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Kontrollera att det finns en tydlig arbetsbegäran/arbetsorder för arbetet.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Kontrollera att eldriftledaren har upprättat nödvändig driftorder/kopplinssedel och kopplingsbekräftelse, när detta krävs.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Kontrollera att eldriftledaren utfärdar ett arbetsbevis när detta krävs. Genomför bevisväxling.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Kontrollera att personal som ska utföra arbetet har lämplig kunskap och erfarenhet.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lämpliga verktyg finns tillgängliga.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Med stöd av ABBs matris för val av ljusbågsskyddande klädsel, utför en riskbedömning för ljusbåge, välja och besluta rätt ljusbågsklassad personlig skyddsutrustning (PPE), och tillhörande övrig skyddsutrustning.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Kontrollera tillsammans med eldriftledaren att enlinjeschemat återspeglar nuvarande anläggning och att upprättade driftorder/kopplingssedel är i överenstämmelse med gällande enlinjeschema.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Påbörja arbetet med att säkra arbetsplatsen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1 – Planering av arbete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CF921-08EB-4E84-9B5C-1E161C8E8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" y="2017214"/>
            <a:ext cx="877747" cy="1166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5D4D8-D716-4000-A6B5-A0011C0B9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4" y="3579976"/>
            <a:ext cx="873149" cy="985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185FEB-C6B3-497F-8BB4-586870DC2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4" y="5310922"/>
            <a:ext cx="873149" cy="4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7656027" cy="3981554"/>
          </a:xfrm>
        </p:spPr>
        <p:txBody>
          <a:bodyPr/>
          <a:lstStyle/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Markera arbetsplatsen med avspärrningar och lämplig skyltning.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Kontrollera att utrustningen är i bra skick.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Använd allmänt omdöme, syn och hörsel, för att identifiera riskområden.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Detta kan behöva repeteras efterhand som arbetet fortskrider.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Var fokuserad på arbetsuppgiften och undvik andra aktiviteter som kan distrahera, exempelvis telefonsamtal.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2 – Markera arbetsplats och utrustning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3FAA8-E6C6-4A25-B498-CA6B73E2B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19" y="4269630"/>
            <a:ext cx="2351416" cy="20159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BA7D1-616F-4ADB-A779-DF438D4DB43E}"/>
              </a:ext>
            </a:extLst>
          </p:cNvPr>
          <p:cNvGrpSpPr>
            <a:grpSpLocks noChangeAspect="1"/>
          </p:cNvGrpSpPr>
          <p:nvPr/>
        </p:nvGrpSpPr>
        <p:grpSpPr>
          <a:xfrm>
            <a:off x="1344437" y="4026206"/>
            <a:ext cx="3543699" cy="2370531"/>
            <a:chOff x="1906934" y="829736"/>
            <a:chExt cx="4310249" cy="28833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A3B45E-0E92-448C-9F22-AD18B0C5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34" y="829736"/>
              <a:ext cx="4310249" cy="2883310"/>
            </a:xfrm>
            <a:prstGeom prst="rect">
              <a:avLst/>
            </a:prstGeom>
          </p:spPr>
        </p:pic>
        <p:pic>
          <p:nvPicPr>
            <p:cNvPr id="14" name="Picture 2" descr="C:\Data\1 BraHa\Skyltar\Specialskyltar\Kombiskylt elfara_förbud.png">
              <a:extLst>
                <a:ext uri="{FF2B5EF4-FFF2-40B4-BE49-F238E27FC236}">
                  <a16:creationId xmlns:a16="http://schemas.microsoft.com/office/drawing/2014/main" id="{BCEF5572-4BF4-49B9-BD74-5225383D2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413" y="2351816"/>
              <a:ext cx="1039674" cy="53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178A0A-E7E4-4D5C-B550-34B3703E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0964" y="2374350"/>
              <a:ext cx="1022188" cy="4860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EA5A97-1C76-48ED-9D26-269E8E6F0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1029" y="2374350"/>
              <a:ext cx="1022188" cy="486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7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7656027" cy="3981554"/>
          </a:xfrm>
        </p:spPr>
        <p:txBody>
          <a:bodyPr/>
          <a:lstStyle/>
          <a:p>
            <a:pPr marL="285693" indent="-28569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Utrustningen måste frånskiljas i alla inmatningspunkter.</a:t>
            </a:r>
          </a:p>
          <a:p>
            <a:pPr marL="285693" indent="-28569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Tag särskild hänsyn till batterier, kondensatorer och parallellmatningar.</a:t>
            </a:r>
          </a:p>
          <a:p>
            <a:pPr marL="285693" indent="-28569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Utför nödvändiga kopplingar efter skriftlig förebild med utbildad och behörig personal.</a:t>
            </a:r>
          </a:p>
          <a:p>
            <a:pPr marL="285693" indent="-28569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Vid koppling, använd den skyddsutrustning som är identifierad i steg ett eller utför kopplingen från ett säkert avstånd.</a:t>
            </a:r>
          </a:p>
          <a:p>
            <a:pPr marL="285693" indent="-28569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Om kopplingar utförts av annan ska elsäkerhetsledaren kontrollera att alla inmatningspunkter är frånskilda.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3a – Frånskilj alla inmatningspunkter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EEF7F5-508A-47A5-89C9-DB932C48F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42" y="4305286"/>
            <a:ext cx="2322541" cy="20419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2A01D-C6D6-44AD-8B39-1EDD77890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32" y="4106578"/>
            <a:ext cx="1728709" cy="23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7656027" cy="3981554"/>
          </a:xfrm>
        </p:spPr>
        <p:txBody>
          <a:bodyPr/>
          <a:lstStyle/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Anbringa erforderliga skydd mot tillkoppling.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Blockera mot oavsiktliga tillslag/inkopplingar.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v-SE" altLang="en-US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Blockering kan göras genom att manövermekanismen låses.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v-SE" altLang="en-US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Blockera med hänglås om möjligt.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v-SE" altLang="en-US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Anbringa alltid skylt ”Får ej manövreras – Arbete pågår”.</a:t>
            </a:r>
            <a:endParaRPr lang="sv-SE" sz="1400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3b – Blockera mot tillkoppling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535A7-F463-49A1-8649-B1FDE40C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18" y="4236213"/>
            <a:ext cx="2199893" cy="2076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B6641-C83D-44A2-B567-1B5D92DF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248" y="4594700"/>
            <a:ext cx="1847391" cy="1359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2349C-AB34-464E-B501-68F857B7DF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26" t="10546" r="24700" b="10989"/>
          <a:stretch/>
        </p:blipFill>
        <p:spPr>
          <a:xfrm>
            <a:off x="6342950" y="4236213"/>
            <a:ext cx="1657154" cy="20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7656027" cy="3981554"/>
          </a:xfrm>
        </p:spPr>
        <p:txBody>
          <a:bodyPr/>
          <a:lstStyle/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Använd bara godkänd och kontrollerad spänningsprovare för att kontrollera att driftspänningen är frånkopplad (spänningslöst).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Vid kontrollen använd den skyddsutrustning som är beslutad i steg 1.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v-SE" altLang="en-US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Kontrollera att spänningsprovaren fungerar både före och efter spänningskontrollen.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v-SE" altLang="en-US" sz="1400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sv-SE" altLang="en-US" sz="1400" b="1" dirty="0">
                <a:solidFill>
                  <a:srgbClr val="FF0000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         Kontrollera funktion – Kontrollera spänning – Kontrollera funktion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v-SE" altLang="en-US" sz="1400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4 – Kontrollera att driftspänningen är frånkopplad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942035-5F0C-42C8-9B07-F4B24F90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21" y="4162621"/>
            <a:ext cx="3069838" cy="1893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1D6D87-7401-4151-B51D-C0F93B5FB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10" y="4069750"/>
            <a:ext cx="2079559" cy="20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6408076" cy="3981554"/>
          </a:xfrm>
        </p:spPr>
        <p:txBody>
          <a:bodyPr/>
          <a:lstStyle/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Slut och blockera jordningskopplare </a:t>
            </a:r>
            <a:r>
              <a:rPr lang="sv-SE" sz="1400" u="sng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där så är möjligt</a:t>
            </a: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.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Blockering kan göras genom att manövermekanismen låses.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Blockera med hänglås om möjligt.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Anbringa alltid skylt ”Får ej manövreras – Arbete pågår”.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I övriga fall eller som tillägg, anbringa erforderliga arbetsjordningar som jordar och kortsluter vid arbetsplatsen.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Anslut jordningsdonet först till jord och sedan till primärledarna, bortkoppling sker i omvänd ordning.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Vid anbringandet, använd den skyddsutrustning som är beslutad i steg 1.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Om jordning och kortslutning är utförd av annan skall denna kontrolleras av elsäkerhetsledaren.</a:t>
            </a:r>
          </a:p>
          <a:p>
            <a:pPr marL="285693" indent="-285693" eaLnBrk="0" fontAlgn="base" hangingPunct="0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v-SE" altLang="en-US" sz="1400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5 – Jorda och kortslut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68E77-6CEA-4921-9085-8D5D4177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18" y="1488853"/>
            <a:ext cx="1944382" cy="4332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734C2-93EB-4561-B372-ABB9BDF0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24" y="4826026"/>
            <a:ext cx="1259934" cy="17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1232968" y="1931458"/>
            <a:ext cx="6408076" cy="3981554"/>
          </a:xfrm>
        </p:spPr>
        <p:txBody>
          <a:bodyPr/>
          <a:lstStyle/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Iakttag särskild försiktighet vid </a:t>
            </a:r>
            <a:r>
              <a:rPr lang="sv-SE" sz="1400" i="1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arbete nära spänning.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Säkerställ att minsta säkerhetsavstånd kan upprätthållas under arbetet.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Anbringa nödvändiga avskärmningar.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Anbringa i förekommande fall blockeringar på luckor eller kapslingar  till spänningssatta delar.</a:t>
            </a:r>
          </a:p>
          <a:p>
            <a:pPr marL="285693" indent="-28569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SE" sz="140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Skydd kan utgöras av skyltning, avskärmning, avgränsning.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Steg 6 – Anbringa skydd mot närbelägna spänningssatta delar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The Seven Steps that Save Lives</a:t>
            </a:r>
            <a:endParaRPr lang="sv-S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FDDACB-E589-4F27-87DC-8EBD0306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425" y="4425631"/>
            <a:ext cx="184699" cy="3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839BBD-FC8A-45E7-B692-32DBB40FAE31}"/>
              </a:ext>
            </a:extLst>
          </p:cNvPr>
          <p:cNvGrpSpPr/>
          <p:nvPr/>
        </p:nvGrpSpPr>
        <p:grpSpPr>
          <a:xfrm>
            <a:off x="3851277" y="3802751"/>
            <a:ext cx="5252551" cy="2842120"/>
            <a:chOff x="3598574" y="3943614"/>
            <a:chExt cx="5253463" cy="28426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576535-FB89-4DC3-9D41-52484CCA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8574" y="3943614"/>
              <a:ext cx="2124862" cy="21757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A68DA2-FE95-4681-8A4B-A937B565333E}"/>
                </a:ext>
              </a:extLst>
            </p:cNvPr>
            <p:cNvSpPr txBox="1"/>
            <p:nvPr/>
          </p:nvSpPr>
          <p:spPr bwMode="gray">
            <a:xfrm>
              <a:off x="4169328" y="4724385"/>
              <a:ext cx="377505" cy="347338"/>
            </a:xfrm>
            <a:prstGeom prst="rect">
              <a:avLst/>
            </a:prstGeom>
            <a:noFill/>
          </p:spPr>
          <p:txBody>
            <a:bodyPr wrap="square" lIns="71988" tIns="71988" rIns="71988" bIns="71988" rtlCol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D</a:t>
              </a:r>
              <a:r>
                <a:rPr kumimoji="0" lang="sv-SE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L</a:t>
              </a:r>
              <a:endPara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/>
                <a:ea typeface="ABBvoice"/>
                <a:cs typeface="ABBvoice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1F602A-8A6E-4D53-A6B3-D7D36F76D85F}"/>
                </a:ext>
              </a:extLst>
            </p:cNvPr>
            <p:cNvSpPr txBox="1"/>
            <p:nvPr/>
          </p:nvSpPr>
          <p:spPr bwMode="gray">
            <a:xfrm>
              <a:off x="3851945" y="5224123"/>
              <a:ext cx="377505" cy="347338"/>
            </a:xfrm>
            <a:prstGeom prst="rect">
              <a:avLst/>
            </a:prstGeom>
            <a:noFill/>
          </p:spPr>
          <p:txBody>
            <a:bodyPr wrap="square" lIns="71988" tIns="71988" rIns="71988" bIns="71988" rtlCol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D</a:t>
              </a:r>
              <a:r>
                <a:rPr kumimoji="0" lang="sv-SE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V</a:t>
              </a:r>
              <a:endPara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/>
                <a:ea typeface="ABBvoice"/>
                <a:cs typeface="ABBvoice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4C7D03-4ECA-4B95-A85C-F1A91E0C5C6C}"/>
                </a:ext>
              </a:extLst>
            </p:cNvPr>
            <p:cNvSpPr txBox="1"/>
            <p:nvPr/>
          </p:nvSpPr>
          <p:spPr bwMode="gray">
            <a:xfrm>
              <a:off x="3951215" y="6325299"/>
              <a:ext cx="3875713" cy="4609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71988" tIns="71988" rIns="71988" bIns="71988" rtlCol="0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D</a:t>
              </a:r>
              <a:r>
                <a:rPr kumimoji="0" lang="sv-SE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L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 : Avstånd som anger riskområdets yttre gräns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D</a:t>
              </a:r>
              <a:r>
                <a:rPr kumimoji="0" lang="sv-SE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V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 : Avstånd som anger närområdets yttre gräns</a:t>
              </a:r>
              <a:endPara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B Logo" panose="00000400000000000000" pitchFamily="2" charset="2"/>
                <a:ea typeface="ABBvoice"/>
                <a:cs typeface="ABBvoice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17DDC-4DE2-4552-86FC-8033576D9688}"/>
                </a:ext>
              </a:extLst>
            </p:cNvPr>
            <p:cNvSpPr txBox="1"/>
            <p:nvPr/>
          </p:nvSpPr>
          <p:spPr bwMode="gray">
            <a:xfrm>
              <a:off x="5472672" y="4187081"/>
              <a:ext cx="3379365" cy="1932289"/>
            </a:xfrm>
            <a:prstGeom prst="rect">
              <a:avLst/>
            </a:prstGeom>
            <a:noFill/>
          </p:spPr>
          <p:txBody>
            <a:bodyPr wrap="square" lIns="71988" tIns="71988" rIns="71988" bIns="71988" rtlCol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Oisolerad spänningssatt del</a:t>
              </a:r>
            </a:p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/>
                <a:ea typeface="ABBvoice"/>
                <a:cs typeface="ABBvoice"/>
              </a:endParaRPr>
            </a:p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Riskområde</a:t>
              </a:r>
            </a:p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/>
                <a:ea typeface="ABBvoice"/>
                <a:cs typeface="ABBvoice"/>
              </a:endParaRPr>
            </a:p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Närområde</a:t>
              </a:r>
            </a:p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/>
                <a:ea typeface="ABBvoice"/>
                <a:cs typeface="ABBvoice"/>
              </a:endParaRPr>
            </a:p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BBvoice"/>
                  <a:ea typeface="ABBvoice"/>
                  <a:cs typeface="ABBvoice"/>
                </a:rPr>
                <a:t>Den isolerande skyddsanordningens yttre begränsningsyta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EC79BCB-D02C-4186-AC0F-0FB2410A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51" y="3889405"/>
            <a:ext cx="3017154" cy="25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heme/theme1.xml><?xml version="1.0" encoding="utf-8"?>
<a:theme xmlns:a="http://schemas.openxmlformats.org/drawingml/2006/main" name="ABB Master">
  <a:themeElements>
    <a:clrScheme name="Niestandardowy 1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000F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2000" dirty="0" smtClean="0">
            <a:solidFill>
              <a:srgbClr val="FF0000"/>
            </a:solidFill>
            <a:latin typeface="ABB Logo" panose="00000400000000000000" pitchFamily="2" charset="2"/>
          </a:defRPr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3" id="{CACE36F1-506F-4ADB-B799-BB1918B7798B}" vid="{69F872CC-4054-4D13-A29E-CDF1CBABF73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RevisionId xmlns="a9d3edda-55c9-4fbc-8e42-c75764bb8138">D</DocumentRevisionId>
    <DocumentId xmlns="a9d3edda-55c9-4fbc-8e42-c75764bb8138">9ADG119574</DocumentId>
    <CreatorName xmlns="a9d3edda-55c9-4fbc-8e42-c75764bb8138">
      <UserInfo>
        <DisplayName>Urban Wallin</DisplayName>
        <AccountId>5239</AccountId>
        <AccountType/>
      </UserInfo>
    </CreatorName>
    <Language xmlns="http://schemas.microsoft.com/sharepoint/v3">Svenska</Language>
    <k1d0d7c0e63647e4b00a92623b53ed2d xmlns="a9d3edda-55c9-4fbc-8e42-c75764bb8138">
      <Terms xmlns="http://schemas.microsoft.com/office/infopath/2007/PartnerControls"/>
    </k1d0d7c0e63647e4b00a92623b53ed2d>
    <ddff3a1ba9784eb0a5635bd1f353f3ce xmlns="a9d3edda-55c9-4fbc-8e42-c75764bb81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SEABB</TermName>
          <TermId xmlns="http://schemas.microsoft.com/office/infopath/2007/PartnerControls">d007763f-dd68-4735-b1f0-c357850fa6d8</TermId>
        </TermInfo>
      </Terms>
    </ddff3a1ba9784eb0a5635bd1f353f3ce>
    <n391c5b73849406e9a3592093ebac1bf xmlns="a9d3edda-55c9-4fbc-8e42-c75764bb81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1.1.2.6.3 Electrical work</TermName>
          <TermId xmlns="http://schemas.microsoft.com/office/infopath/2007/PartnerControls">6b62ce35-2a5a-4871-bc41-feff035bfdab</TermId>
        </TermInfo>
      </Terms>
    </n391c5b73849406e9a3592093ebac1bf>
    <IMSApprovedBy xmlns="a9d3edda-55c9-4fbc-8e42-c75764bb8138">
      <UserInfo>
        <DisplayName>Lena Westerholm</DisplayName>
        <AccountId>50</AccountId>
        <AccountType/>
      </UserInfo>
    </IMSApprovedBy>
    <g95b7f7d63864918bcd07bd68d7c451c xmlns="a9d3edda-55c9-4fbc-8e42-c75764bb8138">
      <Terms xmlns="http://schemas.microsoft.com/office/infopath/2007/PartnerControls"/>
    </g95b7f7d63864918bcd07bd68d7c451c>
    <p19e29450ad44787b83a36fc4f29c7db xmlns="a9d3edda-55c9-4fbc-8e42-c75764bb81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Sustainability Affairs</TermName>
          <TermId xmlns="http://schemas.microsoft.com/office/infopath/2007/PartnerControls">d50a52df-a64b-405c-b860-185ea9262e53</TermId>
        </TermInfo>
      </Terms>
    </p19e29450ad44787b83a36fc4f29c7db>
    <f06b995aa9b045cbb1785c6a52667e88 xmlns="a9d3edda-55c9-4fbc-8e42-c75764bb81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Country</TermName>
          <TermId xmlns="http://schemas.microsoft.com/office/infopath/2007/PartnerControls">1f7851da-0aaa-41ae-8ca8-6442567ea96b</TermId>
        </TermInfo>
      </Terms>
    </f06b995aa9b045cbb1785c6a52667e88>
    <Display_x0020_Status xmlns="a9d3edda-55c9-4fbc-8e42-c75764bb8138">Active</Display_x0020_Status>
    <TaxKeywordTaxHTField xmlns="a9d3edda-55c9-4fbc-8e42-c75764bb8138">
      <Terms xmlns="http://schemas.microsoft.com/office/infopath/2007/PartnerControls"/>
    </TaxKeywordTaxHTField>
    <ibfb29b5f2184657a31d9bff1c40dfc6 xmlns="a9d3edda-55c9-4fbc-8e42-c75764bb8138">
      <Terms xmlns="http://schemas.microsoft.com/office/infopath/2007/PartnerControls"/>
    </ibfb29b5f2184657a31d9bff1c40dfc6>
    <Approved_x0020_Date xmlns="a9d3edda-55c9-4fbc-8e42-c75764bb8138">2019-11-04T13:52:33+00:00</Approved_x0020_Date>
    <mf9eb627a9f74c26bd54dd1add5c8d20 xmlns="a9d3edda-55c9-4fbc-8e42-c75764bb81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Sustainability Affairs</TermName>
          <TermId xmlns="http://schemas.microsoft.com/office/infopath/2007/PartnerControls">d50a52df-a64b-405c-b860-185ea9262e53</TermId>
        </TermInfo>
      </Terms>
    </mf9eb627a9f74c26bd54dd1add5c8d20>
    <_dlc_DocIdUrl xmlns="a9d3edda-55c9-4fbc-8e42-c75764bb8138">
      <Url>https://abb.sharepoint.com/sites/IMSSEABB/_layouts/15/DocIdRedir.aspx?ID=IMSDOC-1295391145-3059</Url>
      <Description>IMSDOC-1295391145-3059</Description>
    </_dlc_DocIdUrl>
    <_dlc_DocId xmlns="a9d3edda-55c9-4fbc-8e42-c75764bb8138">IMSDOC-1295391145-3059</_dlc_DocId>
    <na4369807a744182aff6832bcef961df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Guideline</TermName>
          <TermId xmlns="http://schemas.microsoft.com/office/infopath/2007/PartnerControls">10349db7-d6fd-47b3-83e9-f7a62ea3e0f8</TermId>
        </TermInfo>
      </Terms>
    </na4369807a744182aff6832bcef961df>
    <TaxCatchAll xmlns="71d29222-2c5f-45ad-9aa5-4c2d15fddbe9">
      <Value>13</Value>
      <Value>710</Value>
      <Value>184</Value>
      <Value>92</Value>
      <Value>287</Value>
    </TaxCatchAll>
    <IMSCoverageText xmlns="a9d3edda-55c9-4fbc-8e42-c75764bb8138">SEABB;Corporate;Sustainability Affairs</IMSCoverageText>
    <DocRefID xmlns="b7941d2b-27c6-41c6-b544-83391a3465c4">6520</DocRefID>
    <test xmlns="b7941d2b-27c6-41c6-b544-83391a3465c4">
      <Url xsi:nil="true"/>
      <Description xsi:nil="true"/>
    </tes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>https://abb.sharepoint.com/sites/IMSSEABB/_cts/ABB IMS Document/DIP.xsn</xsnLocation>
  <cached>True</cached>
  <openByDefault>True</openByDefault>
  <xsnScope>https://abb.sharepoint.com/sites/IMSSEABB</xsnScope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ABB IMS Document" ma:contentTypeID="0x01010037C4CFBFB5BDB142B90FE3E67C99B96200EB33D24FDA195E41802DC230822AAB76" ma:contentTypeVersion="222" ma:contentTypeDescription="" ma:contentTypeScope="" ma:versionID="df24dff4691896bc8820b0a103c8f59d">
  <xsd:schema xmlns:xsd="http://www.w3.org/2001/XMLSchema" xmlns:xs="http://www.w3.org/2001/XMLSchema" xmlns:p="http://schemas.microsoft.com/office/2006/metadata/properties" xmlns:ns1="a9d3edda-55c9-4fbc-8e42-c75764bb8138" xmlns:ns2="http://schemas.microsoft.com/sharepoint/v3" xmlns:ns3="71d29222-2c5f-45ad-9aa5-4c2d15fddbe9" xmlns:ns4="b7941d2b-27c6-41c6-b544-83391a3465c4" targetNamespace="http://schemas.microsoft.com/office/2006/metadata/properties" ma:root="true" ma:fieldsID="d71e8db2edacc836ba4e9681787cb175" ns1:_="" ns2:_="" ns3:_="" ns4:_="">
    <xsd:import namespace="a9d3edda-55c9-4fbc-8e42-c75764bb8138"/>
    <xsd:import namespace="http://schemas.microsoft.com/sharepoint/v3"/>
    <xsd:import namespace="71d29222-2c5f-45ad-9aa5-4c2d15fddbe9"/>
    <xsd:import namespace="b7941d2b-27c6-41c6-b544-83391a3465c4"/>
    <xsd:element name="properties">
      <xsd:complexType>
        <xsd:sequence>
          <xsd:element name="documentManagement">
            <xsd:complexType>
              <xsd:all>
                <xsd:element ref="ns1:DocumentId"/>
                <xsd:element ref="ns1:DocumentRevisionId" minOccurs="0"/>
                <xsd:element ref="ns1:CreatorName" minOccurs="0"/>
                <xsd:element ref="ns1:IMSApprovedBy"/>
                <xsd:element ref="ns1:Approved_x0020_Date" minOccurs="0"/>
                <xsd:element ref="ns1:Display_x0020_Status"/>
                <xsd:element ref="ns2:Language" minOccurs="0"/>
                <xsd:element ref="ns1:ibfb29b5f2184657a31d9bff1c40dfc6" minOccurs="0"/>
                <xsd:element ref="ns3:na4369807a744182aff6832bcef961df" minOccurs="0"/>
                <xsd:element ref="ns1:TaxKeywordTaxHTField" minOccurs="0"/>
                <xsd:element ref="ns1:ddff3a1ba9784eb0a5635bd1f353f3ce" minOccurs="0"/>
                <xsd:element ref="ns1:g95b7f7d63864918bcd07bd68d7c451c" minOccurs="0"/>
                <xsd:element ref="ns1:n391c5b73849406e9a3592093ebac1bf" minOccurs="0"/>
                <xsd:element ref="ns3:TaxCatchAllLabel" minOccurs="0"/>
                <xsd:element ref="ns1:mf9eb627a9f74c26bd54dd1add5c8d20" minOccurs="0"/>
                <xsd:element ref="ns3:TaxCatchAll" minOccurs="0"/>
                <xsd:element ref="ns1:p19e29450ad44787b83a36fc4f29c7db" minOccurs="0"/>
                <xsd:element ref="ns1:k1d0d7c0e63647e4b00a92623b53ed2d" minOccurs="0"/>
                <xsd:element ref="ns1:f06b995aa9b045cbb1785c6a52667e88" minOccurs="0"/>
                <xsd:element ref="ns1:_dlc_DocId" minOccurs="0"/>
                <xsd:element ref="ns1:_dlc_DocIdUrl" minOccurs="0"/>
                <xsd:element ref="ns1:_dlc_DocIdPersistId" minOccurs="0"/>
                <xsd:element ref="ns4:DocRefID" minOccurs="0"/>
                <xsd:element ref="ns1:SharedWithUsers" minOccurs="0"/>
                <xsd:element ref="ns1:SharedWithDetails" minOccurs="0"/>
                <xsd:element ref="ns4:MediaServiceMetadata" minOccurs="0"/>
                <xsd:element ref="ns4:MediaServiceFastMetadata" minOccurs="0"/>
                <xsd:element ref="ns1:IMSCoverageText" minOccurs="0"/>
                <xsd:element ref="ns4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3edda-55c9-4fbc-8e42-c75764bb8138" elementFormDefault="qualified">
    <xsd:import namespace="http://schemas.microsoft.com/office/2006/documentManagement/types"/>
    <xsd:import namespace="http://schemas.microsoft.com/office/infopath/2007/PartnerControls"/>
    <xsd:element name="DocumentId" ma:index="0" ma:displayName="Document ID" ma:indexed="true" ma:internalName="DocumentId" ma:readOnly="false">
      <xsd:simpleType>
        <xsd:restriction base="dms:Text"/>
      </xsd:simpleType>
    </xsd:element>
    <xsd:element name="DocumentRevisionId" ma:index="2" nillable="true" ma:displayName="Revision" ma:format="Dropdown" ma:indexed="true" ma:internalName="DocumentRevisionId" ma:readOnly="false">
      <xsd:simpleType>
        <xsd:restriction base="dms:Choice">
          <xsd:enumeration value="A"/>
          <xsd:enumeration value="B"/>
          <xsd:enumeration value="C"/>
          <xsd:enumeration value="D"/>
          <xsd:enumeration value="E"/>
          <xsd:enumeration value="F"/>
          <xsd:enumeration value="G"/>
          <xsd:enumeration value="H"/>
          <xsd:enumeration value="I"/>
          <xsd:enumeration value="J"/>
          <xsd:enumeration value="K"/>
          <xsd:enumeration value="L"/>
          <xsd:enumeration value="M"/>
          <xsd:enumeration value="N"/>
          <xsd:enumeration value="O"/>
          <xsd:enumeration value="P"/>
          <xsd:enumeration value="Q"/>
          <xsd:enumeration value="R"/>
          <xsd:enumeration value="S"/>
          <xsd:enumeration value="T"/>
          <xsd:enumeration value="U"/>
          <xsd:enumeration value="V"/>
          <xsd:enumeration value="W"/>
          <xsd:enumeration value="X"/>
          <xsd:enumeration value="Y"/>
          <xsd:enumeration value="Z"/>
          <xsd:enumeration value="AA"/>
          <xsd:enumeration value="AB"/>
          <xsd:enumeration value="AC"/>
          <xsd:enumeration value="AD"/>
          <xsd:enumeration value="AE"/>
          <xsd:enumeration value="AF"/>
          <xsd:enumeration value="AG"/>
          <xsd:enumeration value="AH"/>
          <xsd:enumeration value="AI"/>
          <xsd:enumeration value="AJ"/>
          <xsd:enumeration value="AK"/>
          <xsd:enumeration value="AL"/>
          <xsd:enumeration value="AM"/>
          <xsd:enumeration value="AN"/>
          <xsd:enumeration value="AO"/>
          <xsd:enumeration value="AP"/>
          <xsd:enumeration value="AQ"/>
          <xsd:enumeration value="AR"/>
          <xsd:enumeration value="AS"/>
          <xsd:enumeration value="AT"/>
          <xsd:enumeration value="AU"/>
          <xsd:enumeration value="AV"/>
          <xsd:enumeration value="AW"/>
          <xsd:enumeration value="AX"/>
          <xsd:enumeration value="AY"/>
          <xsd:enumeration value="AZ"/>
          <xsd:enumeration value="BA"/>
          <xsd:enumeration value="BB"/>
          <xsd:enumeration value="BC"/>
          <xsd:enumeration value="BD"/>
          <xsd:enumeration value="BE"/>
          <xsd:enumeration value="BF"/>
          <xsd:enumeration value="BG"/>
          <xsd:enumeration value="BH"/>
          <xsd:enumeration value="BI"/>
          <xsd:enumeration value="BJ"/>
          <xsd:enumeration value="BK"/>
          <xsd:enumeration value="BL"/>
          <xsd:enumeration value="BM"/>
          <xsd:enumeration value="BN"/>
          <xsd:enumeration value="BO"/>
          <xsd:enumeration value="BP"/>
          <xsd:enumeration value="BQ"/>
          <xsd:enumeration value="BR"/>
          <xsd:enumeration value="BS"/>
          <xsd:enumeration value="BT"/>
          <xsd:enumeration value="BU"/>
          <xsd:enumeration value="BV"/>
          <xsd:enumeration value="BW"/>
          <xsd:enumeration value="BX"/>
          <xsd:enumeration value="BY"/>
          <xsd:enumeration value="BZ"/>
          <xsd:enumeration value="CA"/>
          <xsd:enumeration value="CB"/>
          <xsd:enumeration value="CC"/>
          <xsd:enumeration value="CD"/>
          <xsd:enumeration value="CE"/>
          <xsd:enumeration value="CF"/>
          <xsd:enumeration value="CG"/>
          <xsd:enumeration value="CH"/>
          <xsd:enumeration value="CI"/>
          <xsd:enumeration value="CJ"/>
          <xsd:enumeration value="CK"/>
          <xsd:enumeration value="CL"/>
          <xsd:enumeration value="CM"/>
          <xsd:enumeration value="CN"/>
          <xsd:enumeration value="CO"/>
          <xsd:enumeration value="CP"/>
          <xsd:enumeration value="CQ"/>
          <xsd:enumeration value="CR"/>
          <xsd:enumeration value="CS"/>
          <xsd:enumeration value="CT"/>
          <xsd:enumeration value="CU"/>
          <xsd:enumeration value="CV"/>
          <xsd:enumeration value="CW"/>
          <xsd:enumeration value="CX"/>
          <xsd:enumeration value="CY"/>
          <xsd:enumeration value="CZ"/>
          <xsd:enumeration value="DA"/>
          <xsd:enumeration value="DB"/>
          <xsd:enumeration value="DC"/>
          <xsd:enumeration value="DD"/>
          <xsd:enumeration value="DE"/>
          <xsd:enumeration value="DF"/>
          <xsd:enumeration value="DG"/>
          <xsd:enumeration value="DH"/>
          <xsd:enumeration value="DI"/>
          <xsd:enumeration value="DJ"/>
          <xsd:enumeration value="DK"/>
          <xsd:enumeration value="DL"/>
          <xsd:enumeration value="DM"/>
          <xsd:enumeration value="DN"/>
          <xsd:enumeration value="DO"/>
          <xsd:enumeration value="DP"/>
          <xsd:enumeration value="DQ"/>
          <xsd:enumeration value="DR"/>
          <xsd:enumeration value="DS"/>
          <xsd:enumeration value="DT"/>
          <xsd:enumeration value="DU"/>
          <xsd:enumeration value="DV"/>
          <xsd:enumeration value="DW"/>
          <xsd:enumeration value="DX"/>
          <xsd:enumeration value="DY"/>
          <xsd:enumeration value="DZ"/>
          <xsd:enumeration value="EA"/>
          <xsd:enumeration value="EB"/>
          <xsd:enumeration value="EC"/>
          <xsd:enumeration value="ED"/>
          <xsd:enumeration value="EE"/>
          <xsd:enumeration value="EF"/>
          <xsd:enumeration value="EG"/>
          <xsd:enumeration value="EH"/>
          <xsd:enumeration value="EI"/>
          <xsd:enumeration value="EJ"/>
          <xsd:enumeration value="EK"/>
          <xsd:enumeration value="EL"/>
          <xsd:enumeration value="EM"/>
          <xsd:enumeration value="EN"/>
          <xsd:enumeration value="EO"/>
          <xsd:enumeration value="EP"/>
          <xsd:enumeration value="EQ"/>
          <xsd:enumeration value="ER"/>
          <xsd:enumeration value="ES"/>
          <xsd:enumeration value="ET"/>
          <xsd:enumeration value="EU"/>
          <xsd:enumeration value="EV"/>
          <xsd:enumeration value="EW"/>
          <xsd:enumeration value="EX"/>
          <xsd:enumeration value="EY"/>
          <xsd:enumeration value="EZ"/>
          <xsd:enumeration value="FA"/>
          <xsd:enumeration value="FB"/>
          <xsd:enumeration value="FC"/>
          <xsd:enumeration value="FD"/>
          <xsd:enumeration value="FE"/>
          <xsd:enumeration value="FF"/>
          <xsd:enumeration value="FG"/>
          <xsd:enumeration value="FH"/>
          <xsd:enumeration value="FI"/>
          <xsd:enumeration value="FJ"/>
          <xsd:enumeration value="FK"/>
          <xsd:enumeration value="FL"/>
          <xsd:enumeration value="FM"/>
          <xsd:enumeration value="FN"/>
          <xsd:enumeration value="FO"/>
          <xsd:enumeration value="FP"/>
          <xsd:enumeration value="FQ"/>
          <xsd:enumeration value="FR"/>
          <xsd:enumeration value="FS"/>
          <xsd:enumeration value="FT"/>
          <xsd:enumeration value="FU"/>
          <xsd:enumeration value="FV"/>
          <xsd:enumeration value="FW"/>
          <xsd:enumeration value="FX"/>
          <xsd:enumeration value="FY"/>
          <xsd:enumeration value="FZ"/>
          <xsd:enumeration value="GA"/>
          <xsd:enumeration value="GB"/>
          <xsd:enumeration value="GC"/>
          <xsd:enumeration value="GD"/>
          <xsd:enumeration value="GE"/>
          <xsd:enumeration value="GF"/>
          <xsd:enumeration value="GG"/>
          <xsd:enumeration value="GH"/>
          <xsd:enumeration value="GI"/>
          <xsd:enumeration value="GJ"/>
          <xsd:enumeration value="GK"/>
          <xsd:enumeration value="GL"/>
          <xsd:enumeration value="GM"/>
          <xsd:enumeration value="GN"/>
          <xsd:enumeration value="GO"/>
          <xsd:enumeration value="GP"/>
          <xsd:enumeration value="GQ"/>
          <xsd:enumeration value="GR"/>
          <xsd:enumeration value="GS"/>
          <xsd:enumeration value="GT"/>
          <xsd:enumeration value="GU"/>
          <xsd:enumeration value="GV"/>
          <xsd:enumeration value="GW"/>
          <xsd:enumeration value="GX"/>
          <xsd:enumeration value="GY"/>
          <xsd:enumeration value="GZ"/>
          <xsd:enumeration value="HA"/>
          <xsd:enumeration value="HB"/>
          <xsd:enumeration value="HC"/>
          <xsd:enumeration value="HD"/>
          <xsd:enumeration value="HE"/>
          <xsd:enumeration value="HF"/>
          <xsd:enumeration value="HG"/>
          <xsd:enumeration value="HH"/>
          <xsd:enumeration value="HI"/>
          <xsd:enumeration value="HJ"/>
          <xsd:enumeration value="HK"/>
          <xsd:enumeration value="HL"/>
          <xsd:enumeration value="HM"/>
          <xsd:enumeration value="HN"/>
          <xsd:enumeration value="HO"/>
          <xsd:enumeration value="HP"/>
          <xsd:enumeration value="HQ"/>
          <xsd:enumeration value="HR"/>
          <xsd:enumeration value="HS"/>
          <xsd:enumeration value="HT"/>
          <xsd:enumeration value="HU"/>
          <xsd:enumeration value="HV"/>
          <xsd:enumeration value="HW"/>
          <xsd:enumeration value="HX"/>
          <xsd:enumeration value="HY"/>
          <xsd:enumeration value="HZ"/>
          <xsd:enumeration value="IA"/>
          <xsd:enumeration value="IB"/>
          <xsd:enumeration value="IC"/>
          <xsd:enumeration value="ID"/>
          <xsd:enumeration value="IE"/>
          <xsd:enumeration value="IF"/>
          <xsd:enumeration value="IG"/>
          <xsd:enumeration value="IH"/>
          <xsd:enumeration value="II"/>
          <xsd:enumeration value="IJ"/>
          <xsd:enumeration value="IK"/>
          <xsd:enumeration value="IL"/>
          <xsd:enumeration value="IM"/>
          <xsd:enumeration value="IN"/>
          <xsd:enumeration value="IO"/>
          <xsd:enumeration value="IP"/>
          <xsd:enumeration value="IQ"/>
          <xsd:enumeration value="IR"/>
          <xsd:enumeration value="IS"/>
          <xsd:enumeration value="IT"/>
          <xsd:enumeration value="IU"/>
          <xsd:enumeration value="IV"/>
          <xsd:enumeration value="IW"/>
          <xsd:enumeration value="IX"/>
          <xsd:enumeration value="IY"/>
          <xsd:enumeration value="IZ"/>
          <xsd:enumeration value="JA"/>
          <xsd:enumeration value="JB"/>
          <xsd:enumeration value="JC"/>
          <xsd:enumeration value="JD"/>
          <xsd:enumeration value="JE"/>
          <xsd:enumeration value="JF"/>
          <xsd:enumeration value="JG"/>
          <xsd:enumeration value="JH"/>
          <xsd:enumeration value="JI"/>
          <xsd:enumeration value="JJ"/>
          <xsd:enumeration value="JK"/>
          <xsd:enumeration value="JL"/>
          <xsd:enumeration value="JM"/>
          <xsd:enumeration value="JN"/>
          <xsd:enumeration value="JO"/>
          <xsd:enumeration value="JP"/>
          <xsd:enumeration value="JQ"/>
          <xsd:enumeration value="JR"/>
          <xsd:enumeration value="JS"/>
          <xsd:enumeration value="JT"/>
          <xsd:enumeration value="JU"/>
          <xsd:enumeration value="JV"/>
          <xsd:enumeration value="JW"/>
          <xsd:enumeration value="JX"/>
          <xsd:enumeration value="JY"/>
          <xsd:enumeration value="JZ"/>
          <xsd:enumeration value="KA"/>
          <xsd:enumeration value="KB"/>
          <xsd:enumeration value="KC"/>
          <xsd:enumeration value="KD"/>
          <xsd:enumeration value="KE"/>
          <xsd:enumeration value="KF"/>
          <xsd:enumeration value="KG"/>
          <xsd:enumeration value="KH"/>
          <xsd:enumeration value="KI"/>
          <xsd:enumeration value="KJ"/>
          <xsd:enumeration value="KK"/>
          <xsd:enumeration value="KL"/>
          <xsd:enumeration value="KM"/>
          <xsd:enumeration value="KN"/>
          <xsd:enumeration value="KO"/>
          <xsd:enumeration value="KP"/>
          <xsd:enumeration value="KQ"/>
          <xsd:enumeration value="KR"/>
          <xsd:enumeration value="KS"/>
          <xsd:enumeration value="KT"/>
          <xsd:enumeration value="KU"/>
          <xsd:enumeration value="KV"/>
          <xsd:enumeration value="KW"/>
          <xsd:enumeration value="KX"/>
          <xsd:enumeration value="KY"/>
          <xsd:enumeration value="KZ"/>
          <xsd:enumeration value="LA"/>
          <xsd:enumeration value="LB"/>
          <xsd:enumeration value="LC"/>
          <xsd:enumeration value="LD"/>
          <xsd:enumeration value="LE"/>
          <xsd:enumeration value="LF"/>
          <xsd:enumeration value="LG"/>
          <xsd:enumeration value="LH"/>
          <xsd:enumeration value="LI"/>
          <xsd:enumeration value="LJ"/>
          <xsd:enumeration value="LK"/>
          <xsd:enumeration value="LL"/>
          <xsd:enumeration value="LM"/>
          <xsd:enumeration value="LN"/>
          <xsd:enumeration value="LO"/>
          <xsd:enumeration value="LP"/>
          <xsd:enumeration value="LQ"/>
          <xsd:enumeration value="LR"/>
          <xsd:enumeration value="LS"/>
          <xsd:enumeration value="LT"/>
          <xsd:enumeration value="LU"/>
          <xsd:enumeration value="LV"/>
          <xsd:enumeration value="LW"/>
          <xsd:enumeration value="LX"/>
          <xsd:enumeration value="LY"/>
          <xsd:enumeration value="LZ"/>
          <xsd:enumeration value="MA"/>
          <xsd:enumeration value="MB"/>
          <xsd:enumeration value="MC"/>
          <xsd:enumeration value="MD"/>
          <xsd:enumeration value="ME"/>
          <xsd:enumeration value="MF"/>
          <xsd:enumeration value="MG"/>
          <xsd:enumeration value="MH"/>
          <xsd:enumeration value="MI"/>
          <xsd:enumeration value="MJ"/>
          <xsd:enumeration value="MK"/>
          <xsd:enumeration value="ML"/>
          <xsd:enumeration value="MM"/>
          <xsd:enumeration value="MN"/>
          <xsd:enumeration value="MO"/>
          <xsd:enumeration value="MP"/>
          <xsd:enumeration value="MQ"/>
          <xsd:enumeration value="MR"/>
          <xsd:enumeration value="MS"/>
          <xsd:enumeration value="MT"/>
          <xsd:enumeration value="MU"/>
          <xsd:enumeration value="MV"/>
          <xsd:enumeration value="MW"/>
          <xsd:enumeration value="MX"/>
          <xsd:enumeration value="MY"/>
          <xsd:enumeration value="MZ"/>
          <xsd:enumeration value="NA"/>
          <xsd:enumeration value="NB"/>
          <xsd:enumeration value="NC"/>
          <xsd:enumeration value="ND"/>
          <xsd:enumeration value="NE"/>
          <xsd:enumeration value="NF"/>
          <xsd:enumeration value="NG"/>
          <xsd:enumeration value="NH"/>
          <xsd:enumeration value="NI"/>
          <xsd:enumeration value="NJ"/>
          <xsd:enumeration value="NK"/>
          <xsd:enumeration value="NL"/>
          <xsd:enumeration value="NM"/>
          <xsd:enumeration value="NN"/>
          <xsd:enumeration value="NO"/>
          <xsd:enumeration value="NP"/>
          <xsd:enumeration value="NQ"/>
          <xsd:enumeration value="NR"/>
          <xsd:enumeration value="NS"/>
          <xsd:enumeration value="NT"/>
          <xsd:enumeration value="NU"/>
          <xsd:enumeration value="NV"/>
          <xsd:enumeration value="NW"/>
          <xsd:enumeration value="NX"/>
          <xsd:enumeration value="NY"/>
          <xsd:enumeration value="NZ"/>
          <xsd:enumeration value="OA"/>
          <xsd:enumeration value="OB"/>
          <xsd:enumeration value="OC"/>
          <xsd:enumeration value="OD"/>
          <xsd:enumeration value="OE"/>
          <xsd:enumeration value="OF"/>
          <xsd:enumeration value="OG"/>
          <xsd:enumeration value="OH"/>
          <xsd:enumeration value="OI"/>
          <xsd:enumeration value="OJ"/>
          <xsd:enumeration value="OK"/>
          <xsd:enumeration value="OL"/>
          <xsd:enumeration value="OM"/>
          <xsd:enumeration value="ON"/>
          <xsd:enumeration value="OO"/>
          <xsd:enumeration value="OP"/>
          <xsd:enumeration value="OQ"/>
          <xsd:enumeration value="OR"/>
          <xsd:enumeration value="OS"/>
          <xsd:enumeration value="OT"/>
          <xsd:enumeration value="OU"/>
          <xsd:enumeration value="OV"/>
          <xsd:enumeration value="OW"/>
          <xsd:enumeration value="OX"/>
          <xsd:enumeration value="OY"/>
          <xsd:enumeration value="OZ"/>
          <xsd:enumeration value="PA"/>
          <xsd:enumeration value="PB"/>
          <xsd:enumeration value="PC"/>
          <xsd:enumeration value="PD"/>
          <xsd:enumeration value="PE"/>
          <xsd:enumeration value="PF"/>
          <xsd:enumeration value="PG"/>
          <xsd:enumeration value="PH"/>
          <xsd:enumeration value="PI"/>
          <xsd:enumeration value="PJ"/>
          <xsd:enumeration value="PK"/>
          <xsd:enumeration value="PL"/>
          <xsd:enumeration value="PM"/>
          <xsd:enumeration value="PN"/>
          <xsd:enumeration value="PO"/>
          <xsd:enumeration value="PP"/>
          <xsd:enumeration value="PQ"/>
          <xsd:enumeration value="PR"/>
          <xsd:enumeration value="PS"/>
          <xsd:enumeration value="PT"/>
          <xsd:enumeration value="PU"/>
          <xsd:enumeration value="PV"/>
          <xsd:enumeration value="PW"/>
          <xsd:enumeration value="PX"/>
          <xsd:enumeration value="PY"/>
          <xsd:enumeration value="PZ"/>
          <xsd:enumeration value="QA"/>
          <xsd:enumeration value="QB"/>
          <xsd:enumeration value="QC"/>
          <xsd:enumeration value="QD"/>
          <xsd:enumeration value="QE"/>
          <xsd:enumeration value="QF"/>
          <xsd:enumeration value="QG"/>
          <xsd:enumeration value="QH"/>
          <xsd:enumeration value="QI"/>
          <xsd:enumeration value="QJ"/>
          <xsd:enumeration value="QK"/>
          <xsd:enumeration value="QL"/>
          <xsd:enumeration value="QM"/>
          <xsd:enumeration value="QN"/>
          <xsd:enumeration value="QO"/>
          <xsd:enumeration value="QP"/>
          <xsd:enumeration value="QQ"/>
          <xsd:enumeration value="QR"/>
          <xsd:enumeration value="QS"/>
          <xsd:enumeration value="QT"/>
          <xsd:enumeration value="QU"/>
          <xsd:enumeration value="QV"/>
          <xsd:enumeration value="QW"/>
          <xsd:enumeration value="QX"/>
          <xsd:enumeration value="QY"/>
          <xsd:enumeration value="QZ"/>
          <xsd:enumeration value="RA"/>
          <xsd:enumeration value="RB"/>
          <xsd:enumeration value="RC"/>
          <xsd:enumeration value="RD"/>
          <xsd:enumeration value="RE"/>
          <xsd:enumeration value="RF"/>
          <xsd:enumeration value="RG"/>
          <xsd:enumeration value="RH"/>
          <xsd:enumeration value="RI"/>
          <xsd:enumeration value="RJ"/>
          <xsd:enumeration value="RK"/>
          <xsd:enumeration value="RL"/>
          <xsd:enumeration value="RM"/>
          <xsd:enumeration value="RN"/>
          <xsd:enumeration value="RO"/>
          <xsd:enumeration value="RP"/>
          <xsd:enumeration value="RQ"/>
          <xsd:enumeration value="RR"/>
          <xsd:enumeration value="RS"/>
          <xsd:enumeration value="RT"/>
          <xsd:enumeration value="RU"/>
          <xsd:enumeration value="RV"/>
          <xsd:enumeration value="RW"/>
          <xsd:enumeration value="RX"/>
          <xsd:enumeration value="RY"/>
          <xsd:enumeration value="RZ"/>
          <xsd:enumeration value="SA"/>
          <xsd:enumeration value="SB"/>
          <xsd:enumeration value="SC"/>
          <xsd:enumeration value="SD"/>
          <xsd:enumeration value="SE"/>
          <xsd:enumeration value="SF"/>
          <xsd:enumeration value="SG"/>
          <xsd:enumeration value="SH"/>
          <xsd:enumeration value="SI"/>
          <xsd:enumeration value="SJ"/>
          <xsd:enumeration value="SK"/>
          <xsd:enumeration value="SL"/>
          <xsd:enumeration value="SM"/>
          <xsd:enumeration value="SN"/>
          <xsd:enumeration value="SO"/>
          <xsd:enumeration value="SP"/>
          <xsd:enumeration value="SQ"/>
          <xsd:enumeration value="SR"/>
          <xsd:enumeration value="SS"/>
          <xsd:enumeration value="ST"/>
          <xsd:enumeration value="SU"/>
          <xsd:enumeration value="SV"/>
          <xsd:enumeration value="SW"/>
          <xsd:enumeration value="SX"/>
          <xsd:enumeration value="SY"/>
          <xsd:enumeration value="SZ"/>
          <xsd:enumeration value="TA"/>
          <xsd:enumeration value="TB"/>
          <xsd:enumeration value="TC"/>
          <xsd:enumeration value="TD"/>
          <xsd:enumeration value="TE"/>
          <xsd:enumeration value="TF"/>
          <xsd:enumeration value="TG"/>
          <xsd:enumeration value="TH"/>
          <xsd:enumeration value="TI"/>
          <xsd:enumeration value="TJ"/>
          <xsd:enumeration value="TK"/>
          <xsd:enumeration value="TL"/>
          <xsd:enumeration value="TM"/>
          <xsd:enumeration value="TN"/>
          <xsd:enumeration value="TO"/>
          <xsd:enumeration value="TP"/>
          <xsd:enumeration value="TQ"/>
          <xsd:enumeration value="TR"/>
          <xsd:enumeration value="TS"/>
          <xsd:enumeration value="TT"/>
          <xsd:enumeration value="TU"/>
          <xsd:enumeration value="TV"/>
          <xsd:enumeration value="TW"/>
          <xsd:enumeration value="TX"/>
          <xsd:enumeration value="TY"/>
          <xsd:enumeration value="TZ"/>
          <xsd:enumeration value="UA"/>
          <xsd:enumeration value="UB"/>
          <xsd:enumeration value="UC"/>
          <xsd:enumeration value="UD"/>
          <xsd:enumeration value="UE"/>
          <xsd:enumeration value="UF"/>
          <xsd:enumeration value="UG"/>
          <xsd:enumeration value="UH"/>
          <xsd:enumeration value="UI"/>
          <xsd:enumeration value="UJ"/>
          <xsd:enumeration value="UK"/>
          <xsd:enumeration value="UL"/>
          <xsd:enumeration value="UM"/>
          <xsd:enumeration value="UN"/>
          <xsd:enumeration value="UO"/>
          <xsd:enumeration value="UP"/>
          <xsd:enumeration value="UQ"/>
          <xsd:enumeration value="UR"/>
          <xsd:enumeration value="US"/>
          <xsd:enumeration value="UT"/>
          <xsd:enumeration value="UU"/>
          <xsd:enumeration value="UV"/>
          <xsd:enumeration value="UW"/>
          <xsd:enumeration value="UX"/>
          <xsd:enumeration value="UY"/>
          <xsd:enumeration value="UZ"/>
          <xsd:enumeration value="VA"/>
          <xsd:enumeration value="VB"/>
          <xsd:enumeration value="VC"/>
          <xsd:enumeration value="VD"/>
          <xsd:enumeration value="VE"/>
          <xsd:enumeration value="VF"/>
          <xsd:enumeration value="VG"/>
          <xsd:enumeration value="VH"/>
          <xsd:enumeration value="VI"/>
          <xsd:enumeration value="VJ"/>
          <xsd:enumeration value="VK"/>
          <xsd:enumeration value="VL"/>
          <xsd:enumeration value="VM"/>
          <xsd:enumeration value="VN"/>
          <xsd:enumeration value="VO"/>
          <xsd:enumeration value="VP"/>
          <xsd:enumeration value="VQ"/>
          <xsd:enumeration value="VR"/>
          <xsd:enumeration value="VS"/>
          <xsd:enumeration value="VT"/>
          <xsd:enumeration value="VU"/>
          <xsd:enumeration value="VV"/>
          <xsd:enumeration value="VW"/>
          <xsd:enumeration value="VX"/>
          <xsd:enumeration value="VY"/>
          <xsd:enumeration value="VZ"/>
          <xsd:enumeration value="WA"/>
          <xsd:enumeration value="WB"/>
          <xsd:enumeration value="WC"/>
          <xsd:enumeration value="WD"/>
          <xsd:enumeration value="WE"/>
          <xsd:enumeration value="WF"/>
          <xsd:enumeration value="WG"/>
          <xsd:enumeration value="WH"/>
          <xsd:enumeration value="WI"/>
          <xsd:enumeration value="WJ"/>
          <xsd:enumeration value="WK"/>
          <xsd:enumeration value="WL"/>
          <xsd:enumeration value="WM"/>
          <xsd:enumeration value="WN"/>
          <xsd:enumeration value="WO"/>
          <xsd:enumeration value="WP"/>
          <xsd:enumeration value="WQ"/>
          <xsd:enumeration value="WR"/>
          <xsd:enumeration value="WS"/>
          <xsd:enumeration value="WT"/>
          <xsd:enumeration value="WU"/>
          <xsd:enumeration value="WV"/>
          <xsd:enumeration value="WW"/>
          <xsd:enumeration value="WX"/>
          <xsd:enumeration value="WY"/>
          <xsd:enumeration value="WZ"/>
          <xsd:enumeration value="XA"/>
          <xsd:enumeration value="XB"/>
          <xsd:enumeration value="XC"/>
          <xsd:enumeration value="XD"/>
          <xsd:enumeration value="XE"/>
          <xsd:enumeration value="XF"/>
          <xsd:enumeration value="XG"/>
          <xsd:enumeration value="XH"/>
          <xsd:enumeration value="XI"/>
          <xsd:enumeration value="XJ"/>
          <xsd:enumeration value="XK"/>
          <xsd:enumeration value="XL"/>
          <xsd:enumeration value="XM"/>
          <xsd:enumeration value="XN"/>
          <xsd:enumeration value="XO"/>
          <xsd:enumeration value="XP"/>
          <xsd:enumeration value="XQ"/>
          <xsd:enumeration value="XR"/>
          <xsd:enumeration value="XS"/>
          <xsd:enumeration value="XT"/>
          <xsd:enumeration value="XU"/>
          <xsd:enumeration value="XV"/>
          <xsd:enumeration value="XW"/>
          <xsd:enumeration value="XX"/>
          <xsd:enumeration value="XY"/>
          <xsd:enumeration value="XZ"/>
          <xsd:enumeration value="YA"/>
          <xsd:enumeration value="YB"/>
          <xsd:enumeration value="YC"/>
          <xsd:enumeration value="YD"/>
          <xsd:enumeration value="YE"/>
          <xsd:enumeration value="YF"/>
          <xsd:enumeration value="YG"/>
          <xsd:enumeration value="YH"/>
          <xsd:enumeration value="YI"/>
          <xsd:enumeration value="YJ"/>
          <xsd:enumeration value="YK"/>
          <xsd:enumeration value="YL"/>
          <xsd:enumeration value="YM"/>
          <xsd:enumeration value="YN"/>
          <xsd:enumeration value="YO"/>
          <xsd:enumeration value="YP"/>
          <xsd:enumeration value="YQ"/>
          <xsd:enumeration value="YR"/>
          <xsd:enumeration value="YS"/>
          <xsd:enumeration value="YT"/>
          <xsd:enumeration value="YU"/>
          <xsd:enumeration value="YV"/>
          <xsd:enumeration value="YW"/>
          <xsd:enumeration value="YX"/>
          <xsd:enumeration value="YY"/>
          <xsd:enumeration value="YZ"/>
          <xsd:enumeration value="ZA"/>
          <xsd:enumeration value="ZB"/>
          <xsd:enumeration value="ZC"/>
          <xsd:enumeration value="ZD"/>
          <xsd:enumeration value="ZE"/>
          <xsd:enumeration value="ZF"/>
          <xsd:enumeration value="ZG"/>
          <xsd:enumeration value="ZH"/>
          <xsd:enumeration value="ZI"/>
          <xsd:enumeration value="ZJ"/>
          <xsd:enumeration value="ZK"/>
          <xsd:enumeration value="ZL"/>
          <xsd:enumeration value="ZM"/>
          <xsd:enumeration value="ZN"/>
          <xsd:enumeration value="ZO"/>
          <xsd:enumeration value="ZP"/>
          <xsd:enumeration value="ZQ"/>
          <xsd:enumeration value="ZR"/>
          <xsd:enumeration value="ZS"/>
          <xsd:enumeration value="ZT"/>
          <xsd:enumeration value="ZU"/>
          <xsd:enumeration value="ZV"/>
          <xsd:enumeration value="ZW"/>
          <xsd:enumeration value="ZX"/>
          <xsd:enumeration value="ZY"/>
          <xsd:enumeration value="ZZ"/>
        </xsd:restriction>
      </xsd:simpleType>
    </xsd:element>
    <xsd:element name="CreatorName" ma:index="4" nillable="true" ma:displayName="Preparer" ma:SharePointGroup="0" ma:internalName="CreatorNam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SApprovedBy" ma:index="6" ma:displayName="Approver" ma:indexed="true" ma:list="UserInfo" ma:SharePointGroup="22" ma:internalName="IMSApprovedBy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d_x0020_Date" ma:index="8" nillable="true" ma:displayName="Approved Date" ma:format="DateOnly" ma:indexed="true" ma:internalName="Approved_x0020_Date" ma:readOnly="false">
      <xsd:simpleType>
        <xsd:restriction base="dms:DateTime"/>
      </xsd:simpleType>
    </xsd:element>
    <xsd:element name="Display_x0020_Status" ma:index="9" ma:displayName="Display Status" ma:default="Active" ma:format="Dropdown" ma:internalName="Display_x0020_Status">
      <xsd:simpleType>
        <xsd:restriction base="dms:Choice">
          <xsd:enumeration value="Active"/>
          <xsd:enumeration value="Inactive"/>
        </xsd:restriction>
      </xsd:simpleType>
    </xsd:element>
    <xsd:element name="ibfb29b5f2184657a31d9bff1c40dfc6" ma:index="20" nillable="true" ma:taxonomy="true" ma:internalName="ibfb29b5f2184657a31d9bff1c40dfc6" ma:taxonomyFieldName="ABB_x0020_OS" ma:displayName="ABB OS" ma:indexed="true" ma:readOnly="false" ma:default="-1;#Process|6c620e46-82cf-4a25-a32b-e0611660e83c" ma:fieldId="{2bfb29b5-f218-4657-a31d-9bff1c40dfc6}" ma:sspId="13e722c5-bebe-4801-a6ac-67aa35eba088" ma:termSetId="268611fd-8796-4df4-8b1c-305fb1895c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2" nillable="true" ma:taxonomy="true" ma:internalName="TaxKeywordTaxHTField" ma:taxonomyFieldName="TaxKeyword" ma:displayName="Enterprise Keywords" ma:readOnly="false" ma:fieldId="{23f27201-bee3-471e-b2e7-b64fd8b7ca38}" ma:taxonomyMulti="true" ma:sspId="13e722c5-bebe-4801-a6ac-67aa35eba08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dff3a1ba9784eb0a5635bd1f353f3ce" ma:index="23" ma:taxonomy="true" ma:internalName="ddff3a1ba9784eb0a5635bd1f353f3ce" ma:taxonomyFieldName="IMSCoverage" ma:displayName="Coverage" ma:readOnly="false" ma:default="" ma:fieldId="{ddff3a1b-a978-4eb0-a563-5bd1f353f3ce}" ma:taxonomyMulti="true" ma:sspId="13e722c5-bebe-4801-a6ac-67aa35eba088" ma:termSetId="ab6a382e-8dd3-4025-981a-5b7404c903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5b7f7d63864918bcd07bd68d7c451c" ma:index="24" nillable="true" ma:taxonomy="true" ma:internalName="g95b7f7d63864918bcd07bd68d7c451c" ma:taxonomyFieldName="IMSStandard" ma:displayName="Standard" ma:readOnly="false" ma:default="" ma:fieldId="{095b7f7d-6386-4918-bcd0-7bd68d7c451c}" ma:taxonomyMulti="true" ma:sspId="13e722c5-bebe-4801-a6ac-67aa35eba088" ma:termSetId="41512c04-ab0d-462e-ab11-fbf0b8bc2c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91c5b73849406e9a3592093ebac1bf" ma:index="25" ma:taxonomy="true" ma:internalName="n391c5b73849406e9a3592093ebac1bf" ma:taxonomyFieldName="IMSBusinessProcess" ma:displayName="Central Process" ma:readOnly="false" ma:default="" ma:fieldId="{7391c5b7-3849-406e-9a35-92093ebac1bf}" ma:taxonomyMulti="true" ma:sspId="13e722c5-bebe-4801-a6ac-67aa35eba088" ma:termSetId="c3d9a1ce-0c33-4ed3-8950-c9d0c60f69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f9eb627a9f74c26bd54dd1add5c8d20" ma:index="32" nillable="true" ma:taxonomy="true" ma:internalName="mf9eb627a9f74c26bd54dd1add5c8d20" ma:taxonomyFieldName="Preparer_x0020_Org" ma:displayName="Preparer Org" ma:indexed="true" ma:readOnly="false" ma:default="" ma:fieldId="{6f9eb627-a9f7-4c26-bd54-dd1add5c8d20}" ma:sspId="13e722c5-bebe-4801-a6ac-67aa35eba088" ma:termSetId="ab6a382e-8dd3-4025-981a-5b7404c903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9e29450ad44787b83a36fc4f29c7db" ma:index="34" ma:taxonomy="true" ma:internalName="p19e29450ad44787b83a36fc4f29c7db" ma:taxonomyFieldName="Approved_x0020_By_x0020_Org" ma:displayName="Approver Org" ma:indexed="true" ma:readOnly="false" ma:default="" ma:fieldId="{919e2945-0ad4-4787-b83a-36fc4f29c7db}" ma:sspId="13e722c5-bebe-4801-a6ac-67aa35eba088" ma:termSetId="ab6a382e-8dd3-4025-981a-5b7404c903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1d0d7c0e63647e4b00a92623b53ed2d" ma:index="35" nillable="true" ma:taxonomy="true" ma:internalName="k1d0d7c0e63647e4b00a92623b53ed2d" ma:taxonomyFieldName="IMSLocalProcess" ma:displayName="Local Process" ma:readOnly="false" ma:default="" ma:fieldId="{41d0d7c0-e636-47e4-b00a-92623b53ed2d}" ma:taxonomyMulti="true" ma:sspId="13e722c5-bebe-4801-a6ac-67aa35eba088" ma:termSetId="dc1394b3-da88-459e-b19d-c46b8306a2c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06b995aa9b045cbb1785c6a52667e88" ma:index="36" nillable="true" ma:taxonomy="true" ma:internalName="f06b995aa9b045cbb1785c6a52667e88" ma:taxonomyFieldName="Document_x0020_Hierachy" ma:displayName="Document Hierachy" ma:indexed="true" ma:readOnly="false" ma:default="" ma:fieldId="{f06b995a-a9b0-45cb-b178-5c6a52667e88}" ma:sspId="13e722c5-bebe-4801-a6ac-67aa35eba088" ma:termSetId="cf149caf-c83b-4eec-8edd-f5a39434be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IMSCoverageText" ma:index="46" nillable="true" ma:displayName="IMSCoverageText" ma:indexed="true" ma:internalName="IMSCoverageTex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8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Svenska"/>
              <xsd:enumeration value="English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na4369807a744182aff6832bcef961df" ma:index="21" ma:taxonomy="true" ma:internalName="DocumentKindName_0" ma:taxonomyFieldName="DocumentKindName" ma:displayName="Document Kind" ma:indexed="true" ma:readOnly="false" ma:default="" ma:fieldId="{c7127830-5bb3-49a2-a688-ec3cbcf3ede6}" ma:sspId="13e722c5-bebe-4801-a6ac-67aa35eba088" ma:termSetId="22540f38-9a8f-4f98-a475-def5da9454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9" nillable="true" ma:displayName="Taxonomy Catch All Column1" ma:hidden="true" ma:list="{8a05df22-399e-4d7a-8e86-f8ba6685a051}" ma:internalName="TaxCatchAllLabel" ma:readOnly="true" ma:showField="CatchAllDataLabel" ma:web="a9d3edda-55c9-4fbc-8e42-c75764bb8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3" nillable="true" ma:displayName="Taxonomy Catch All Column" ma:hidden="true" ma:list="{8a05df22-399e-4d7a-8e86-f8ba6685a051}" ma:internalName="TaxCatchAll" ma:showField="CatchAllData" ma:web="a9d3edda-55c9-4fbc-8e42-c75764bb8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41d2b-27c6-41c6-b544-83391a3465c4" elementFormDefault="qualified">
    <xsd:import namespace="http://schemas.microsoft.com/office/2006/documentManagement/types"/>
    <xsd:import namespace="http://schemas.microsoft.com/office/infopath/2007/PartnerControls"/>
    <xsd:element name="DocRefID" ma:index="41" nillable="true" ma:displayName="DocRefID" ma:decimals="0" ma:indexed="true" ma:internalName="DocRefID">
      <xsd:simpleType>
        <xsd:restriction base="dms:Number"/>
      </xsd:simpleType>
    </xsd:element>
    <xsd:element name="MediaServiceMetadata" ma:index="4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4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st" ma:index="48" nillable="true" ma:displayName="test" ma:internalName="tes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FF7CC-E9CE-4375-A260-14E881DC435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8b37596-17f6-4254-a03a-5c175621c86f"/>
    <ds:schemaRef ds:uri="http://schemas.microsoft.com/sharepoint/v3"/>
    <ds:schemaRef ds:uri="a9d3edda-55c9-4fbc-8e42-c75764bb8138"/>
    <ds:schemaRef ds:uri="http://purl.org/dc/terms/"/>
    <ds:schemaRef ds:uri="http://schemas.openxmlformats.org/package/2006/metadata/core-properties"/>
    <ds:schemaRef ds:uri="71d29222-2c5f-45ad-9aa5-4c2d15fddbe9"/>
    <ds:schemaRef ds:uri="http://www.w3.org/XML/1998/namespace"/>
    <ds:schemaRef ds:uri="http://purl.org/dc/dcmitype/"/>
    <ds:schemaRef ds:uri="b7941d2b-27c6-41c6-b544-83391a3465c4"/>
  </ds:schemaRefs>
</ds:datastoreItem>
</file>

<file path=customXml/itemProps2.xml><?xml version="1.0" encoding="utf-8"?>
<ds:datastoreItem xmlns:ds="http://schemas.openxmlformats.org/officeDocument/2006/customXml" ds:itemID="{72B90582-B527-48C2-9531-571ECAB4F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B39038-30F1-4641-A680-4567C22DCDB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D41AA4-BCA2-463B-B5B0-879E6555231B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3D6C4C23-8356-44F5-9E91-8CF6CCCAE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3edda-55c9-4fbc-8e42-c75764bb8138"/>
    <ds:schemaRef ds:uri="http://schemas.microsoft.com/sharepoint/v3"/>
    <ds:schemaRef ds:uri="71d29222-2c5f-45ad-9aa5-4c2d15fddbe9"/>
    <ds:schemaRef ds:uri="b7941d2b-27c6-41c6-b544-83391a346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ABB_presentation_blue_theme</Template>
  <TotalTime>992</TotalTime>
  <Words>805</Words>
  <Application>Microsoft Office PowerPoint</Application>
  <PresentationFormat>On-screen Show (4:3)</PresentationFormat>
  <Paragraphs>109</Paragraphs>
  <Slides>12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ABB Master</vt:lpstr>
      <vt:lpstr>The Seven Steps that Save Lives</vt:lpstr>
      <vt:lpstr>The Seven Steps that Save Lives</vt:lpstr>
      <vt:lpstr>The Seven Steps that Save Lives</vt:lpstr>
      <vt:lpstr>The Seven Steps that Save Lives</vt:lpstr>
      <vt:lpstr>The Seven Steps that Save Lives</vt:lpstr>
      <vt:lpstr>The Seven Steps that Save Lives</vt:lpstr>
      <vt:lpstr>The Seven Steps that Save Lives</vt:lpstr>
      <vt:lpstr>The Seven Steps that Save Lives</vt:lpstr>
      <vt:lpstr>The Seven Steps that Save Lives</vt:lpstr>
      <vt:lpstr>The Seven Steps that Save Lives</vt:lpstr>
      <vt:lpstr>PowerPoint Presentation</vt:lpstr>
      <vt:lpstr>The Seven Steps that Save Lives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Seven Step that Save Lives</dc:title>
  <dc:creator>Leif Bodin</dc:creator>
  <cp:keywords/>
  <dc:description>Anvisning och utbildningsmaterial för Seven Steps</dc:description>
  <cp:lastModifiedBy>Leif Bodin</cp:lastModifiedBy>
  <cp:revision>95</cp:revision>
  <cp:lastPrinted>2016-11-03T06:04:27Z</cp:lastPrinted>
  <dcterms:created xsi:type="dcterms:W3CDTF">2016-10-16T12:47:40Z</dcterms:created>
  <dcterms:modified xsi:type="dcterms:W3CDTF">2020-11-06T07:24:14Z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queNameStatusSetName">
    <vt:lpwstr> </vt:lpwstr>
  </property>
  <property fmtid="{D5CDD505-2E9C-101B-9397-08002B2CF9AE}" pid="3" name="UniqueNameCreator">
    <vt:lpwstr> </vt:lpwstr>
  </property>
  <property fmtid="{D5CDD505-2E9C-101B-9397-08002B2CF9AE}" pid="4" name="ABB.Type">
    <vt:lpwstr> </vt:lpwstr>
  </property>
  <property fmtid="{D5CDD505-2E9C-101B-9397-08002B2CF9AE}" pid="5" name="TemplateDocumentNumber">
    <vt:lpwstr>1HBA01015</vt:lpwstr>
  </property>
  <property fmtid="{D5CDD505-2E9C-101B-9397-08002B2CF9AE}" pid="6" name="summary">
    <vt:lpwstr> </vt:lpwstr>
  </property>
  <property fmtid="{D5CDD505-2E9C-101B-9397-08002B2CF9AE}" pid="7" name="ApprovedByOrganization">
    <vt:lpwstr> </vt:lpwstr>
  </property>
  <property fmtid="{D5CDD505-2E9C-101B-9397-08002B2CF9AE}" pid="8" name="ApprovedByPerson">
    <vt:lpwstr> </vt:lpwstr>
  </property>
  <property fmtid="{D5CDD505-2E9C-101B-9397-08002B2CF9AE}" pid="9" name="StatusSetDeptCode">
    <vt:lpwstr> </vt:lpwstr>
  </property>
  <property fmtid="{D5CDD505-2E9C-101B-9397-08002B2CF9AE}" pid="10" name="LifeCycleStatus">
    <vt:lpwstr>Draft</vt:lpwstr>
  </property>
  <property fmtid="{D5CDD505-2E9C-101B-9397-08002B2CF9AE}" pid="11" name="DocumentRevisionId">
    <vt:lpwstr> </vt:lpwstr>
  </property>
  <property fmtid="{D5CDD505-2E9C-101B-9397-08002B2CF9AE}" pid="12" name="SupersedingDocumentId">
    <vt:lpwstr> </vt:lpwstr>
  </property>
  <property fmtid="{D5CDD505-2E9C-101B-9397-08002B2CF9AE}" pid="13" name="ReferencedObjectId">
    <vt:lpwstr> </vt:lpwstr>
  </property>
  <property fmtid="{D5CDD505-2E9C-101B-9397-08002B2CF9AE}" pid="14" name="ProjectName">
    <vt:lpwstr> </vt:lpwstr>
  </property>
  <property fmtid="{D5CDD505-2E9C-101B-9397-08002B2CF9AE}" pid="15" name="ProjectFileName">
    <vt:lpwstr> </vt:lpwstr>
  </property>
  <property fmtid="{D5CDD505-2E9C-101B-9397-08002B2CF9AE}" pid="16" name="BusinessProcessName">
    <vt:lpwstr> </vt:lpwstr>
  </property>
  <property fmtid="{D5CDD505-2E9C-101B-9397-08002B2CF9AE}" pid="17" name="OrganizationOwnerABBCode">
    <vt:lpwstr>SEABB</vt:lpwstr>
  </property>
  <property fmtid="{D5CDD505-2E9C-101B-9397-08002B2CF9AE}" pid="18" name="OwnerDeptName">
    <vt:lpwstr> </vt:lpwstr>
  </property>
  <property fmtid="{D5CDD505-2E9C-101B-9397-08002B2CF9AE}" pid="19" name="OwnerDeptCode">
    <vt:lpwstr>PSTP/TPIS</vt:lpwstr>
  </property>
  <property fmtid="{D5CDD505-2E9C-101B-9397-08002B2CF9AE}" pid="20" name="LanguageCode">
    <vt:lpwstr>en</vt:lpwstr>
  </property>
  <property fmtid="{D5CDD505-2E9C-101B-9397-08002B2CF9AE}" pid="21" name="ProjectId">
    <vt:lpwstr> </vt:lpwstr>
  </property>
  <property fmtid="{D5CDD505-2E9C-101B-9397-08002B2CF9AE}" pid="22" name="ExternalProjectId">
    <vt:lpwstr> </vt:lpwstr>
  </property>
  <property fmtid="{D5CDD505-2E9C-101B-9397-08002B2CF9AE}" pid="23" name="DocumentIdExternal">
    <vt:lpwstr> </vt:lpwstr>
  </property>
  <property fmtid="{D5CDD505-2E9C-101B-9397-08002B2CF9AE}" pid="24" name="EDMRevisionNumber">
    <vt:lpwstr>C</vt:lpwstr>
  </property>
  <property fmtid="{D5CDD505-2E9C-101B-9397-08002B2CF9AE}" pid="25" name="DocumentYear">
    <vt:lpwstr> </vt:lpwstr>
  </property>
  <property fmtid="{D5CDD505-2E9C-101B-9397-08002B2CF9AE}" pid="26" name="DocumentId">
    <vt:lpwstr> </vt:lpwstr>
  </property>
  <property fmtid="{D5CDD505-2E9C-101B-9397-08002B2CF9AE}" pid="27" name="DocumentKindName">
    <vt:lpwstr>92;#Guideline|10349db7-d6fd-47b3-83e9-f7a62ea3e0f8</vt:lpwstr>
  </property>
  <property fmtid="{D5CDD505-2E9C-101B-9397-08002B2CF9AE}" pid="28" name="DocumentKind">
    <vt:lpwstr>Flow Diagram</vt:lpwstr>
  </property>
  <property fmtid="{D5CDD505-2E9C-101B-9397-08002B2CF9AE}" pid="29" name="DocumentPartId">
    <vt:lpwstr> </vt:lpwstr>
  </property>
  <property fmtid="{D5CDD505-2E9C-101B-9397-08002B2CF9AE}" pid="30" name="DocumentKindId">
    <vt:lpwstr> </vt:lpwstr>
  </property>
  <property fmtid="{D5CDD505-2E9C-101B-9397-08002B2CF9AE}" pid="31" name="OrganizationCustomer">
    <vt:lpwstr> </vt:lpwstr>
  </property>
  <property fmtid="{D5CDD505-2E9C-101B-9397-08002B2CF9AE}" pid="32" name="CreatorOrganizationUnit">
    <vt:lpwstr>SEABB</vt:lpwstr>
  </property>
  <property fmtid="{D5CDD505-2E9C-101B-9397-08002B2CF9AE}" pid="33" name="CreatorName">
    <vt:lpwstr>Erik Lind</vt:lpwstr>
  </property>
  <property fmtid="{D5CDD505-2E9C-101B-9397-08002B2CF9AE}" pid="34" name="CreatorOrganizationUnitCode">
    <vt:lpwstr>PSTP/TPIS</vt:lpwstr>
  </property>
  <property fmtid="{D5CDD505-2E9C-101B-9397-08002B2CF9AE}" pid="35" name="CreateDate">
    <vt:lpwstr>2014-04-17</vt:lpwstr>
  </property>
  <property fmtid="{D5CDD505-2E9C-101B-9397-08002B2CF9AE}" pid="36" name="DocumentClassName">
    <vt:lpwstr> </vt:lpwstr>
  </property>
  <property fmtid="{D5CDD505-2E9C-101B-9397-08002B2CF9AE}" pid="37" name="BasedOnDocumentRevisionId">
    <vt:lpwstr> </vt:lpwstr>
  </property>
  <property fmtid="{D5CDD505-2E9C-101B-9397-08002B2CF9AE}" pid="38" name="BasedOnLanguageCode">
    <vt:lpwstr> </vt:lpwstr>
  </property>
  <property fmtid="{D5CDD505-2E9C-101B-9397-08002B2CF9AE}" pid="39" name="BasedOnDocumentId">
    <vt:lpwstr> </vt:lpwstr>
  </property>
  <property fmtid="{D5CDD505-2E9C-101B-9397-08002B2CF9AE}" pid="40" name="Copyrightstring">
    <vt:lpwstr> </vt:lpwstr>
  </property>
  <property fmtid="{D5CDD505-2E9C-101B-9397-08002B2CF9AE}" pid="41" name="SkeletonRevisionIndex">
    <vt:lpwstr> </vt:lpwstr>
  </property>
  <property fmtid="{D5CDD505-2E9C-101B-9397-08002B2CF9AE}" pid="42" name="SkeletonLanguageCode">
    <vt:lpwstr> </vt:lpwstr>
  </property>
  <property fmtid="{D5CDD505-2E9C-101B-9397-08002B2CF9AE}" pid="43" name="SkeletonDocumentNuber">
    <vt:lpwstr/>
  </property>
  <property fmtid="{D5CDD505-2E9C-101B-9397-08002B2CF9AE}" pid="44" name="PaperSizeCode">
    <vt:lpwstr> </vt:lpwstr>
  </property>
  <property fmtid="{D5CDD505-2E9C-101B-9397-08002B2CF9AE}" pid="45" name="PaperOrientation">
    <vt:lpwstr> </vt:lpwstr>
  </property>
  <property fmtid="{D5CDD505-2E9C-101B-9397-08002B2CF9AE}" pid="46" name="OrganizationOwner">
    <vt:lpwstr>Substation Automation Products</vt:lpwstr>
  </property>
  <property fmtid="{D5CDD505-2E9C-101B-9397-08002B2CF9AE}" pid="47" name="CreatorDeptName">
    <vt:lpwstr> </vt:lpwstr>
  </property>
  <property fmtid="{D5CDD505-2E9C-101B-9397-08002B2CF9AE}" pid="48" name="OwnerOrgDivision">
    <vt:lpwstr> </vt:lpwstr>
  </property>
  <property fmtid="{D5CDD505-2E9C-101B-9397-08002B2CF9AE}" pid="49" name="ApprovalDate">
    <vt:lpwstr> </vt:lpwstr>
  </property>
  <property fmtid="{D5CDD505-2E9C-101B-9397-08002B2CF9AE}" pid="50" name="TemplateFileName">
    <vt:lpwstr> </vt:lpwstr>
  </property>
  <property fmtid="{D5CDD505-2E9C-101B-9397-08002B2CF9AE}" pid="51" name="tttlocaldateformat">
    <vt:lpwstr>YYYY-MM-DD</vt:lpwstr>
  </property>
  <property fmtid="{D5CDD505-2E9C-101B-9397-08002B2CF9AE}" pid="52" name="PPCreate">
    <vt:lpwstr>ABB.CreatorName+"  "+CreatorOrganizationUnitCode+"  "+CreateDate</vt:lpwstr>
  </property>
  <property fmtid="{D5CDD505-2E9C-101B-9397-08002B2CF9AE}" pid="53" name="PPFooter">
    <vt:lpwstr>ABB.DocumentId+"  "+DocumentRevisionId</vt:lpwstr>
  </property>
  <property fmtid="{D5CDD505-2E9C-101B-9397-08002B2CF9AE}" pid="54" name="ABB.ProdClassId">
    <vt:lpwstr> </vt:lpwstr>
  </property>
  <property fmtid="{D5CDD505-2E9C-101B-9397-08002B2CF9AE}" pid="55" name="ABBLogo">
    <vt:lpwstr> </vt:lpwstr>
  </property>
  <property fmtid="{D5CDD505-2E9C-101B-9397-08002B2CF9AE}" pid="56" name="CopyToDeptName">
    <vt:lpwstr> </vt:lpwstr>
  </property>
  <property fmtid="{D5CDD505-2E9C-101B-9397-08002B2CF9AE}" pid="57" name="CopyToFax">
    <vt:lpwstr> </vt:lpwstr>
  </property>
  <property fmtid="{D5CDD505-2E9C-101B-9397-08002B2CF9AE}" pid="58" name="CopyToName">
    <vt:lpwstr> </vt:lpwstr>
  </property>
  <property fmtid="{D5CDD505-2E9C-101B-9397-08002B2CF9AE}" pid="59" name="CopyToTitle">
    <vt:lpwstr> </vt:lpwstr>
  </property>
  <property fmtid="{D5CDD505-2E9C-101B-9397-08002B2CF9AE}" pid="60" name="Coverage">
    <vt:lpwstr> </vt:lpwstr>
  </property>
  <property fmtid="{D5CDD505-2E9C-101B-9397-08002B2CF9AE}" pid="61" name="CreatorEmail">
    <vt:lpwstr>erik.lind@se.abb.com</vt:lpwstr>
  </property>
  <property fmtid="{D5CDD505-2E9C-101B-9397-08002B2CF9AE}" pid="62" name="CreatorFax">
    <vt:lpwstr> </vt:lpwstr>
  </property>
  <property fmtid="{D5CDD505-2E9C-101B-9397-08002B2CF9AE}" pid="63" name="CreatorPhone">
    <vt:lpwstr>+46 21 32 17 08</vt:lpwstr>
  </property>
  <property fmtid="{D5CDD505-2E9C-101B-9397-08002B2CF9AE}" pid="64" name="CreatorTitle">
    <vt:lpwstr> </vt:lpwstr>
  </property>
  <property fmtid="{D5CDD505-2E9C-101B-9397-08002B2CF9AE}" pid="65" name="DEShipmentType">
    <vt:lpwstr> </vt:lpwstr>
  </property>
  <property fmtid="{D5CDD505-2E9C-101B-9397-08002B2CF9AE}" pid="66" name="DocumentDesignation">
    <vt:lpwstr> </vt:lpwstr>
  </property>
  <property fmtid="{D5CDD505-2E9C-101B-9397-08002B2CF9AE}" pid="67" name="DomesticLetter">
    <vt:lpwstr> </vt:lpwstr>
  </property>
  <property fmtid="{D5CDD505-2E9C-101B-9397-08002B2CF9AE}" pid="68" name="DocumentIdExternal2">
    <vt:lpwstr> </vt:lpwstr>
  </property>
  <property fmtid="{D5CDD505-2E9C-101B-9397-08002B2CF9AE}" pid="69" name="FooterField01Line01">
    <vt:lpwstr>Postal address:</vt:lpwstr>
  </property>
  <property fmtid="{D5CDD505-2E9C-101B-9397-08002B2CF9AE}" pid="70" name="FooterField01Line02">
    <vt:lpwstr>ABB AB</vt:lpwstr>
  </property>
  <property fmtid="{D5CDD505-2E9C-101B-9397-08002B2CF9AE}" pid="71" name="FooterField01Line03">
    <vt:lpwstr>Substation Automation Products</vt:lpwstr>
  </property>
  <property fmtid="{D5CDD505-2E9C-101B-9397-08002B2CF9AE}" pid="72" name="FooterField01Line04">
    <vt:lpwstr>SE-721 59 Västerås</vt:lpwstr>
  </property>
  <property fmtid="{D5CDD505-2E9C-101B-9397-08002B2CF9AE}" pid="73" name="FooterField01Line05">
    <vt:lpwstr>Sweden</vt:lpwstr>
  </property>
  <property fmtid="{D5CDD505-2E9C-101B-9397-08002B2CF9AE}" pid="74" name="FooterField01Line06">
    <vt:lpwstr>www.abb.com/substationautomation</vt:lpwstr>
  </property>
  <property fmtid="{D5CDD505-2E9C-101B-9397-08002B2CF9AE}" pid="75" name="FooterField02Line01">
    <vt:lpwstr>Visiting address:</vt:lpwstr>
  </property>
  <property fmtid="{D5CDD505-2E9C-101B-9397-08002B2CF9AE}" pid="76" name="FooterField02Line02">
    <vt:lpwstr>Nätverksgatan 3, Västerås, Sweden</vt:lpwstr>
  </property>
  <property fmtid="{D5CDD505-2E9C-101B-9397-08002B2CF9AE}" pid="77" name="FooterField02Line03">
    <vt:lpwstr>Phone: +46 (0)21 32 50 00</vt:lpwstr>
  </property>
  <property fmtid="{D5CDD505-2E9C-101B-9397-08002B2CF9AE}" pid="78" name="FooterField02Line04">
    <vt:lpwstr>Fax: +46 (0)21 14 69 18</vt:lpwstr>
  </property>
  <property fmtid="{D5CDD505-2E9C-101B-9397-08002B2CF9AE}" pid="79" name="FooterField02Line05">
    <vt:lpwstr> </vt:lpwstr>
  </property>
  <property fmtid="{D5CDD505-2E9C-101B-9397-08002B2CF9AE}" pid="80" name="FooterField02Line06">
    <vt:lpwstr> </vt:lpwstr>
  </property>
  <property fmtid="{D5CDD505-2E9C-101B-9397-08002B2CF9AE}" pid="81" name="FooterField03Line01">
    <vt:lpwstr>Reg. no.:</vt:lpwstr>
  </property>
  <property fmtid="{D5CDD505-2E9C-101B-9397-08002B2CF9AE}" pid="82" name="FooterField03Line02">
    <vt:lpwstr>556029-7029</vt:lpwstr>
  </property>
  <property fmtid="{D5CDD505-2E9C-101B-9397-08002B2CF9AE}" pid="83" name="FooterField03Line03">
    <vt:lpwstr>VAT no:</vt:lpwstr>
  </property>
  <property fmtid="{D5CDD505-2E9C-101B-9397-08002B2CF9AE}" pid="84" name="FooterField03Line04">
    <vt:lpwstr>SE556029702901</vt:lpwstr>
  </property>
  <property fmtid="{D5CDD505-2E9C-101B-9397-08002B2CF9AE}" pid="85" name="FooterField03Line05">
    <vt:lpwstr> </vt:lpwstr>
  </property>
  <property fmtid="{D5CDD505-2E9C-101B-9397-08002B2CF9AE}" pid="86" name="FooterField03Line06">
    <vt:lpwstr> </vt:lpwstr>
  </property>
  <property fmtid="{D5CDD505-2E9C-101B-9397-08002B2CF9AE}" pid="87" name="FooterField04Line01">
    <vt:lpwstr>Reg. office:</vt:lpwstr>
  </property>
  <property fmtid="{D5CDD505-2E9C-101B-9397-08002B2CF9AE}" pid="88" name="FooterField04Line02">
    <vt:lpwstr>Västerås, Sweden</vt:lpwstr>
  </property>
  <property fmtid="{D5CDD505-2E9C-101B-9397-08002B2CF9AE}" pid="89" name="FooterField04Line03">
    <vt:lpwstr> </vt:lpwstr>
  </property>
  <property fmtid="{D5CDD505-2E9C-101B-9397-08002B2CF9AE}" pid="90" name="FooterField04Line04">
    <vt:lpwstr> </vt:lpwstr>
  </property>
  <property fmtid="{D5CDD505-2E9C-101B-9397-08002B2CF9AE}" pid="91" name="FooterField04Line05">
    <vt:lpwstr> </vt:lpwstr>
  </property>
  <property fmtid="{D5CDD505-2E9C-101B-9397-08002B2CF9AE}" pid="92" name="FooterField04Line06">
    <vt:lpwstr> </vt:lpwstr>
  </property>
  <property fmtid="{D5CDD505-2E9C-101B-9397-08002B2CF9AE}" pid="93" name="FooterField05Line01">
    <vt:lpwstr> </vt:lpwstr>
  </property>
  <property fmtid="{D5CDD505-2E9C-101B-9397-08002B2CF9AE}" pid="94" name="FooterField05Line02">
    <vt:lpwstr> </vt:lpwstr>
  </property>
  <property fmtid="{D5CDD505-2E9C-101B-9397-08002B2CF9AE}" pid="95" name="FooterField05Line03">
    <vt:lpwstr> </vt:lpwstr>
  </property>
  <property fmtid="{D5CDD505-2E9C-101B-9397-08002B2CF9AE}" pid="96" name="FooterField05Line04">
    <vt:lpwstr> </vt:lpwstr>
  </property>
  <property fmtid="{D5CDD505-2E9C-101B-9397-08002B2CF9AE}" pid="97" name="FooterField05Line05">
    <vt:lpwstr> </vt:lpwstr>
  </property>
  <property fmtid="{D5CDD505-2E9C-101B-9397-08002B2CF9AE}" pid="98" name="FooterField05Line06">
    <vt:lpwstr> </vt:lpwstr>
  </property>
  <property fmtid="{D5CDD505-2E9C-101B-9397-08002B2CF9AE}" pid="99" name="OwnerCity">
    <vt:lpwstr> </vt:lpwstr>
  </property>
  <property fmtid="{D5CDD505-2E9C-101B-9397-08002B2CF9AE}" pid="100" name="OwnerCountry">
    <vt:lpwstr> </vt:lpwstr>
  </property>
  <property fmtid="{D5CDD505-2E9C-101B-9397-08002B2CF9AE}" pid="101" name="OwnerCountryCode">
    <vt:lpwstr> </vt:lpwstr>
  </property>
  <property fmtid="{D5CDD505-2E9C-101B-9397-08002B2CF9AE}" pid="102" name="OwnerOrgAddress1">
    <vt:lpwstr> </vt:lpwstr>
  </property>
  <property fmtid="{D5CDD505-2E9C-101B-9397-08002B2CF9AE}" pid="103" name="OwnerOrgAddress2">
    <vt:lpwstr> </vt:lpwstr>
  </property>
  <property fmtid="{D5CDD505-2E9C-101B-9397-08002B2CF9AE}" pid="104" name="OwnerOrgAddress3">
    <vt:lpwstr> </vt:lpwstr>
  </property>
  <property fmtid="{D5CDD505-2E9C-101B-9397-08002B2CF9AE}" pid="105" name="OwnerState">
    <vt:lpwstr> </vt:lpwstr>
  </property>
  <property fmtid="{D5CDD505-2E9C-101B-9397-08002B2CF9AE}" pid="106" name="OwnerZip">
    <vt:lpwstr> </vt:lpwstr>
  </property>
  <property fmtid="{D5CDD505-2E9C-101B-9397-08002B2CF9AE}" pid="107" name="PersonalLetter">
    <vt:lpwstr> </vt:lpwstr>
  </property>
  <property fmtid="{D5CDD505-2E9C-101B-9397-08002B2CF9AE}" pid="108" name="PPFooterfield">
    <vt:lpwstr>ABB.DocumentId+"  "+DocumentRevisionId</vt:lpwstr>
  </property>
  <property fmtid="{D5CDD505-2E9C-101B-9397-08002B2CF9AE}" pid="109" name="ProductId">
    <vt:lpwstr> </vt:lpwstr>
  </property>
  <property fmtid="{D5CDD505-2E9C-101B-9397-08002B2CF9AE}" pid="110" name="ProposalSection">
    <vt:lpwstr> </vt:lpwstr>
  </property>
  <property fmtid="{D5CDD505-2E9C-101B-9397-08002B2CF9AE}" pid="111" name="PublishedDate">
    <vt:lpwstr> </vt:lpwstr>
  </property>
  <property fmtid="{D5CDD505-2E9C-101B-9397-08002B2CF9AE}" pid="112" name="QuantityPages">
    <vt:lpwstr> </vt:lpwstr>
  </property>
  <property fmtid="{D5CDD505-2E9C-101B-9397-08002B2CF9AE}" pid="113" name="RecipientAddressLocal1">
    <vt:lpwstr> </vt:lpwstr>
  </property>
  <property fmtid="{D5CDD505-2E9C-101B-9397-08002B2CF9AE}" pid="114" name="RecipientAddressLocal2">
    <vt:lpwstr> </vt:lpwstr>
  </property>
  <property fmtid="{D5CDD505-2E9C-101B-9397-08002B2CF9AE}" pid="115" name="RecipientAddressLocal3">
    <vt:lpwstr> </vt:lpwstr>
  </property>
  <property fmtid="{D5CDD505-2E9C-101B-9397-08002B2CF9AE}" pid="116" name="RecipientAddressLocal4">
    <vt:lpwstr> </vt:lpwstr>
  </property>
  <property fmtid="{D5CDD505-2E9C-101B-9397-08002B2CF9AE}" pid="117" name="RecipientAddressLocal5">
    <vt:lpwstr> </vt:lpwstr>
  </property>
  <property fmtid="{D5CDD505-2E9C-101B-9397-08002B2CF9AE}" pid="118" name="RecipientAddressLocal6">
    <vt:lpwstr> </vt:lpwstr>
  </property>
  <property fmtid="{D5CDD505-2E9C-101B-9397-08002B2CF9AE}" pid="119" name="RecipientAddressLocal7">
    <vt:lpwstr> </vt:lpwstr>
  </property>
  <property fmtid="{D5CDD505-2E9C-101B-9397-08002B2CF9AE}" pid="120" name="RecipientAddressLocal8">
    <vt:lpwstr/>
  </property>
  <property fmtid="{D5CDD505-2E9C-101B-9397-08002B2CF9AE}" pid="121" name="RecipientAddressLocalMode">
    <vt:lpwstr/>
  </property>
  <property fmtid="{D5CDD505-2E9C-101B-9397-08002B2CF9AE}" pid="122" name="RecipientCity">
    <vt:lpwstr> </vt:lpwstr>
  </property>
  <property fmtid="{D5CDD505-2E9C-101B-9397-08002B2CF9AE}" pid="123" name="RecipientCountry">
    <vt:lpwstr> </vt:lpwstr>
  </property>
  <property fmtid="{D5CDD505-2E9C-101B-9397-08002B2CF9AE}" pid="124" name="RecipientCountryCode">
    <vt:lpwstr> </vt:lpwstr>
  </property>
  <property fmtid="{D5CDD505-2E9C-101B-9397-08002B2CF9AE}" pid="125" name="RecipientDate">
    <vt:lpwstr> </vt:lpwstr>
  </property>
  <property fmtid="{D5CDD505-2E9C-101B-9397-08002B2CF9AE}" pid="126" name="RecipientDeptCode">
    <vt:lpwstr> </vt:lpwstr>
  </property>
  <property fmtid="{D5CDD505-2E9C-101B-9397-08002B2CF9AE}" pid="127" name="RecipientDeptName">
    <vt:lpwstr> </vt:lpwstr>
  </property>
  <property fmtid="{D5CDD505-2E9C-101B-9397-08002B2CF9AE}" pid="128" name="RecipientOrganization">
    <vt:lpwstr> </vt:lpwstr>
  </property>
  <property fmtid="{D5CDD505-2E9C-101B-9397-08002B2CF9AE}" pid="129" name="RecipientOrgCode">
    <vt:lpwstr> </vt:lpwstr>
  </property>
  <property fmtid="{D5CDD505-2E9C-101B-9397-08002B2CF9AE}" pid="130" name="RecipientPerson">
    <vt:lpwstr> </vt:lpwstr>
  </property>
  <property fmtid="{D5CDD505-2E9C-101B-9397-08002B2CF9AE}" pid="131" name="RecipientsReference">
    <vt:lpwstr> </vt:lpwstr>
  </property>
  <property fmtid="{D5CDD505-2E9C-101B-9397-08002B2CF9AE}" pid="132" name="RecipientState">
    <vt:lpwstr> </vt:lpwstr>
  </property>
  <property fmtid="{D5CDD505-2E9C-101B-9397-08002B2CF9AE}" pid="133" name="RecipientTitle">
    <vt:lpwstr> </vt:lpwstr>
  </property>
  <property fmtid="{D5CDD505-2E9C-101B-9397-08002B2CF9AE}" pid="134" name="RecipientZip">
    <vt:lpwstr> </vt:lpwstr>
  </property>
  <property fmtid="{D5CDD505-2E9C-101B-9397-08002B2CF9AE}" pid="135" name="TargetOrganization">
    <vt:lpwstr> </vt:lpwstr>
  </property>
  <property fmtid="{D5CDD505-2E9C-101B-9397-08002B2CF9AE}" pid="136" name="UniqueNameCopyTo">
    <vt:lpwstr/>
  </property>
  <property fmtid="{D5CDD505-2E9C-101B-9397-08002B2CF9AE}" pid="137" name="UniqueNameRecipient">
    <vt:lpwstr/>
  </property>
  <property fmtid="{D5CDD505-2E9C-101B-9397-08002B2CF9AE}" pid="138" name="VendorPONumber">
    <vt:lpwstr> </vt:lpwstr>
  </property>
  <property fmtid="{D5CDD505-2E9C-101B-9397-08002B2CF9AE}" pid="139" name="RecipientFax">
    <vt:lpwstr> </vt:lpwstr>
  </property>
  <property fmtid="{D5CDD505-2E9C-101B-9397-08002B2CF9AE}" pid="140" name="ABB.Classification">
    <vt:lpwstr> </vt:lpwstr>
  </property>
  <property fmtid="{D5CDD505-2E9C-101B-9397-08002B2CF9AE}" pid="141" name="CreatorOrganization">
    <vt:lpwstr> </vt:lpwstr>
  </property>
  <property fmtid="{D5CDD505-2E9C-101B-9397-08002B2CF9AE}" pid="142" name="DocumentIdDomainId">
    <vt:lpwstr> </vt:lpwstr>
  </property>
  <property fmtid="{D5CDD505-2E9C-101B-9397-08002B2CF9AE}" pid="143" name="DocumentVersionId">
    <vt:lpwstr> </vt:lpwstr>
  </property>
  <property fmtid="{D5CDD505-2E9C-101B-9397-08002B2CF9AE}" pid="144" name="ReleaseDate">
    <vt:lpwstr> </vt:lpwstr>
  </property>
  <property fmtid="{D5CDD505-2E9C-101B-9397-08002B2CF9AE}" pid="145" name="RepresentationFileName">
    <vt:lpwstr> </vt:lpwstr>
  </property>
  <property fmtid="{D5CDD505-2E9C-101B-9397-08002B2CF9AE}" pid="146" name="ReviewDate">
    <vt:lpwstr> </vt:lpwstr>
  </property>
  <property fmtid="{D5CDD505-2E9C-101B-9397-08002B2CF9AE}" pid="147" name="ReviewedByOrganization">
    <vt:lpwstr> </vt:lpwstr>
  </property>
  <property fmtid="{D5CDD505-2E9C-101B-9397-08002B2CF9AE}" pid="148" name="ReviewedByPerson">
    <vt:lpwstr> </vt:lpwstr>
  </property>
  <property fmtid="{D5CDD505-2E9C-101B-9397-08002B2CF9AE}" pid="149" name="RevisionText">
    <vt:lpwstr> </vt:lpwstr>
  </property>
  <property fmtid="{D5CDD505-2E9C-101B-9397-08002B2CF9AE}" pid="150" name="SecurityLevel">
    <vt:lpwstr> </vt:lpwstr>
  </property>
  <property fmtid="{D5CDD505-2E9C-101B-9397-08002B2CF9AE}" pid="151" name="SupplementaryTitle">
    <vt:lpwstr> </vt:lpwstr>
  </property>
  <property fmtid="{D5CDD505-2E9C-101B-9397-08002B2CF9AE}" pid="152" name="TemplateDocumentLanguageCode">
    <vt:lpwstr>en</vt:lpwstr>
  </property>
  <property fmtid="{D5CDD505-2E9C-101B-9397-08002B2CF9AE}" pid="153" name="TitleEnglish">
    <vt:lpwstr> </vt:lpwstr>
  </property>
  <property fmtid="{D5CDD505-2E9C-101B-9397-08002B2CF9AE}" pid="154" name="IsABBTemplate">
    <vt:lpwstr>True</vt:lpwstr>
  </property>
  <property fmtid="{D5CDD505-2E9C-101B-9397-08002B2CF9AE}" pid="155" name="TemplateRevisionIndex">
    <vt:lpwstr>E</vt:lpwstr>
  </property>
  <property fmtid="{D5CDD505-2E9C-101B-9397-08002B2CF9AE}" pid="156" name="ContentTypeId">
    <vt:lpwstr>0x01010037C4CFBFB5BDB142B90FE3E67C99B96200EB33D24FDA195E41802DC230822AAB76</vt:lpwstr>
  </property>
  <property fmtid="{D5CDD505-2E9C-101B-9397-08002B2CF9AE}" pid="157" name="_dlc_DocIdItemGuid">
    <vt:lpwstr>710881c2-1df1-465c-b96c-28f1c2c25604</vt:lpwstr>
  </property>
  <property fmtid="{D5CDD505-2E9C-101B-9397-08002B2CF9AE}" pid="158" name="TaxKeyword">
    <vt:lpwstr/>
  </property>
  <property fmtid="{D5CDD505-2E9C-101B-9397-08002B2CF9AE}" pid="159" name="ABB OS">
    <vt:lpwstr/>
  </property>
  <property fmtid="{D5CDD505-2E9C-101B-9397-08002B2CF9AE}" pid="160" name="IMSCoverage">
    <vt:lpwstr>13;#SEABB|d007763f-dd68-4735-b1f0-c357850fa6d8</vt:lpwstr>
  </property>
  <property fmtid="{D5CDD505-2E9C-101B-9397-08002B2CF9AE}" pid="161" name="IMSLocalProcess">
    <vt:lpwstr/>
  </property>
  <property fmtid="{D5CDD505-2E9C-101B-9397-08002B2CF9AE}" pid="162" name="IMSStandard">
    <vt:lpwstr/>
  </property>
  <property fmtid="{D5CDD505-2E9C-101B-9397-08002B2CF9AE}" pid="163" name="Approved By Org">
    <vt:lpwstr>184;#Sustainability Affairs|d50a52df-a64b-405c-b860-185ea9262e53</vt:lpwstr>
  </property>
  <property fmtid="{D5CDD505-2E9C-101B-9397-08002B2CF9AE}" pid="164" name="Preparer Org">
    <vt:lpwstr>184;#Sustainability Affairs|d50a52df-a64b-405c-b860-185ea9262e53</vt:lpwstr>
  </property>
  <property fmtid="{D5CDD505-2E9C-101B-9397-08002B2CF9AE}" pid="165" name="Document Hierachy">
    <vt:lpwstr>710;#Country|1f7851da-0aaa-41ae-8ca8-6442567ea96b</vt:lpwstr>
  </property>
  <property fmtid="{D5CDD505-2E9C-101B-9397-08002B2CF9AE}" pid="166" name="IMSBusinessProcess">
    <vt:lpwstr>287;#1.1.2.6.3 Electrical work|6b62ce35-2a5a-4871-bc41-feff035bfdab</vt:lpwstr>
  </property>
  <property fmtid="{D5CDD505-2E9C-101B-9397-08002B2CF9AE}" pid="167" name="_dlc_policyId">
    <vt:lpwstr>0x01010037C4CFBFB5BDB142B90FE3E67C99B96200EB33D24FDA195E41802DC230822AAB76|-1326220948</vt:lpwstr>
  </property>
  <property fmtid="{D5CDD505-2E9C-101B-9397-08002B2CF9AE}" pid="168" name="_dlc_ItemStageId">
    <vt:lpwstr>1</vt:lpwstr>
  </property>
  <property fmtid="{D5CDD505-2E9C-101B-9397-08002B2CF9AE}" pid="169" name="_dlc_ExpireDate">
    <vt:filetime>2020-07-17T14:09:13Z</vt:filetime>
  </property>
  <property fmtid="{D5CDD505-2E9C-101B-9397-08002B2CF9AE}" pid="170" name="ItemRetentionFormula">
    <vt:lpwstr>&lt;formula offset="21" unit="months" /&gt;</vt:lpwstr>
  </property>
  <property fmtid="{D5CDD505-2E9C-101B-9397-08002B2CF9AE}" pid="171" name="_dlc_LastRun">
    <vt:lpwstr>10/17/2018 16:09:13</vt:lpwstr>
  </property>
</Properties>
</file>