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1" r:id="rId4"/>
    <p:sldId id="263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1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3/24/2020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46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gray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/>
          <a:srcRect t="21637" b="21637"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6897"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March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March 24, 2020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657" r:id="rId5"/>
    <p:sldLayoutId id="2147483658" r:id="rId6"/>
    <p:sldLayoutId id="2147483653" r:id="rId7"/>
    <p:sldLayoutId id="2147483650" r:id="rId8"/>
    <p:sldLayoutId id="2147483691" r:id="rId9"/>
    <p:sldLayoutId id="2147483661" r:id="rId10"/>
    <p:sldLayoutId id="2147483696" r:id="rId11"/>
    <p:sldLayoutId id="2147483663" r:id="rId12"/>
    <p:sldLayoutId id="2147483662" r:id="rId13"/>
    <p:sldLayoutId id="2147483664" r:id="rId14"/>
    <p:sldLayoutId id="2147483692" r:id="rId15"/>
    <p:sldLayoutId id="214748369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700" r:id="rId22"/>
    <p:sldLayoutId id="2147483659" r:id="rId23"/>
    <p:sldLayoutId id="2147483660" r:id="rId24"/>
    <p:sldLayoutId id="2147483694" r:id="rId25"/>
    <p:sldLayoutId id="2147483677" r:id="rId26"/>
    <p:sldLayoutId id="2147483679" r:id="rId27"/>
    <p:sldLayoutId id="2147483680" r:id="rId28"/>
    <p:sldLayoutId id="2147483666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701" r:id="rId35"/>
    <p:sldLayoutId id="2147483681" r:id="rId36"/>
    <p:sldLayoutId id="2147483682" r:id="rId37"/>
    <p:sldLayoutId id="2147483702" r:id="rId38"/>
    <p:sldLayoutId id="2147483703" r:id="rId39"/>
    <p:sldLayoutId id="2147483699" r:id="rId40"/>
    <p:sldLayoutId id="2147483695" r:id="rId41"/>
    <p:sldLayoutId id="2147483683" r:id="rId42"/>
    <p:sldLayoutId id="2147483684" r:id="rId43"/>
    <p:sldLayoutId id="2147483698" r:id="rId44"/>
    <p:sldLayoutId id="2147483697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705" r:id="rId51"/>
    <p:sldLayoutId id="2147483651" r:id="rId52"/>
    <p:sldLayoutId id="2147483652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ylearning.abb.com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 bwMode="gray"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s-MX" dirty="0"/>
              <a:t>Como accesar a ABB e-learning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s-MX" dirty="0"/>
              <a:t>Desde tu celular, Tablet o Computadora.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B36182-58C9-4C1B-84CC-6C61B9F5DD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21074" y="1931197"/>
            <a:ext cx="3150996" cy="3982245"/>
          </a:xfrm>
        </p:spPr>
        <p:txBody>
          <a:bodyPr/>
          <a:lstStyle/>
          <a:p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usuario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accesar</a:t>
            </a:r>
            <a:r>
              <a:rPr lang="en-US" dirty="0"/>
              <a:t> a ABB MyLearning </a:t>
            </a:r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link: </a:t>
            </a:r>
          </a:p>
          <a:p>
            <a:r>
              <a:rPr lang="en-US" dirty="0">
                <a:hlinkClick r:id="rId2"/>
              </a:rPr>
              <a:t>https://mylearning.abb.com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botón</a:t>
            </a:r>
            <a:r>
              <a:rPr lang="en-US" dirty="0"/>
              <a:t> de </a:t>
            </a:r>
            <a:r>
              <a:rPr lang="en-US" dirty="0" err="1"/>
              <a:t>iniciar</a:t>
            </a:r>
            <a:r>
              <a:rPr lang="en-US" dirty="0"/>
              <a:t> </a:t>
            </a:r>
            <a:r>
              <a:rPr lang="en-US" dirty="0" err="1"/>
              <a:t>sesión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Acceso</a:t>
            </a:r>
            <a:r>
              <a:rPr lang="en-US" dirty="0"/>
              <a:t> a ABB MyLearning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9B7BDA9-78EF-4ABD-8395-ABE5811325B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 err="1"/>
              <a:t>Inicia</a:t>
            </a:r>
            <a:r>
              <a:rPr lang="en-GB" dirty="0"/>
              <a:t> </a:t>
            </a:r>
            <a:r>
              <a:rPr lang="en-GB" dirty="0" err="1"/>
              <a:t>sesión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B152A0-91DC-426F-B3B8-0DC8505A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4" r="5903" b="27434"/>
          <a:stretch/>
        </p:blipFill>
        <p:spPr>
          <a:xfrm>
            <a:off x="3363013" y="1221573"/>
            <a:ext cx="8490251" cy="36840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82319F-FF88-498A-B9CC-611C244100D1}"/>
              </a:ext>
            </a:extLst>
          </p:cNvPr>
          <p:cNvCxnSpPr/>
          <p:nvPr/>
        </p:nvCxnSpPr>
        <p:spPr bwMode="gray">
          <a:xfrm flipV="1">
            <a:off x="2499782" y="1696278"/>
            <a:ext cx="8168218" cy="206370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8761222-D97D-44D2-A92C-81251306BBCB}"/>
              </a:ext>
            </a:extLst>
          </p:cNvPr>
          <p:cNvSpPr/>
          <p:nvPr/>
        </p:nvSpPr>
        <p:spPr>
          <a:xfrm>
            <a:off x="400780" y="5225778"/>
            <a:ext cx="11520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Cualquier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usuario</a:t>
            </a:r>
            <a:r>
              <a:rPr lang="en-US" dirty="0">
                <a:solidFill>
                  <a:schemeClr val="bg1"/>
                </a:solidFill>
              </a:rPr>
              <a:t> que se </a:t>
            </a:r>
            <a:r>
              <a:rPr lang="en-US" dirty="0" err="1">
                <a:solidFill>
                  <a:schemeClr val="bg1"/>
                </a:solidFill>
              </a:rPr>
              <a:t>conecte</a:t>
            </a:r>
            <a:r>
              <a:rPr lang="en-US" dirty="0">
                <a:solidFill>
                  <a:schemeClr val="bg1"/>
                </a:solidFill>
              </a:rPr>
              <a:t> por </a:t>
            </a:r>
            <a:r>
              <a:rPr lang="en-US" dirty="0" err="1">
                <a:solidFill>
                  <a:schemeClr val="bg1"/>
                </a:solidFill>
              </a:rPr>
              <a:t>primera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vez</a:t>
            </a:r>
            <a:r>
              <a:rPr lang="en-US" dirty="0">
                <a:solidFill>
                  <a:schemeClr val="bg1"/>
                </a:solidFill>
              </a:rPr>
              <a:t> a ABB </a:t>
            </a:r>
            <a:r>
              <a:rPr lang="en-US" dirty="0" err="1">
                <a:solidFill>
                  <a:schemeClr val="bg1"/>
                </a:solidFill>
              </a:rPr>
              <a:t>Mylearning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automaticamente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redireccionado</a:t>
            </a:r>
            <a:r>
              <a:rPr lang="en-US" dirty="0">
                <a:solidFill>
                  <a:schemeClr val="bg1"/>
                </a:solidFill>
              </a:rPr>
              <a:t> a “My ABB Account” </a:t>
            </a:r>
            <a:r>
              <a:rPr lang="en-US" dirty="0" err="1">
                <a:solidFill>
                  <a:schemeClr val="bg1"/>
                </a:solidFill>
              </a:rPr>
              <a:t>página</a:t>
            </a:r>
            <a:r>
              <a:rPr lang="en-US" dirty="0">
                <a:solidFill>
                  <a:schemeClr val="bg1"/>
                </a:solidFill>
              </a:rPr>
              <a:t> para </a:t>
            </a:r>
            <a:r>
              <a:rPr lang="en-US" dirty="0" err="1">
                <a:solidFill>
                  <a:schemeClr val="bg1"/>
                </a:solidFill>
              </a:rPr>
              <a:t>registrarse</a:t>
            </a:r>
            <a:r>
              <a:rPr lang="en-US" dirty="0">
                <a:solidFill>
                  <a:schemeClr val="bg1"/>
                </a:solidFill>
              </a:rPr>
              <a:t> (https://myportal.abb.com/?autologin).</a:t>
            </a:r>
          </a:p>
        </p:txBody>
      </p:sp>
    </p:spTree>
    <p:extLst>
      <p:ext uri="{BB962C8B-B14F-4D97-AF65-F5344CB8AC3E}">
        <p14:creationId xmlns:p14="http://schemas.microsoft.com/office/powerpoint/2010/main" val="37863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4D0137-1CD8-4488-9134-272FCBE514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2525" y="1688427"/>
            <a:ext cx="4213129" cy="913191"/>
          </a:xfrm>
        </p:spPr>
        <p:txBody>
          <a:bodyPr/>
          <a:lstStyle/>
          <a:p>
            <a:endParaRPr lang="es-MX" dirty="0"/>
          </a:p>
          <a:p>
            <a:r>
              <a:rPr lang="es-MX" dirty="0"/>
              <a:t>Dar </a:t>
            </a:r>
            <a:r>
              <a:rPr lang="es-MX" dirty="0" err="1"/>
              <a:t>click</a:t>
            </a:r>
            <a:r>
              <a:rPr lang="es-MX" dirty="0"/>
              <a:t> en </a:t>
            </a:r>
            <a:r>
              <a:rPr lang="es-MX" dirty="0" err="1"/>
              <a:t>Sign</a:t>
            </a:r>
            <a:r>
              <a:rPr lang="es-MX" dirty="0"/>
              <a:t> Up y llenar sus datos para poder accesar a la biblioteca.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955BFE-6F8E-4F7D-AAF2-A6411E40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20E69-7717-45EA-A764-98DA6355AC2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53D9F-5470-4358-9476-73562387245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FAFFB-3494-4E75-84C6-B30CBF995C3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3B9D383-991D-4DB8-B3F1-1208F51557C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MX" dirty="0"/>
              <a:t>Nueva Cuenta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D19D1-640A-4455-8FEB-444E5E3AA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51" y="3000087"/>
            <a:ext cx="4404278" cy="269231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FCFCA3-BAFD-43F9-80F9-DF0D1DC7E641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3293363" y="5499852"/>
            <a:ext cx="632594" cy="2876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D3228C-5140-4EA5-AEB0-35E4CFA6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32" y="1873408"/>
            <a:ext cx="43053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2F879F-AD5B-472B-937D-97C6C2E2E2C8}"/>
              </a:ext>
            </a:extLst>
          </p:cNvPr>
          <p:cNvSpPr txBox="1"/>
          <p:nvPr/>
        </p:nvSpPr>
        <p:spPr bwMode="gray">
          <a:xfrm>
            <a:off x="6967728" y="3029405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Nombre</a:t>
            </a:r>
            <a:endParaRPr lang="en-US" sz="1200" dirty="0" err="1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0772E4-5ACD-4905-988E-4228F8BDD4B7}"/>
              </a:ext>
            </a:extLst>
          </p:cNvPr>
          <p:cNvSpPr txBox="1"/>
          <p:nvPr/>
        </p:nvSpPr>
        <p:spPr bwMode="gray">
          <a:xfrm>
            <a:off x="8892246" y="3029098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Apellido</a:t>
            </a:r>
            <a:endParaRPr lang="en-US" sz="1200" dirty="0" err="1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72092-7116-4D35-9B20-57F53B705CAF}"/>
              </a:ext>
            </a:extLst>
          </p:cNvPr>
          <p:cNvSpPr txBox="1"/>
          <p:nvPr/>
        </p:nvSpPr>
        <p:spPr bwMode="gray">
          <a:xfrm>
            <a:off x="6967728" y="3770800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E-mail</a:t>
            </a:r>
            <a:endParaRPr lang="en-US" sz="1200" dirty="0" err="1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B71D98-D323-4994-9AB4-8F161E19020C}"/>
              </a:ext>
            </a:extLst>
          </p:cNvPr>
          <p:cNvSpPr txBox="1"/>
          <p:nvPr/>
        </p:nvSpPr>
        <p:spPr bwMode="gray">
          <a:xfrm>
            <a:off x="6940764" y="4491705"/>
            <a:ext cx="1951482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Genera una contraseña</a:t>
            </a:r>
            <a:endParaRPr lang="en-US" sz="1200" dirty="0" err="1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D2DF5F-FC66-4690-ADA3-C71F0CF4BDD8}"/>
              </a:ext>
            </a:extLst>
          </p:cNvPr>
          <p:cNvSpPr txBox="1"/>
          <p:nvPr/>
        </p:nvSpPr>
        <p:spPr bwMode="gray">
          <a:xfrm>
            <a:off x="6938689" y="5128547"/>
            <a:ext cx="1951482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Repetir contraseña</a:t>
            </a:r>
            <a:endParaRPr lang="en-US" sz="1200" dirty="0" err="1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5027F7-73DF-4A37-8A88-E25A3412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Completar información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61580-796D-4FA2-B6F7-1432E9A0BC9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CD3A1-676A-48C8-9B98-AA20E444EE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EDC74-B9AE-456A-8BBF-62F97A77D8B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DBEBA88-C678-4531-B3BF-2F441F23165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381783-31C9-444D-9C4B-8F1EA6A4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2" y="1951808"/>
            <a:ext cx="43053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4275886A-BD7F-4CE0-8455-37344BAF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93" y="1622126"/>
            <a:ext cx="3806847" cy="36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CF2FCFF-437E-497C-8A83-0EA09BBB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99" y="5235874"/>
            <a:ext cx="28384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51CF8D-2D6E-41A7-95CA-8713260902AF}"/>
              </a:ext>
            </a:extLst>
          </p:cNvPr>
          <p:cNvSpPr txBox="1"/>
          <p:nvPr/>
        </p:nvSpPr>
        <p:spPr bwMode="gray">
          <a:xfrm>
            <a:off x="585216" y="2560320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endParaRPr lang="en-US" sz="1400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E9D81-A5BC-4CAE-A1DB-7D34804FBF22}"/>
              </a:ext>
            </a:extLst>
          </p:cNvPr>
          <p:cNvSpPr txBox="1"/>
          <p:nvPr/>
        </p:nvSpPr>
        <p:spPr bwMode="gray">
          <a:xfrm>
            <a:off x="456642" y="2325317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Compañía</a:t>
            </a:r>
            <a:endParaRPr lang="en-US" sz="1200" dirty="0" err="1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5E8675-7BE8-460C-A0C8-0D5655493D08}"/>
              </a:ext>
            </a:extLst>
          </p:cNvPr>
          <p:cNvSpPr txBox="1"/>
          <p:nvPr/>
        </p:nvSpPr>
        <p:spPr bwMode="gray">
          <a:xfrm>
            <a:off x="456642" y="3014270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Teléfono</a:t>
            </a:r>
            <a:endParaRPr lang="en-US" sz="1200" dirty="0" err="1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E941D0-296D-4FA4-9CAC-A643BF5F3125}"/>
              </a:ext>
            </a:extLst>
          </p:cNvPr>
          <p:cNvSpPr txBox="1"/>
          <p:nvPr/>
        </p:nvSpPr>
        <p:spPr bwMode="gray">
          <a:xfrm>
            <a:off x="456642" y="3521808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País</a:t>
            </a:r>
            <a:endParaRPr lang="en-US" sz="1200" dirty="0" err="1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665D4F-0FD0-4E3C-9D58-02F5B268744B}"/>
              </a:ext>
            </a:extLst>
          </p:cNvPr>
          <p:cNvSpPr/>
          <p:nvPr/>
        </p:nvSpPr>
        <p:spPr bwMode="gray">
          <a:xfrm>
            <a:off x="456642" y="3979008"/>
            <a:ext cx="1856790" cy="23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chemeClr val="tx1"/>
                </a:solidFill>
              </a:rPr>
              <a:t>México</a:t>
            </a: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C07DFA-7D8E-4B01-BC0A-3695426266B7}"/>
              </a:ext>
            </a:extLst>
          </p:cNvPr>
          <p:cNvSpPr txBox="1"/>
          <p:nvPr/>
        </p:nvSpPr>
        <p:spPr bwMode="gray">
          <a:xfrm>
            <a:off x="9462584" y="2103120"/>
            <a:ext cx="2857024" cy="6858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Escoger una pregunta de </a:t>
            </a:r>
          </a:p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seguridad para recuperación </a:t>
            </a:r>
          </a:p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de contraseña.</a:t>
            </a:r>
            <a:endParaRPr lang="en-US" sz="1200" dirty="0" err="1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711B4E-335C-4F8B-99DF-5D9ADC296CB5}"/>
              </a:ext>
            </a:extLst>
          </p:cNvPr>
          <p:cNvSpPr txBox="1"/>
          <p:nvPr/>
        </p:nvSpPr>
        <p:spPr bwMode="gray">
          <a:xfrm>
            <a:off x="9462584" y="2933393"/>
            <a:ext cx="2857024" cy="6858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Responder pregunta de seguridad.</a:t>
            </a:r>
            <a:endParaRPr lang="en-US" sz="1200" dirty="0" err="1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0968B9-53D0-4C4A-92BB-D497C3678A78}"/>
              </a:ext>
            </a:extLst>
          </p:cNvPr>
          <p:cNvSpPr txBox="1"/>
          <p:nvPr/>
        </p:nvSpPr>
        <p:spPr bwMode="gray">
          <a:xfrm>
            <a:off x="9462584" y="3594195"/>
            <a:ext cx="2857024" cy="6858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Ingresar dígitos que aparecen </a:t>
            </a:r>
            <a:endParaRPr lang="en-US" sz="1200" dirty="0" err="1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57717-1A30-40F3-A4EE-56E22EA5E6CA}"/>
              </a:ext>
            </a:extLst>
          </p:cNvPr>
          <p:cNvSpPr txBox="1"/>
          <p:nvPr/>
        </p:nvSpPr>
        <p:spPr bwMode="gray">
          <a:xfrm>
            <a:off x="9256446" y="4920654"/>
            <a:ext cx="2857024" cy="6858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Acepto los términos de condiciones</a:t>
            </a:r>
          </a:p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de ABB</a:t>
            </a:r>
            <a:endParaRPr lang="en-US" sz="1200" dirty="0" err="1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115A2-DA69-4A4A-ACC0-F897F92A96D4}"/>
              </a:ext>
            </a:extLst>
          </p:cNvPr>
          <p:cNvSpPr txBox="1"/>
          <p:nvPr/>
        </p:nvSpPr>
        <p:spPr bwMode="gray">
          <a:xfrm>
            <a:off x="9333520" y="5458412"/>
            <a:ext cx="2857024" cy="6858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s-MX" sz="12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Finalizar registro</a:t>
            </a:r>
            <a:endParaRPr lang="en-US" sz="1200" dirty="0" err="1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A329D0-D98C-4B79-894E-376A4E0B4E74}"/>
              </a:ext>
            </a:extLst>
          </p:cNvPr>
          <p:cNvCxnSpPr/>
          <p:nvPr/>
        </p:nvCxnSpPr>
        <p:spPr bwMode="gray">
          <a:xfrm flipH="1">
            <a:off x="8475032" y="5659736"/>
            <a:ext cx="71323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22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DBCCA6-C05A-440D-ACDB-2583AB1AA12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524498" y="2006790"/>
            <a:ext cx="4328766" cy="3982245"/>
          </a:xfrm>
        </p:spPr>
        <p:txBody>
          <a:bodyPr/>
          <a:lstStyle/>
          <a:p>
            <a:r>
              <a:rPr lang="es-MX" dirty="0"/>
              <a:t>Ingresar el código del curso o el nombre del curso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buscador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Por ultimo </a:t>
            </a:r>
            <a:r>
              <a:rPr lang="en-US" dirty="0" err="1"/>
              <a:t>dar</a:t>
            </a:r>
            <a:r>
              <a:rPr lang="en-US" dirty="0"/>
              <a:t> click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/>
              <a:t>Launch</a:t>
            </a:r>
            <a:r>
              <a:rPr lang="en-US" dirty="0"/>
              <a:t> para </a:t>
            </a:r>
            <a:r>
              <a:rPr lang="en-US" dirty="0" err="1"/>
              <a:t>accesar</a:t>
            </a:r>
            <a:r>
              <a:rPr lang="en-US" dirty="0"/>
              <a:t> al </a:t>
            </a:r>
            <a:r>
              <a:rPr lang="en-US" dirty="0" err="1"/>
              <a:t>curso</a:t>
            </a:r>
            <a:endParaRPr lang="es-MX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023455-3342-4BEA-995F-6284BB50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Acceso a ABB </a:t>
            </a:r>
            <a:r>
              <a:rPr lang="es-MX" dirty="0" err="1"/>
              <a:t>MyLearning</a:t>
            </a:r>
            <a:br>
              <a:rPr lang="es-MX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6589B-FF7A-4AA2-B372-77E5CB1A1F9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3F780-21EA-455E-9FB9-35445DC09D0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65955-2698-4208-8347-C560A73DBA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EA9150A-0AFA-4796-814F-274040AFC69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MX" dirty="0"/>
              <a:t>Catálogo de cursos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DE7D0-5388-44B7-ADBD-AEFBEE8EF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" b="30095"/>
          <a:stretch/>
        </p:blipFill>
        <p:spPr>
          <a:xfrm>
            <a:off x="180607" y="1909412"/>
            <a:ext cx="7200854" cy="374761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415393-486D-495E-8030-988774AB63DC}"/>
              </a:ext>
            </a:extLst>
          </p:cNvPr>
          <p:cNvCxnSpPr/>
          <p:nvPr/>
        </p:nvCxnSpPr>
        <p:spPr bwMode="gray">
          <a:xfrm flipH="1">
            <a:off x="7007663" y="2544417"/>
            <a:ext cx="1033670" cy="2517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A90B28-CD6E-40C0-A27B-A2831DC68509}"/>
              </a:ext>
            </a:extLst>
          </p:cNvPr>
          <p:cNvCxnSpPr>
            <a:cxnSpLocks/>
          </p:cNvCxnSpPr>
          <p:nvPr/>
        </p:nvCxnSpPr>
        <p:spPr bwMode="gray">
          <a:xfrm flipH="1">
            <a:off x="7044683" y="3437580"/>
            <a:ext cx="2464904" cy="7890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0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4AAD2-0FA1-40C3-BDB9-1741228A7D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t>March 24, 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3271-A931-471E-A9DC-A2357A91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ABB PowerPoint Template 16by9</Template>
  <TotalTime>39</TotalTime>
  <Words>189</Words>
  <Application>Microsoft Office PowerPoint</Application>
  <PresentationFormat>Widescreen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ABBvoice</vt:lpstr>
      <vt:lpstr>ABBvoice Light</vt:lpstr>
      <vt:lpstr>ABBvoiceOffice</vt:lpstr>
      <vt:lpstr>Arial</vt:lpstr>
      <vt:lpstr>Symbol</vt:lpstr>
      <vt:lpstr>ABB Master</vt:lpstr>
      <vt:lpstr>Como accesar a ABB e-learning</vt:lpstr>
      <vt:lpstr>Acceso a ABB MyLearning</vt:lpstr>
      <vt:lpstr>Registro</vt:lpstr>
      <vt:lpstr>Completar información</vt:lpstr>
      <vt:lpstr>Acceso a ABB MyLearning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accesar a ABB e-learning</dc:title>
  <dc:creator>Sousa, Ana (GE Power)</dc:creator>
  <cp:lastModifiedBy>Sousa, Ana (GE Power)</cp:lastModifiedBy>
  <cp:revision>6</cp:revision>
  <dcterms:created xsi:type="dcterms:W3CDTF">2020-03-23T23:54:27Z</dcterms:created>
  <dcterms:modified xsi:type="dcterms:W3CDTF">2020-03-24T13:59:29Z</dcterms:modified>
</cp:coreProperties>
</file>