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142532451" r:id="rId3"/>
    <p:sldId id="2941" r:id="rId4"/>
    <p:sldId id="2984" r:id="rId5"/>
    <p:sldId id="2983" r:id="rId6"/>
    <p:sldId id="2940" r:id="rId7"/>
    <p:sldId id="2942" r:id="rId8"/>
    <p:sldId id="2142532574" r:id="rId9"/>
    <p:sldId id="2142532573" r:id="rId10"/>
    <p:sldId id="2142532582" r:id="rId11"/>
    <p:sldId id="2142532579" r:id="rId12"/>
    <p:sldId id="2142532575" r:id="rId13"/>
    <p:sldId id="2142532578" r:id="rId14"/>
    <p:sldId id="2142532581" r:id="rId15"/>
    <p:sldId id="512" r:id="rId16"/>
    <p:sldId id="2142532576" r:id="rId17"/>
    <p:sldId id="2142532577" r:id="rId18"/>
    <p:sldId id="2142532452" r:id="rId19"/>
    <p:sldId id="374" r:id="rId20"/>
    <p:sldId id="2985" r:id="rId21"/>
    <p:sldId id="2952" r:id="rId22"/>
    <p:sldId id="2954" r:id="rId23"/>
    <p:sldId id="2142532565" r:id="rId24"/>
    <p:sldId id="2958" r:id="rId25"/>
    <p:sldId id="420" r:id="rId26"/>
    <p:sldId id="2959" r:id="rId27"/>
    <p:sldId id="2142532564" r:id="rId28"/>
    <p:sldId id="2142532566" r:id="rId29"/>
    <p:sldId id="2967" r:id="rId30"/>
    <p:sldId id="2978" r:id="rId31"/>
    <p:sldId id="2142532572" r:id="rId32"/>
    <p:sldId id="2981" r:id="rId33"/>
    <p:sldId id="2142532567" r:id="rId34"/>
    <p:sldId id="2142532570" r:id="rId35"/>
    <p:sldId id="2972" r:id="rId36"/>
    <p:sldId id="2142532583" r:id="rId37"/>
    <p:sldId id="2969" r:id="rId38"/>
    <p:sldId id="2142532568" r:id="rId39"/>
    <p:sldId id="2973" r:id="rId40"/>
    <p:sldId id="2974" r:id="rId41"/>
    <p:sldId id="421" r:id="rId42"/>
    <p:sldId id="2142532580" r:id="rId43"/>
    <p:sldId id="276" r:id="rId44"/>
    <p:sldId id="26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toly Kosyakin" initials="AK" lastIdx="1" clrIdx="0">
    <p:extLst>
      <p:ext uri="{19B8F6BF-5375-455C-9EA6-DF929625EA0E}">
        <p15:presenceInfo xmlns:p15="http://schemas.microsoft.com/office/powerpoint/2012/main" userId="S-1-5-21-1832937852-2116575123-337272265-762684" providerId="AD"/>
      </p:ext>
    </p:extLst>
  </p:cmAuthor>
  <p:cmAuthor id="2" name="Felizia Rein" initials="FR" lastIdx="1" clrIdx="1">
    <p:extLst>
      <p:ext uri="{19B8F6BF-5375-455C-9EA6-DF929625EA0E}">
        <p15:presenceInfo xmlns:p15="http://schemas.microsoft.com/office/powerpoint/2012/main" userId="S-1-5-21-1832937852-2116575123-337272265-10854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 jasny 3 — Ak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73F8A54-F971-430D-9108-034FE38666EA}" styleName="ABB Default Table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0" cmpd="sng">
              <a:solidFill>
                <a:schemeClr val="dk1"/>
              </a:solidFill>
            </a:ln>
          </a:bottom>
          <a:insideH>
            <a:ln w="75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</a:tcStyle>
    </a:band2V>
    <a:lastCol>
      <a:tcTxStyle b="off">
        <a:fontRef idx="minor">
          <a:schemeClr val="dk1"/>
        </a:fontRef>
        <a:schemeClr val="dk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hemeClr val="dk1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ff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tx2"/>
      </a:tcTxStyle>
      <a:tcStyle>
        <a:tcBdr>
          <a:bottom>
            <a:ln w="15000" cmpd="sng">
              <a:solidFill>
                <a:schemeClr val="dk1"/>
              </a:solidFill>
            </a:ln>
          </a:bottom>
        </a:tcBdr>
        <a:fill>
          <a:solidFill>
            <a:schemeClr val="l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57" autoAdjust="0"/>
  </p:normalViewPr>
  <p:slideViewPr>
    <p:cSldViewPr snapToGrid="0" snapToObjects="1" showGuides="1">
      <p:cViewPr varScale="1">
        <p:scale>
          <a:sx n="72" d="100"/>
          <a:sy n="72" d="100"/>
        </p:scale>
        <p:origin x="67" y="2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4" d="100"/>
          <a:sy n="84" d="100"/>
        </p:scale>
        <p:origin x="-380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z-Elena Aviles" userId="f1269ed2-9b82-417c-80ed-7a8a511b6e9d" providerId="ADAL" clId="{8BC1A243-C6AB-4838-9DB1-DC8BAC57AFBA}"/>
    <pc:docChg chg="addSld delSld modSld delMainMaster">
      <pc:chgData name="Luz-Elena Aviles" userId="f1269ed2-9b82-417c-80ed-7a8a511b6e9d" providerId="ADAL" clId="{8BC1A243-C6AB-4838-9DB1-DC8BAC57AFBA}" dt="2020-07-30T17:28:45.972" v="57"/>
      <pc:docMkLst>
        <pc:docMk/>
      </pc:docMkLst>
      <pc:sldChg chg="add">
        <pc:chgData name="Luz-Elena Aviles" userId="f1269ed2-9b82-417c-80ed-7a8a511b6e9d" providerId="ADAL" clId="{8BC1A243-C6AB-4838-9DB1-DC8BAC57AFBA}" dt="2020-07-30T17:28:45.972" v="57"/>
        <pc:sldMkLst>
          <pc:docMk/>
          <pc:sldMk cId="2035083227" sldId="276"/>
        </pc:sldMkLst>
      </pc:sldChg>
      <pc:sldChg chg="del">
        <pc:chgData name="Luz-Elena Aviles" userId="f1269ed2-9b82-417c-80ed-7a8a511b6e9d" providerId="ADAL" clId="{8BC1A243-C6AB-4838-9DB1-DC8BAC57AFBA}" dt="2020-07-30T17:27:55.287" v="0" actId="2696"/>
        <pc:sldMkLst>
          <pc:docMk/>
          <pc:sldMk cId="2321270338" sldId="2142532563"/>
        </pc:sldMkLst>
      </pc:sldChg>
      <pc:sldMasterChg chg="del delSldLayout">
        <pc:chgData name="Luz-Elena Aviles" userId="f1269ed2-9b82-417c-80ed-7a8a511b6e9d" providerId="ADAL" clId="{8BC1A243-C6AB-4838-9DB1-DC8BAC57AFBA}" dt="2020-07-30T17:27:55.747" v="56" actId="2696"/>
        <pc:sldMasterMkLst>
          <pc:docMk/>
          <pc:sldMasterMk cId="2927227776" sldId="2147483706"/>
        </pc:sldMasterMkLst>
        <pc:sldLayoutChg chg="del">
          <pc:chgData name="Luz-Elena Aviles" userId="f1269ed2-9b82-417c-80ed-7a8a511b6e9d" providerId="ADAL" clId="{8BC1A243-C6AB-4838-9DB1-DC8BAC57AFBA}" dt="2020-07-30T17:27:55.360" v="1" actId="2696"/>
          <pc:sldLayoutMkLst>
            <pc:docMk/>
            <pc:sldMasterMk cId="2927227776" sldId="2147483706"/>
            <pc:sldLayoutMk cId="2498265913" sldId="2147483707"/>
          </pc:sldLayoutMkLst>
        </pc:sldLayoutChg>
        <pc:sldLayoutChg chg="del">
          <pc:chgData name="Luz-Elena Aviles" userId="f1269ed2-9b82-417c-80ed-7a8a511b6e9d" providerId="ADAL" clId="{8BC1A243-C6AB-4838-9DB1-DC8BAC57AFBA}" dt="2020-07-30T17:27:55.368" v="2" actId="2696"/>
          <pc:sldLayoutMkLst>
            <pc:docMk/>
            <pc:sldMasterMk cId="2927227776" sldId="2147483706"/>
            <pc:sldLayoutMk cId="1309543649" sldId="2147483708"/>
          </pc:sldLayoutMkLst>
        </pc:sldLayoutChg>
        <pc:sldLayoutChg chg="del">
          <pc:chgData name="Luz-Elena Aviles" userId="f1269ed2-9b82-417c-80ed-7a8a511b6e9d" providerId="ADAL" clId="{8BC1A243-C6AB-4838-9DB1-DC8BAC57AFBA}" dt="2020-07-30T17:27:55.375" v="3" actId="2696"/>
          <pc:sldLayoutMkLst>
            <pc:docMk/>
            <pc:sldMasterMk cId="2927227776" sldId="2147483706"/>
            <pc:sldLayoutMk cId="458406816" sldId="2147483709"/>
          </pc:sldLayoutMkLst>
        </pc:sldLayoutChg>
        <pc:sldLayoutChg chg="del">
          <pc:chgData name="Luz-Elena Aviles" userId="f1269ed2-9b82-417c-80ed-7a8a511b6e9d" providerId="ADAL" clId="{8BC1A243-C6AB-4838-9DB1-DC8BAC57AFBA}" dt="2020-07-30T17:27:55.382" v="4" actId="2696"/>
          <pc:sldLayoutMkLst>
            <pc:docMk/>
            <pc:sldMasterMk cId="2927227776" sldId="2147483706"/>
            <pc:sldLayoutMk cId="3736055433" sldId="2147483710"/>
          </pc:sldLayoutMkLst>
        </pc:sldLayoutChg>
        <pc:sldLayoutChg chg="del">
          <pc:chgData name="Luz-Elena Aviles" userId="f1269ed2-9b82-417c-80ed-7a8a511b6e9d" providerId="ADAL" clId="{8BC1A243-C6AB-4838-9DB1-DC8BAC57AFBA}" dt="2020-07-30T17:27:55.389" v="5" actId="2696"/>
          <pc:sldLayoutMkLst>
            <pc:docMk/>
            <pc:sldMasterMk cId="2927227776" sldId="2147483706"/>
            <pc:sldLayoutMk cId="2857536806" sldId="2147483711"/>
          </pc:sldLayoutMkLst>
        </pc:sldLayoutChg>
        <pc:sldLayoutChg chg="del">
          <pc:chgData name="Luz-Elena Aviles" userId="f1269ed2-9b82-417c-80ed-7a8a511b6e9d" providerId="ADAL" clId="{8BC1A243-C6AB-4838-9DB1-DC8BAC57AFBA}" dt="2020-07-30T17:27:55.395" v="6" actId="2696"/>
          <pc:sldLayoutMkLst>
            <pc:docMk/>
            <pc:sldMasterMk cId="2927227776" sldId="2147483706"/>
            <pc:sldLayoutMk cId="422816723" sldId="2147483712"/>
          </pc:sldLayoutMkLst>
        </pc:sldLayoutChg>
        <pc:sldLayoutChg chg="del">
          <pc:chgData name="Luz-Elena Aviles" userId="f1269ed2-9b82-417c-80ed-7a8a511b6e9d" providerId="ADAL" clId="{8BC1A243-C6AB-4838-9DB1-DC8BAC57AFBA}" dt="2020-07-30T17:27:55.403" v="7" actId="2696"/>
          <pc:sldLayoutMkLst>
            <pc:docMk/>
            <pc:sldMasterMk cId="2927227776" sldId="2147483706"/>
            <pc:sldLayoutMk cId="2877558705" sldId="2147483713"/>
          </pc:sldLayoutMkLst>
        </pc:sldLayoutChg>
        <pc:sldLayoutChg chg="del">
          <pc:chgData name="Luz-Elena Aviles" userId="f1269ed2-9b82-417c-80ed-7a8a511b6e9d" providerId="ADAL" clId="{8BC1A243-C6AB-4838-9DB1-DC8BAC57AFBA}" dt="2020-07-30T17:27:55.409" v="8" actId="2696"/>
          <pc:sldLayoutMkLst>
            <pc:docMk/>
            <pc:sldMasterMk cId="2927227776" sldId="2147483706"/>
            <pc:sldLayoutMk cId="2628598345" sldId="2147483714"/>
          </pc:sldLayoutMkLst>
        </pc:sldLayoutChg>
        <pc:sldLayoutChg chg="del">
          <pc:chgData name="Luz-Elena Aviles" userId="f1269ed2-9b82-417c-80ed-7a8a511b6e9d" providerId="ADAL" clId="{8BC1A243-C6AB-4838-9DB1-DC8BAC57AFBA}" dt="2020-07-30T17:27:55.417" v="9" actId="2696"/>
          <pc:sldLayoutMkLst>
            <pc:docMk/>
            <pc:sldMasterMk cId="2927227776" sldId="2147483706"/>
            <pc:sldLayoutMk cId="3965735633" sldId="2147483715"/>
          </pc:sldLayoutMkLst>
        </pc:sldLayoutChg>
        <pc:sldLayoutChg chg="del">
          <pc:chgData name="Luz-Elena Aviles" userId="f1269ed2-9b82-417c-80ed-7a8a511b6e9d" providerId="ADAL" clId="{8BC1A243-C6AB-4838-9DB1-DC8BAC57AFBA}" dt="2020-07-30T17:27:55.423" v="10" actId="2696"/>
          <pc:sldLayoutMkLst>
            <pc:docMk/>
            <pc:sldMasterMk cId="2927227776" sldId="2147483706"/>
            <pc:sldLayoutMk cId="135924281" sldId="2147483716"/>
          </pc:sldLayoutMkLst>
        </pc:sldLayoutChg>
        <pc:sldLayoutChg chg="del">
          <pc:chgData name="Luz-Elena Aviles" userId="f1269ed2-9b82-417c-80ed-7a8a511b6e9d" providerId="ADAL" clId="{8BC1A243-C6AB-4838-9DB1-DC8BAC57AFBA}" dt="2020-07-30T17:27:55.431" v="11" actId="2696"/>
          <pc:sldLayoutMkLst>
            <pc:docMk/>
            <pc:sldMasterMk cId="2927227776" sldId="2147483706"/>
            <pc:sldLayoutMk cId="3324823193" sldId="2147483717"/>
          </pc:sldLayoutMkLst>
        </pc:sldLayoutChg>
        <pc:sldLayoutChg chg="del">
          <pc:chgData name="Luz-Elena Aviles" userId="f1269ed2-9b82-417c-80ed-7a8a511b6e9d" providerId="ADAL" clId="{8BC1A243-C6AB-4838-9DB1-DC8BAC57AFBA}" dt="2020-07-30T17:27:55.438" v="12" actId="2696"/>
          <pc:sldLayoutMkLst>
            <pc:docMk/>
            <pc:sldMasterMk cId="2927227776" sldId="2147483706"/>
            <pc:sldLayoutMk cId="437214125" sldId="2147483718"/>
          </pc:sldLayoutMkLst>
        </pc:sldLayoutChg>
        <pc:sldLayoutChg chg="del">
          <pc:chgData name="Luz-Elena Aviles" userId="f1269ed2-9b82-417c-80ed-7a8a511b6e9d" providerId="ADAL" clId="{8BC1A243-C6AB-4838-9DB1-DC8BAC57AFBA}" dt="2020-07-30T17:27:55.445" v="13" actId="2696"/>
          <pc:sldLayoutMkLst>
            <pc:docMk/>
            <pc:sldMasterMk cId="2927227776" sldId="2147483706"/>
            <pc:sldLayoutMk cId="731385526" sldId="2147483719"/>
          </pc:sldLayoutMkLst>
        </pc:sldLayoutChg>
        <pc:sldLayoutChg chg="del">
          <pc:chgData name="Luz-Elena Aviles" userId="f1269ed2-9b82-417c-80ed-7a8a511b6e9d" providerId="ADAL" clId="{8BC1A243-C6AB-4838-9DB1-DC8BAC57AFBA}" dt="2020-07-30T17:27:55.453" v="14" actId="2696"/>
          <pc:sldLayoutMkLst>
            <pc:docMk/>
            <pc:sldMasterMk cId="2927227776" sldId="2147483706"/>
            <pc:sldLayoutMk cId="3155981958" sldId="2147483720"/>
          </pc:sldLayoutMkLst>
        </pc:sldLayoutChg>
        <pc:sldLayoutChg chg="del">
          <pc:chgData name="Luz-Elena Aviles" userId="f1269ed2-9b82-417c-80ed-7a8a511b6e9d" providerId="ADAL" clId="{8BC1A243-C6AB-4838-9DB1-DC8BAC57AFBA}" dt="2020-07-30T17:27:55.460" v="15" actId="2696"/>
          <pc:sldLayoutMkLst>
            <pc:docMk/>
            <pc:sldMasterMk cId="2927227776" sldId="2147483706"/>
            <pc:sldLayoutMk cId="2658578124" sldId="2147483721"/>
          </pc:sldLayoutMkLst>
        </pc:sldLayoutChg>
        <pc:sldLayoutChg chg="del">
          <pc:chgData name="Luz-Elena Aviles" userId="f1269ed2-9b82-417c-80ed-7a8a511b6e9d" providerId="ADAL" clId="{8BC1A243-C6AB-4838-9DB1-DC8BAC57AFBA}" dt="2020-07-30T17:27:55.467" v="16" actId="2696"/>
          <pc:sldLayoutMkLst>
            <pc:docMk/>
            <pc:sldMasterMk cId="2927227776" sldId="2147483706"/>
            <pc:sldLayoutMk cId="11866133" sldId="2147483722"/>
          </pc:sldLayoutMkLst>
        </pc:sldLayoutChg>
        <pc:sldLayoutChg chg="del">
          <pc:chgData name="Luz-Elena Aviles" userId="f1269ed2-9b82-417c-80ed-7a8a511b6e9d" providerId="ADAL" clId="{8BC1A243-C6AB-4838-9DB1-DC8BAC57AFBA}" dt="2020-07-30T17:27:55.474" v="17" actId="2696"/>
          <pc:sldLayoutMkLst>
            <pc:docMk/>
            <pc:sldMasterMk cId="2927227776" sldId="2147483706"/>
            <pc:sldLayoutMk cId="1914820180" sldId="2147483723"/>
          </pc:sldLayoutMkLst>
        </pc:sldLayoutChg>
        <pc:sldLayoutChg chg="del">
          <pc:chgData name="Luz-Elena Aviles" userId="f1269ed2-9b82-417c-80ed-7a8a511b6e9d" providerId="ADAL" clId="{8BC1A243-C6AB-4838-9DB1-DC8BAC57AFBA}" dt="2020-07-30T17:27:55.481" v="18" actId="2696"/>
          <pc:sldLayoutMkLst>
            <pc:docMk/>
            <pc:sldMasterMk cId="2927227776" sldId="2147483706"/>
            <pc:sldLayoutMk cId="407573619" sldId="2147483724"/>
          </pc:sldLayoutMkLst>
        </pc:sldLayoutChg>
        <pc:sldLayoutChg chg="del">
          <pc:chgData name="Luz-Elena Aviles" userId="f1269ed2-9b82-417c-80ed-7a8a511b6e9d" providerId="ADAL" clId="{8BC1A243-C6AB-4838-9DB1-DC8BAC57AFBA}" dt="2020-07-30T17:27:55.488" v="19" actId="2696"/>
          <pc:sldLayoutMkLst>
            <pc:docMk/>
            <pc:sldMasterMk cId="2927227776" sldId="2147483706"/>
            <pc:sldLayoutMk cId="2917014078" sldId="2147483725"/>
          </pc:sldLayoutMkLst>
        </pc:sldLayoutChg>
        <pc:sldLayoutChg chg="del">
          <pc:chgData name="Luz-Elena Aviles" userId="f1269ed2-9b82-417c-80ed-7a8a511b6e9d" providerId="ADAL" clId="{8BC1A243-C6AB-4838-9DB1-DC8BAC57AFBA}" dt="2020-07-30T17:27:55.495" v="20" actId="2696"/>
          <pc:sldLayoutMkLst>
            <pc:docMk/>
            <pc:sldMasterMk cId="2927227776" sldId="2147483706"/>
            <pc:sldLayoutMk cId="3411766401" sldId="2147483726"/>
          </pc:sldLayoutMkLst>
        </pc:sldLayoutChg>
        <pc:sldLayoutChg chg="del">
          <pc:chgData name="Luz-Elena Aviles" userId="f1269ed2-9b82-417c-80ed-7a8a511b6e9d" providerId="ADAL" clId="{8BC1A243-C6AB-4838-9DB1-DC8BAC57AFBA}" dt="2020-07-30T17:27:55.502" v="21" actId="2696"/>
          <pc:sldLayoutMkLst>
            <pc:docMk/>
            <pc:sldMasterMk cId="2927227776" sldId="2147483706"/>
            <pc:sldLayoutMk cId="1977769806" sldId="2147483727"/>
          </pc:sldLayoutMkLst>
        </pc:sldLayoutChg>
        <pc:sldLayoutChg chg="del">
          <pc:chgData name="Luz-Elena Aviles" userId="f1269ed2-9b82-417c-80ed-7a8a511b6e9d" providerId="ADAL" clId="{8BC1A243-C6AB-4838-9DB1-DC8BAC57AFBA}" dt="2020-07-30T17:27:55.509" v="22" actId="2696"/>
          <pc:sldLayoutMkLst>
            <pc:docMk/>
            <pc:sldMasterMk cId="2927227776" sldId="2147483706"/>
            <pc:sldLayoutMk cId="1503641601" sldId="2147483728"/>
          </pc:sldLayoutMkLst>
        </pc:sldLayoutChg>
        <pc:sldLayoutChg chg="del">
          <pc:chgData name="Luz-Elena Aviles" userId="f1269ed2-9b82-417c-80ed-7a8a511b6e9d" providerId="ADAL" clId="{8BC1A243-C6AB-4838-9DB1-DC8BAC57AFBA}" dt="2020-07-30T17:27:55.516" v="23" actId="2696"/>
          <pc:sldLayoutMkLst>
            <pc:docMk/>
            <pc:sldMasterMk cId="2927227776" sldId="2147483706"/>
            <pc:sldLayoutMk cId="4197783587" sldId="2147483729"/>
          </pc:sldLayoutMkLst>
        </pc:sldLayoutChg>
        <pc:sldLayoutChg chg="del">
          <pc:chgData name="Luz-Elena Aviles" userId="f1269ed2-9b82-417c-80ed-7a8a511b6e9d" providerId="ADAL" clId="{8BC1A243-C6AB-4838-9DB1-DC8BAC57AFBA}" dt="2020-07-30T17:27:55.523" v="24" actId="2696"/>
          <pc:sldLayoutMkLst>
            <pc:docMk/>
            <pc:sldMasterMk cId="2927227776" sldId="2147483706"/>
            <pc:sldLayoutMk cId="2104349763" sldId="2147483730"/>
          </pc:sldLayoutMkLst>
        </pc:sldLayoutChg>
        <pc:sldLayoutChg chg="del">
          <pc:chgData name="Luz-Elena Aviles" userId="f1269ed2-9b82-417c-80ed-7a8a511b6e9d" providerId="ADAL" clId="{8BC1A243-C6AB-4838-9DB1-DC8BAC57AFBA}" dt="2020-07-30T17:27:55.530" v="25" actId="2696"/>
          <pc:sldLayoutMkLst>
            <pc:docMk/>
            <pc:sldMasterMk cId="2927227776" sldId="2147483706"/>
            <pc:sldLayoutMk cId="4004064114" sldId="2147483731"/>
          </pc:sldLayoutMkLst>
        </pc:sldLayoutChg>
        <pc:sldLayoutChg chg="del">
          <pc:chgData name="Luz-Elena Aviles" userId="f1269ed2-9b82-417c-80ed-7a8a511b6e9d" providerId="ADAL" clId="{8BC1A243-C6AB-4838-9DB1-DC8BAC57AFBA}" dt="2020-07-30T17:27:55.536" v="26" actId="2696"/>
          <pc:sldLayoutMkLst>
            <pc:docMk/>
            <pc:sldMasterMk cId="2927227776" sldId="2147483706"/>
            <pc:sldLayoutMk cId="1520653756" sldId="2147483732"/>
          </pc:sldLayoutMkLst>
        </pc:sldLayoutChg>
        <pc:sldLayoutChg chg="del">
          <pc:chgData name="Luz-Elena Aviles" userId="f1269ed2-9b82-417c-80ed-7a8a511b6e9d" providerId="ADAL" clId="{8BC1A243-C6AB-4838-9DB1-DC8BAC57AFBA}" dt="2020-07-30T17:27:55.543" v="27" actId="2696"/>
          <pc:sldLayoutMkLst>
            <pc:docMk/>
            <pc:sldMasterMk cId="2927227776" sldId="2147483706"/>
            <pc:sldLayoutMk cId="8498850" sldId="2147483733"/>
          </pc:sldLayoutMkLst>
        </pc:sldLayoutChg>
        <pc:sldLayoutChg chg="del">
          <pc:chgData name="Luz-Elena Aviles" userId="f1269ed2-9b82-417c-80ed-7a8a511b6e9d" providerId="ADAL" clId="{8BC1A243-C6AB-4838-9DB1-DC8BAC57AFBA}" dt="2020-07-30T17:27:55.550" v="28" actId="2696"/>
          <pc:sldLayoutMkLst>
            <pc:docMk/>
            <pc:sldMasterMk cId="2927227776" sldId="2147483706"/>
            <pc:sldLayoutMk cId="304600385" sldId="2147483734"/>
          </pc:sldLayoutMkLst>
        </pc:sldLayoutChg>
        <pc:sldLayoutChg chg="del">
          <pc:chgData name="Luz-Elena Aviles" userId="f1269ed2-9b82-417c-80ed-7a8a511b6e9d" providerId="ADAL" clId="{8BC1A243-C6AB-4838-9DB1-DC8BAC57AFBA}" dt="2020-07-30T17:27:55.557" v="29" actId="2696"/>
          <pc:sldLayoutMkLst>
            <pc:docMk/>
            <pc:sldMasterMk cId="2927227776" sldId="2147483706"/>
            <pc:sldLayoutMk cId="3894393273" sldId="2147483735"/>
          </pc:sldLayoutMkLst>
        </pc:sldLayoutChg>
        <pc:sldLayoutChg chg="del">
          <pc:chgData name="Luz-Elena Aviles" userId="f1269ed2-9b82-417c-80ed-7a8a511b6e9d" providerId="ADAL" clId="{8BC1A243-C6AB-4838-9DB1-DC8BAC57AFBA}" dt="2020-07-30T17:27:55.564" v="30" actId="2696"/>
          <pc:sldLayoutMkLst>
            <pc:docMk/>
            <pc:sldMasterMk cId="2927227776" sldId="2147483706"/>
            <pc:sldLayoutMk cId="4122296960" sldId="2147483736"/>
          </pc:sldLayoutMkLst>
        </pc:sldLayoutChg>
        <pc:sldLayoutChg chg="del">
          <pc:chgData name="Luz-Elena Aviles" userId="f1269ed2-9b82-417c-80ed-7a8a511b6e9d" providerId="ADAL" clId="{8BC1A243-C6AB-4838-9DB1-DC8BAC57AFBA}" dt="2020-07-30T17:27:55.571" v="31" actId="2696"/>
          <pc:sldLayoutMkLst>
            <pc:docMk/>
            <pc:sldMasterMk cId="2927227776" sldId="2147483706"/>
            <pc:sldLayoutMk cId="1192858560" sldId="2147483737"/>
          </pc:sldLayoutMkLst>
        </pc:sldLayoutChg>
        <pc:sldLayoutChg chg="del">
          <pc:chgData name="Luz-Elena Aviles" userId="f1269ed2-9b82-417c-80ed-7a8a511b6e9d" providerId="ADAL" clId="{8BC1A243-C6AB-4838-9DB1-DC8BAC57AFBA}" dt="2020-07-30T17:27:55.578" v="32" actId="2696"/>
          <pc:sldLayoutMkLst>
            <pc:docMk/>
            <pc:sldMasterMk cId="2927227776" sldId="2147483706"/>
            <pc:sldLayoutMk cId="2290243426" sldId="2147483738"/>
          </pc:sldLayoutMkLst>
        </pc:sldLayoutChg>
        <pc:sldLayoutChg chg="del">
          <pc:chgData name="Luz-Elena Aviles" userId="f1269ed2-9b82-417c-80ed-7a8a511b6e9d" providerId="ADAL" clId="{8BC1A243-C6AB-4838-9DB1-DC8BAC57AFBA}" dt="2020-07-30T17:27:55.586" v="33" actId="2696"/>
          <pc:sldLayoutMkLst>
            <pc:docMk/>
            <pc:sldMasterMk cId="2927227776" sldId="2147483706"/>
            <pc:sldLayoutMk cId="352687010" sldId="2147483739"/>
          </pc:sldLayoutMkLst>
        </pc:sldLayoutChg>
        <pc:sldLayoutChg chg="del">
          <pc:chgData name="Luz-Elena Aviles" userId="f1269ed2-9b82-417c-80ed-7a8a511b6e9d" providerId="ADAL" clId="{8BC1A243-C6AB-4838-9DB1-DC8BAC57AFBA}" dt="2020-07-30T17:27:55.593" v="34" actId="2696"/>
          <pc:sldLayoutMkLst>
            <pc:docMk/>
            <pc:sldMasterMk cId="2927227776" sldId="2147483706"/>
            <pc:sldLayoutMk cId="828557340" sldId="2147483740"/>
          </pc:sldLayoutMkLst>
        </pc:sldLayoutChg>
        <pc:sldLayoutChg chg="del">
          <pc:chgData name="Luz-Elena Aviles" userId="f1269ed2-9b82-417c-80ed-7a8a511b6e9d" providerId="ADAL" clId="{8BC1A243-C6AB-4838-9DB1-DC8BAC57AFBA}" dt="2020-07-30T17:27:55.599" v="35" actId="2696"/>
          <pc:sldLayoutMkLst>
            <pc:docMk/>
            <pc:sldMasterMk cId="2927227776" sldId="2147483706"/>
            <pc:sldLayoutMk cId="3507297616" sldId="2147483741"/>
          </pc:sldLayoutMkLst>
        </pc:sldLayoutChg>
        <pc:sldLayoutChg chg="del">
          <pc:chgData name="Luz-Elena Aviles" userId="f1269ed2-9b82-417c-80ed-7a8a511b6e9d" providerId="ADAL" clId="{8BC1A243-C6AB-4838-9DB1-DC8BAC57AFBA}" dt="2020-07-30T17:27:55.606" v="36" actId="2696"/>
          <pc:sldLayoutMkLst>
            <pc:docMk/>
            <pc:sldMasterMk cId="2927227776" sldId="2147483706"/>
            <pc:sldLayoutMk cId="2956341312" sldId="2147483742"/>
          </pc:sldLayoutMkLst>
        </pc:sldLayoutChg>
        <pc:sldLayoutChg chg="del">
          <pc:chgData name="Luz-Elena Aviles" userId="f1269ed2-9b82-417c-80ed-7a8a511b6e9d" providerId="ADAL" clId="{8BC1A243-C6AB-4838-9DB1-DC8BAC57AFBA}" dt="2020-07-30T17:27:55.613" v="37" actId="2696"/>
          <pc:sldLayoutMkLst>
            <pc:docMk/>
            <pc:sldMasterMk cId="2927227776" sldId="2147483706"/>
            <pc:sldLayoutMk cId="2692614842" sldId="2147483743"/>
          </pc:sldLayoutMkLst>
        </pc:sldLayoutChg>
        <pc:sldLayoutChg chg="del">
          <pc:chgData name="Luz-Elena Aviles" userId="f1269ed2-9b82-417c-80ed-7a8a511b6e9d" providerId="ADAL" clId="{8BC1A243-C6AB-4838-9DB1-DC8BAC57AFBA}" dt="2020-07-30T17:27:55.621" v="38" actId="2696"/>
          <pc:sldLayoutMkLst>
            <pc:docMk/>
            <pc:sldMasterMk cId="2927227776" sldId="2147483706"/>
            <pc:sldLayoutMk cId="2467297109" sldId="2147483744"/>
          </pc:sldLayoutMkLst>
        </pc:sldLayoutChg>
        <pc:sldLayoutChg chg="del">
          <pc:chgData name="Luz-Elena Aviles" userId="f1269ed2-9b82-417c-80ed-7a8a511b6e9d" providerId="ADAL" clId="{8BC1A243-C6AB-4838-9DB1-DC8BAC57AFBA}" dt="2020-07-30T17:27:55.627" v="39" actId="2696"/>
          <pc:sldLayoutMkLst>
            <pc:docMk/>
            <pc:sldMasterMk cId="2927227776" sldId="2147483706"/>
            <pc:sldLayoutMk cId="533162737" sldId="2147483745"/>
          </pc:sldLayoutMkLst>
        </pc:sldLayoutChg>
        <pc:sldLayoutChg chg="del">
          <pc:chgData name="Luz-Elena Aviles" userId="f1269ed2-9b82-417c-80ed-7a8a511b6e9d" providerId="ADAL" clId="{8BC1A243-C6AB-4838-9DB1-DC8BAC57AFBA}" dt="2020-07-30T17:27:55.635" v="40" actId="2696"/>
          <pc:sldLayoutMkLst>
            <pc:docMk/>
            <pc:sldMasterMk cId="2927227776" sldId="2147483706"/>
            <pc:sldLayoutMk cId="4161768055" sldId="2147483746"/>
          </pc:sldLayoutMkLst>
        </pc:sldLayoutChg>
        <pc:sldLayoutChg chg="del">
          <pc:chgData name="Luz-Elena Aviles" userId="f1269ed2-9b82-417c-80ed-7a8a511b6e9d" providerId="ADAL" clId="{8BC1A243-C6AB-4838-9DB1-DC8BAC57AFBA}" dt="2020-07-30T17:27:55.641" v="41" actId="2696"/>
          <pc:sldLayoutMkLst>
            <pc:docMk/>
            <pc:sldMasterMk cId="2927227776" sldId="2147483706"/>
            <pc:sldLayoutMk cId="1830122711" sldId="2147483747"/>
          </pc:sldLayoutMkLst>
        </pc:sldLayoutChg>
        <pc:sldLayoutChg chg="del">
          <pc:chgData name="Luz-Elena Aviles" userId="f1269ed2-9b82-417c-80ed-7a8a511b6e9d" providerId="ADAL" clId="{8BC1A243-C6AB-4838-9DB1-DC8BAC57AFBA}" dt="2020-07-30T17:27:55.649" v="42" actId="2696"/>
          <pc:sldLayoutMkLst>
            <pc:docMk/>
            <pc:sldMasterMk cId="2927227776" sldId="2147483706"/>
            <pc:sldLayoutMk cId="3592472278" sldId="2147483748"/>
          </pc:sldLayoutMkLst>
        </pc:sldLayoutChg>
        <pc:sldLayoutChg chg="del">
          <pc:chgData name="Luz-Elena Aviles" userId="f1269ed2-9b82-417c-80ed-7a8a511b6e9d" providerId="ADAL" clId="{8BC1A243-C6AB-4838-9DB1-DC8BAC57AFBA}" dt="2020-07-30T17:27:55.656" v="43" actId="2696"/>
          <pc:sldLayoutMkLst>
            <pc:docMk/>
            <pc:sldMasterMk cId="2927227776" sldId="2147483706"/>
            <pc:sldLayoutMk cId="186606943" sldId="2147483749"/>
          </pc:sldLayoutMkLst>
        </pc:sldLayoutChg>
        <pc:sldLayoutChg chg="del">
          <pc:chgData name="Luz-Elena Aviles" userId="f1269ed2-9b82-417c-80ed-7a8a511b6e9d" providerId="ADAL" clId="{8BC1A243-C6AB-4838-9DB1-DC8BAC57AFBA}" dt="2020-07-30T17:27:55.666" v="44" actId="2696"/>
          <pc:sldLayoutMkLst>
            <pc:docMk/>
            <pc:sldMasterMk cId="2927227776" sldId="2147483706"/>
            <pc:sldLayoutMk cId="1225265444" sldId="2147483750"/>
          </pc:sldLayoutMkLst>
        </pc:sldLayoutChg>
        <pc:sldLayoutChg chg="del">
          <pc:chgData name="Luz-Elena Aviles" userId="f1269ed2-9b82-417c-80ed-7a8a511b6e9d" providerId="ADAL" clId="{8BC1A243-C6AB-4838-9DB1-DC8BAC57AFBA}" dt="2020-07-30T17:27:55.673" v="45" actId="2696"/>
          <pc:sldLayoutMkLst>
            <pc:docMk/>
            <pc:sldMasterMk cId="2927227776" sldId="2147483706"/>
            <pc:sldLayoutMk cId="1880194443" sldId="2147483751"/>
          </pc:sldLayoutMkLst>
        </pc:sldLayoutChg>
        <pc:sldLayoutChg chg="del">
          <pc:chgData name="Luz-Elena Aviles" userId="f1269ed2-9b82-417c-80ed-7a8a511b6e9d" providerId="ADAL" clId="{8BC1A243-C6AB-4838-9DB1-DC8BAC57AFBA}" dt="2020-07-30T17:27:55.680" v="46" actId="2696"/>
          <pc:sldLayoutMkLst>
            <pc:docMk/>
            <pc:sldMasterMk cId="2927227776" sldId="2147483706"/>
            <pc:sldLayoutMk cId="2127416298" sldId="2147483752"/>
          </pc:sldLayoutMkLst>
        </pc:sldLayoutChg>
        <pc:sldLayoutChg chg="del">
          <pc:chgData name="Luz-Elena Aviles" userId="f1269ed2-9b82-417c-80ed-7a8a511b6e9d" providerId="ADAL" clId="{8BC1A243-C6AB-4838-9DB1-DC8BAC57AFBA}" dt="2020-07-30T17:27:55.687" v="47" actId="2696"/>
          <pc:sldLayoutMkLst>
            <pc:docMk/>
            <pc:sldMasterMk cId="2927227776" sldId="2147483706"/>
            <pc:sldLayoutMk cId="982085690" sldId="2147483753"/>
          </pc:sldLayoutMkLst>
        </pc:sldLayoutChg>
        <pc:sldLayoutChg chg="del">
          <pc:chgData name="Luz-Elena Aviles" userId="f1269ed2-9b82-417c-80ed-7a8a511b6e9d" providerId="ADAL" clId="{8BC1A243-C6AB-4838-9DB1-DC8BAC57AFBA}" dt="2020-07-30T17:27:55.694" v="48" actId="2696"/>
          <pc:sldLayoutMkLst>
            <pc:docMk/>
            <pc:sldMasterMk cId="2927227776" sldId="2147483706"/>
            <pc:sldLayoutMk cId="2668375292" sldId="2147483754"/>
          </pc:sldLayoutMkLst>
        </pc:sldLayoutChg>
        <pc:sldLayoutChg chg="del">
          <pc:chgData name="Luz-Elena Aviles" userId="f1269ed2-9b82-417c-80ed-7a8a511b6e9d" providerId="ADAL" clId="{8BC1A243-C6AB-4838-9DB1-DC8BAC57AFBA}" dt="2020-07-30T17:27:55.701" v="49" actId="2696"/>
          <pc:sldLayoutMkLst>
            <pc:docMk/>
            <pc:sldMasterMk cId="2927227776" sldId="2147483706"/>
            <pc:sldLayoutMk cId="3605630913" sldId="2147483755"/>
          </pc:sldLayoutMkLst>
        </pc:sldLayoutChg>
        <pc:sldLayoutChg chg="del">
          <pc:chgData name="Luz-Elena Aviles" userId="f1269ed2-9b82-417c-80ed-7a8a511b6e9d" providerId="ADAL" clId="{8BC1A243-C6AB-4838-9DB1-DC8BAC57AFBA}" dt="2020-07-30T17:27:55.708" v="50" actId="2696"/>
          <pc:sldLayoutMkLst>
            <pc:docMk/>
            <pc:sldMasterMk cId="2927227776" sldId="2147483706"/>
            <pc:sldLayoutMk cId="1922474917" sldId="2147483756"/>
          </pc:sldLayoutMkLst>
        </pc:sldLayoutChg>
        <pc:sldLayoutChg chg="del">
          <pc:chgData name="Luz-Elena Aviles" userId="f1269ed2-9b82-417c-80ed-7a8a511b6e9d" providerId="ADAL" clId="{8BC1A243-C6AB-4838-9DB1-DC8BAC57AFBA}" dt="2020-07-30T17:27:55.714" v="51" actId="2696"/>
          <pc:sldLayoutMkLst>
            <pc:docMk/>
            <pc:sldMasterMk cId="2927227776" sldId="2147483706"/>
            <pc:sldLayoutMk cId="3886117354" sldId="2147483757"/>
          </pc:sldLayoutMkLst>
        </pc:sldLayoutChg>
        <pc:sldLayoutChg chg="del">
          <pc:chgData name="Luz-Elena Aviles" userId="f1269ed2-9b82-417c-80ed-7a8a511b6e9d" providerId="ADAL" clId="{8BC1A243-C6AB-4838-9DB1-DC8BAC57AFBA}" dt="2020-07-30T17:27:55.715" v="52" actId="2696"/>
          <pc:sldLayoutMkLst>
            <pc:docMk/>
            <pc:sldMasterMk cId="2927227776" sldId="2147483706"/>
            <pc:sldLayoutMk cId="1008242448" sldId="2147483758"/>
          </pc:sldLayoutMkLst>
        </pc:sldLayoutChg>
        <pc:sldLayoutChg chg="del">
          <pc:chgData name="Luz-Elena Aviles" userId="f1269ed2-9b82-417c-80ed-7a8a511b6e9d" providerId="ADAL" clId="{8BC1A243-C6AB-4838-9DB1-DC8BAC57AFBA}" dt="2020-07-30T17:27:55.721" v="53" actId="2696"/>
          <pc:sldLayoutMkLst>
            <pc:docMk/>
            <pc:sldMasterMk cId="2927227776" sldId="2147483706"/>
            <pc:sldLayoutMk cId="2440330920" sldId="2147483759"/>
          </pc:sldLayoutMkLst>
        </pc:sldLayoutChg>
        <pc:sldLayoutChg chg="del">
          <pc:chgData name="Luz-Elena Aviles" userId="f1269ed2-9b82-417c-80ed-7a8a511b6e9d" providerId="ADAL" clId="{8BC1A243-C6AB-4838-9DB1-DC8BAC57AFBA}" dt="2020-07-30T17:27:55.727" v="54" actId="2696"/>
          <pc:sldLayoutMkLst>
            <pc:docMk/>
            <pc:sldMasterMk cId="2927227776" sldId="2147483706"/>
            <pc:sldLayoutMk cId="2203563995" sldId="2147483760"/>
          </pc:sldLayoutMkLst>
        </pc:sldLayoutChg>
        <pc:sldLayoutChg chg="del">
          <pc:chgData name="Luz-Elena Aviles" userId="f1269ed2-9b82-417c-80ed-7a8a511b6e9d" providerId="ADAL" clId="{8BC1A243-C6AB-4838-9DB1-DC8BAC57AFBA}" dt="2020-07-30T17:27:55.734" v="55" actId="2696"/>
          <pc:sldLayoutMkLst>
            <pc:docMk/>
            <pc:sldMasterMk cId="2927227776" sldId="2147483706"/>
            <pc:sldLayoutMk cId="1765771018" sldId="2147483761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490A3-8906-4C15-BA06-29841194A30F}" type="datetimeFigureOut">
              <a:rPr lang="en-US" smtClean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7/30/2020</a:t>
            </a:fld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BD733-F72C-4484-8056-9C6167F848BC}" type="slidenum">
              <a:rPr lang="en-US" smtClean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‹#›</a:t>
            </a:fld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611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fld id="{7B9B1A6A-6BBE-4409-8C9E-DA0703379151}" type="datetimeFigureOut">
              <a:rPr lang="en-US" smtClean="0"/>
              <a:pPr/>
              <a:t>7/30/2020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383822" y="685800"/>
            <a:ext cx="6096000" cy="3429000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383822" y="4343400"/>
            <a:ext cx="6090356" cy="41148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fld id="{3A94E69C-C28A-4BE6-BE89-71D8FB2035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88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1pPr>
    <a:lvl2pPr marL="180000" indent="-180000" algn="l" defTabSz="914400" rtl="0" eaLnBrk="1" latinLnBrk="0" hangingPunct="1">
      <a:buFont typeface="ABBvoiceOffice" panose="020D0603020503020204" pitchFamily="34" charset="0"/>
      <a:buChar char="–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2pPr>
    <a:lvl3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3pPr>
    <a:lvl4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4pPr>
    <a:lvl5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5pPr>
    <a:lvl6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14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74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8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4963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7"/>
            <a:ext cx="10112148" cy="504000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20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pic>
        <p:nvPicPr>
          <p:cNvPr id="10" name="Picture 19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1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 dirty="0"/>
              <a:t> </a:t>
            </a:r>
            <a:r>
              <a:rPr lang="es-MX" dirty="0"/>
              <a:t>Soluciones de Control bajo estándares NEMA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17488BFE-015E-452C-932B-DB979AC8F282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4139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8" y="1931192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2367" y="2317637"/>
            <a:ext cx="11520000" cy="3594212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1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: Title (5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D8D4DCBA-4C7A-4489-854D-9CAAB7BC53A0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42716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82100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2716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82100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3332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3332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42716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82100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42716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82100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3" y="1931195"/>
            <a:ext cx="3643200" cy="1809264"/>
          </a:xfrm>
        </p:spPr>
        <p:txBody>
          <a:bodyPr lIns="0" tIns="0" rIns="0" b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42716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82100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333263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2716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82100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30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: Title (6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D8D4DCBA-4C7A-4489-854D-9CAAB7BC53A0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333264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333264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4271795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8210327" y="4410680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4271796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8210327" y="4103378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4271795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8210327" y="2317641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333264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271796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8210327" y="4489826"/>
            <a:ext cx="3643200" cy="142282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: Title &amp;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C55A9BD9-4AB1-4514-A40D-3F4348B2CF77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1492" y="1931193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333264" y="2317637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333264" y="4202644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6163300" y="2317637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6163300" y="4202644"/>
            <a:ext cx="1739026" cy="1710000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2259472" y="2317637"/>
            <a:ext cx="3757689" cy="17100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259472" y="4202644"/>
            <a:ext cx="3757689" cy="17100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8093952" y="2317637"/>
            <a:ext cx="3759312" cy="17100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8093952" y="4202644"/>
            <a:ext cx="3759312" cy="17100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 bwMode="gray">
          <a:xfrm>
            <a:off x="332368" y="4115141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92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: Title &amp; Content (8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EAB57985-67D2-4C2C-8135-28A8C8C95665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11520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332367" y="2317637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332367" y="3925788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6163300" y="2317636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6163300" y="3925788"/>
            <a:ext cx="1739026" cy="1436400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2260482" y="2317636"/>
            <a:ext cx="3757436" cy="14364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260482" y="3925788"/>
            <a:ext cx="3757436" cy="14364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8093953" y="2317636"/>
            <a:ext cx="3759312" cy="14364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8093953" y="3925788"/>
            <a:ext cx="3759312" cy="14364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3264" y="5453066"/>
            <a:ext cx="1152000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332368" y="223849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332368" y="3839912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32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r>
              <a:rPr lang="en-US" dirty="0"/>
              <a:t> </a:t>
            </a:r>
            <a:r>
              <a:rPr lang="es-MX" dirty="0"/>
              <a:t>Soluciones de Control bajo estándares NEMA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980918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03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: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343099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430994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4309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8" y="5453066"/>
            <a:ext cx="11520896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73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: Title (2)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43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435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8327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327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2317638"/>
            <a:ext cx="5604420" cy="359447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2317638"/>
            <a:ext cx="5603434" cy="3594474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36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: Title (2) &amp;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C4B2A68-D918-4286-96B0-6342B7A9B0CE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2365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8327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327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327" y="2317638"/>
            <a:ext cx="5605200" cy="295097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5" y="2317638"/>
            <a:ext cx="5605200" cy="2950978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583" y="5453066"/>
            <a:ext cx="11520682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1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: Title (2) &amp; Content (2)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972E678C-17C0-4756-8034-8236E2D4136B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375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4" y="2317638"/>
            <a:ext cx="5605200" cy="359447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5605200" cy="3594474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Gleichschenkliges Dreieck 46"/>
          <p:cNvSpPr/>
          <p:nvPr userDrawn="1"/>
        </p:nvSpPr>
        <p:spPr bwMode="gray">
          <a:xfrm rot="5400000">
            <a:off x="4334900" y="4088006"/>
            <a:ext cx="3523271" cy="124946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7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: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Placeholder 10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2" y="0"/>
            <a:ext cx="12192000" cy="4610100"/>
          </a:xfrm>
          <a:prstGeom prst="rect">
            <a:avLst/>
          </a:prstGeom>
        </p:spPr>
      </p:pic>
      <p:sp>
        <p:nvSpPr>
          <p:cNvPr id="22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5757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6"/>
            <a:ext cx="10112148" cy="504001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19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4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: Title (2) &amp; Content (2) &amp; Box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leichschenkliges Dreieck 46"/>
          <p:cNvSpPr/>
          <p:nvPr userDrawn="1"/>
        </p:nvSpPr>
        <p:spPr bwMode="gray">
          <a:xfrm rot="5400000">
            <a:off x="4656514" y="3766499"/>
            <a:ext cx="2879662" cy="124579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6DACDBD-1DFF-49BA-A724-30E3F02C142A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606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6243754" y="2238606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5" y="2317751"/>
            <a:ext cx="5605200" cy="2950867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751"/>
            <a:ext cx="5605200" cy="2950867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7" y="5453066"/>
            <a:ext cx="1152116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116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: Title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C1783AD7-02E7-449A-B532-68934DEE5F31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2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8045" y="1931195"/>
            <a:ext cx="560520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2317640"/>
            <a:ext cx="5605200" cy="3594475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86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: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49107" y="1931194"/>
            <a:ext cx="5604420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67" y="1931194"/>
            <a:ext cx="5603434" cy="3980918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49107" y="3989616"/>
            <a:ext cx="5604420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6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: Title (3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5" y="404510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6248045" y="2318321"/>
            <a:ext cx="5605200" cy="1484195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40"/>
            <a:ext cx="5605200" cy="359512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6C11801-1BEF-46D9-879F-590C601D8597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6248045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5" y="4348008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5" y="4432235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1159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95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: Title (3) &amp; Content (3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332366" y="5452639"/>
            <a:ext cx="11520877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6248043" y="2317641"/>
            <a:ext cx="5605200" cy="105391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7"/>
            <a:ext cx="5605200" cy="2950978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6248043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3" y="383124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5ACC3D8-F658-404B-AC58-DFDEB860C833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6248043" y="223849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3" y="4135561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3" y="4214707"/>
            <a:ext cx="5605200" cy="105391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6095999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04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: Title &amp; Content (2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E78DB5F-64D9-442E-954C-935C935B4142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582" y="1931195"/>
            <a:ext cx="206420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700027" y="1931195"/>
            <a:ext cx="915350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582" y="2317640"/>
            <a:ext cx="2064201" cy="3594475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333983" y="2238495"/>
            <a:ext cx="2062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2548405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: Title &amp; Content (2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E78DB5F-64D9-442E-954C-935C935B4142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5"/>
            <a:ext cx="4093766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724929" y="1931195"/>
            <a:ext cx="7128598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3" y="2317640"/>
            <a:ext cx="4093767" cy="3594475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4575980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8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: Title (3) &amp; Content (3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409376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724453" y="1931194"/>
            <a:ext cx="712881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724453" y="4042705"/>
            <a:ext cx="712881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724453" y="2317638"/>
            <a:ext cx="7128811" cy="1483548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4094665" cy="3594474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21D0314D-AAD8-43AE-987E-1CD311B19016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9"/>
          <p:cNvCxnSpPr/>
          <p:nvPr userDrawn="1"/>
        </p:nvCxnSpPr>
        <p:spPr bwMode="gray">
          <a:xfrm>
            <a:off x="4725264" y="2238495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4725264" y="4349421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724453" y="4428564"/>
            <a:ext cx="7128811" cy="1483548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4575980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6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: Title (3) &amp; Content (3) &amp; Bo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 userDrawn="1"/>
        </p:nvCxnSpPr>
        <p:spPr bwMode="gray">
          <a:xfrm>
            <a:off x="4575980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332366" y="5452639"/>
            <a:ext cx="11521161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724930" y="2317641"/>
            <a:ext cx="7128597" cy="105391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4094664" cy="2950979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2367" y="1931193"/>
            <a:ext cx="4094664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724930" y="1931193"/>
            <a:ext cx="712929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724930" y="3831247"/>
            <a:ext cx="712929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C3EC54A-C632-4B8A-8DD8-4163ADA26599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724930" y="4214707"/>
            <a:ext cx="7128597" cy="105391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9" name="Straight Connector 9"/>
          <p:cNvCxnSpPr/>
          <p:nvPr userDrawn="1"/>
        </p:nvCxnSpPr>
        <p:spPr bwMode="gray">
          <a:xfrm>
            <a:off x="4724930" y="2238495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4727528" y="4136597"/>
            <a:ext cx="712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45" name="Straight Connector 44"/>
          <p:cNvCxnSpPr/>
          <p:nvPr userDrawn="1"/>
        </p:nvCxnSpPr>
        <p:spPr bwMode="gray">
          <a:xfrm>
            <a:off x="333264" y="2238495"/>
            <a:ext cx="40937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63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: Title (3) &amp;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094DB61-25C8-4EF5-ACA6-394B43063948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5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5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184"/>
            <a:ext cx="3643200" cy="3594931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5" name="Straight Connector 34"/>
          <p:cNvCxnSpPr/>
          <p:nvPr userDrawn="1"/>
        </p:nvCxnSpPr>
        <p:spPr bwMode="gray">
          <a:xfrm>
            <a:off x="4124130" y="2388386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8062662" y="2388386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0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: 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 bwMode="gray">
          <a:xfrm>
            <a:off x="2" y="0"/>
            <a:ext cx="12192000" cy="46101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4963" y="365752"/>
            <a:ext cx="1528942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40519" y="5000633"/>
            <a:ext cx="10112937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40519" y="5205566"/>
            <a:ext cx="10112148" cy="504001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40519" y="5751514"/>
            <a:ext cx="10112147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40519" y="6109996"/>
            <a:ext cx="10112937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 bwMode="gray">
          <a:xfrm>
            <a:off x="249357" y="4828013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643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89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: Title (3) &amp; Content (3) &amp;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333264" y="5452639"/>
            <a:ext cx="11520263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6B2BC20-ABC6-478C-8E1B-2165F3667B32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5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5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4" name="Straight Connector 33"/>
          <p:cNvCxnSpPr/>
          <p:nvPr userDrawn="1"/>
        </p:nvCxnSpPr>
        <p:spPr bwMode="gray">
          <a:xfrm>
            <a:off x="4124130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8062661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8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: Title (3) &amp; Content (3)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F176D1A0-7D36-42FE-8B65-73ABE00A4B81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31831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917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8318"/>
            <a:ext cx="3643200" cy="3593794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Gleichschenkliges Dreieck 46"/>
          <p:cNvSpPr/>
          <p:nvPr userDrawn="1"/>
        </p:nvSpPr>
        <p:spPr bwMode="gray">
          <a:xfrm rot="5400000">
            <a:off x="6301200" y="4088360"/>
            <a:ext cx="3522591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2362815" y="4091269"/>
            <a:ext cx="3522591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16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: Title (3) &amp; Content (3) &amp; Box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E78EC23C-A2EE-4E37-B3CA-EB5FB6E0A626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5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495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317638"/>
            <a:ext cx="3643200" cy="2950978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332581" y="5452639"/>
            <a:ext cx="11520683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6622950" y="3766612"/>
            <a:ext cx="2879092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Gleichschenkliges Dreieck 46"/>
          <p:cNvSpPr/>
          <p:nvPr userDrawn="1"/>
        </p:nvSpPr>
        <p:spPr bwMode="gray">
          <a:xfrm rot="5400000">
            <a:off x="2684564" y="3769521"/>
            <a:ext cx="2879093" cy="124922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0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: Title (3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3264" y="2317752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271796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8210327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4239659"/>
            <a:ext cx="3643200" cy="1673783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FB49FC10-E749-4C4C-8DA8-5C5C82B618BE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3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7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: Title (3) &amp; Content (6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3264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271796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8210327" y="2317751"/>
            <a:ext cx="3643200" cy="1692493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4239659"/>
            <a:ext cx="3643200" cy="1028959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A15E654D-F1FE-47BD-AEB4-A952F2E268AF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333264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4271796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191"/>
            <a:ext cx="3643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8210327" y="2238606"/>
            <a:ext cx="36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 Placeholder 17"/>
          <p:cNvSpPr>
            <a:spLocks noGrp="1"/>
          </p:cNvSpPr>
          <p:nvPr>
            <p:ph type="body" sz="quarter" idx="31"/>
          </p:nvPr>
        </p:nvSpPr>
        <p:spPr bwMode="gray">
          <a:xfrm>
            <a:off x="333264" y="5452639"/>
            <a:ext cx="11520000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03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: Content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2367" y="3989616"/>
            <a:ext cx="2655682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2355" y="1931194"/>
            <a:ext cx="2655214" cy="1922496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3139431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291292" y="1931194"/>
            <a:ext cx="5609417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9049511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9197845" y="3989616"/>
            <a:ext cx="2655682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9198313" y="1931194"/>
            <a:ext cx="2655214" cy="1922496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60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79F5AED-CDE6-4CF9-A19E-ACD3A4FD6C29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87752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87752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242240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264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gray">
          <a:xfrm>
            <a:off x="3287752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6242240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9196727" y="2238495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9196727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9196727" y="2317638"/>
            <a:ext cx="2656800" cy="3594474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41" name="Straight Connector 40"/>
          <p:cNvCxnSpPr/>
          <p:nvPr userDrawn="1"/>
        </p:nvCxnSpPr>
        <p:spPr bwMode="gray">
          <a:xfrm>
            <a:off x="3138908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 bwMode="gray">
          <a:xfrm>
            <a:off x="9047884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6093396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4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: Title (4) &amp;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87752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87752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242240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264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gray">
          <a:xfrm>
            <a:off x="3287752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6242240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9196727" y="2238606"/>
            <a:ext cx="2656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9196727" y="1931193"/>
            <a:ext cx="26568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9196727" y="2317752"/>
            <a:ext cx="2656800" cy="2950867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30"/>
          </p:nvPr>
        </p:nvSpPr>
        <p:spPr bwMode="gray">
          <a:xfrm>
            <a:off x="332366" y="5452639"/>
            <a:ext cx="11520897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31"/>
          </p:nvPr>
        </p:nvSpPr>
        <p:spPr bwMode="gray"/>
        <p:txBody>
          <a:bodyPr/>
          <a:lstStyle/>
          <a:p>
            <a:fld id="{DF793CCD-C37B-40CA-9C03-8963978AEAF0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2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33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42" name="Straight Connector 41"/>
          <p:cNvCxnSpPr/>
          <p:nvPr userDrawn="1"/>
        </p:nvCxnSpPr>
        <p:spPr bwMode="gray">
          <a:xfrm>
            <a:off x="3138908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9047884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 bwMode="gray">
          <a:xfrm>
            <a:off x="6093396" y="2388954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73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: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250004" y="1931197"/>
            <a:ext cx="5603523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1931197"/>
            <a:ext cx="5602537" cy="1853869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095999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32367" y="4064036"/>
            <a:ext cx="11520897" cy="184807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09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259985" y="1931197"/>
            <a:ext cx="3643200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333264" y="1931197"/>
            <a:ext cx="3643200" cy="1853869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4118225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32367" y="4064036"/>
            <a:ext cx="11520897" cy="184807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8056756" y="1931197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8210327" y="1931197"/>
            <a:ext cx="3643200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7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: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" y="0"/>
            <a:ext cx="12198845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54DE7E8-58C9-4B5A-B686-53E1B76B68C9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1"/>
                </a:solidFill>
              </a:rPr>
              <a:t>—</a:t>
            </a:r>
            <a:endParaRPr lang="en-US" sz="3200" b="1" dirty="0" err="1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6BA06A1-F808-4CBA-9D28-8D357F795D4C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7CD425E-9028-4049-A9A0-DC6F9DF0806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33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: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2098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333527" y="3925094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3287752" y="1932849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4016596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287752" y="4017347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/>
        <p:txBody>
          <a:bodyPr/>
          <a:lstStyle/>
          <a:p>
            <a:fld id="{32E27045-0511-42A6-9AC3-A3212EB42885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242240" y="1932098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9196727" y="1932849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6242240" y="4016596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9196727" y="4017347"/>
            <a:ext cx="2656800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55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333264" y="4045107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248045" y="1931193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333264" y="4432235"/>
            <a:ext cx="5605200" cy="1484195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333264" y="2317638"/>
            <a:ext cx="5605200" cy="1484876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6C11801-1BEF-46D9-879F-590C601D8597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333264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333264" y="4348008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6248045" y="2239175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6248045" y="2317641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1159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6095999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6248045" y="4043972"/>
            <a:ext cx="56052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9" name="Straight Connector 14"/>
          <p:cNvCxnSpPr/>
          <p:nvPr userDrawn="1"/>
        </p:nvCxnSpPr>
        <p:spPr bwMode="gray">
          <a:xfrm>
            <a:off x="6248045" y="4351954"/>
            <a:ext cx="560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Content Placeholder 15"/>
          <p:cNvSpPr>
            <a:spLocks noGrp="1"/>
          </p:cNvSpPr>
          <p:nvPr>
            <p:ph sz="quarter" idx="23"/>
          </p:nvPr>
        </p:nvSpPr>
        <p:spPr bwMode="gray">
          <a:xfrm>
            <a:off x="6248045" y="4430420"/>
            <a:ext cx="5605200" cy="1481057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21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1195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1931195"/>
            <a:ext cx="0" cy="39822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 bwMode="gray">
          <a:xfrm>
            <a:off x="333527" y="3922317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34129" y="1931195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4059571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6234129" y="4059571"/>
            <a:ext cx="5619398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/>
        <p:txBody>
          <a:bodyPr/>
          <a:lstStyle/>
          <a:p>
            <a:fld id="{32E27045-0511-42A6-9AC3-A3212EB42885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52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: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33264" y="1931198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232344" y="1931198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333264" y="3737725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6232344" y="3737725"/>
            <a:ext cx="5621183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32367" y="5452639"/>
            <a:ext cx="11521160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 bwMode="gray">
          <a:xfrm>
            <a:off x="333527" y="3599905"/>
            <a:ext cx="1152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25"/>
          </p:nvPr>
        </p:nvSpPr>
        <p:spPr bwMode="gray"/>
        <p:txBody>
          <a:bodyPr/>
          <a:lstStyle/>
          <a:p>
            <a:fld id="{6E7D5807-0F83-4687-8EA8-403E998DE912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6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7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6095999" y="1931195"/>
            <a:ext cx="0" cy="33374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83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: Title (2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5361993" cy="191932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993324"/>
            <a:ext cx="5361993" cy="191932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1798" y="3921919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332582" y="1931196"/>
            <a:ext cx="1918800" cy="1919320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332582" y="3993324"/>
            <a:ext cx="1918800" cy="1919320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/>
        <p:txBody>
          <a:bodyPr/>
          <a:lstStyle/>
          <a:p>
            <a:fld id="{D7448BAD-718D-41D5-B039-249ED06F3A4A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6" y="1085213"/>
            <a:ext cx="11521161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8218509" y="1931196"/>
            <a:ext cx="3634755" cy="398144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09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: Title (3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305949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680702"/>
            <a:ext cx="53619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866" y="3235138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 bwMode="gray">
          <a:xfrm>
            <a:off x="2554866" y="4611082"/>
            <a:ext cx="5360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332367" y="1931196"/>
            <a:ext cx="1917663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332367" y="3305949"/>
            <a:ext cx="1917663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 userDrawn="1">
            <p:ph sz="quarter" idx="25"/>
          </p:nvPr>
        </p:nvSpPr>
        <p:spPr bwMode="gray">
          <a:xfrm>
            <a:off x="332367" y="4680702"/>
            <a:ext cx="1917663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/>
        <p:txBody>
          <a:bodyPr/>
          <a:lstStyle/>
          <a:p>
            <a:fld id="{D7448BAD-718D-41D5-B039-249ED06F3A4A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8218509" y="1931196"/>
            <a:ext cx="3634755" cy="398144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96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: Title (3) &amp; Content (3)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464" y="3235138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305949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680702"/>
            <a:ext cx="9299991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2554464" y="4611082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305949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680702"/>
            <a:ext cx="1916766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 bwMode="gray"/>
        <p:txBody>
          <a:bodyPr/>
          <a:lstStyle/>
          <a:p>
            <a:fld id="{D7448BAD-718D-41D5-B039-249ED06F3A4A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7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: Title (3) &amp; Content (3) &amp; Bo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3" y="1931196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554464" y="3019668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091669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252143"/>
            <a:ext cx="9299991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2554464" y="4180142"/>
            <a:ext cx="9298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01647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091669"/>
            <a:ext cx="1916766" cy="101647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252143"/>
            <a:ext cx="1916766" cy="101647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332366" y="5452639"/>
            <a:ext cx="11520898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7"/>
          </p:nvPr>
        </p:nvSpPr>
        <p:spPr bwMode="gray"/>
        <p:txBody>
          <a:bodyPr/>
          <a:lstStyle/>
          <a:p>
            <a:fld id="{AFC62351-A650-4DF6-986F-78B25B039145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8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9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85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: Title (4) &amp; Content (4) &amp; Box /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818583" y="1931198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818583" y="2801554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818583" y="3671910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332367" y="5452639"/>
            <a:ext cx="11520898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332582" y="1931198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332582" y="2801554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332582" y="3671910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2818583" y="4542265"/>
            <a:ext cx="903468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8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332582" y="4542265"/>
            <a:ext cx="153587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9" name="Straight Connector 13"/>
          <p:cNvCxnSpPr/>
          <p:nvPr userDrawn="1"/>
        </p:nvCxnSpPr>
        <p:spPr bwMode="gray">
          <a:xfrm>
            <a:off x="1999567" y="2800986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14"/>
          <p:cNvCxnSpPr/>
          <p:nvPr userDrawn="1"/>
        </p:nvCxnSpPr>
        <p:spPr bwMode="gray">
          <a:xfrm>
            <a:off x="1779054" y="3164586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13"/>
          <p:cNvCxnSpPr/>
          <p:nvPr userDrawn="1"/>
        </p:nvCxnSpPr>
        <p:spPr bwMode="gray">
          <a:xfrm>
            <a:off x="1999567" y="4542262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2" name="Straight Connector 14"/>
          <p:cNvCxnSpPr/>
          <p:nvPr userDrawn="1"/>
        </p:nvCxnSpPr>
        <p:spPr bwMode="gray">
          <a:xfrm>
            <a:off x="1778487" y="4905862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" name="Straight Connector 13"/>
          <p:cNvCxnSpPr/>
          <p:nvPr userDrawn="1"/>
        </p:nvCxnSpPr>
        <p:spPr bwMode="gray">
          <a:xfrm>
            <a:off x="1999567" y="1930348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Straight Connector 14"/>
          <p:cNvCxnSpPr/>
          <p:nvPr userDrawn="1"/>
        </p:nvCxnSpPr>
        <p:spPr bwMode="gray">
          <a:xfrm>
            <a:off x="1779502" y="2293948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Straight Connector 13"/>
          <p:cNvCxnSpPr/>
          <p:nvPr userDrawn="1"/>
        </p:nvCxnSpPr>
        <p:spPr bwMode="gray">
          <a:xfrm>
            <a:off x="1999568" y="3671624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" name="Straight Connector 14"/>
          <p:cNvCxnSpPr/>
          <p:nvPr userDrawn="1"/>
        </p:nvCxnSpPr>
        <p:spPr bwMode="gray">
          <a:xfrm>
            <a:off x="1778487" y="4035224"/>
            <a:ext cx="220918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Straight Connector 50"/>
          <p:cNvCxnSpPr/>
          <p:nvPr userDrawn="1"/>
        </p:nvCxnSpPr>
        <p:spPr bwMode="gray">
          <a:xfrm>
            <a:off x="2072427" y="2729549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 userDrawn="1"/>
        </p:nvCxnSpPr>
        <p:spPr bwMode="gray">
          <a:xfrm>
            <a:off x="2072427" y="3599904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 userDrawn="1"/>
        </p:nvCxnSpPr>
        <p:spPr bwMode="gray">
          <a:xfrm>
            <a:off x="2072427" y="4470259"/>
            <a:ext cx="97808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 userDrawn="1">
            <p:ph type="dt" sz="half" idx="32"/>
          </p:nvPr>
        </p:nvSpPr>
        <p:spPr bwMode="gray"/>
        <p:txBody>
          <a:bodyPr/>
          <a:lstStyle/>
          <a:p>
            <a:fld id="{ED4418A7-E8E0-42C3-AC0C-9BF91949BA0B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3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34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35" hasCustomPrompt="1"/>
          </p:nvPr>
        </p:nvSpPr>
        <p:spPr>
          <a:xfrm>
            <a:off x="2218077" y="2100061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1</a:t>
            </a:r>
            <a:endParaRPr lang="en-GB" dirty="0"/>
          </a:p>
        </p:txBody>
      </p:sp>
      <p:sp>
        <p:nvSpPr>
          <p:cNvPr id="54" name="Content Placeholder 6"/>
          <p:cNvSpPr>
            <a:spLocks noGrp="1"/>
          </p:cNvSpPr>
          <p:nvPr>
            <p:ph sz="quarter" idx="36" hasCustomPrompt="1"/>
          </p:nvPr>
        </p:nvSpPr>
        <p:spPr>
          <a:xfrm>
            <a:off x="2218077" y="2971986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2</a:t>
            </a:r>
            <a:endParaRPr lang="en-GB" dirty="0"/>
          </a:p>
        </p:txBody>
      </p:sp>
      <p:sp>
        <p:nvSpPr>
          <p:cNvPr id="55" name="Content Placeholder 6"/>
          <p:cNvSpPr>
            <a:spLocks noGrp="1"/>
          </p:cNvSpPr>
          <p:nvPr>
            <p:ph sz="quarter" idx="37" hasCustomPrompt="1"/>
          </p:nvPr>
        </p:nvSpPr>
        <p:spPr>
          <a:xfrm>
            <a:off x="2218077" y="3843416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3</a:t>
            </a:r>
            <a:endParaRPr lang="en-GB" dirty="0"/>
          </a:p>
        </p:txBody>
      </p:sp>
      <p:sp>
        <p:nvSpPr>
          <p:cNvPr id="56" name="Content Placeholder 6"/>
          <p:cNvSpPr>
            <a:spLocks noGrp="1"/>
          </p:cNvSpPr>
          <p:nvPr>
            <p:ph sz="quarter" idx="38" hasCustomPrompt="1"/>
          </p:nvPr>
        </p:nvSpPr>
        <p:spPr>
          <a:xfrm>
            <a:off x="2218077" y="4708172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pPr lvl="0"/>
            <a:r>
              <a:rPr lang="pl-PL" dirty="0"/>
              <a:t>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32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2553272" y="1931194"/>
            <a:ext cx="2899094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27"/>
          </p:nvPr>
        </p:nvSpPr>
        <p:spPr bwMode="gray">
          <a:xfrm>
            <a:off x="5754947" y="1931194"/>
            <a:ext cx="2898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8955527" y="1931194"/>
            <a:ext cx="28980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553272" y="2317748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553273" y="3573970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553273" y="4830194"/>
            <a:ext cx="2903803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1931196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33264" y="3305949"/>
            <a:ext cx="1916766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33264" y="4680702"/>
            <a:ext cx="1916766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8" name="Straight Connector 27"/>
          <p:cNvCxnSpPr/>
          <p:nvPr userDrawn="1"/>
        </p:nvCxnSpPr>
        <p:spPr bwMode="gray">
          <a:xfrm>
            <a:off x="2553272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2550359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 bwMode="gray">
          <a:xfrm>
            <a:off x="2550359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 bwMode="gray">
          <a:xfrm>
            <a:off x="5754400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 bwMode="gray">
          <a:xfrm>
            <a:off x="5752943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 bwMode="gray">
          <a:xfrm>
            <a:off x="5752943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 bwMode="gray">
          <a:xfrm>
            <a:off x="8955527" y="2238607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8955527" y="3487659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8955527" y="4743881"/>
            <a:ext cx="289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3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5757301" y="2317748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4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5757302" y="3573970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5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5757302" y="4830194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6" name="Content Placeholder 3"/>
          <p:cNvSpPr>
            <a:spLocks noGrp="1"/>
          </p:cNvSpPr>
          <p:nvPr>
            <p:ph sz="quarter" idx="32"/>
          </p:nvPr>
        </p:nvSpPr>
        <p:spPr bwMode="gray">
          <a:xfrm>
            <a:off x="8955527" y="2317748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7" name="Content Placeholder 3"/>
          <p:cNvSpPr>
            <a:spLocks noGrp="1"/>
          </p:cNvSpPr>
          <p:nvPr>
            <p:ph sz="quarter" idx="33"/>
          </p:nvPr>
        </p:nvSpPr>
        <p:spPr bwMode="gray">
          <a:xfrm>
            <a:off x="8955527" y="3573970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8" name="Content Placeholder 3"/>
          <p:cNvSpPr>
            <a:spLocks noGrp="1"/>
          </p:cNvSpPr>
          <p:nvPr>
            <p:ph sz="quarter" idx="34"/>
          </p:nvPr>
        </p:nvSpPr>
        <p:spPr bwMode="gray">
          <a:xfrm>
            <a:off x="8955527" y="4830194"/>
            <a:ext cx="289800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5"/>
          </p:nvPr>
        </p:nvSpPr>
        <p:spPr bwMode="gray"/>
        <p:txBody>
          <a:bodyPr/>
          <a:lstStyle/>
          <a:p>
            <a:fld id="{61D1DE91-E2DE-4375-B4FF-ECFCEDDDCBE0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6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7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1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8" y="1085213"/>
            <a:ext cx="11520896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54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: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gray">
          <a:xfrm>
            <a:off x="2" y="0"/>
            <a:ext cx="12192000" cy="6858000"/>
          </a:xfrm>
          <a:prstGeom prst="rect">
            <a:avLst/>
          </a:prstGeom>
          <a:solidFill>
            <a:srgbClr val="FF000F"/>
          </a:solidFill>
          <a:ln w="25400" cap="flat" cmpd="sng" algn="ctr">
            <a:noFill/>
            <a:prstDash val="solid"/>
          </a:ln>
          <a:effectLst/>
        </p:spPr>
        <p:txBody>
          <a:bodyPr lIns="72009" tIns="72009" rIns="72009" bIns="72009" rtlCol="0" anchor="ctr"/>
          <a:lstStyle/>
          <a:p>
            <a:pPr marL="0" marR="0" lvl="0" indent="0" algn="ctr" defTabSz="914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A90620-6E53-42BB-807B-70CAD0710CDD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1"/>
                </a:solidFill>
              </a:rPr>
              <a:t>—</a:t>
            </a:r>
            <a:endParaRPr lang="en-US" sz="3200" b="1" dirty="0" err="1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B34BC21-AFED-46B1-8268-92A7B5BBDEE1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C1FE702-2A26-4886-8C77-E6510DB1849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29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: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333264" y="1931945"/>
            <a:ext cx="3643200" cy="360000"/>
          </a:xfrm>
          <a:prstGeom prst="homePlate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4271796" y="1931945"/>
            <a:ext cx="3643200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8210327" y="1931945"/>
            <a:ext cx="3643200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00C3FEDD-2DA3-4289-9B1F-96211D1B5114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333264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4271796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8210327" y="2402146"/>
            <a:ext cx="3643200" cy="3511294"/>
          </a:xfrm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4124130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8062662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7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7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2: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 bwMode="gray">
          <a:xfrm>
            <a:off x="2" y="0"/>
            <a:ext cx="12192000" cy="6858000"/>
          </a:xfrm>
          <a:custGeom>
            <a:avLst/>
            <a:gdLst>
              <a:gd name="connsiteX0" fmla="*/ 334746 w 12192000"/>
              <a:gd name="connsiteY0" fmla="*/ 530044 h 6858000"/>
              <a:gd name="connsiteX1" fmla="*/ 334746 w 12192000"/>
              <a:gd name="connsiteY1" fmla="*/ 558844 h 6858000"/>
              <a:gd name="connsiteX2" fmla="*/ 561546 w 12192000"/>
              <a:gd name="connsiteY2" fmla="*/ 558844 h 6858000"/>
              <a:gd name="connsiteX3" fmla="*/ 561546 w 12192000"/>
              <a:gd name="connsiteY3" fmla="*/ 53004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4746" y="530044"/>
                </a:moveTo>
                <a:lnTo>
                  <a:pt x="334746" y="558844"/>
                </a:lnTo>
                <a:lnTo>
                  <a:pt x="561546" y="558844"/>
                </a:lnTo>
                <a:lnTo>
                  <a:pt x="561546" y="53004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2366" y="622788"/>
            <a:ext cx="11520898" cy="396000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A1F808C0-290B-4263-8A52-B569B4875133}" type="datetime4">
              <a:rPr lang="en-US" smtClean="0"/>
              <a:pPr/>
              <a:t>July 30,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 bwMode="gray">
          <a:xfrm>
            <a:off x="242214" y="447781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800" b="1" dirty="0">
                <a:solidFill>
                  <a:srgbClr val="FF0000"/>
                </a:solidFill>
              </a:rPr>
              <a:t>—</a:t>
            </a:r>
            <a:endParaRPr lang="en-US" sz="1800" b="1" dirty="0" err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7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A1F808C0-290B-4263-8A52-B569B4875133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7" y="1085213"/>
            <a:ext cx="11520898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46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4: 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0479A72-920A-415B-8469-E7772A79C549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19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7616" y="2793573"/>
            <a:ext cx="3296776" cy="12640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79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whit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3"/>
          <p:cNvSpPr/>
          <p:nvPr userDrawn="1"/>
        </p:nvSpPr>
        <p:spPr bwMode="gray">
          <a:xfrm>
            <a:off x="287868" y="1592263"/>
            <a:ext cx="11616267" cy="46085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64" tIns="71964" rIns="71964" bIns="71964" anchor="ctr"/>
          <a:lstStyle/>
          <a:p>
            <a:pPr algn="ctr" defTabSz="914089" eaLnBrk="1" fontAlgn="auto" hangingPunct="1">
              <a:spcBef>
                <a:spcPts val="1100"/>
              </a:spcBef>
              <a:spcAft>
                <a:spcPts val="0"/>
              </a:spcAft>
              <a:buClr>
                <a:srgbClr val="002897"/>
              </a:buClr>
              <a:buSzPct val="70000"/>
              <a:defRPr/>
            </a:pPr>
            <a:endParaRPr lang="en-US" sz="15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7" name="Rectangle 1"/>
          <p:cNvSpPr/>
          <p:nvPr userDrawn="1"/>
        </p:nvSpPr>
        <p:spPr bwMode="auto">
          <a:xfrm>
            <a:off x="448735" y="1720850"/>
            <a:ext cx="11294533" cy="435133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1111" tIns="71991" rIns="71991" bIns="71974"/>
          <a:lstStyle/>
          <a:p>
            <a:pPr defTabSz="914089" eaLnBrk="1" fontAlgn="auto" hangingPunct="1">
              <a:spcBef>
                <a:spcPts val="1100"/>
              </a:spcBef>
              <a:spcAft>
                <a:spcPts val="0"/>
              </a:spcAft>
              <a:buClr>
                <a:srgbClr val="002897"/>
              </a:buClr>
              <a:buSzPct val="70000"/>
              <a:defRPr/>
            </a:pPr>
            <a:endParaRPr lang="en-US" sz="1500" dirty="0">
              <a:solidFill>
                <a:srgbClr val="666666"/>
              </a:solidFill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" y="-1"/>
            <a:ext cx="12192000" cy="692697"/>
          </a:xfrm>
          <a:prstGeom prst="rect">
            <a:avLst/>
          </a:prstGeom>
        </p:spPr>
        <p:txBody>
          <a:bodyPr vert="horz" lIns="187154" tIns="313125" rIns="215948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1" y="692699"/>
            <a:ext cx="12192000" cy="612105"/>
          </a:xfrm>
          <a:prstGeom prst="rect">
            <a:avLst/>
          </a:prstGeom>
        </p:spPr>
        <p:txBody>
          <a:bodyPr vert="horz" lIns="187154" tIns="0" rIns="215948" bIns="0" rtlCol="0" anchor="t" anchorCtr="0">
            <a:noAutofit/>
          </a:bodyPr>
          <a:lstStyle>
            <a:lvl1pPr algn="l" defTabSz="9140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448523" y="1720739"/>
            <a:ext cx="11289792" cy="4351049"/>
          </a:xfrm>
          <a:prstGeom prst="rect">
            <a:avLst/>
          </a:prstGeom>
        </p:spPr>
        <p:txBody>
          <a:bodyPr lIns="144000" tIns="72000" rIns="72000" bIns="72000"/>
          <a:lstStyle>
            <a:lvl1pPr marL="285721" marR="0" indent="-285721" algn="l" defTabSz="108885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Wingdings" panose="05000000000000000000" pitchFamily="2" charset="2"/>
              <a:buChar char="§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357152" marR="0" indent="-171433" algn="l" defTabSz="108885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-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723828" marR="0" indent="-184132" algn="l" defTabSz="108885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‒"/>
              <a:tabLst/>
              <a:defRPr kumimoji="0" 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1826325" y="6547907"/>
            <a:ext cx="7488000" cy="1538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9413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2897"/>
              </a:buClr>
              <a:buSzPct val="70000"/>
              <a:buFont typeface="Arial" panose="020B0604020202020204" pitchFamily="34" charset="0"/>
              <a:buChar char="‫"/>
              <a:tabLst/>
              <a:defRPr lang="en-US" sz="900" kern="1200" baseline="0" noProof="0" dirty="0" smtClean="0">
                <a:solidFill>
                  <a:srgbClr val="666666"/>
                </a:solidFill>
                <a:latin typeface="+mn-lt"/>
                <a:ea typeface="+mn-ea"/>
                <a:cs typeface="Arial" pitchFamily="34" charset="0"/>
              </a:defRPr>
            </a:lvl1pPr>
            <a:lvl2pPr marL="357152" marR="0" indent="-171433" algn="l" defTabSz="108885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Wingdings" panose="05000000000000000000" pitchFamily="2" charset="2"/>
              <a:buChar char="§"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723828" marR="0" indent="-184132" algn="l" defTabSz="108885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‒"/>
              <a:tabLst/>
              <a:defRPr kumimoji="0" lang="de-DE" sz="1600" b="0" i="0" u="none" strike="noStrike" kern="1200" cap="none" spc="0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DA541F58-C892-4F08-97CB-40D10867F109}" type="datetime4">
              <a:rPr lang="en-US"/>
              <a:pPr>
                <a:defRPr/>
              </a:pPr>
              <a:t>July 30, 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62582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127462"/>
          </a:xfrm>
        </p:spPr>
        <p:txBody>
          <a:bodyPr vert="horz" lIns="187200" tIns="313200" rIns="21600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8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968500" y="1592263"/>
            <a:ext cx="8255002" cy="4608512"/>
          </a:xfrm>
        </p:spPr>
        <p:txBody>
          <a:bodyPr>
            <a:normAutofit/>
          </a:bodyPr>
          <a:lstStyle>
            <a:lvl1pPr marL="179388" indent="-179388"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1"/>
          </p:nvPr>
        </p:nvSpPr>
        <p:spPr>
          <a:xfrm>
            <a:off x="287867" y="1592263"/>
            <a:ext cx="1488018" cy="4608512"/>
          </a:xfrm>
        </p:spPr>
        <p:txBody>
          <a:bodyPr lIns="0" tIns="36000" rIns="0" bIns="0" numCol="1" spcCol="396000">
            <a:noAutofit/>
          </a:bodyPr>
          <a:lstStyle>
            <a:lvl1pPr marL="0" indent="0">
              <a:buClr>
                <a:schemeClr val="accent2"/>
              </a:buClr>
              <a:buFont typeface="+mj-lt"/>
              <a:buNone/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287867" y="6200776"/>
            <a:ext cx="3166534" cy="657224"/>
          </a:xfrm>
          <a:prstGeom prst="rect">
            <a:avLst/>
          </a:prstGeom>
        </p:spPr>
        <p:txBody>
          <a:bodyPr lIns="0" tIns="0" rIns="0" bIns="198000" anchor="b" anchorCtr="0"/>
          <a:lstStyle/>
          <a:p>
            <a:pPr marL="0" algn="l" defTabSz="914400" rtl="0" eaLnBrk="1" latinLnBrk="0" hangingPunct="1"/>
            <a:endParaRPr lang="en-US" sz="600" kern="120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0" algn="l" defTabSz="914400" rtl="0" eaLnBrk="1" latinLnBrk="0" hangingPunct="1"/>
            <a:r>
              <a:rPr lang="en-US" sz="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© ABB Group</a:t>
            </a:r>
            <a:endParaRPr lang="de-DE" sz="600" kern="120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0" algn="l" defTabSz="914400" rtl="0" eaLnBrk="1" latinLnBrk="0" hangingPunct="1"/>
            <a:fld id="{CFB884F6-5C41-4F29-A188-5B766EEA4B94}" type="datetime4">
              <a:rPr lang="en-US" sz="6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pPr marL="0" algn="l" defTabSz="914400" rtl="0" eaLnBrk="1" latinLnBrk="0" hangingPunct="1"/>
              <a:t>July 30, 2020</a:t>
            </a:fld>
            <a:r>
              <a:rPr lang="de-DE" sz="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| </a:t>
            </a:r>
            <a:r>
              <a:rPr lang="en-US" sz="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Slide </a:t>
            </a:r>
            <a:fld id="{034DB2BE-7F3D-443E-9208-5F2182A8E656}" type="slidenum">
              <a:rPr lang="de-DE" sz="6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pPr marL="0" algn="l" defTabSz="914400" rtl="0" eaLnBrk="1" latinLnBrk="0" hangingPunct="1"/>
              <a:t>‹#›</a:t>
            </a:fld>
            <a:endParaRPr lang="de-DE" sz="600"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1" y="660365"/>
            <a:ext cx="12192000" cy="467099"/>
          </a:xfrm>
        </p:spPr>
        <p:txBody>
          <a:bodyPr vert="horz" lIns="187200" tIns="0" rIns="21600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kern="1200" dirty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73552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4_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 bwMode="gray">
          <a:xfrm>
            <a:off x="277056" y="1816571"/>
            <a:ext cx="11630729" cy="40968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 bwMode="gray">
          <a:xfrm>
            <a:off x="279436" y="1120928"/>
            <a:ext cx="11628348" cy="504000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F0F7C878-2F48-47C1-A60E-F6C764D931DE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79436" y="622790"/>
            <a:ext cx="11628348" cy="41089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019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: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884551-BCA1-4427-92BF-DB5CAA0DDF08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 err="1">
              <a:solidFill>
                <a:schemeClr val="bg2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C380CA-95DB-45F2-99D5-3A1E2DF54CD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5756" y="718060"/>
            <a:ext cx="11521282" cy="504000"/>
          </a:xfrm>
        </p:spPr>
        <p:txBody>
          <a:bodyPr lIns="0" tIns="0" rIns="0" bIns="0"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E182003-2699-4135-A685-461A4D33947D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5757" y="1264007"/>
            <a:ext cx="1152128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46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: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 bwMode="gray">
          <a:xfrm>
            <a:off x="332367" y="1931197"/>
            <a:ext cx="11520897" cy="3980439"/>
          </a:xfrm>
        </p:spPr>
        <p:txBody>
          <a:bodyPr/>
          <a:lstStyle>
            <a:lvl1pPr>
              <a:spcBef>
                <a:spcPts val="900"/>
              </a:spcBef>
              <a:defRPr sz="2000"/>
            </a:lvl1pPr>
            <a:lvl2pPr marL="0" indent="0">
              <a:spcBef>
                <a:spcPts val="90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3pPr>
            <a:lvl4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4pPr>
            <a:lvl5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5pPr>
            <a:lvl6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6pPr>
            <a:lvl7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7pPr>
            <a:lvl8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8pPr>
            <a:lvl9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F7AFF65D-AAB4-46ED-A858-A6BA48891152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r>
              <a:rPr lang="en-US" dirty="0"/>
              <a:t> </a:t>
            </a:r>
            <a:r>
              <a:rPr lang="es-MX" dirty="0"/>
              <a:t>Soluciones de Control bajo estándares NEMA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77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: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67" y="1931197"/>
            <a:ext cx="11520000" cy="398224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FFAB2352-921F-4DD8-A99A-A1474F6943FF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r>
              <a:rPr lang="en-US" dirty="0"/>
              <a:t> </a:t>
            </a:r>
            <a:r>
              <a:rPr lang="es-MX" dirty="0"/>
              <a:t>Soluciones de Control bajo estándares NEMA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3264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: Content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332367" y="1931195"/>
            <a:ext cx="11520000" cy="343099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FFAB2352-921F-4DD8-A99A-A1474F6943FF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r>
              <a:rPr lang="en-US" dirty="0"/>
              <a:t> </a:t>
            </a:r>
            <a:r>
              <a:rPr lang="es-MX" dirty="0"/>
              <a:t>Soluciones de Control bajo estándares NEMA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332362" y="1085213"/>
            <a:ext cx="115200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332362" y="5453066"/>
            <a:ext cx="1152000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06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33264" y="682313"/>
            <a:ext cx="11520000" cy="3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2499782" y="6298397"/>
            <a:ext cx="8490250" cy="50007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rtl="0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332367" y="6489341"/>
            <a:ext cx="1162951" cy="1181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fld id="{B2016A11-4950-4F3F-938B-45DEE5F72969}" type="datetime4">
              <a:rPr lang="en-US" smtClean="0"/>
              <a:pPr/>
              <a:t>July 30, 2020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33264" y="1931194"/>
            <a:ext cx="11520000" cy="3982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798114" y="6488733"/>
            <a:ext cx="676888" cy="118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 bwMode="gray">
          <a:xfrm>
            <a:off x="335577" y="6094413"/>
            <a:ext cx="1152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 bwMode="gray">
          <a:xfrm>
            <a:off x="334271" y="6327549"/>
            <a:ext cx="337946" cy="88364"/>
            <a:chOff x="61913" y="5218113"/>
            <a:chExt cx="3138487" cy="820737"/>
          </a:xfrm>
          <a:solidFill>
            <a:schemeClr val="accent3"/>
          </a:solidFill>
        </p:grpSpPr>
        <p:sp>
          <p:nvSpPr>
            <p:cNvPr id="69" name="Freeform 16"/>
            <p:cNvSpPr>
              <a:spLocks noEditPoints="1"/>
            </p:cNvSpPr>
            <p:nvPr userDrawn="1"/>
          </p:nvSpPr>
          <p:spPr bwMode="gray">
            <a:xfrm>
              <a:off x="61913" y="5218113"/>
              <a:ext cx="828675" cy="820737"/>
            </a:xfrm>
            <a:custGeom>
              <a:avLst/>
              <a:gdLst>
                <a:gd name="T0" fmla="*/ 111 w 221"/>
                <a:gd name="T1" fmla="*/ 219 h 219"/>
                <a:gd name="T2" fmla="*/ 53 w 221"/>
                <a:gd name="T3" fmla="*/ 203 h 219"/>
                <a:gd name="T4" fmla="*/ 14 w 221"/>
                <a:gd name="T5" fmla="*/ 163 h 219"/>
                <a:gd name="T6" fmla="*/ 0 w 221"/>
                <a:gd name="T7" fmla="*/ 109 h 219"/>
                <a:gd name="T8" fmla="*/ 15 w 221"/>
                <a:gd name="T9" fmla="*/ 53 h 219"/>
                <a:gd name="T10" fmla="*/ 56 w 221"/>
                <a:gd name="T11" fmla="*/ 14 h 219"/>
                <a:gd name="T12" fmla="*/ 111 w 221"/>
                <a:gd name="T13" fmla="*/ 0 h 219"/>
                <a:gd name="T14" fmla="*/ 168 w 221"/>
                <a:gd name="T15" fmla="*/ 15 h 219"/>
                <a:gd name="T16" fmla="*/ 207 w 221"/>
                <a:gd name="T17" fmla="*/ 55 h 219"/>
                <a:gd name="T18" fmla="*/ 221 w 221"/>
                <a:gd name="T19" fmla="*/ 109 h 219"/>
                <a:gd name="T20" fmla="*/ 206 w 221"/>
                <a:gd name="T21" fmla="*/ 166 h 219"/>
                <a:gd name="T22" fmla="*/ 165 w 221"/>
                <a:gd name="T23" fmla="*/ 205 h 219"/>
                <a:gd name="T24" fmla="*/ 111 w 221"/>
                <a:gd name="T25" fmla="*/ 219 h 219"/>
                <a:gd name="T26" fmla="*/ 111 w 221"/>
                <a:gd name="T27" fmla="*/ 190 h 219"/>
                <a:gd name="T28" fmla="*/ 153 w 221"/>
                <a:gd name="T29" fmla="*/ 180 h 219"/>
                <a:gd name="T30" fmla="*/ 181 w 221"/>
                <a:gd name="T31" fmla="*/ 151 h 219"/>
                <a:gd name="T32" fmla="*/ 191 w 221"/>
                <a:gd name="T33" fmla="*/ 109 h 219"/>
                <a:gd name="T34" fmla="*/ 180 w 221"/>
                <a:gd name="T35" fmla="*/ 67 h 219"/>
                <a:gd name="T36" fmla="*/ 151 w 221"/>
                <a:gd name="T37" fmla="*/ 38 h 219"/>
                <a:gd name="T38" fmla="*/ 111 w 221"/>
                <a:gd name="T39" fmla="*/ 28 h 219"/>
                <a:gd name="T40" fmla="*/ 68 w 221"/>
                <a:gd name="T41" fmla="*/ 39 h 219"/>
                <a:gd name="T42" fmla="*/ 40 w 221"/>
                <a:gd name="T43" fmla="*/ 68 h 219"/>
                <a:gd name="T44" fmla="*/ 31 w 221"/>
                <a:gd name="T45" fmla="*/ 109 h 219"/>
                <a:gd name="T46" fmla="*/ 41 w 221"/>
                <a:gd name="T47" fmla="*/ 152 h 219"/>
                <a:gd name="T48" fmla="*/ 70 w 221"/>
                <a:gd name="T49" fmla="*/ 180 h 219"/>
                <a:gd name="T50" fmla="*/ 111 w 221"/>
                <a:gd name="T51" fmla="*/ 190 h 219"/>
                <a:gd name="T52" fmla="*/ 115 w 221"/>
                <a:gd name="T53" fmla="*/ 50 h 219"/>
                <a:gd name="T54" fmla="*/ 139 w 221"/>
                <a:gd name="T55" fmla="*/ 54 h 219"/>
                <a:gd name="T56" fmla="*/ 156 w 221"/>
                <a:gd name="T57" fmla="*/ 63 h 219"/>
                <a:gd name="T58" fmla="*/ 145 w 221"/>
                <a:gd name="T59" fmla="*/ 85 h 219"/>
                <a:gd name="T60" fmla="*/ 117 w 221"/>
                <a:gd name="T61" fmla="*/ 76 h 219"/>
                <a:gd name="T62" fmla="*/ 93 w 221"/>
                <a:gd name="T63" fmla="*/ 85 h 219"/>
                <a:gd name="T64" fmla="*/ 84 w 221"/>
                <a:gd name="T65" fmla="*/ 110 h 219"/>
                <a:gd name="T66" fmla="*/ 93 w 221"/>
                <a:gd name="T67" fmla="*/ 134 h 219"/>
                <a:gd name="T68" fmla="*/ 117 w 221"/>
                <a:gd name="T69" fmla="*/ 143 h 219"/>
                <a:gd name="T70" fmla="*/ 146 w 221"/>
                <a:gd name="T71" fmla="*/ 132 h 219"/>
                <a:gd name="T72" fmla="*/ 158 w 221"/>
                <a:gd name="T73" fmla="*/ 153 h 219"/>
                <a:gd name="T74" fmla="*/ 140 w 221"/>
                <a:gd name="T75" fmla="*/ 165 h 219"/>
                <a:gd name="T76" fmla="*/ 115 w 221"/>
                <a:gd name="T77" fmla="*/ 169 h 219"/>
                <a:gd name="T78" fmla="*/ 71 w 221"/>
                <a:gd name="T79" fmla="*/ 153 h 219"/>
                <a:gd name="T80" fmla="*/ 54 w 221"/>
                <a:gd name="T81" fmla="*/ 111 h 219"/>
                <a:gd name="T82" fmla="*/ 71 w 221"/>
                <a:gd name="T83" fmla="*/ 67 h 219"/>
                <a:gd name="T84" fmla="*/ 115 w 221"/>
                <a:gd name="T85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19">
                  <a:moveTo>
                    <a:pt x="111" y="219"/>
                  </a:moveTo>
                  <a:cubicBezTo>
                    <a:pt x="89" y="219"/>
                    <a:pt x="70" y="214"/>
                    <a:pt x="53" y="203"/>
                  </a:cubicBezTo>
                  <a:cubicBezTo>
                    <a:pt x="36" y="193"/>
                    <a:pt x="23" y="180"/>
                    <a:pt x="14" y="163"/>
                  </a:cubicBezTo>
                  <a:cubicBezTo>
                    <a:pt x="4" y="147"/>
                    <a:pt x="0" y="129"/>
                    <a:pt x="0" y="109"/>
                  </a:cubicBezTo>
                  <a:cubicBezTo>
                    <a:pt x="0" y="88"/>
                    <a:pt x="5" y="70"/>
                    <a:pt x="15" y="53"/>
                  </a:cubicBezTo>
                  <a:cubicBezTo>
                    <a:pt x="25" y="36"/>
                    <a:pt x="39" y="23"/>
                    <a:pt x="56" y="14"/>
                  </a:cubicBezTo>
                  <a:cubicBezTo>
                    <a:pt x="73" y="5"/>
                    <a:pt x="91" y="0"/>
                    <a:pt x="111" y="0"/>
                  </a:cubicBezTo>
                  <a:cubicBezTo>
                    <a:pt x="132" y="0"/>
                    <a:pt x="151" y="5"/>
                    <a:pt x="168" y="15"/>
                  </a:cubicBezTo>
                  <a:cubicBezTo>
                    <a:pt x="185" y="26"/>
                    <a:pt x="198" y="39"/>
                    <a:pt x="207" y="55"/>
                  </a:cubicBezTo>
                  <a:cubicBezTo>
                    <a:pt x="217" y="72"/>
                    <a:pt x="221" y="90"/>
                    <a:pt x="221" y="109"/>
                  </a:cubicBezTo>
                  <a:cubicBezTo>
                    <a:pt x="221" y="130"/>
                    <a:pt x="216" y="149"/>
                    <a:pt x="206" y="166"/>
                  </a:cubicBezTo>
                  <a:cubicBezTo>
                    <a:pt x="196" y="183"/>
                    <a:pt x="182" y="196"/>
                    <a:pt x="165" y="205"/>
                  </a:cubicBezTo>
                  <a:cubicBezTo>
                    <a:pt x="149" y="214"/>
                    <a:pt x="130" y="219"/>
                    <a:pt x="111" y="219"/>
                  </a:cubicBezTo>
                  <a:close/>
                  <a:moveTo>
                    <a:pt x="111" y="190"/>
                  </a:moveTo>
                  <a:cubicBezTo>
                    <a:pt x="127" y="190"/>
                    <a:pt x="141" y="187"/>
                    <a:pt x="153" y="180"/>
                  </a:cubicBezTo>
                  <a:cubicBezTo>
                    <a:pt x="165" y="173"/>
                    <a:pt x="174" y="163"/>
                    <a:pt x="181" y="151"/>
                  </a:cubicBezTo>
                  <a:cubicBezTo>
                    <a:pt x="187" y="139"/>
                    <a:pt x="191" y="125"/>
                    <a:pt x="191" y="109"/>
                  </a:cubicBezTo>
                  <a:cubicBezTo>
                    <a:pt x="191" y="93"/>
                    <a:pt x="187" y="79"/>
                    <a:pt x="180" y="67"/>
                  </a:cubicBezTo>
                  <a:cubicBezTo>
                    <a:pt x="173" y="55"/>
                    <a:pt x="163" y="45"/>
                    <a:pt x="151" y="38"/>
                  </a:cubicBezTo>
                  <a:cubicBezTo>
                    <a:pt x="139" y="32"/>
                    <a:pt x="126" y="28"/>
                    <a:pt x="111" y="28"/>
                  </a:cubicBezTo>
                  <a:cubicBezTo>
                    <a:pt x="95" y="28"/>
                    <a:pt x="81" y="32"/>
                    <a:pt x="68" y="39"/>
                  </a:cubicBezTo>
                  <a:cubicBezTo>
                    <a:pt x="56" y="46"/>
                    <a:pt x="47" y="56"/>
                    <a:pt x="40" y="68"/>
                  </a:cubicBezTo>
                  <a:cubicBezTo>
                    <a:pt x="34" y="80"/>
                    <a:pt x="31" y="94"/>
                    <a:pt x="31" y="109"/>
                  </a:cubicBezTo>
                  <a:cubicBezTo>
                    <a:pt x="31" y="126"/>
                    <a:pt x="34" y="140"/>
                    <a:pt x="41" y="152"/>
                  </a:cubicBezTo>
                  <a:cubicBezTo>
                    <a:pt x="48" y="164"/>
                    <a:pt x="58" y="174"/>
                    <a:pt x="70" y="180"/>
                  </a:cubicBezTo>
                  <a:cubicBezTo>
                    <a:pt x="82" y="187"/>
                    <a:pt x="95" y="190"/>
                    <a:pt x="111" y="190"/>
                  </a:cubicBezTo>
                  <a:close/>
                  <a:moveTo>
                    <a:pt x="115" y="50"/>
                  </a:moveTo>
                  <a:cubicBezTo>
                    <a:pt x="124" y="50"/>
                    <a:pt x="131" y="51"/>
                    <a:pt x="139" y="54"/>
                  </a:cubicBezTo>
                  <a:cubicBezTo>
                    <a:pt x="146" y="56"/>
                    <a:pt x="152" y="59"/>
                    <a:pt x="156" y="63"/>
                  </a:cubicBezTo>
                  <a:cubicBezTo>
                    <a:pt x="145" y="85"/>
                    <a:pt x="145" y="85"/>
                    <a:pt x="145" y="85"/>
                  </a:cubicBezTo>
                  <a:cubicBezTo>
                    <a:pt x="137" y="79"/>
                    <a:pt x="128" y="76"/>
                    <a:pt x="117" y="76"/>
                  </a:cubicBezTo>
                  <a:cubicBezTo>
                    <a:pt x="107" y="76"/>
                    <a:pt x="99" y="79"/>
                    <a:pt x="93" y="85"/>
                  </a:cubicBezTo>
                  <a:cubicBezTo>
                    <a:pt x="87" y="91"/>
                    <a:pt x="84" y="100"/>
                    <a:pt x="84" y="110"/>
                  </a:cubicBezTo>
                  <a:cubicBezTo>
                    <a:pt x="84" y="120"/>
                    <a:pt x="87" y="128"/>
                    <a:pt x="93" y="134"/>
                  </a:cubicBezTo>
                  <a:cubicBezTo>
                    <a:pt x="99" y="140"/>
                    <a:pt x="107" y="143"/>
                    <a:pt x="117" y="143"/>
                  </a:cubicBezTo>
                  <a:cubicBezTo>
                    <a:pt x="129" y="143"/>
                    <a:pt x="138" y="139"/>
                    <a:pt x="146" y="132"/>
                  </a:cubicBezTo>
                  <a:cubicBezTo>
                    <a:pt x="158" y="153"/>
                    <a:pt x="158" y="153"/>
                    <a:pt x="158" y="153"/>
                  </a:cubicBezTo>
                  <a:cubicBezTo>
                    <a:pt x="153" y="158"/>
                    <a:pt x="147" y="162"/>
                    <a:pt x="140" y="165"/>
                  </a:cubicBezTo>
                  <a:cubicBezTo>
                    <a:pt x="132" y="168"/>
                    <a:pt x="124" y="169"/>
                    <a:pt x="115" y="169"/>
                  </a:cubicBezTo>
                  <a:cubicBezTo>
                    <a:pt x="97" y="169"/>
                    <a:pt x="82" y="164"/>
                    <a:pt x="71" y="153"/>
                  </a:cubicBezTo>
                  <a:cubicBezTo>
                    <a:pt x="60" y="142"/>
                    <a:pt x="54" y="128"/>
                    <a:pt x="54" y="111"/>
                  </a:cubicBezTo>
                  <a:cubicBezTo>
                    <a:pt x="54" y="93"/>
                    <a:pt x="60" y="78"/>
                    <a:pt x="71" y="67"/>
                  </a:cubicBezTo>
                  <a:cubicBezTo>
                    <a:pt x="82" y="56"/>
                    <a:pt x="97" y="50"/>
                    <a:pt x="11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0" name="Freeform 17"/>
            <p:cNvSpPr>
              <a:spLocks noEditPoints="1"/>
            </p:cNvSpPr>
            <p:nvPr userDrawn="1"/>
          </p:nvSpPr>
          <p:spPr bwMode="gray">
            <a:xfrm>
              <a:off x="957263" y="5237163"/>
              <a:ext cx="773112" cy="782637"/>
            </a:xfrm>
            <a:custGeom>
              <a:avLst/>
              <a:gdLst>
                <a:gd name="T0" fmla="*/ 305 w 487"/>
                <a:gd name="T1" fmla="*/ 0 h 493"/>
                <a:gd name="T2" fmla="*/ 487 w 487"/>
                <a:gd name="T3" fmla="*/ 493 h 493"/>
                <a:gd name="T4" fmla="*/ 369 w 487"/>
                <a:gd name="T5" fmla="*/ 493 h 493"/>
                <a:gd name="T6" fmla="*/ 336 w 487"/>
                <a:gd name="T7" fmla="*/ 390 h 493"/>
                <a:gd name="T8" fmla="*/ 151 w 487"/>
                <a:gd name="T9" fmla="*/ 390 h 493"/>
                <a:gd name="T10" fmla="*/ 118 w 487"/>
                <a:gd name="T11" fmla="*/ 493 h 493"/>
                <a:gd name="T12" fmla="*/ 0 w 487"/>
                <a:gd name="T13" fmla="*/ 493 h 493"/>
                <a:gd name="T14" fmla="*/ 184 w 487"/>
                <a:gd name="T15" fmla="*/ 0 h 493"/>
                <a:gd name="T16" fmla="*/ 305 w 487"/>
                <a:gd name="T17" fmla="*/ 0 h 493"/>
                <a:gd name="T18" fmla="*/ 180 w 487"/>
                <a:gd name="T19" fmla="*/ 300 h 493"/>
                <a:gd name="T20" fmla="*/ 307 w 487"/>
                <a:gd name="T21" fmla="*/ 300 h 493"/>
                <a:gd name="T22" fmla="*/ 243 w 487"/>
                <a:gd name="T23" fmla="*/ 104 h 493"/>
                <a:gd name="T24" fmla="*/ 180 w 487"/>
                <a:gd name="T25" fmla="*/ 30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7" h="493">
                  <a:moveTo>
                    <a:pt x="305" y="0"/>
                  </a:moveTo>
                  <a:lnTo>
                    <a:pt x="487" y="493"/>
                  </a:lnTo>
                  <a:lnTo>
                    <a:pt x="369" y="493"/>
                  </a:lnTo>
                  <a:lnTo>
                    <a:pt x="336" y="390"/>
                  </a:lnTo>
                  <a:lnTo>
                    <a:pt x="151" y="390"/>
                  </a:lnTo>
                  <a:lnTo>
                    <a:pt x="118" y="493"/>
                  </a:lnTo>
                  <a:lnTo>
                    <a:pt x="0" y="493"/>
                  </a:lnTo>
                  <a:lnTo>
                    <a:pt x="184" y="0"/>
                  </a:lnTo>
                  <a:lnTo>
                    <a:pt x="305" y="0"/>
                  </a:lnTo>
                  <a:close/>
                  <a:moveTo>
                    <a:pt x="180" y="300"/>
                  </a:moveTo>
                  <a:lnTo>
                    <a:pt x="307" y="300"/>
                  </a:lnTo>
                  <a:lnTo>
                    <a:pt x="243" y="104"/>
                  </a:lnTo>
                  <a:lnTo>
                    <a:pt x="18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1" name="Freeform 18"/>
            <p:cNvSpPr>
              <a:spLocks noEditPoints="1"/>
            </p:cNvSpPr>
            <p:nvPr userDrawn="1"/>
          </p:nvSpPr>
          <p:spPr bwMode="gray">
            <a:xfrm>
              <a:off x="1819275" y="5237163"/>
              <a:ext cx="622300" cy="782637"/>
            </a:xfrm>
            <a:custGeom>
              <a:avLst/>
              <a:gdLst>
                <a:gd name="T0" fmla="*/ 0 w 166"/>
                <a:gd name="T1" fmla="*/ 0 h 209"/>
                <a:gd name="T2" fmla="*/ 82 w 166"/>
                <a:gd name="T3" fmla="*/ 0 h 209"/>
                <a:gd name="T4" fmla="*/ 132 w 166"/>
                <a:gd name="T5" fmla="*/ 15 h 209"/>
                <a:gd name="T6" fmla="*/ 150 w 166"/>
                <a:gd name="T7" fmla="*/ 53 h 209"/>
                <a:gd name="T8" fmla="*/ 128 w 166"/>
                <a:gd name="T9" fmla="*/ 94 h 209"/>
                <a:gd name="T10" fmla="*/ 166 w 166"/>
                <a:gd name="T11" fmla="*/ 146 h 209"/>
                <a:gd name="T12" fmla="*/ 146 w 166"/>
                <a:gd name="T13" fmla="*/ 192 h 209"/>
                <a:gd name="T14" fmla="*/ 86 w 166"/>
                <a:gd name="T15" fmla="*/ 209 h 209"/>
                <a:gd name="T16" fmla="*/ 0 w 166"/>
                <a:gd name="T17" fmla="*/ 209 h 209"/>
                <a:gd name="T18" fmla="*/ 0 w 166"/>
                <a:gd name="T19" fmla="*/ 0 h 209"/>
                <a:gd name="T20" fmla="*/ 78 w 166"/>
                <a:gd name="T21" fmla="*/ 81 h 209"/>
                <a:gd name="T22" fmla="*/ 99 w 166"/>
                <a:gd name="T23" fmla="*/ 75 h 209"/>
                <a:gd name="T24" fmla="*/ 106 w 166"/>
                <a:gd name="T25" fmla="*/ 59 h 209"/>
                <a:gd name="T26" fmla="*/ 99 w 166"/>
                <a:gd name="T27" fmla="*/ 42 h 209"/>
                <a:gd name="T28" fmla="*/ 79 w 166"/>
                <a:gd name="T29" fmla="*/ 37 h 209"/>
                <a:gd name="T30" fmla="*/ 46 w 166"/>
                <a:gd name="T31" fmla="*/ 37 h 209"/>
                <a:gd name="T32" fmla="*/ 46 w 166"/>
                <a:gd name="T33" fmla="*/ 81 h 209"/>
                <a:gd name="T34" fmla="*/ 78 w 166"/>
                <a:gd name="T35" fmla="*/ 81 h 209"/>
                <a:gd name="T36" fmla="*/ 84 w 166"/>
                <a:gd name="T37" fmla="*/ 172 h 209"/>
                <a:gd name="T38" fmla="*/ 111 w 166"/>
                <a:gd name="T39" fmla="*/ 165 h 209"/>
                <a:gd name="T40" fmla="*/ 120 w 166"/>
                <a:gd name="T41" fmla="*/ 145 h 209"/>
                <a:gd name="T42" fmla="*/ 111 w 166"/>
                <a:gd name="T43" fmla="*/ 124 h 209"/>
                <a:gd name="T44" fmla="*/ 85 w 166"/>
                <a:gd name="T45" fmla="*/ 117 h 209"/>
                <a:gd name="T46" fmla="*/ 46 w 166"/>
                <a:gd name="T47" fmla="*/ 117 h 209"/>
                <a:gd name="T48" fmla="*/ 46 w 166"/>
                <a:gd name="T49" fmla="*/ 172 h 209"/>
                <a:gd name="T50" fmla="*/ 84 w 166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19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6" y="120"/>
                    <a:pt x="166" y="146"/>
                  </a:cubicBezTo>
                  <a:cubicBezTo>
                    <a:pt x="166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8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7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8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7" y="160"/>
                    <a:pt x="120" y="154"/>
                    <a:pt x="120" y="145"/>
                  </a:cubicBezTo>
                  <a:cubicBezTo>
                    <a:pt x="120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2" name="Freeform 19"/>
            <p:cNvSpPr>
              <a:spLocks noEditPoints="1"/>
            </p:cNvSpPr>
            <p:nvPr userDrawn="1"/>
          </p:nvSpPr>
          <p:spPr bwMode="gray">
            <a:xfrm>
              <a:off x="2573338" y="5237163"/>
              <a:ext cx="627062" cy="782637"/>
            </a:xfrm>
            <a:custGeom>
              <a:avLst/>
              <a:gdLst>
                <a:gd name="T0" fmla="*/ 0 w 167"/>
                <a:gd name="T1" fmla="*/ 0 h 209"/>
                <a:gd name="T2" fmla="*/ 82 w 167"/>
                <a:gd name="T3" fmla="*/ 0 h 209"/>
                <a:gd name="T4" fmla="*/ 132 w 167"/>
                <a:gd name="T5" fmla="*/ 15 h 209"/>
                <a:gd name="T6" fmla="*/ 150 w 167"/>
                <a:gd name="T7" fmla="*/ 53 h 209"/>
                <a:gd name="T8" fmla="*/ 128 w 167"/>
                <a:gd name="T9" fmla="*/ 94 h 209"/>
                <a:gd name="T10" fmla="*/ 167 w 167"/>
                <a:gd name="T11" fmla="*/ 146 h 209"/>
                <a:gd name="T12" fmla="*/ 146 w 167"/>
                <a:gd name="T13" fmla="*/ 192 h 209"/>
                <a:gd name="T14" fmla="*/ 86 w 167"/>
                <a:gd name="T15" fmla="*/ 209 h 209"/>
                <a:gd name="T16" fmla="*/ 0 w 167"/>
                <a:gd name="T17" fmla="*/ 209 h 209"/>
                <a:gd name="T18" fmla="*/ 0 w 167"/>
                <a:gd name="T19" fmla="*/ 0 h 209"/>
                <a:gd name="T20" fmla="*/ 79 w 167"/>
                <a:gd name="T21" fmla="*/ 81 h 209"/>
                <a:gd name="T22" fmla="*/ 99 w 167"/>
                <a:gd name="T23" fmla="*/ 75 h 209"/>
                <a:gd name="T24" fmla="*/ 106 w 167"/>
                <a:gd name="T25" fmla="*/ 59 h 209"/>
                <a:gd name="T26" fmla="*/ 99 w 167"/>
                <a:gd name="T27" fmla="*/ 42 h 209"/>
                <a:gd name="T28" fmla="*/ 79 w 167"/>
                <a:gd name="T29" fmla="*/ 37 h 209"/>
                <a:gd name="T30" fmla="*/ 46 w 167"/>
                <a:gd name="T31" fmla="*/ 37 h 209"/>
                <a:gd name="T32" fmla="*/ 46 w 167"/>
                <a:gd name="T33" fmla="*/ 81 h 209"/>
                <a:gd name="T34" fmla="*/ 79 w 167"/>
                <a:gd name="T35" fmla="*/ 81 h 209"/>
                <a:gd name="T36" fmla="*/ 84 w 167"/>
                <a:gd name="T37" fmla="*/ 172 h 209"/>
                <a:gd name="T38" fmla="*/ 111 w 167"/>
                <a:gd name="T39" fmla="*/ 165 h 209"/>
                <a:gd name="T40" fmla="*/ 121 w 167"/>
                <a:gd name="T41" fmla="*/ 145 h 209"/>
                <a:gd name="T42" fmla="*/ 111 w 167"/>
                <a:gd name="T43" fmla="*/ 124 h 209"/>
                <a:gd name="T44" fmla="*/ 85 w 167"/>
                <a:gd name="T45" fmla="*/ 117 h 209"/>
                <a:gd name="T46" fmla="*/ 46 w 167"/>
                <a:gd name="T47" fmla="*/ 117 h 209"/>
                <a:gd name="T48" fmla="*/ 46 w 167"/>
                <a:gd name="T49" fmla="*/ 172 h 209"/>
                <a:gd name="T50" fmla="*/ 84 w 167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7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20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7" y="120"/>
                    <a:pt x="167" y="146"/>
                  </a:cubicBezTo>
                  <a:cubicBezTo>
                    <a:pt x="167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9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8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9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8" y="160"/>
                    <a:pt x="121" y="154"/>
                    <a:pt x="121" y="145"/>
                  </a:cubicBezTo>
                  <a:cubicBezTo>
                    <a:pt x="121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cxnSp>
        <p:nvCxnSpPr>
          <p:cNvPr id="73" name="Straight Connector 72"/>
          <p:cNvCxnSpPr/>
          <p:nvPr/>
        </p:nvCxnSpPr>
        <p:spPr bwMode="gray">
          <a:xfrm>
            <a:off x="1692854" y="6472543"/>
            <a:ext cx="0" cy="132461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 bwMode="gray">
          <a:xfrm>
            <a:off x="242214" y="426352"/>
            <a:ext cx="550971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2400" b="1" dirty="0">
                <a:solidFill>
                  <a:schemeClr val="bg2"/>
                </a:solidFill>
              </a:rPr>
              <a:t>—</a:t>
            </a:r>
            <a:endParaRPr lang="en-US" sz="2400" b="1" dirty="0" err="1">
              <a:solidFill>
                <a:schemeClr val="bg2"/>
              </a:solidFill>
            </a:endParaRPr>
          </a:p>
        </p:txBody>
      </p:sp>
      <p:pic>
        <p:nvPicPr>
          <p:cNvPr id="16" name="Picture 19"/>
          <p:cNvPicPr>
            <a:picLocks noChangeAspect="1" noChangeArrowheads="1"/>
          </p:cNvPicPr>
          <p:nvPr userDrawn="1"/>
        </p:nvPicPr>
        <p:blipFill>
          <a:blip r:embed="rId5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5664" y="6393976"/>
            <a:ext cx="507600" cy="1946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40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90" r:id="rId2"/>
    <p:sldLayoutId id="2147483655" r:id="rId3"/>
    <p:sldLayoutId id="2147483656" r:id="rId4"/>
    <p:sldLayoutId id="2147483657" r:id="rId5"/>
    <p:sldLayoutId id="2147483658" r:id="rId6"/>
    <p:sldLayoutId id="2147483653" r:id="rId7"/>
    <p:sldLayoutId id="2147483650" r:id="rId8"/>
    <p:sldLayoutId id="2147483691" r:id="rId9"/>
    <p:sldLayoutId id="2147483661" r:id="rId10"/>
    <p:sldLayoutId id="2147483696" r:id="rId11"/>
    <p:sldLayoutId id="2147483663" r:id="rId12"/>
    <p:sldLayoutId id="2147483662" r:id="rId13"/>
    <p:sldLayoutId id="2147483664" r:id="rId14"/>
    <p:sldLayoutId id="2147483692" r:id="rId15"/>
    <p:sldLayoutId id="2147483693" r:id="rId16"/>
    <p:sldLayoutId id="2147483665" r:id="rId17"/>
    <p:sldLayoutId id="2147483667" r:id="rId18"/>
    <p:sldLayoutId id="2147483668" r:id="rId19"/>
    <p:sldLayoutId id="2147483669" r:id="rId20"/>
    <p:sldLayoutId id="2147483670" r:id="rId21"/>
    <p:sldLayoutId id="2147483700" r:id="rId22"/>
    <p:sldLayoutId id="2147483659" r:id="rId23"/>
    <p:sldLayoutId id="2147483660" r:id="rId24"/>
    <p:sldLayoutId id="2147483694" r:id="rId25"/>
    <p:sldLayoutId id="2147483677" r:id="rId26"/>
    <p:sldLayoutId id="2147483679" r:id="rId27"/>
    <p:sldLayoutId id="2147483680" r:id="rId28"/>
    <p:sldLayoutId id="2147483666" r:id="rId29"/>
    <p:sldLayoutId id="2147483672" r:id="rId30"/>
    <p:sldLayoutId id="2147483673" r:id="rId31"/>
    <p:sldLayoutId id="2147483674" r:id="rId32"/>
    <p:sldLayoutId id="2147483675" r:id="rId33"/>
    <p:sldLayoutId id="2147483676" r:id="rId34"/>
    <p:sldLayoutId id="2147483701" r:id="rId35"/>
    <p:sldLayoutId id="2147483681" r:id="rId36"/>
    <p:sldLayoutId id="2147483682" r:id="rId37"/>
    <p:sldLayoutId id="2147483702" r:id="rId38"/>
    <p:sldLayoutId id="2147483703" r:id="rId39"/>
    <p:sldLayoutId id="2147483699" r:id="rId40"/>
    <p:sldLayoutId id="2147483695" r:id="rId41"/>
    <p:sldLayoutId id="2147483683" r:id="rId42"/>
    <p:sldLayoutId id="2147483684" r:id="rId43"/>
    <p:sldLayoutId id="2147483698" r:id="rId44"/>
    <p:sldLayoutId id="2147483697" r:id="rId45"/>
    <p:sldLayoutId id="2147483685" r:id="rId46"/>
    <p:sldLayoutId id="2147483686" r:id="rId47"/>
    <p:sldLayoutId id="2147483687" r:id="rId48"/>
    <p:sldLayoutId id="2147483688" r:id="rId49"/>
    <p:sldLayoutId id="2147483689" r:id="rId50"/>
    <p:sldLayoutId id="2147483705" r:id="rId51"/>
    <p:sldLayoutId id="2147483651" r:id="rId52"/>
    <p:sldLayoutId id="2147483652" r:id="rId53"/>
    <p:sldLayoutId id="2147483762" r:id="rId54"/>
    <p:sldLayoutId id="2147483763" r:id="rId55"/>
    <p:sldLayoutId id="2147483764" r:id="rId5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91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91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18" indent="-180018" algn="l" defTabSz="914491" rtl="0" eaLnBrk="1" latinLnBrk="0" hangingPunct="1">
        <a:spcBef>
          <a:spcPts val="600"/>
        </a:spcBef>
        <a:buFont typeface="ABBvoiceOffice" panose="020D0603020503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18" userDrawn="1">
          <p15:clr>
            <a:srgbClr val="F26B43"/>
          </p15:clr>
        </p15:guide>
        <p15:guide id="2" pos="7469" userDrawn="1">
          <p15:clr>
            <a:srgbClr val="F26B43"/>
          </p15:clr>
        </p15:guide>
        <p15:guide id="3" pos="212" userDrawn="1">
          <p15:clr>
            <a:srgbClr val="F26B43"/>
          </p15:clr>
        </p15:guide>
        <p15:guide id="4" orient="horz" pos="3726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24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0.jpe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emf"/><Relationship Id="rId11" Type="http://schemas.openxmlformats.org/officeDocument/2006/relationships/image" Target="../media/image54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0.jpe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7.jpe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6.jpeg"/><Relationship Id="rId11" Type="http://schemas.openxmlformats.org/officeDocument/2006/relationships/image" Target="../media/image60.tmp"/><Relationship Id="rId5" Type="http://schemas.openxmlformats.org/officeDocument/2006/relationships/image" Target="../media/image49.emf"/><Relationship Id="rId10" Type="http://schemas.openxmlformats.org/officeDocument/2006/relationships/image" Target="../media/image59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es.wikipedia.org/wiki/1926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0.jpeg"/><Relationship Id="rId12" Type="http://schemas.openxmlformats.org/officeDocument/2006/relationships/image" Target="../media/image70.png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9.emf"/><Relationship Id="rId11" Type="http://schemas.openxmlformats.org/officeDocument/2006/relationships/image" Target="../media/image69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68.tm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es.wikipedia.org/wiki/OSHA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9187568F-B38F-499F-ABA7-DF3150906999}"/>
              </a:ext>
            </a:extLst>
          </p:cNvPr>
          <p:cNvSpPr txBox="1">
            <a:spLocks/>
          </p:cNvSpPr>
          <p:nvPr/>
        </p:nvSpPr>
        <p:spPr bwMode="gray">
          <a:xfrm>
            <a:off x="340519" y="5000633"/>
            <a:ext cx="10112937" cy="22443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1588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88" indent="0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None/>
              <a:defRPr sz="10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88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8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8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88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88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8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88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Smart Power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E1F4C4EC-37CA-4351-A03C-FB0408757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519" y="5236289"/>
            <a:ext cx="10112148" cy="504001"/>
          </a:xfrm>
        </p:spPr>
        <p:txBody>
          <a:bodyPr/>
          <a:lstStyle/>
          <a:p>
            <a:r>
              <a:rPr lang="en-US" dirty="0"/>
              <a:t> </a:t>
            </a:r>
            <a:r>
              <a:rPr lang="es-MX" dirty="0"/>
              <a:t>Soluciones de Control bajo estándares NEMA</a:t>
            </a:r>
            <a:endParaRPr lang="de-DE" dirty="0"/>
          </a:p>
        </p:txBody>
      </p:sp>
      <p:sp>
        <p:nvSpPr>
          <p:cNvPr id="11" name="Untertitel 5">
            <a:extLst>
              <a:ext uri="{FF2B5EF4-FFF2-40B4-BE49-F238E27FC236}">
                <a16:creationId xmlns:a16="http://schemas.microsoft.com/office/drawing/2014/main" id="{0FF68687-5C4A-4903-AE19-3676DB9501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144" y="5762123"/>
            <a:ext cx="10112147" cy="360865"/>
          </a:xfrm>
        </p:spPr>
        <p:txBody>
          <a:bodyPr/>
          <a:lstStyle/>
          <a:p>
            <a:r>
              <a:rPr lang="en-US" dirty="0"/>
              <a:t>Juan Carlos Flores – ASM MS&amp;S</a:t>
            </a:r>
          </a:p>
        </p:txBody>
      </p:sp>
    </p:spTree>
    <p:extLst>
      <p:ext uri="{BB962C8B-B14F-4D97-AF65-F5344CB8AC3E}">
        <p14:creationId xmlns:p14="http://schemas.microsoft.com/office/powerpoint/2010/main" val="26740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E3525C-F33B-41E2-83E2-34D7ED46F6D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58CC3C-521F-4A1A-A29F-953E6C20FEA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n-US" dirty="0"/>
              <a:t> </a:t>
            </a:r>
            <a:r>
              <a:rPr lang="es-MX" dirty="0"/>
              <a:t>Soluciones de Control bajo Estándares NEMA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ABF93-AF33-4E2C-A3A9-4F7F9D0090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38E267-2CFA-4A05-BE51-F59368D0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080" y="692606"/>
            <a:ext cx="11520000" cy="396000"/>
          </a:xfrm>
        </p:spPr>
        <p:txBody>
          <a:bodyPr/>
          <a:lstStyle/>
          <a:p>
            <a:r>
              <a:rPr lang="de-DE" dirty="0"/>
              <a:t>¿Con que unidad de medida esta mas familiarizado, para dimensionar motores?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7C8452-EC31-4558-95DA-93B8B25F62F6}"/>
              </a:ext>
            </a:extLst>
          </p:cNvPr>
          <p:cNvCxnSpPr>
            <a:cxnSpLocks/>
          </p:cNvCxnSpPr>
          <p:nvPr/>
        </p:nvCxnSpPr>
        <p:spPr bwMode="gray">
          <a:xfrm>
            <a:off x="5903054" y="1628503"/>
            <a:ext cx="0" cy="393199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732781D0-2EBB-4818-8A95-D7E960530F78}"/>
              </a:ext>
            </a:extLst>
          </p:cNvPr>
          <p:cNvSpPr txBox="1">
            <a:spLocks/>
          </p:cNvSpPr>
          <p:nvPr/>
        </p:nvSpPr>
        <p:spPr>
          <a:xfrm>
            <a:off x="674539" y="1413747"/>
            <a:ext cx="4663816" cy="1474046"/>
          </a:xfrm>
          <a:prstGeom prst="rect">
            <a:avLst/>
          </a:prstGeom>
        </p:spPr>
        <p:txBody>
          <a:bodyPr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just">
              <a:buNone/>
            </a:pPr>
            <a:r>
              <a:rPr lang="es-MX" sz="9600" b="1" dirty="0">
                <a:solidFill>
                  <a:srgbClr val="FF0000"/>
                </a:solidFill>
              </a:rPr>
              <a:t>HP o CP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D9EDA9-FD89-4F48-BDCC-49E7CC2CE235}"/>
              </a:ext>
            </a:extLst>
          </p:cNvPr>
          <p:cNvSpPr/>
          <p:nvPr/>
        </p:nvSpPr>
        <p:spPr>
          <a:xfrm>
            <a:off x="7594662" y="1413747"/>
            <a:ext cx="189186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indent="0" algn="just">
              <a:buNone/>
            </a:pPr>
            <a:r>
              <a:rPr lang="es-MX" sz="9600" b="1" dirty="0">
                <a:solidFill>
                  <a:srgbClr val="FF0000"/>
                </a:solidFill>
              </a:rPr>
              <a:t>kW</a:t>
            </a:r>
          </a:p>
        </p:txBody>
      </p:sp>
    </p:spTree>
    <p:extLst>
      <p:ext uri="{BB962C8B-B14F-4D97-AF65-F5344CB8AC3E}">
        <p14:creationId xmlns:p14="http://schemas.microsoft.com/office/powerpoint/2010/main" val="105738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74F7790D-6B78-FA4E-A8F2-DC82528083E1}"/>
              </a:ext>
            </a:extLst>
          </p:cNvPr>
          <p:cNvSpPr txBox="1">
            <a:spLocks/>
          </p:cNvSpPr>
          <p:nvPr/>
        </p:nvSpPr>
        <p:spPr bwMode="gray">
          <a:xfrm>
            <a:off x="870388" y="1342735"/>
            <a:ext cx="8282001" cy="146161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s-MX" sz="60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BBvoice"/>
                <a:ea typeface="ABBvoice"/>
                <a:cs typeface="ABBvoice"/>
              </a:rPr>
              <a:t>Portafolio de Productos NEMA</a:t>
            </a:r>
          </a:p>
          <a:p>
            <a:pPr lvl="0">
              <a:defRPr/>
            </a:pPr>
            <a:r>
              <a:rPr kumimoji="0" lang="es-MX" sz="60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BBvoice"/>
                <a:ea typeface="ABBvoice"/>
                <a:cs typeface="ABBvoice"/>
              </a:rPr>
              <a:t>ABB</a:t>
            </a:r>
          </a:p>
        </p:txBody>
      </p:sp>
    </p:spTree>
    <p:extLst>
      <p:ext uri="{BB962C8B-B14F-4D97-AF65-F5344CB8AC3E}">
        <p14:creationId xmlns:p14="http://schemas.microsoft.com/office/powerpoint/2010/main" val="27600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74F7790D-6B78-FA4E-A8F2-DC82528083E1}"/>
              </a:ext>
            </a:extLst>
          </p:cNvPr>
          <p:cNvSpPr txBox="1">
            <a:spLocks/>
          </p:cNvSpPr>
          <p:nvPr/>
        </p:nvSpPr>
        <p:spPr bwMode="gray">
          <a:xfrm>
            <a:off x="1952568" y="2341024"/>
            <a:ext cx="7430423" cy="146161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s-MX" sz="60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BBvoice"/>
                <a:ea typeface="ABBvoice"/>
                <a:cs typeface="ABBvoice"/>
              </a:rPr>
              <a:t>Desconectadores de Seguridad</a:t>
            </a:r>
          </a:p>
        </p:txBody>
      </p:sp>
    </p:spTree>
    <p:extLst>
      <p:ext uri="{BB962C8B-B14F-4D97-AF65-F5344CB8AC3E}">
        <p14:creationId xmlns:p14="http://schemas.microsoft.com/office/powerpoint/2010/main" val="176503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D4ACB80E-173B-4CC5-AAE1-96CF09F6C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275" y="-9184"/>
            <a:ext cx="11521282" cy="504000"/>
          </a:xfrm>
        </p:spPr>
        <p:txBody>
          <a:bodyPr/>
          <a:lstStyle/>
          <a:p>
            <a:r>
              <a:rPr lang="es-MX" sz="2400" dirty="0"/>
              <a:t>¿Dónde se usan los desconectadores de seguridad?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DC3C89-FF4C-47F2-AB77-68D8C252500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702050" y="6297613"/>
            <a:ext cx="8489950" cy="501650"/>
          </a:xfrm>
        </p:spPr>
        <p:txBody>
          <a:bodyPr/>
          <a:lstStyle/>
          <a:p>
            <a:pPr lvl="8"/>
            <a:endParaRPr lang="es-MX" dirty="0"/>
          </a:p>
          <a:p>
            <a:pPr lvl="8"/>
            <a:r>
              <a:rPr lang="es-MX" dirty="0"/>
              <a:t>Soluciones de Control Bajo Estándares NEMA</a:t>
            </a:r>
            <a:endParaRPr lang="en-US" dirty="0"/>
          </a:p>
          <a:p>
            <a:pPr lvl="8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E26900-D45A-4EC5-A92E-32A3F4854C9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607343" y="6483707"/>
            <a:ext cx="1163638" cy="117475"/>
          </a:xfrm>
        </p:spPr>
        <p:txBody>
          <a:bodyPr/>
          <a:lstStyle/>
          <a:p>
            <a:fld id="{00C3FEDD-2DA3-4289-9B1F-96211D1B5114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4DA7FFE-F0C1-450B-834A-37713E17BC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65533" y="6481051"/>
            <a:ext cx="676275" cy="119062"/>
          </a:xfr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613778C8-71CF-48F0-9CB9-CB42B11B67B6}"/>
              </a:ext>
            </a:extLst>
          </p:cNvPr>
          <p:cNvSpPr txBox="1">
            <a:spLocks/>
          </p:cNvSpPr>
          <p:nvPr/>
        </p:nvSpPr>
        <p:spPr>
          <a:xfrm>
            <a:off x="465534" y="4163357"/>
            <a:ext cx="4663816" cy="1474046"/>
          </a:xfrm>
          <a:prstGeom prst="rect">
            <a:avLst/>
          </a:prstGeom>
        </p:spPr>
        <p:txBody>
          <a:bodyPr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just">
              <a:buNone/>
            </a:pPr>
            <a:r>
              <a:rPr lang="es-MX" sz="1800" dirty="0"/>
              <a:t>Cuando el motor no esta a la vista del controlador, deberá usarse un medio de desconexión para dicho motor o maquina que se esta alimentando. </a:t>
            </a:r>
          </a:p>
        </p:txBody>
      </p:sp>
      <p:sp>
        <p:nvSpPr>
          <p:cNvPr id="15" name="Subtitle 13">
            <a:extLst>
              <a:ext uri="{FF2B5EF4-FFF2-40B4-BE49-F238E27FC236}">
                <a16:creationId xmlns:a16="http://schemas.microsoft.com/office/drawing/2014/main" id="{DFD9B626-9FF6-49D2-A92A-98706D67FBC4}"/>
              </a:ext>
            </a:extLst>
          </p:cNvPr>
          <p:cNvSpPr txBox="1">
            <a:spLocks/>
          </p:cNvSpPr>
          <p:nvPr/>
        </p:nvSpPr>
        <p:spPr>
          <a:xfrm>
            <a:off x="332368" y="790280"/>
            <a:ext cx="11520896" cy="504000"/>
          </a:xfrm>
          <a:prstGeom prst="rect">
            <a:avLst/>
          </a:prstGeom>
        </p:spPr>
        <p:txBody>
          <a:bodyPr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dirty="0"/>
              <a:t>En aplicaciones con motores de acuerdo a NEC  &amp; NOM-001.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3F3E0D-0884-4A96-BD0A-1D4C949AD21C}"/>
              </a:ext>
            </a:extLst>
          </p:cNvPr>
          <p:cNvCxnSpPr>
            <a:cxnSpLocks/>
          </p:cNvCxnSpPr>
          <p:nvPr/>
        </p:nvCxnSpPr>
        <p:spPr bwMode="gray">
          <a:xfrm>
            <a:off x="5584272" y="1545842"/>
            <a:ext cx="0" cy="43688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25D415A-BE58-463A-B73C-AF4ED63D6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70" y="1545842"/>
            <a:ext cx="3877299" cy="23659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B64705-32B8-446B-83F4-9CFEF4176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537" y="1545842"/>
            <a:ext cx="4475479" cy="2365952"/>
          </a:xfrm>
          <a:prstGeom prst="rect">
            <a:avLst/>
          </a:prstGeom>
        </p:spPr>
      </p:pic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98AE4511-26A8-423F-A8AD-9109D608CC4B}"/>
              </a:ext>
            </a:extLst>
          </p:cNvPr>
          <p:cNvSpPr txBox="1">
            <a:spLocks/>
          </p:cNvSpPr>
          <p:nvPr/>
        </p:nvSpPr>
        <p:spPr>
          <a:xfrm>
            <a:off x="5965072" y="4062989"/>
            <a:ext cx="5204407" cy="2795011"/>
          </a:xfrm>
          <a:prstGeom prst="rect">
            <a:avLst/>
          </a:prstGeom>
        </p:spPr>
        <p:txBody>
          <a:bodyPr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indent="0" algn="just">
              <a:buNone/>
            </a:pPr>
            <a:r>
              <a:rPr lang="es-MX" sz="1800" dirty="0"/>
              <a:t>Cuando el motor esta a la vista del controlador, podrá usarse el medio de desconexión de controlador. </a:t>
            </a:r>
          </a:p>
        </p:txBody>
      </p:sp>
    </p:spTree>
    <p:extLst>
      <p:ext uri="{BB962C8B-B14F-4D97-AF65-F5344CB8AC3E}">
        <p14:creationId xmlns:p14="http://schemas.microsoft.com/office/powerpoint/2010/main" val="28285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D4ACB80E-173B-4CC5-AAE1-96CF09F6C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275" y="-9184"/>
            <a:ext cx="11521282" cy="504000"/>
          </a:xfrm>
        </p:spPr>
        <p:txBody>
          <a:bodyPr/>
          <a:lstStyle/>
          <a:p>
            <a:r>
              <a:rPr lang="es-MX" sz="2400" dirty="0"/>
              <a:t>Desconectadores para Aplicaciones Generales.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DC3C89-FF4C-47F2-AB77-68D8C252500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702050" y="6297613"/>
            <a:ext cx="8489950" cy="501650"/>
          </a:xfrm>
        </p:spPr>
        <p:txBody>
          <a:bodyPr/>
          <a:lstStyle/>
          <a:p>
            <a:pPr lvl="8"/>
            <a:endParaRPr lang="es-MX" dirty="0"/>
          </a:p>
          <a:p>
            <a:pPr lvl="8"/>
            <a:r>
              <a:rPr lang="es-MX" dirty="0"/>
              <a:t>Soluciones de Control Bajo Estándares NEMA</a:t>
            </a:r>
            <a:endParaRPr lang="en-US" dirty="0"/>
          </a:p>
          <a:p>
            <a:pPr lvl="8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E26900-D45A-4EC5-A92E-32A3F4854C9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607343" y="6483707"/>
            <a:ext cx="1163638" cy="117475"/>
          </a:xfrm>
        </p:spPr>
        <p:txBody>
          <a:bodyPr/>
          <a:lstStyle/>
          <a:p>
            <a:fld id="{00C3FEDD-2DA3-4289-9B1F-96211D1B5114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4DA7FFE-F0C1-450B-834A-37713E17BC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65533" y="6481051"/>
            <a:ext cx="676275" cy="119062"/>
          </a:xfr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613778C8-71CF-48F0-9CB9-CB42B11B67B6}"/>
              </a:ext>
            </a:extLst>
          </p:cNvPr>
          <p:cNvSpPr txBox="1">
            <a:spLocks/>
          </p:cNvSpPr>
          <p:nvPr/>
        </p:nvSpPr>
        <p:spPr>
          <a:xfrm>
            <a:off x="465533" y="1512930"/>
            <a:ext cx="4314239" cy="3594475"/>
          </a:xfrm>
          <a:prstGeom prst="rect">
            <a:avLst/>
          </a:prstGeom>
        </p:spPr>
        <p:txBody>
          <a:bodyPr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es-MX" sz="1800" dirty="0"/>
              <a:t>Rango de corriente: 30-600A.</a:t>
            </a:r>
          </a:p>
          <a:p>
            <a:pPr marL="285750" indent="-285750">
              <a:buFontTx/>
              <a:buChar char="-"/>
            </a:pPr>
            <a:r>
              <a:rPr lang="es-MX" sz="1800" dirty="0"/>
              <a:t>Voltaje de operación: 240Vac, 250Vdc.</a:t>
            </a:r>
          </a:p>
          <a:p>
            <a:pPr marL="285750" indent="-285750">
              <a:buFontTx/>
              <a:buChar char="-"/>
            </a:pPr>
            <a:r>
              <a:rPr lang="es-MX" sz="1800" dirty="0"/>
              <a:t>Disponible con o sin fusibles.</a:t>
            </a:r>
          </a:p>
          <a:p>
            <a:pPr marL="285750" indent="-285750">
              <a:buFontTx/>
              <a:buChar char="-"/>
            </a:pPr>
            <a:r>
              <a:rPr lang="es-MX" sz="1800" dirty="0"/>
              <a:t>Encerramientos disponibles: </a:t>
            </a:r>
          </a:p>
          <a:p>
            <a:pPr marL="645786" lvl="2" indent="-285750">
              <a:buFont typeface="ABBvoice" panose="020D0603020503020204" pitchFamily="34" charset="0"/>
              <a:buChar char="−"/>
            </a:pPr>
            <a:r>
              <a:rPr lang="es-MX" sz="1800" dirty="0"/>
              <a:t>NEMA Tipo 1 (Interior).</a:t>
            </a:r>
          </a:p>
          <a:p>
            <a:pPr marL="645786" lvl="2" indent="-285750">
              <a:buFont typeface="ABBvoice" panose="020D0603020503020204" pitchFamily="34" charset="0"/>
              <a:buChar char="−"/>
            </a:pPr>
            <a:r>
              <a:rPr lang="es-MX" sz="1800" dirty="0"/>
              <a:t>NEMA Tipo 3R (Exterior).</a:t>
            </a:r>
          </a:p>
          <a:p>
            <a:pPr marL="285750" indent="-285750">
              <a:buFontTx/>
              <a:buChar char="-"/>
            </a:pPr>
            <a:r>
              <a:rPr lang="es-MX" sz="1800" dirty="0"/>
              <a:t>SCCR: 10 </a:t>
            </a:r>
            <a:r>
              <a:rPr lang="es-MX" sz="1800" dirty="0" err="1"/>
              <a:t>kA</a:t>
            </a:r>
            <a:r>
              <a:rPr lang="es-MX" sz="1800" dirty="0"/>
              <a:t> RMS  / Hasta 100 </a:t>
            </a:r>
            <a:r>
              <a:rPr lang="es-MX" sz="1800" dirty="0" err="1"/>
              <a:t>kA</a:t>
            </a:r>
            <a:r>
              <a:rPr lang="es-MX" sz="1800" dirty="0"/>
              <a:t> con fusibles Clase R  en rango de 30 a 200A.</a:t>
            </a:r>
          </a:p>
          <a:p>
            <a:pPr marL="285750" indent="-285750">
              <a:buFontTx/>
              <a:buChar char="-"/>
            </a:pPr>
            <a:endParaRPr lang="es-MX" sz="1800" dirty="0"/>
          </a:p>
          <a:p>
            <a:pPr lvl="2" indent="0">
              <a:buNone/>
            </a:pPr>
            <a:endParaRPr lang="es-MX" sz="1800" dirty="0"/>
          </a:p>
          <a:p>
            <a:pPr lvl="2" indent="0">
              <a:buNone/>
            </a:pPr>
            <a:endParaRPr lang="es-MX" sz="1800" dirty="0"/>
          </a:p>
        </p:txBody>
      </p:sp>
      <p:sp>
        <p:nvSpPr>
          <p:cNvPr id="15" name="Subtitle 13">
            <a:extLst>
              <a:ext uri="{FF2B5EF4-FFF2-40B4-BE49-F238E27FC236}">
                <a16:creationId xmlns:a16="http://schemas.microsoft.com/office/drawing/2014/main" id="{DFD9B626-9FF6-49D2-A92A-98706D67FBC4}"/>
              </a:ext>
            </a:extLst>
          </p:cNvPr>
          <p:cNvSpPr txBox="1">
            <a:spLocks/>
          </p:cNvSpPr>
          <p:nvPr/>
        </p:nvSpPr>
        <p:spPr>
          <a:xfrm>
            <a:off x="332368" y="790280"/>
            <a:ext cx="11520896" cy="504000"/>
          </a:xfrm>
          <a:prstGeom prst="rect">
            <a:avLst/>
          </a:prstGeom>
        </p:spPr>
        <p:txBody>
          <a:bodyPr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dirty="0"/>
              <a:t> Para uso residencial y comercial.</a:t>
            </a:r>
          </a:p>
        </p:txBody>
      </p:sp>
      <p:pic>
        <p:nvPicPr>
          <p:cNvPr id="17" name="Content Placeholder 17">
            <a:extLst>
              <a:ext uri="{FF2B5EF4-FFF2-40B4-BE49-F238E27FC236}">
                <a16:creationId xmlns:a16="http://schemas.microsoft.com/office/drawing/2014/main" id="{2BF39DE5-EFF6-4594-B120-2F957D299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4" y="1512930"/>
            <a:ext cx="5125890" cy="38758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3F3E0D-0884-4A96-BD0A-1D4C949AD21C}"/>
              </a:ext>
            </a:extLst>
          </p:cNvPr>
          <p:cNvCxnSpPr>
            <a:cxnSpLocks/>
          </p:cNvCxnSpPr>
          <p:nvPr/>
        </p:nvCxnSpPr>
        <p:spPr bwMode="gray">
          <a:xfrm>
            <a:off x="6096000" y="1520248"/>
            <a:ext cx="0" cy="43688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89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D4ACB80E-173B-4CC5-AAE1-96CF09F6C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275" y="-9184"/>
            <a:ext cx="11521282" cy="504000"/>
          </a:xfrm>
        </p:spPr>
        <p:txBody>
          <a:bodyPr/>
          <a:lstStyle/>
          <a:p>
            <a:r>
              <a:rPr lang="es-MX" sz="2400" dirty="0"/>
              <a:t>Desconectadores de Tipo Industrial. 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C852BFCF-D999-45E5-8DB1-961029D8E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359" y="938771"/>
            <a:ext cx="9739819" cy="360865"/>
          </a:xfrm>
        </p:spPr>
        <p:txBody>
          <a:bodyPr/>
          <a:lstStyle/>
          <a:p>
            <a:r>
              <a:rPr lang="es-MX" dirty="0"/>
              <a:t>Para aplicaciones industriales y comerciales.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DC3C89-FF4C-47F2-AB77-68D8C252500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702050" y="6297613"/>
            <a:ext cx="8489950" cy="501650"/>
          </a:xfrm>
        </p:spPr>
        <p:txBody>
          <a:bodyPr/>
          <a:lstStyle/>
          <a:p>
            <a:pPr lvl="8"/>
            <a:endParaRPr lang="es-MX" dirty="0"/>
          </a:p>
          <a:p>
            <a:pPr lvl="8"/>
            <a:r>
              <a:rPr lang="es-MX" dirty="0"/>
              <a:t>Soluciones de Control Bajo Estándares NEMA</a:t>
            </a:r>
            <a:endParaRPr lang="en-US" dirty="0"/>
          </a:p>
          <a:p>
            <a:pPr lvl="8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E26900-D45A-4EC5-A92E-32A3F4854C9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408923" y="6493037"/>
            <a:ext cx="1163638" cy="117475"/>
          </a:xfrm>
        </p:spPr>
        <p:txBody>
          <a:bodyPr/>
          <a:lstStyle/>
          <a:p>
            <a:fld id="{00C3FEDD-2DA3-4289-9B1F-96211D1B5114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4DA7FFE-F0C1-450B-834A-37713E17BC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38137" y="6488113"/>
            <a:ext cx="676275" cy="119062"/>
          </a:xfr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4C444C8-D39B-46F6-9041-212F81ED86FA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35359" y="1705811"/>
            <a:ext cx="5091696" cy="3594100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s-MX" sz="1800" dirty="0"/>
              <a:t>Rango de corriente: 30-1200A.</a:t>
            </a:r>
          </a:p>
          <a:p>
            <a:pPr marL="285750" indent="-285750">
              <a:buFontTx/>
              <a:buChar char="-"/>
            </a:pPr>
            <a:r>
              <a:rPr lang="es-MX" sz="1800" dirty="0"/>
              <a:t>Voltaje de Operación: 600Vac, 600 </a:t>
            </a:r>
            <a:r>
              <a:rPr lang="es-MX" sz="1800" dirty="0" err="1"/>
              <a:t>Vdc</a:t>
            </a:r>
            <a:endParaRPr lang="es-MX" sz="1800" dirty="0"/>
          </a:p>
          <a:p>
            <a:pPr marL="285750" indent="-285750">
              <a:buFontTx/>
              <a:buChar char="-"/>
            </a:pPr>
            <a:r>
              <a:rPr lang="es-MX" sz="1800" dirty="0"/>
              <a:t>Disponible con o sin fusibles.</a:t>
            </a:r>
          </a:p>
          <a:p>
            <a:pPr marL="285750" indent="-285750">
              <a:buFontTx/>
              <a:buChar char="-"/>
            </a:pPr>
            <a:r>
              <a:rPr lang="es-MX" sz="1800" dirty="0"/>
              <a:t>Encerramientos disponibles: </a:t>
            </a:r>
          </a:p>
          <a:p>
            <a:pPr marL="645786" lvl="2" indent="-285750">
              <a:buFont typeface="ABBvoice" panose="020D0603020503020204" pitchFamily="34" charset="0"/>
              <a:buChar char="−"/>
            </a:pPr>
            <a:r>
              <a:rPr lang="es-MX" sz="1800" dirty="0"/>
              <a:t>NEMA Tipo 5/12 (Resistente a Goteo y polvo).</a:t>
            </a:r>
          </a:p>
          <a:p>
            <a:pPr marL="645786" lvl="2" indent="-285750">
              <a:buFont typeface="ABBvoice" panose="020D0603020503020204" pitchFamily="34" charset="0"/>
              <a:buChar char="−"/>
            </a:pPr>
            <a:r>
              <a:rPr lang="es-MX" sz="1800" dirty="0"/>
              <a:t>NEMA Tipo 3R (Uso Exterior)</a:t>
            </a:r>
          </a:p>
          <a:p>
            <a:pPr marL="645786" lvl="2" indent="-285750">
              <a:buFont typeface="ABBvoice" panose="020D0603020503020204" pitchFamily="34" charset="0"/>
              <a:buChar char="−"/>
            </a:pPr>
            <a:r>
              <a:rPr lang="es-MX" sz="1800" dirty="0"/>
              <a:t>NEMA Tipo 4/4X (Resistente al polvo, agua y corrosión).</a:t>
            </a:r>
          </a:p>
          <a:p>
            <a:pPr marL="285750" indent="-285750">
              <a:buFontTx/>
              <a:buChar char="-"/>
            </a:pPr>
            <a:r>
              <a:rPr lang="es-MX" sz="1800" dirty="0"/>
              <a:t>Hasta SCCR: 200 </a:t>
            </a:r>
            <a:r>
              <a:rPr lang="es-MX" sz="1800" dirty="0" err="1"/>
              <a:t>kA</a:t>
            </a:r>
            <a:r>
              <a:rPr lang="es-MX" sz="1800" dirty="0"/>
              <a:t> con fusibles clase R o J.</a:t>
            </a:r>
          </a:p>
          <a:p>
            <a:endParaRPr lang="es-MX" sz="18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70C457B-568E-4E3F-9072-0DAE1E466D12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6384022" y="1636015"/>
            <a:ext cx="5188174" cy="373369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6BA39A-2CC6-40D5-9CFA-05B7692E3EB9}"/>
              </a:ext>
            </a:extLst>
          </p:cNvPr>
          <p:cNvCxnSpPr>
            <a:cxnSpLocks/>
          </p:cNvCxnSpPr>
          <p:nvPr/>
        </p:nvCxnSpPr>
        <p:spPr bwMode="gray">
          <a:xfrm>
            <a:off x="6096000" y="1520248"/>
            <a:ext cx="0" cy="43688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41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D4ACB80E-173B-4CC5-AAE1-96CF09F6C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275" y="-9184"/>
            <a:ext cx="11521282" cy="504000"/>
          </a:xfrm>
        </p:spPr>
        <p:txBody>
          <a:bodyPr/>
          <a:lstStyle/>
          <a:p>
            <a:r>
              <a:rPr lang="es-MX" sz="2400" dirty="0"/>
              <a:t>Desconectadores de Trabajo Pesado. 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C852BFCF-D999-45E5-8DB1-961029D8E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359" y="810337"/>
            <a:ext cx="9739819" cy="360865"/>
          </a:xfrm>
        </p:spPr>
        <p:txBody>
          <a:bodyPr/>
          <a:lstStyle/>
          <a:p>
            <a:r>
              <a:rPr lang="es-MX" dirty="0"/>
              <a:t>Para aplicaciones de trabajo pesado, como: molinos, fundición e industria pesada.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DC3C89-FF4C-47F2-AB77-68D8C252500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702050" y="6297613"/>
            <a:ext cx="8489950" cy="501650"/>
          </a:xfrm>
        </p:spPr>
        <p:txBody>
          <a:bodyPr/>
          <a:lstStyle/>
          <a:p>
            <a:pPr lvl="8"/>
            <a:endParaRPr lang="es-MX" dirty="0"/>
          </a:p>
          <a:p>
            <a:pPr lvl="8"/>
            <a:r>
              <a:rPr lang="es-MX" dirty="0"/>
              <a:t>Soluciones de Control Bajo Estándares NEMA</a:t>
            </a:r>
            <a:endParaRPr lang="en-US" dirty="0"/>
          </a:p>
          <a:p>
            <a:pPr lvl="8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E26900-D45A-4EC5-A92E-32A3F4854C9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866122" y="6483707"/>
            <a:ext cx="1163638" cy="117475"/>
          </a:xfrm>
        </p:spPr>
        <p:txBody>
          <a:bodyPr/>
          <a:lstStyle/>
          <a:p>
            <a:fld id="{00C3FEDD-2DA3-4289-9B1F-96211D1B5114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4DA7FFE-F0C1-450B-834A-37713E17BC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35359" y="6466796"/>
            <a:ext cx="676275" cy="119062"/>
          </a:xfrm>
        </p:spPr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4C444C8-D39B-46F6-9041-212F81ED86FA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35358" y="1512929"/>
            <a:ext cx="5234931" cy="4384531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s-MX" sz="1800" dirty="0"/>
              <a:t>Rango de corriente: 30-1200A.</a:t>
            </a:r>
          </a:p>
          <a:p>
            <a:pPr marL="285750" indent="-285750">
              <a:buFontTx/>
              <a:buChar char="-"/>
            </a:pPr>
            <a:r>
              <a:rPr lang="es-MX" sz="1800" dirty="0"/>
              <a:t>Voltaje de Operación: 600Vac, 600Vdc.</a:t>
            </a:r>
          </a:p>
          <a:p>
            <a:pPr marL="285750" indent="-285750">
              <a:buFontTx/>
              <a:buChar char="-"/>
            </a:pPr>
            <a:r>
              <a:rPr lang="es-MX" sz="1800" dirty="0"/>
              <a:t>Disponible con o sin fusibles.</a:t>
            </a:r>
          </a:p>
          <a:p>
            <a:pPr marL="285750" indent="-285750">
              <a:buFontTx/>
              <a:buChar char="-"/>
            </a:pPr>
            <a:r>
              <a:rPr lang="es-MX" sz="1800" dirty="0"/>
              <a:t>Encerramientos disponibles: </a:t>
            </a:r>
          </a:p>
          <a:p>
            <a:pPr marL="645786" lvl="2" indent="-285750">
              <a:buFont typeface="ABBvoice" panose="020D0603020503020204" pitchFamily="34" charset="0"/>
              <a:buChar char="−"/>
            </a:pPr>
            <a:r>
              <a:rPr lang="es-MX" sz="1800" dirty="0"/>
              <a:t>NEMA Tipo 12 (Resistente a Goteo y polvo).</a:t>
            </a:r>
          </a:p>
          <a:p>
            <a:pPr marL="645786" lvl="2" indent="-285750">
              <a:buFont typeface="ABBvoice" panose="020D0603020503020204" pitchFamily="34" charset="0"/>
              <a:buChar char="−"/>
            </a:pPr>
            <a:r>
              <a:rPr lang="es-MX" sz="1800" dirty="0"/>
              <a:t>NEMA Tipo 4/4X (Resistente al polvo, agua y corrosión).</a:t>
            </a:r>
          </a:p>
          <a:p>
            <a:pPr marL="285750" lvl="2" indent="-285750">
              <a:buFontTx/>
              <a:buChar char="-"/>
            </a:pPr>
            <a:r>
              <a:rPr lang="es-MX" sz="1800" dirty="0"/>
              <a:t>Hasta 200 </a:t>
            </a:r>
            <a:r>
              <a:rPr lang="es-MX" sz="1800" dirty="0" err="1"/>
              <a:t>kA</a:t>
            </a:r>
            <a:r>
              <a:rPr lang="es-MX" sz="1800" dirty="0"/>
              <a:t>, con fusibles clase R o J (30-600A) y hasta 100 </a:t>
            </a:r>
            <a:r>
              <a:rPr lang="es-MX" sz="1800" dirty="0" err="1"/>
              <a:t>kA</a:t>
            </a:r>
            <a:r>
              <a:rPr lang="es-MX" sz="1800" dirty="0"/>
              <a:t> con fusibles Clase L (800-1200 A).</a:t>
            </a:r>
          </a:p>
          <a:p>
            <a:pPr marL="0" lvl="2" indent="0">
              <a:buNone/>
            </a:pPr>
            <a:endParaRPr lang="es-MX" sz="1800" dirty="0"/>
          </a:p>
          <a:p>
            <a:pPr marL="0" lvl="2" indent="0">
              <a:buNone/>
            </a:pPr>
            <a:endParaRPr lang="es-MX" sz="1800" dirty="0"/>
          </a:p>
        </p:txBody>
      </p:sp>
      <p:pic>
        <p:nvPicPr>
          <p:cNvPr id="9" name="Content Placeholder 16">
            <a:extLst>
              <a:ext uri="{FF2B5EF4-FFF2-40B4-BE49-F238E27FC236}">
                <a16:creationId xmlns:a16="http://schemas.microsoft.com/office/drawing/2014/main" id="{0EFEB58A-326E-418B-92D4-4D95FC1C6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916" y="1938960"/>
            <a:ext cx="5359757" cy="359089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83B294-8843-44E4-8154-8870B0F77CCD}"/>
              </a:ext>
            </a:extLst>
          </p:cNvPr>
          <p:cNvCxnSpPr>
            <a:cxnSpLocks/>
          </p:cNvCxnSpPr>
          <p:nvPr/>
        </p:nvCxnSpPr>
        <p:spPr bwMode="gray">
          <a:xfrm>
            <a:off x="6096000" y="1427969"/>
            <a:ext cx="0" cy="43688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46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D4ACB80E-173B-4CC5-AAE1-96CF09F6C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275" y="-9184"/>
            <a:ext cx="11521282" cy="504000"/>
          </a:xfrm>
        </p:spPr>
        <p:txBody>
          <a:bodyPr/>
          <a:lstStyle/>
          <a:p>
            <a:r>
              <a:rPr lang="es-MX" sz="2400" dirty="0"/>
              <a:t>Desconectadores de Doble Tiro. 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C852BFCF-D999-45E5-8DB1-961029D8E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359" y="956685"/>
            <a:ext cx="9739819" cy="360865"/>
          </a:xfrm>
        </p:spPr>
        <p:txBody>
          <a:bodyPr/>
          <a:lstStyle/>
          <a:p>
            <a:r>
              <a:rPr lang="es-MX" dirty="0"/>
              <a:t>Para alimentar una misma carga de dos fuentes diferentes.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DC3C89-FF4C-47F2-AB77-68D8C252500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702050" y="6238875"/>
            <a:ext cx="8489950" cy="501650"/>
          </a:xfrm>
        </p:spPr>
        <p:txBody>
          <a:bodyPr/>
          <a:lstStyle/>
          <a:p>
            <a:pPr lvl="8"/>
            <a:endParaRPr lang="es-MX" dirty="0"/>
          </a:p>
          <a:p>
            <a:pPr lvl="8"/>
            <a:r>
              <a:rPr lang="es-MX" dirty="0"/>
              <a:t>Soluciones de Control Bajo Estándares NEMA</a:t>
            </a:r>
            <a:endParaRPr lang="en-US" dirty="0"/>
          </a:p>
          <a:p>
            <a:pPr lvl="8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E26900-D45A-4EC5-A92E-32A3F4854C9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428618" y="6430963"/>
            <a:ext cx="1163638" cy="117475"/>
          </a:xfrm>
        </p:spPr>
        <p:txBody>
          <a:bodyPr/>
          <a:lstStyle/>
          <a:p>
            <a:fld id="{00C3FEDD-2DA3-4289-9B1F-96211D1B5114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4DA7FFE-F0C1-450B-834A-37713E17BC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444980" y="6430963"/>
            <a:ext cx="676275" cy="119062"/>
          </a:xfr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4C444C8-D39B-46F6-9041-212F81ED86FA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43748" y="1843567"/>
            <a:ext cx="5091696" cy="3594100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s-MX" sz="1800" dirty="0"/>
              <a:t>Rango de corriente: 30-1200A.</a:t>
            </a:r>
          </a:p>
          <a:p>
            <a:pPr marL="285750" indent="-285750">
              <a:buFontTx/>
              <a:buChar char="-"/>
            </a:pPr>
            <a:r>
              <a:rPr lang="es-MX" sz="1800" dirty="0"/>
              <a:t>Voltaje de Operación: 600Vac, 600Vdc.</a:t>
            </a:r>
          </a:p>
          <a:p>
            <a:pPr marL="285750" indent="-285750">
              <a:buFontTx/>
              <a:buChar char="-"/>
            </a:pPr>
            <a:r>
              <a:rPr lang="es-MX" sz="1800" dirty="0"/>
              <a:t>Disponible con o sin fusibles.</a:t>
            </a:r>
          </a:p>
          <a:p>
            <a:pPr marL="285750" indent="-285750">
              <a:buFontTx/>
              <a:buChar char="-"/>
            </a:pPr>
            <a:r>
              <a:rPr lang="es-MX" sz="1800" dirty="0"/>
              <a:t>Encerramientos disponibles: </a:t>
            </a:r>
          </a:p>
          <a:p>
            <a:pPr marL="645786" lvl="2" indent="-285750">
              <a:buFont typeface="ABBvoice" panose="020D0603020503020204" pitchFamily="34" charset="0"/>
              <a:buChar char="−"/>
            </a:pPr>
            <a:r>
              <a:rPr lang="es-MX" sz="1800" dirty="0"/>
              <a:t>NEMA Tipo 1 (Interior)</a:t>
            </a:r>
          </a:p>
          <a:p>
            <a:pPr marL="645786" lvl="2" indent="-285750">
              <a:buFont typeface="ABBvoice" panose="020D0603020503020204" pitchFamily="34" charset="0"/>
              <a:buChar char="−"/>
            </a:pPr>
            <a:r>
              <a:rPr lang="es-MX" sz="1800" dirty="0"/>
              <a:t>NEMA Tipo 3R (Exterior)</a:t>
            </a:r>
          </a:p>
          <a:p>
            <a:pPr marL="645786" lvl="2" indent="-285750">
              <a:buFont typeface="ABBvoice" panose="020D0603020503020204" pitchFamily="34" charset="0"/>
              <a:buChar char="−"/>
            </a:pPr>
            <a:r>
              <a:rPr lang="es-MX" sz="1800" dirty="0"/>
              <a:t>NEMA Tipo 4/4X (Resistente al polvo, agua y corrosión)</a:t>
            </a:r>
          </a:p>
          <a:p>
            <a:pPr marL="285750" indent="-285750">
              <a:buFontTx/>
              <a:buChar char="-"/>
            </a:pPr>
            <a:r>
              <a:rPr lang="es-MX" sz="1800" dirty="0"/>
              <a:t>Hasta 200 </a:t>
            </a:r>
            <a:r>
              <a:rPr lang="es-MX" sz="1800" dirty="0" err="1"/>
              <a:t>kA</a:t>
            </a:r>
            <a:r>
              <a:rPr lang="es-MX" sz="1800" dirty="0"/>
              <a:t>, con fusibles clase R o J.</a:t>
            </a:r>
          </a:p>
          <a:p>
            <a:endParaRPr lang="es-MX" sz="1800" dirty="0"/>
          </a:p>
          <a:p>
            <a:endParaRPr lang="es-MX" dirty="0"/>
          </a:p>
        </p:txBody>
      </p:sp>
      <p:pic>
        <p:nvPicPr>
          <p:cNvPr id="9" name="Content Placeholder 17">
            <a:extLst>
              <a:ext uri="{FF2B5EF4-FFF2-40B4-BE49-F238E27FC236}">
                <a16:creationId xmlns:a16="http://schemas.microsoft.com/office/drawing/2014/main" id="{8E7D33E7-9799-4993-81FE-32008848F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915" y="1520248"/>
            <a:ext cx="5419725" cy="416941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86AD67F-4C72-4529-BAC8-21956AE01965}"/>
              </a:ext>
            </a:extLst>
          </p:cNvPr>
          <p:cNvCxnSpPr>
            <a:cxnSpLocks/>
          </p:cNvCxnSpPr>
          <p:nvPr/>
        </p:nvCxnSpPr>
        <p:spPr bwMode="gray">
          <a:xfrm>
            <a:off x="5991498" y="1416629"/>
            <a:ext cx="0" cy="43688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263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74F7790D-6B78-FA4E-A8F2-DC82528083E1}"/>
              </a:ext>
            </a:extLst>
          </p:cNvPr>
          <p:cNvSpPr txBox="1">
            <a:spLocks/>
          </p:cNvSpPr>
          <p:nvPr/>
        </p:nvSpPr>
        <p:spPr bwMode="gray">
          <a:xfrm>
            <a:off x="1952568" y="2341024"/>
            <a:ext cx="7430423" cy="146161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s-MX" sz="6000" dirty="0">
                <a:latin typeface="ABBvoice"/>
                <a:ea typeface="ABBvoice"/>
                <a:cs typeface="ABBvoice"/>
              </a:rPr>
              <a:t>Arranque Motor</a:t>
            </a:r>
            <a:endParaRPr kumimoji="0" lang="es-MX" sz="60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</p:spTree>
    <p:extLst>
      <p:ext uri="{BB962C8B-B14F-4D97-AF65-F5344CB8AC3E}">
        <p14:creationId xmlns:p14="http://schemas.microsoft.com/office/powerpoint/2010/main" val="28824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5">
            <a:extLst>
              <a:ext uri="{FF2B5EF4-FFF2-40B4-BE49-F238E27FC236}">
                <a16:creationId xmlns:a16="http://schemas.microsoft.com/office/drawing/2014/main" id="{43698A3C-F0C4-4401-A17D-3FA167C1B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24" y="86741"/>
            <a:ext cx="11520000" cy="396000"/>
          </a:xfrm>
        </p:spPr>
        <p:txBody>
          <a:bodyPr/>
          <a:lstStyle/>
          <a:p>
            <a:r>
              <a:rPr lang="de-DE" sz="2400" dirty="0"/>
              <a:t>Circuitos de control y protección de motores.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>
              <a:defRPr/>
            </a:pPr>
            <a:fld id="{0695F286-BBFE-43E6-85C1-DE2D87241A16}" type="datetime4">
              <a:rPr lang="en-US" smtClean="0">
                <a:solidFill>
                  <a:schemeClr val="tx1"/>
                </a:solidFill>
              </a:rPr>
              <a:pPr>
                <a:defRPr/>
              </a:pPr>
              <a:t>July 30, 2020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38DAD4-3C98-4A14-84EA-232B8D4757DC}"/>
              </a:ext>
            </a:extLst>
          </p:cNvPr>
          <p:cNvGrpSpPr/>
          <p:nvPr/>
        </p:nvGrpSpPr>
        <p:grpSpPr>
          <a:xfrm>
            <a:off x="481152" y="905656"/>
            <a:ext cx="6297154" cy="3100325"/>
            <a:chOff x="2179481" y="1764722"/>
            <a:chExt cx="7560277" cy="3560640"/>
          </a:xfrm>
        </p:grpSpPr>
        <p:sp>
          <p:nvSpPr>
            <p:cNvPr id="74758" name="Line 29"/>
            <p:cNvSpPr>
              <a:spLocks noChangeShapeType="1"/>
            </p:cNvSpPr>
            <p:nvPr/>
          </p:nvSpPr>
          <p:spPr bwMode="auto">
            <a:xfrm flipV="1">
              <a:off x="3028681" y="1823454"/>
              <a:ext cx="0" cy="5476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51310" tIns="25207" rIns="51310" bIns="25207">
              <a:spAutoFit/>
            </a:bodyPr>
            <a:lstStyle/>
            <a:p>
              <a:endParaRPr lang="es-MX"/>
            </a:p>
          </p:txBody>
        </p:sp>
        <p:grpSp>
          <p:nvGrpSpPr>
            <p:cNvPr id="74759" name="Group 34"/>
            <p:cNvGrpSpPr>
              <a:grpSpLocks/>
            </p:cNvGrpSpPr>
            <p:nvPr/>
          </p:nvGrpSpPr>
          <p:grpSpPr bwMode="auto">
            <a:xfrm>
              <a:off x="2482654" y="1764724"/>
              <a:ext cx="188887" cy="111111"/>
              <a:chOff x="690" y="1376"/>
              <a:chExt cx="189" cy="140"/>
            </a:xfrm>
          </p:grpSpPr>
          <p:sp>
            <p:nvSpPr>
              <p:cNvPr id="74814" name="Line 35"/>
              <p:cNvSpPr>
                <a:spLocks noChangeShapeType="1"/>
              </p:cNvSpPr>
              <p:nvPr/>
            </p:nvSpPr>
            <p:spPr bwMode="auto">
              <a:xfrm flipH="1">
                <a:off x="779" y="1376"/>
                <a:ext cx="100" cy="1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51310" tIns="25207" rIns="51310" bIns="25207">
                <a:spAutoFit/>
              </a:bodyPr>
              <a:lstStyle/>
              <a:p>
                <a:endParaRPr lang="es-MX"/>
              </a:p>
            </p:txBody>
          </p:sp>
          <p:sp>
            <p:nvSpPr>
              <p:cNvPr id="74815" name="Line 36"/>
              <p:cNvSpPr>
                <a:spLocks noChangeShapeType="1"/>
              </p:cNvSpPr>
              <p:nvPr/>
            </p:nvSpPr>
            <p:spPr bwMode="auto">
              <a:xfrm flipH="1">
                <a:off x="735" y="1376"/>
                <a:ext cx="100" cy="1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51310" tIns="25207" rIns="51310" bIns="25207">
                <a:spAutoFit/>
              </a:bodyPr>
              <a:lstStyle/>
              <a:p>
                <a:endParaRPr lang="es-MX"/>
              </a:p>
            </p:txBody>
          </p:sp>
          <p:sp>
            <p:nvSpPr>
              <p:cNvPr id="74816" name="Line 37"/>
              <p:cNvSpPr>
                <a:spLocks noChangeShapeType="1"/>
              </p:cNvSpPr>
              <p:nvPr/>
            </p:nvSpPr>
            <p:spPr bwMode="auto">
              <a:xfrm flipH="1">
                <a:off x="690" y="1376"/>
                <a:ext cx="101" cy="1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51310" tIns="25207" rIns="51310" bIns="25207">
                <a:spAutoFit/>
              </a:bodyPr>
              <a:lstStyle/>
              <a:p>
                <a:endParaRPr lang="es-MX"/>
              </a:p>
            </p:txBody>
          </p:sp>
        </p:grpSp>
        <p:sp>
          <p:nvSpPr>
            <p:cNvPr id="74760" name="Line 38"/>
            <p:cNvSpPr>
              <a:spLocks noChangeShapeType="1"/>
            </p:cNvSpPr>
            <p:nvPr/>
          </p:nvSpPr>
          <p:spPr bwMode="auto">
            <a:xfrm flipH="1">
              <a:off x="2179481" y="1829801"/>
              <a:ext cx="115237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51310" tIns="25207" rIns="51310" bIns="25207">
              <a:spAutoFit/>
            </a:bodyPr>
            <a:lstStyle/>
            <a:p>
              <a:endParaRPr lang="es-MX"/>
            </a:p>
          </p:txBody>
        </p:sp>
        <p:sp>
          <p:nvSpPr>
            <p:cNvPr id="74761" name="Oval 39"/>
            <p:cNvSpPr>
              <a:spLocks noChangeArrowheads="1"/>
            </p:cNvSpPr>
            <p:nvPr/>
          </p:nvSpPr>
          <p:spPr bwMode="auto">
            <a:xfrm>
              <a:off x="3003286" y="1799645"/>
              <a:ext cx="50793" cy="46104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51310" tIns="25207" rIns="51310" bIns="25207">
              <a:spAutoFit/>
            </a:bodyPr>
            <a:lstStyle/>
            <a:p>
              <a:endParaRPr lang="es-MX" altLang="es-MX"/>
            </a:p>
          </p:txBody>
        </p:sp>
        <p:sp>
          <p:nvSpPr>
            <p:cNvPr id="74762" name="Line 40"/>
            <p:cNvSpPr>
              <a:spLocks noChangeShapeType="1"/>
            </p:cNvSpPr>
            <p:nvPr/>
          </p:nvSpPr>
          <p:spPr bwMode="auto">
            <a:xfrm>
              <a:off x="3028681" y="2767894"/>
              <a:ext cx="0" cy="7857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51310" tIns="25207" rIns="51310" bIns="25207">
              <a:spAutoFit/>
            </a:bodyPr>
            <a:lstStyle/>
            <a:p>
              <a:endParaRPr lang="es-MX"/>
            </a:p>
          </p:txBody>
        </p:sp>
        <p:grpSp>
          <p:nvGrpSpPr>
            <p:cNvPr id="22" name="Group 41"/>
            <p:cNvGrpSpPr>
              <a:grpSpLocks/>
            </p:cNvGrpSpPr>
            <p:nvPr/>
          </p:nvGrpSpPr>
          <p:grpSpPr bwMode="auto">
            <a:xfrm>
              <a:off x="2600040" y="4841238"/>
              <a:ext cx="836504" cy="484124"/>
              <a:chOff x="780" y="2818"/>
              <a:chExt cx="571" cy="305"/>
            </a:xfrm>
            <a:noFill/>
          </p:grpSpPr>
          <p:sp>
            <p:nvSpPr>
              <p:cNvPr id="62" name="Oval 43"/>
              <p:cNvSpPr>
                <a:spLocks noChangeArrowheads="1"/>
              </p:cNvSpPr>
              <p:nvPr/>
            </p:nvSpPr>
            <p:spPr bwMode="auto">
              <a:xfrm>
                <a:off x="780" y="2833"/>
                <a:ext cx="571" cy="290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51310" tIns="25207" rIns="51310" bIns="25207">
                <a:spAutoFit/>
              </a:bodyPr>
              <a:lstStyle/>
              <a:p>
                <a:pPr>
                  <a:defRPr/>
                </a:pPr>
                <a:endParaRPr lang="es-MX"/>
              </a:p>
            </p:txBody>
          </p:sp>
          <p:grpSp>
            <p:nvGrpSpPr>
              <p:cNvPr id="63" name="Group 44"/>
              <p:cNvGrpSpPr>
                <a:grpSpLocks/>
              </p:cNvGrpSpPr>
              <p:nvPr/>
            </p:nvGrpSpPr>
            <p:grpSpPr bwMode="auto">
              <a:xfrm>
                <a:off x="972" y="2818"/>
                <a:ext cx="360" cy="287"/>
                <a:chOff x="876" y="2734"/>
                <a:chExt cx="360" cy="287"/>
              </a:xfrm>
              <a:grpFill/>
            </p:grpSpPr>
            <p:sp>
              <p:nvSpPr>
                <p:cNvPr id="64" name="Rectangle 45"/>
                <p:cNvSpPr>
                  <a:spLocks noChangeArrowheads="1"/>
                </p:cNvSpPr>
                <p:nvPr/>
              </p:nvSpPr>
              <p:spPr bwMode="auto">
                <a:xfrm>
                  <a:off x="895" y="2874"/>
                  <a:ext cx="299" cy="147"/>
                </a:xfrm>
                <a:prstGeom prst="rect">
                  <a:avLst/>
                </a:prstGeom>
                <a:grp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lIns="51310" tIns="25207" rIns="51310" bIns="25207">
                  <a:spAutoFit/>
                </a:bodyPr>
                <a:lstStyle/>
                <a:p>
                  <a:pPr defTabSz="793671">
                    <a:defRPr/>
                  </a:pPr>
                  <a:r>
                    <a:rPr lang="de-DE" sz="1200" b="1"/>
                    <a:t>M</a:t>
                  </a:r>
                </a:p>
              </p:txBody>
            </p:sp>
            <p:sp>
              <p:nvSpPr>
                <p:cNvPr id="65" name="Rectangle 46"/>
                <p:cNvSpPr>
                  <a:spLocks noChangeArrowheads="1"/>
                </p:cNvSpPr>
                <p:nvPr/>
              </p:nvSpPr>
              <p:spPr bwMode="auto">
                <a:xfrm>
                  <a:off x="937" y="2734"/>
                  <a:ext cx="299" cy="234"/>
                </a:xfrm>
                <a:prstGeom prst="rect">
                  <a:avLst/>
                </a:prstGeom>
                <a:grp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lIns="51310" tIns="25207" rIns="51310" bIns="25207">
                  <a:spAutoFit/>
                </a:bodyPr>
                <a:lstStyle/>
                <a:p>
                  <a:pPr defTabSz="793671">
                    <a:defRPr/>
                  </a:pPr>
                  <a:r>
                    <a:rPr lang="de-DE" sz="2100" dirty="0"/>
                    <a:t>~</a:t>
                  </a:r>
                </a:p>
              </p:txBody>
            </p:sp>
            <p:sp>
              <p:nvSpPr>
                <p:cNvPr id="66" name="Rectangle 47"/>
                <p:cNvSpPr>
                  <a:spLocks noChangeArrowheads="1"/>
                </p:cNvSpPr>
                <p:nvPr/>
              </p:nvSpPr>
              <p:spPr bwMode="auto">
                <a:xfrm>
                  <a:off x="876" y="2776"/>
                  <a:ext cx="299" cy="147"/>
                </a:xfrm>
                <a:prstGeom prst="rect">
                  <a:avLst/>
                </a:prstGeom>
                <a:grp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lIns="51310" tIns="25207" rIns="51310" bIns="25207">
                  <a:spAutoFit/>
                </a:bodyPr>
                <a:lstStyle/>
                <a:p>
                  <a:pPr defTabSz="793671">
                    <a:defRPr/>
                  </a:pPr>
                  <a:r>
                    <a:rPr lang="de-DE" sz="1200" b="1" dirty="0"/>
                    <a:t>3</a:t>
                  </a:r>
                </a:p>
              </p:txBody>
            </p:sp>
          </p:grpSp>
        </p:grpSp>
        <p:sp>
          <p:nvSpPr>
            <p:cNvPr id="74764" name="Rectangle 48"/>
            <p:cNvSpPr>
              <a:spLocks noChangeArrowheads="1"/>
            </p:cNvSpPr>
            <p:nvPr/>
          </p:nvSpPr>
          <p:spPr bwMode="auto">
            <a:xfrm>
              <a:off x="2920748" y="2961025"/>
              <a:ext cx="184707" cy="36928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s-MX" altLang="es-MX"/>
            </a:p>
          </p:txBody>
        </p:sp>
        <p:grpSp>
          <p:nvGrpSpPr>
            <p:cNvPr id="74765" name="Group 49"/>
            <p:cNvGrpSpPr>
              <a:grpSpLocks/>
            </p:cNvGrpSpPr>
            <p:nvPr/>
          </p:nvGrpSpPr>
          <p:grpSpPr bwMode="auto">
            <a:xfrm>
              <a:off x="2793763" y="3375827"/>
              <a:ext cx="471426" cy="985709"/>
              <a:chOff x="1898" y="1105"/>
              <a:chExt cx="297" cy="621"/>
            </a:xfrm>
          </p:grpSpPr>
          <p:sp>
            <p:nvSpPr>
              <p:cNvPr id="74808" name="Line 50"/>
              <p:cNvSpPr>
                <a:spLocks noChangeShapeType="1"/>
              </p:cNvSpPr>
              <p:nvPr/>
            </p:nvSpPr>
            <p:spPr bwMode="auto">
              <a:xfrm>
                <a:off x="2046" y="1554"/>
                <a:ext cx="0" cy="1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51310" tIns="25207" rIns="51310" bIns="25207">
                <a:spAutoFit/>
              </a:bodyPr>
              <a:lstStyle/>
              <a:p>
                <a:endParaRPr lang="es-MX"/>
              </a:p>
            </p:txBody>
          </p:sp>
          <p:grpSp>
            <p:nvGrpSpPr>
              <p:cNvPr id="74809" name="Group 51"/>
              <p:cNvGrpSpPr>
                <a:grpSpLocks/>
              </p:cNvGrpSpPr>
              <p:nvPr/>
            </p:nvGrpSpPr>
            <p:grpSpPr bwMode="auto">
              <a:xfrm>
                <a:off x="1898" y="1269"/>
                <a:ext cx="297" cy="249"/>
                <a:chOff x="936" y="2634"/>
                <a:chExt cx="368" cy="290"/>
              </a:xfrm>
            </p:grpSpPr>
            <p:sp>
              <p:nvSpPr>
                <p:cNvPr id="74812" name="Line 52"/>
                <p:cNvSpPr>
                  <a:spLocks noChangeShapeType="1"/>
                </p:cNvSpPr>
                <p:nvPr/>
              </p:nvSpPr>
              <p:spPr bwMode="auto">
                <a:xfrm flipH="1" flipV="1">
                  <a:off x="1015" y="2745"/>
                  <a:ext cx="104" cy="179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lg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51310" tIns="25207" rIns="51310" bIns="25207">
                  <a:spAutoFit/>
                </a:bodyPr>
                <a:lstStyle/>
                <a:p>
                  <a:endParaRPr lang="es-MX"/>
                </a:p>
              </p:txBody>
            </p:sp>
            <p:sp>
              <p:nvSpPr>
                <p:cNvPr id="74813" name="Rectangle 53"/>
                <p:cNvSpPr>
                  <a:spLocks noChangeArrowheads="1"/>
                </p:cNvSpPr>
                <p:nvPr/>
              </p:nvSpPr>
              <p:spPr bwMode="auto">
                <a:xfrm>
                  <a:off x="936" y="2634"/>
                  <a:ext cx="368" cy="241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51310" tIns="25207" rIns="51310" bIns="25207">
                  <a:spAutoFit/>
                </a:bodyPr>
                <a:lstStyle/>
                <a:p>
                  <a:endParaRPr lang="es-MX" altLang="es-MX"/>
                </a:p>
              </p:txBody>
            </p:sp>
          </p:grpSp>
          <p:sp>
            <p:nvSpPr>
              <p:cNvPr id="74810" name="Line 54"/>
              <p:cNvSpPr>
                <a:spLocks noChangeShapeType="1"/>
              </p:cNvSpPr>
              <p:nvPr/>
            </p:nvSpPr>
            <p:spPr bwMode="auto">
              <a:xfrm>
                <a:off x="2046" y="1510"/>
                <a:ext cx="0" cy="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51310" tIns="25207" rIns="51310" bIns="25207">
                <a:spAutoFit/>
              </a:bodyPr>
              <a:lstStyle/>
              <a:p>
                <a:endParaRPr lang="es-MX"/>
              </a:p>
            </p:txBody>
          </p:sp>
          <p:sp>
            <p:nvSpPr>
              <p:cNvPr id="74811" name="Line 55"/>
              <p:cNvSpPr>
                <a:spLocks noChangeShapeType="1"/>
              </p:cNvSpPr>
              <p:nvPr/>
            </p:nvSpPr>
            <p:spPr bwMode="auto">
              <a:xfrm flipV="1">
                <a:off x="2046" y="1105"/>
                <a:ext cx="0" cy="2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51310" tIns="25207" rIns="51310" bIns="25207">
                <a:spAutoFit/>
              </a:bodyPr>
              <a:lstStyle/>
              <a:p>
                <a:endParaRPr lang="es-MX"/>
              </a:p>
            </p:txBody>
          </p:sp>
        </p:grpSp>
        <p:grpSp>
          <p:nvGrpSpPr>
            <p:cNvPr id="74766" name="Group 56"/>
            <p:cNvGrpSpPr>
              <a:grpSpLocks/>
            </p:cNvGrpSpPr>
            <p:nvPr/>
          </p:nvGrpSpPr>
          <p:grpSpPr bwMode="auto">
            <a:xfrm>
              <a:off x="2436622" y="4250426"/>
              <a:ext cx="834916" cy="428569"/>
              <a:chOff x="548" y="3057"/>
              <a:chExt cx="526" cy="270"/>
            </a:xfrm>
          </p:grpSpPr>
          <p:sp>
            <p:nvSpPr>
              <p:cNvPr id="74799" name="Rectangle 57"/>
              <p:cNvSpPr>
                <a:spLocks noChangeArrowheads="1"/>
              </p:cNvSpPr>
              <p:nvPr/>
            </p:nvSpPr>
            <p:spPr bwMode="auto">
              <a:xfrm>
                <a:off x="770" y="3102"/>
                <a:ext cx="304" cy="20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51310" tIns="25207" rIns="51310" bIns="25207">
                <a:spAutoFit/>
              </a:bodyPr>
              <a:lstStyle/>
              <a:p>
                <a:endParaRPr lang="es-MX" altLang="es-MX"/>
              </a:p>
            </p:txBody>
          </p:sp>
          <p:sp>
            <p:nvSpPr>
              <p:cNvPr id="74800" name="Line 58"/>
              <p:cNvSpPr>
                <a:spLocks noChangeShapeType="1"/>
              </p:cNvSpPr>
              <p:nvPr/>
            </p:nvSpPr>
            <p:spPr bwMode="auto">
              <a:xfrm flipV="1">
                <a:off x="921" y="3228"/>
                <a:ext cx="0" cy="9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51310" tIns="25207" rIns="51310" bIns="25207">
                <a:spAutoFit/>
              </a:bodyPr>
              <a:lstStyle/>
              <a:p>
                <a:endParaRPr lang="es-MX"/>
              </a:p>
            </p:txBody>
          </p:sp>
          <p:sp>
            <p:nvSpPr>
              <p:cNvPr id="74801" name="Line 59"/>
              <p:cNvSpPr>
                <a:spLocks noChangeShapeType="1"/>
              </p:cNvSpPr>
              <p:nvPr/>
            </p:nvSpPr>
            <p:spPr bwMode="auto">
              <a:xfrm flipV="1">
                <a:off x="922" y="3095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51310" tIns="25207" rIns="51310" bIns="25207">
                <a:spAutoFit/>
              </a:bodyPr>
              <a:lstStyle/>
              <a:p>
                <a:endParaRPr lang="es-MX"/>
              </a:p>
            </p:txBody>
          </p:sp>
          <p:sp>
            <p:nvSpPr>
              <p:cNvPr id="74802" name="Line 60"/>
              <p:cNvSpPr>
                <a:spLocks noChangeShapeType="1"/>
              </p:cNvSpPr>
              <p:nvPr/>
            </p:nvSpPr>
            <p:spPr bwMode="auto">
              <a:xfrm flipV="1">
                <a:off x="922" y="3057"/>
                <a:ext cx="0" cy="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51310" tIns="25207" rIns="51310" bIns="25207">
                <a:spAutoFit/>
              </a:bodyPr>
              <a:lstStyle/>
              <a:p>
                <a:endParaRPr lang="es-MX"/>
              </a:p>
            </p:txBody>
          </p:sp>
          <p:grpSp>
            <p:nvGrpSpPr>
              <p:cNvPr id="74803" name="Group 61"/>
              <p:cNvGrpSpPr>
                <a:grpSpLocks/>
              </p:cNvGrpSpPr>
              <p:nvPr/>
            </p:nvGrpSpPr>
            <p:grpSpPr bwMode="auto">
              <a:xfrm>
                <a:off x="851" y="3149"/>
                <a:ext cx="72" cy="79"/>
                <a:chOff x="899" y="1781"/>
                <a:chExt cx="78" cy="79"/>
              </a:xfrm>
            </p:grpSpPr>
            <p:sp>
              <p:nvSpPr>
                <p:cNvPr id="74805" name="Line 62"/>
                <p:cNvSpPr>
                  <a:spLocks noChangeShapeType="1"/>
                </p:cNvSpPr>
                <p:nvPr/>
              </p:nvSpPr>
              <p:spPr bwMode="auto">
                <a:xfrm>
                  <a:off x="900" y="1784"/>
                  <a:ext cx="7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51310" tIns="25207" rIns="51310" bIns="25207">
                  <a:spAutoFit/>
                </a:bodyPr>
                <a:lstStyle/>
                <a:p>
                  <a:endParaRPr lang="es-MX"/>
                </a:p>
              </p:txBody>
            </p:sp>
            <p:sp>
              <p:nvSpPr>
                <p:cNvPr id="74806" name="Line 63"/>
                <p:cNvSpPr>
                  <a:spLocks noChangeShapeType="1"/>
                </p:cNvSpPr>
                <p:nvPr/>
              </p:nvSpPr>
              <p:spPr bwMode="auto">
                <a:xfrm>
                  <a:off x="899" y="1860"/>
                  <a:ext cx="7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51310" tIns="25207" rIns="51310" bIns="25207">
                  <a:spAutoFit/>
                </a:bodyPr>
                <a:lstStyle/>
                <a:p>
                  <a:endParaRPr lang="es-MX"/>
                </a:p>
              </p:txBody>
            </p:sp>
            <p:sp>
              <p:nvSpPr>
                <p:cNvPr id="74807" name="Line 64"/>
                <p:cNvSpPr>
                  <a:spLocks noChangeShapeType="1"/>
                </p:cNvSpPr>
                <p:nvPr/>
              </p:nvSpPr>
              <p:spPr bwMode="auto">
                <a:xfrm>
                  <a:off x="900" y="1781"/>
                  <a:ext cx="0" cy="79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51310" tIns="25207" rIns="51310" bIns="25207">
                  <a:spAutoFit/>
                </a:bodyPr>
                <a:lstStyle/>
                <a:p>
                  <a:endParaRPr lang="es-MX"/>
                </a:p>
              </p:txBody>
            </p:sp>
          </p:grpSp>
          <p:sp>
            <p:nvSpPr>
              <p:cNvPr id="74804" name="Line 65"/>
              <p:cNvSpPr>
                <a:spLocks noChangeShapeType="1"/>
              </p:cNvSpPr>
              <p:nvPr/>
            </p:nvSpPr>
            <p:spPr bwMode="auto">
              <a:xfrm flipH="1">
                <a:off x="548" y="3198"/>
                <a:ext cx="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51310" tIns="25207" rIns="51310" bIns="25207">
                <a:spAutoFit/>
              </a:bodyPr>
              <a:lstStyle/>
              <a:p>
                <a:endParaRPr lang="es-MX"/>
              </a:p>
            </p:txBody>
          </p:sp>
        </p:grpSp>
        <p:sp>
          <p:nvSpPr>
            <p:cNvPr id="74767" name="Line 66"/>
            <p:cNvSpPr>
              <a:spLocks noChangeShapeType="1"/>
            </p:cNvSpPr>
            <p:nvPr/>
          </p:nvSpPr>
          <p:spPr bwMode="auto">
            <a:xfrm flipV="1">
              <a:off x="2436620" y="4163124"/>
              <a:ext cx="0" cy="31110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51310" tIns="25207" rIns="51310" bIns="25207">
              <a:spAutoFit/>
            </a:bodyPr>
            <a:lstStyle/>
            <a:p>
              <a:endParaRPr lang="es-MX"/>
            </a:p>
          </p:txBody>
        </p:sp>
        <p:sp>
          <p:nvSpPr>
            <p:cNvPr id="74768" name="Line 67"/>
            <p:cNvSpPr>
              <a:spLocks noChangeShapeType="1"/>
            </p:cNvSpPr>
            <p:nvPr/>
          </p:nvSpPr>
          <p:spPr bwMode="auto">
            <a:xfrm flipH="1">
              <a:off x="2441383" y="3912332"/>
              <a:ext cx="488886" cy="2571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51310" tIns="25207" rIns="51310" bIns="25207">
              <a:spAutoFit/>
            </a:bodyPr>
            <a:lstStyle/>
            <a:p>
              <a:endParaRPr lang="es-MX"/>
            </a:p>
          </p:txBody>
        </p:sp>
        <p:grpSp>
          <p:nvGrpSpPr>
            <p:cNvPr id="74769" name="Group 68"/>
            <p:cNvGrpSpPr>
              <a:grpSpLocks/>
            </p:cNvGrpSpPr>
            <p:nvPr/>
          </p:nvGrpSpPr>
          <p:grpSpPr bwMode="auto">
            <a:xfrm>
              <a:off x="2604874" y="2242498"/>
              <a:ext cx="674600" cy="538092"/>
              <a:chOff x="2061" y="1375"/>
              <a:chExt cx="425" cy="339"/>
            </a:xfrm>
          </p:grpSpPr>
          <p:grpSp>
            <p:nvGrpSpPr>
              <p:cNvPr id="74791" name="Group 69"/>
              <p:cNvGrpSpPr>
                <a:grpSpLocks/>
              </p:cNvGrpSpPr>
              <p:nvPr/>
            </p:nvGrpSpPr>
            <p:grpSpPr bwMode="auto">
              <a:xfrm>
                <a:off x="2061" y="1471"/>
                <a:ext cx="425" cy="243"/>
                <a:chOff x="645" y="1747"/>
                <a:chExt cx="425" cy="243"/>
              </a:xfrm>
            </p:grpSpPr>
            <p:sp>
              <p:nvSpPr>
                <p:cNvPr id="74793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646" y="1836"/>
                  <a:ext cx="19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51310" tIns="25207" rIns="51310" bIns="25207">
                  <a:spAutoFit/>
                </a:bodyPr>
                <a:lstStyle/>
                <a:p>
                  <a:endParaRPr lang="es-MX"/>
                </a:p>
              </p:txBody>
            </p:sp>
            <p:sp>
              <p:nvSpPr>
                <p:cNvPr id="74794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645" y="1750"/>
                  <a:ext cx="0" cy="18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51310" tIns="25207" rIns="51310" bIns="25207">
                  <a:spAutoFit/>
                </a:bodyPr>
                <a:lstStyle/>
                <a:p>
                  <a:endParaRPr lang="es-MX"/>
                </a:p>
              </p:txBody>
            </p:sp>
            <p:grpSp>
              <p:nvGrpSpPr>
                <p:cNvPr id="74795" name="Group 72"/>
                <p:cNvGrpSpPr>
                  <a:grpSpLocks/>
                </p:cNvGrpSpPr>
                <p:nvPr/>
              </p:nvGrpSpPr>
              <p:grpSpPr bwMode="auto">
                <a:xfrm>
                  <a:off x="766" y="1747"/>
                  <a:ext cx="304" cy="243"/>
                  <a:chOff x="772" y="1753"/>
                  <a:chExt cx="304" cy="243"/>
                </a:xfrm>
              </p:grpSpPr>
              <p:sp>
                <p:nvSpPr>
                  <p:cNvPr id="74796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772" y="1753"/>
                    <a:ext cx="304" cy="207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51310" tIns="25207" rIns="51310" bIns="25207">
                    <a:spAutoFit/>
                  </a:bodyPr>
                  <a:lstStyle/>
                  <a:p>
                    <a:endParaRPr lang="es-MX" altLang="es-MX"/>
                  </a:p>
                </p:txBody>
              </p:sp>
              <p:sp>
                <p:nvSpPr>
                  <p:cNvPr id="74797" name="Line 7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861" y="1794"/>
                    <a:ext cx="58" cy="95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51310" tIns="25207" rIns="51310" bIns="25207">
                    <a:spAutoFit/>
                  </a:bodyPr>
                  <a:lstStyle/>
                  <a:p>
                    <a:endParaRPr lang="es-MX"/>
                  </a:p>
                </p:txBody>
              </p:sp>
              <p:sp>
                <p:nvSpPr>
                  <p:cNvPr id="74798" name="Line 7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18" y="1885"/>
                    <a:ext cx="0" cy="111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51310" tIns="25207" rIns="51310" bIns="25207">
                    <a:spAutoFit/>
                  </a:bodyPr>
                  <a:lstStyle/>
                  <a:p>
                    <a:endParaRPr lang="es-MX"/>
                  </a:p>
                </p:txBody>
              </p:sp>
            </p:grpSp>
          </p:grpSp>
          <p:sp>
            <p:nvSpPr>
              <p:cNvPr id="74792" name="Line 77"/>
              <p:cNvSpPr>
                <a:spLocks noChangeShapeType="1"/>
              </p:cNvSpPr>
              <p:nvPr/>
            </p:nvSpPr>
            <p:spPr bwMode="auto">
              <a:xfrm flipV="1">
                <a:off x="2328" y="1375"/>
                <a:ext cx="0" cy="15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51310" tIns="25207" rIns="51310" bIns="25207">
                <a:spAutoFit/>
              </a:bodyPr>
              <a:lstStyle/>
              <a:p>
                <a:endParaRPr lang="es-MX"/>
              </a:p>
            </p:txBody>
          </p:sp>
        </p:grpSp>
        <p:sp>
          <p:nvSpPr>
            <p:cNvPr id="74770" name="Line 78"/>
            <p:cNvSpPr>
              <a:spLocks noChangeShapeType="1"/>
            </p:cNvSpPr>
            <p:nvPr/>
          </p:nvSpPr>
          <p:spPr bwMode="auto">
            <a:xfrm>
              <a:off x="3028681" y="4593280"/>
              <a:ext cx="0" cy="2666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s-MX"/>
            </a:p>
          </p:txBody>
        </p:sp>
        <p:grpSp>
          <p:nvGrpSpPr>
            <p:cNvPr id="74771" name="Group 34"/>
            <p:cNvGrpSpPr>
              <a:grpSpLocks/>
            </p:cNvGrpSpPr>
            <p:nvPr/>
          </p:nvGrpSpPr>
          <p:grpSpPr bwMode="auto">
            <a:xfrm rot="4537122">
              <a:off x="2939001" y="1976628"/>
              <a:ext cx="188887" cy="111111"/>
              <a:chOff x="690" y="1376"/>
              <a:chExt cx="189" cy="140"/>
            </a:xfrm>
          </p:grpSpPr>
          <p:sp>
            <p:nvSpPr>
              <p:cNvPr id="74788" name="Line 35"/>
              <p:cNvSpPr>
                <a:spLocks noChangeShapeType="1"/>
              </p:cNvSpPr>
              <p:nvPr/>
            </p:nvSpPr>
            <p:spPr bwMode="auto">
              <a:xfrm flipH="1">
                <a:off x="779" y="1376"/>
                <a:ext cx="100" cy="1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51310" tIns="25207" rIns="51310" bIns="25207">
                <a:spAutoFit/>
              </a:bodyPr>
              <a:lstStyle/>
              <a:p>
                <a:endParaRPr lang="es-MX"/>
              </a:p>
            </p:txBody>
          </p:sp>
          <p:sp>
            <p:nvSpPr>
              <p:cNvPr id="74789" name="Line 36"/>
              <p:cNvSpPr>
                <a:spLocks noChangeShapeType="1"/>
              </p:cNvSpPr>
              <p:nvPr/>
            </p:nvSpPr>
            <p:spPr bwMode="auto">
              <a:xfrm flipH="1">
                <a:off x="735" y="1376"/>
                <a:ext cx="100" cy="1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51310" tIns="25207" rIns="51310" bIns="25207">
                <a:spAutoFit/>
              </a:bodyPr>
              <a:lstStyle/>
              <a:p>
                <a:endParaRPr lang="es-MX"/>
              </a:p>
            </p:txBody>
          </p:sp>
          <p:sp>
            <p:nvSpPr>
              <p:cNvPr id="74790" name="Line 37"/>
              <p:cNvSpPr>
                <a:spLocks noChangeShapeType="1"/>
              </p:cNvSpPr>
              <p:nvPr/>
            </p:nvSpPr>
            <p:spPr bwMode="auto">
              <a:xfrm flipH="1">
                <a:off x="690" y="1376"/>
                <a:ext cx="101" cy="1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51310" tIns="25207" rIns="51310" bIns="25207">
                <a:spAutoFit/>
              </a:bodyPr>
              <a:lstStyle/>
              <a:p>
                <a:endParaRPr lang="es-MX"/>
              </a:p>
            </p:txBody>
          </p:sp>
        </p:grpSp>
        <p:sp>
          <p:nvSpPr>
            <p:cNvPr id="8" name="Right Arrow 7"/>
            <p:cNvSpPr/>
            <p:nvPr/>
          </p:nvSpPr>
          <p:spPr bwMode="gray">
            <a:xfrm>
              <a:off x="3936615" y="2310753"/>
              <a:ext cx="403172" cy="403172"/>
            </a:xfrm>
            <a:prstGeom prst="rightArrow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991" tIns="71991" rIns="71991" bIns="71991" anchor="ctr"/>
            <a:lstStyle/>
            <a:p>
              <a:pPr algn="ctr">
                <a:spcBef>
                  <a:spcPts val="1100"/>
                </a:spcBef>
                <a:buClr>
                  <a:schemeClr val="tx2"/>
                </a:buClr>
                <a:buSzPct val="70000"/>
                <a:defRPr/>
              </a:pPr>
              <a:endParaRPr lang="es-MX" sz="1600" dirty="0" err="1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81" name="Text Placeholder 3"/>
            <p:cNvSpPr txBox="1">
              <a:spLocks/>
            </p:cNvSpPr>
            <p:nvPr/>
          </p:nvSpPr>
          <p:spPr>
            <a:xfrm>
              <a:off x="4841373" y="2329799"/>
              <a:ext cx="2161893" cy="395237"/>
            </a:xfrm>
            <a:prstGeom prst="rect">
              <a:avLst/>
            </a:prstGeom>
          </p:spPr>
          <p:txBody>
            <a:bodyPr lIns="143981" tIns="71991" rIns="71991" bIns="71991" anchor="ctr"/>
            <a:lstStyle>
              <a:lvl1pPr marL="0" marR="0" indent="0" algn="l" defTabSz="10889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5"/>
                </a:buClr>
                <a:buSzPct val="70000"/>
                <a:buFont typeface="Arial" panose="020B0604020202020204" pitchFamily="34" charset="0"/>
                <a:buChar char="‫"/>
                <a:tabLst/>
                <a:defRPr kumimoji="0" lang="de-DE" sz="1400" b="0" i="0" u="none" strike="noStrike" kern="1200" cap="none" spc="0" normalizeH="0" baseline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1pPr>
              <a:lvl2pPr marL="357188" marR="0" indent="-171450" algn="l" defTabSz="10889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5"/>
                </a:buClr>
                <a:buSzPct val="70000"/>
                <a:buFont typeface="Wingdings" panose="05000000000000000000" pitchFamily="2" charset="2"/>
                <a:buChar char="§"/>
                <a:tabLst/>
                <a:defRPr kumimoji="0" lang="de-DE" sz="1400" b="0" i="0" u="none" strike="noStrike" kern="1200" cap="none" spc="0" normalizeH="0" baseline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2pPr>
              <a:lvl3pPr marL="723900" marR="0" indent="-184150" algn="l" defTabSz="10889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5"/>
                </a:buClr>
                <a:buSzPct val="70000"/>
                <a:buFont typeface="Arial" panose="020B0604020202020204" pitchFamily="34" charset="0"/>
                <a:buChar char="‒"/>
                <a:tabLst/>
                <a:defRPr kumimoji="0" lang="de-DE" sz="1400" b="0" i="0" u="none" strike="noStrike" kern="1200" cap="none" spc="0" normalizeH="0" baseline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3pPr>
              <a:lvl4pPr algn="l" defTabSz="912813" rtl="0" eaLnBrk="0" fontAlgn="base" hangingPunct="0">
                <a:spcBef>
                  <a:spcPts val="1100"/>
                </a:spcBef>
                <a:spcAft>
                  <a:spcPts val="40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algn="l" defTabSz="912813" rtl="0" eaLnBrk="0" fontAlgn="base" hangingPunct="0">
                <a:spcBef>
                  <a:spcPts val="1100"/>
                </a:spcBef>
                <a:spcAft>
                  <a:spcPts val="40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180" rtl="0" eaLnBrk="1" latinLnBrk="0" hangingPunct="1">
                <a:spcBef>
                  <a:spcPts val="1100"/>
                </a:spcBef>
                <a:buClr>
                  <a:schemeClr val="tx2"/>
                </a:buClr>
                <a:buSzPct val="70000"/>
                <a:buFont typeface="Arial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180" rtl="0" eaLnBrk="1" latinLnBrk="0" hangingPunct="1">
                <a:spcBef>
                  <a:spcPts val="1100"/>
                </a:spcBef>
                <a:buFont typeface="Arial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74" indent="-228546" algn="l" defTabSz="91418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265" indent="-228546" algn="l" defTabSz="91418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  <a:defRPr/>
              </a:pPr>
              <a:r>
                <a:rPr lang="en-US" err="1">
                  <a:solidFill>
                    <a:schemeClr val="tx1"/>
                  </a:solidFill>
                </a:rPr>
                <a:t>Seccionamiento</a:t>
              </a:r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83" name="Text Placeholder 3"/>
            <p:cNvSpPr txBox="1">
              <a:spLocks/>
            </p:cNvSpPr>
            <p:nvPr/>
          </p:nvSpPr>
          <p:spPr>
            <a:xfrm>
              <a:off x="4841373" y="2929797"/>
              <a:ext cx="2161893" cy="563490"/>
            </a:xfrm>
            <a:prstGeom prst="rect">
              <a:avLst/>
            </a:prstGeom>
          </p:spPr>
          <p:txBody>
            <a:bodyPr lIns="143981" tIns="71991" rIns="71991" bIns="71991" anchor="ctr"/>
            <a:lstStyle>
              <a:lvl1pPr marL="0" marR="0" indent="0" algn="l" defTabSz="10889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5"/>
                </a:buClr>
                <a:buSzPct val="70000"/>
                <a:buFont typeface="Arial" panose="020B0604020202020204" pitchFamily="34" charset="0"/>
                <a:buChar char="‫"/>
                <a:tabLst/>
                <a:defRPr kumimoji="0" lang="de-DE" sz="1400" b="0" i="0" u="none" strike="noStrike" kern="1200" cap="none" spc="0" normalizeH="0" baseline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1pPr>
              <a:lvl2pPr marL="357188" marR="0" indent="-171450" algn="l" defTabSz="10889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5"/>
                </a:buClr>
                <a:buSzPct val="70000"/>
                <a:buFont typeface="Wingdings" panose="05000000000000000000" pitchFamily="2" charset="2"/>
                <a:buChar char="§"/>
                <a:tabLst/>
                <a:defRPr kumimoji="0" lang="de-DE" sz="1400" b="0" i="0" u="none" strike="noStrike" kern="1200" cap="none" spc="0" normalizeH="0" baseline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2pPr>
              <a:lvl3pPr marL="723900" marR="0" indent="-184150" algn="l" defTabSz="10889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5"/>
                </a:buClr>
                <a:buSzPct val="70000"/>
                <a:buFont typeface="Arial" panose="020B0604020202020204" pitchFamily="34" charset="0"/>
                <a:buChar char="‒"/>
                <a:tabLst/>
                <a:defRPr kumimoji="0" lang="de-DE" sz="1400" b="0" i="0" u="none" strike="noStrike" kern="1200" cap="none" spc="0" normalizeH="0" baseline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3pPr>
              <a:lvl4pPr algn="l" defTabSz="912813" rtl="0" eaLnBrk="0" fontAlgn="base" hangingPunct="0">
                <a:spcBef>
                  <a:spcPts val="1100"/>
                </a:spcBef>
                <a:spcAft>
                  <a:spcPts val="40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algn="l" defTabSz="912813" rtl="0" eaLnBrk="0" fontAlgn="base" hangingPunct="0">
                <a:spcBef>
                  <a:spcPts val="1100"/>
                </a:spcBef>
                <a:spcAft>
                  <a:spcPts val="40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180" rtl="0" eaLnBrk="1" latinLnBrk="0" hangingPunct="1">
                <a:spcBef>
                  <a:spcPts val="1100"/>
                </a:spcBef>
                <a:buClr>
                  <a:schemeClr val="tx2"/>
                </a:buClr>
                <a:buSzPct val="70000"/>
                <a:buFont typeface="Arial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180" rtl="0" eaLnBrk="1" latinLnBrk="0" hangingPunct="1">
                <a:spcBef>
                  <a:spcPts val="1100"/>
                </a:spcBef>
                <a:buFont typeface="Arial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74" indent="-228546" algn="l" defTabSz="91418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265" indent="-228546" algn="l" defTabSz="91418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  <a:defRPr/>
              </a:pPr>
              <a:r>
                <a:rPr lang="en-US" err="1">
                  <a:solidFill>
                    <a:schemeClr val="tx1"/>
                  </a:solidFill>
                </a:rPr>
                <a:t>Protección</a:t>
              </a:r>
              <a:r>
                <a:rPr lang="en-US">
                  <a:solidFill>
                    <a:schemeClr val="tx1"/>
                  </a:solidFill>
                </a:rPr>
                <a:t> contra </a:t>
              </a:r>
              <a:r>
                <a:rPr lang="en-US" err="1">
                  <a:solidFill>
                    <a:schemeClr val="tx1"/>
                  </a:solidFill>
                </a:rPr>
                <a:t>cortocircuito</a:t>
              </a:r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85" name="Text Placeholder 3"/>
            <p:cNvSpPr txBox="1">
              <a:spLocks/>
            </p:cNvSpPr>
            <p:nvPr/>
          </p:nvSpPr>
          <p:spPr>
            <a:xfrm>
              <a:off x="4841373" y="3577412"/>
              <a:ext cx="2161893" cy="563490"/>
            </a:xfrm>
            <a:prstGeom prst="rect">
              <a:avLst/>
            </a:prstGeom>
          </p:spPr>
          <p:txBody>
            <a:bodyPr lIns="143981" tIns="71991" rIns="71991" bIns="71991" anchor="ctr"/>
            <a:lstStyle>
              <a:lvl1pPr marL="0" marR="0" indent="0" algn="l" defTabSz="10889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5"/>
                </a:buClr>
                <a:buSzPct val="70000"/>
                <a:buFont typeface="Arial" panose="020B0604020202020204" pitchFamily="34" charset="0"/>
                <a:buChar char="‫"/>
                <a:tabLst/>
                <a:defRPr kumimoji="0" lang="de-DE" sz="1400" b="0" i="0" u="none" strike="noStrike" kern="1200" cap="none" spc="0" normalizeH="0" baseline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1pPr>
              <a:lvl2pPr marL="357188" marR="0" indent="-171450" algn="l" defTabSz="10889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5"/>
                </a:buClr>
                <a:buSzPct val="70000"/>
                <a:buFont typeface="Wingdings" panose="05000000000000000000" pitchFamily="2" charset="2"/>
                <a:buChar char="§"/>
                <a:tabLst/>
                <a:defRPr kumimoji="0" lang="de-DE" sz="1400" b="0" i="0" u="none" strike="noStrike" kern="1200" cap="none" spc="0" normalizeH="0" baseline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2pPr>
              <a:lvl3pPr marL="723900" marR="0" indent="-184150" algn="l" defTabSz="10889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5"/>
                </a:buClr>
                <a:buSzPct val="70000"/>
                <a:buFont typeface="Arial" panose="020B0604020202020204" pitchFamily="34" charset="0"/>
                <a:buChar char="‒"/>
                <a:tabLst/>
                <a:defRPr kumimoji="0" lang="de-DE" sz="1400" b="0" i="0" u="none" strike="noStrike" kern="1200" cap="none" spc="0" normalizeH="0" baseline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3pPr>
              <a:lvl4pPr algn="l" defTabSz="912813" rtl="0" eaLnBrk="0" fontAlgn="base" hangingPunct="0">
                <a:spcBef>
                  <a:spcPts val="1100"/>
                </a:spcBef>
                <a:spcAft>
                  <a:spcPts val="40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algn="l" defTabSz="912813" rtl="0" eaLnBrk="0" fontAlgn="base" hangingPunct="0">
                <a:spcBef>
                  <a:spcPts val="1100"/>
                </a:spcBef>
                <a:spcAft>
                  <a:spcPts val="40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180" rtl="0" eaLnBrk="1" latinLnBrk="0" hangingPunct="1">
                <a:spcBef>
                  <a:spcPts val="1100"/>
                </a:spcBef>
                <a:buClr>
                  <a:schemeClr val="tx2"/>
                </a:buClr>
                <a:buSzPct val="70000"/>
                <a:buFont typeface="Arial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180" rtl="0" eaLnBrk="1" latinLnBrk="0" hangingPunct="1">
                <a:spcBef>
                  <a:spcPts val="1100"/>
                </a:spcBef>
                <a:buFont typeface="Arial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74" indent="-228546" algn="l" defTabSz="91418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265" indent="-228546" algn="l" defTabSz="91418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  <a:defRPr/>
              </a:pPr>
              <a:r>
                <a:rPr lang="en-US" dirty="0">
                  <a:solidFill>
                    <a:schemeClr val="tx1"/>
                  </a:solidFill>
                </a:rPr>
                <a:t>Control</a:t>
              </a:r>
              <a:endParaRPr lang="es-MX" dirty="0">
                <a:solidFill>
                  <a:schemeClr val="tx1"/>
                </a:solidFill>
              </a:endParaRPr>
            </a:p>
          </p:txBody>
        </p:sp>
        <p:sp>
          <p:nvSpPr>
            <p:cNvPr id="87" name="Text Placeholder 3"/>
            <p:cNvSpPr txBox="1">
              <a:spLocks/>
            </p:cNvSpPr>
            <p:nvPr/>
          </p:nvSpPr>
          <p:spPr>
            <a:xfrm>
              <a:off x="4841373" y="4225028"/>
              <a:ext cx="2161893" cy="563490"/>
            </a:xfrm>
            <a:prstGeom prst="rect">
              <a:avLst/>
            </a:prstGeom>
          </p:spPr>
          <p:txBody>
            <a:bodyPr lIns="143981" tIns="71991" rIns="71991" bIns="71991" anchor="ctr"/>
            <a:lstStyle>
              <a:lvl1pPr marL="0" marR="0" indent="0" algn="l" defTabSz="10889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5"/>
                </a:buClr>
                <a:buSzPct val="70000"/>
                <a:buFont typeface="Arial" panose="020B0604020202020204" pitchFamily="34" charset="0"/>
                <a:buChar char="‫"/>
                <a:tabLst/>
                <a:defRPr kumimoji="0" lang="de-DE" sz="1400" b="0" i="0" u="none" strike="noStrike" kern="1200" cap="none" spc="0" normalizeH="0" baseline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1pPr>
              <a:lvl2pPr marL="357188" marR="0" indent="-171450" algn="l" defTabSz="10889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5"/>
                </a:buClr>
                <a:buSzPct val="70000"/>
                <a:buFont typeface="Wingdings" panose="05000000000000000000" pitchFamily="2" charset="2"/>
                <a:buChar char="§"/>
                <a:tabLst/>
                <a:defRPr kumimoji="0" lang="de-DE" sz="1400" b="0" i="0" u="none" strike="noStrike" kern="1200" cap="none" spc="0" normalizeH="0" baseline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2pPr>
              <a:lvl3pPr marL="723900" marR="0" indent="-184150" algn="l" defTabSz="10889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5"/>
                </a:buClr>
                <a:buSzPct val="70000"/>
                <a:buFont typeface="Arial" panose="020B0604020202020204" pitchFamily="34" charset="0"/>
                <a:buChar char="‒"/>
                <a:tabLst/>
                <a:defRPr kumimoji="0" lang="de-DE" sz="1400" b="0" i="0" u="none" strike="noStrike" kern="1200" cap="none" spc="0" normalizeH="0" baseline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3pPr>
              <a:lvl4pPr algn="l" defTabSz="912813" rtl="0" eaLnBrk="0" fontAlgn="base" hangingPunct="0">
                <a:spcBef>
                  <a:spcPts val="1100"/>
                </a:spcBef>
                <a:spcAft>
                  <a:spcPts val="40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algn="l" defTabSz="912813" rtl="0" eaLnBrk="0" fontAlgn="base" hangingPunct="0">
                <a:spcBef>
                  <a:spcPts val="1100"/>
                </a:spcBef>
                <a:spcAft>
                  <a:spcPts val="40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180" rtl="0" eaLnBrk="1" latinLnBrk="0" hangingPunct="1">
                <a:spcBef>
                  <a:spcPts val="1100"/>
                </a:spcBef>
                <a:buClr>
                  <a:schemeClr val="tx2"/>
                </a:buClr>
                <a:buSzPct val="70000"/>
                <a:buFont typeface="Arial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180" rtl="0" eaLnBrk="1" latinLnBrk="0" hangingPunct="1">
                <a:spcBef>
                  <a:spcPts val="1100"/>
                </a:spcBef>
                <a:buFont typeface="Arial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74" indent="-228546" algn="l" defTabSz="91418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265" indent="-228546" algn="l" defTabSz="91418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buNone/>
                <a:defRPr/>
              </a:pPr>
              <a:r>
                <a:rPr lang="en-US" err="1">
                  <a:solidFill>
                    <a:schemeClr val="tx1"/>
                  </a:solidFill>
                </a:rPr>
                <a:t>Protección</a:t>
              </a:r>
              <a:r>
                <a:rPr lang="en-US">
                  <a:solidFill>
                    <a:schemeClr val="tx1"/>
                  </a:solidFill>
                </a:rPr>
                <a:t> contra </a:t>
              </a:r>
              <a:r>
                <a:rPr lang="en-US" err="1">
                  <a:solidFill>
                    <a:schemeClr val="tx1"/>
                  </a:solidFill>
                </a:rPr>
                <a:t>sobrecarga</a:t>
              </a:r>
              <a:endParaRPr lang="es-MX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gray">
            <a:xfrm>
              <a:off x="4985815" y="2094879"/>
              <a:ext cx="1406342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778" name="Text Placeholder 3"/>
            <p:cNvSpPr txBox="1">
              <a:spLocks/>
            </p:cNvSpPr>
            <p:nvPr/>
          </p:nvSpPr>
          <p:spPr bwMode="auto">
            <a:xfrm>
              <a:off x="5020735" y="1764722"/>
              <a:ext cx="1331740" cy="336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3981" tIns="71991" rIns="71991" bIns="71991" anchor="ctr"/>
            <a:lstStyle>
              <a:lvl1pPr defTabSz="10874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57188" indent="-171450" defTabSz="10874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723900" indent="-184150" defTabSz="10874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10874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10874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10874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10874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10874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10874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666666"/>
                </a:buClr>
                <a:buSzPct val="70000"/>
                <a:buFont typeface="Arial" panose="020B0604020202020204" pitchFamily="34" charset="0"/>
                <a:buNone/>
              </a:pPr>
              <a:r>
                <a:rPr lang="en-US" altLang="es-MX" sz="1400" dirty="0"/>
                <a:t>Etapa</a:t>
              </a:r>
              <a:endParaRPr lang="es-MX" altLang="es-MX" sz="1400" dirty="0"/>
            </a:p>
          </p:txBody>
        </p:sp>
        <p:cxnSp>
          <p:nvCxnSpPr>
            <p:cNvPr id="89" name="Straight Connector 88"/>
            <p:cNvCxnSpPr/>
            <p:nvPr/>
          </p:nvCxnSpPr>
          <p:spPr bwMode="gray">
            <a:xfrm>
              <a:off x="7339771" y="2094879"/>
              <a:ext cx="1407929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780" name="Text Placeholder 3"/>
            <p:cNvSpPr txBox="1">
              <a:spLocks/>
            </p:cNvSpPr>
            <p:nvPr/>
          </p:nvSpPr>
          <p:spPr bwMode="auto">
            <a:xfrm>
              <a:off x="7374691" y="1764722"/>
              <a:ext cx="1333326" cy="336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3981" tIns="71991" rIns="71991" bIns="71991" anchor="ctr"/>
            <a:lstStyle>
              <a:lvl1pPr defTabSz="10874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57188" indent="-171450" defTabSz="10874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723900" indent="-184150" defTabSz="10874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10874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10874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4413" indent="1588" defTabSz="10874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1613" indent="1588" defTabSz="10874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98813" indent="1588" defTabSz="10874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6013" indent="1588" defTabSz="10874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666666"/>
                </a:buClr>
                <a:buSzPct val="70000"/>
                <a:buFont typeface="Arial" panose="020B0604020202020204" pitchFamily="34" charset="0"/>
                <a:buNone/>
              </a:pPr>
              <a:r>
                <a:rPr lang="en-US" altLang="es-MX" sz="1400"/>
                <a:t>Dispositivo</a:t>
              </a:r>
              <a:endParaRPr lang="es-MX" altLang="es-MX" sz="1400"/>
            </a:p>
          </p:txBody>
        </p:sp>
        <p:sp>
          <p:nvSpPr>
            <p:cNvPr id="91" name="Text Placeholder 3"/>
            <p:cNvSpPr txBox="1">
              <a:spLocks/>
            </p:cNvSpPr>
            <p:nvPr/>
          </p:nvSpPr>
          <p:spPr>
            <a:xfrm>
              <a:off x="7217551" y="2366308"/>
              <a:ext cx="2161893" cy="395236"/>
            </a:xfrm>
            <a:prstGeom prst="rect">
              <a:avLst/>
            </a:prstGeom>
          </p:spPr>
          <p:txBody>
            <a:bodyPr lIns="143981" tIns="71991" rIns="71991" bIns="71991" anchor="ctr"/>
            <a:lstStyle>
              <a:lvl1pPr marL="0" marR="0" indent="0" algn="l" defTabSz="10889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5"/>
                </a:buClr>
                <a:buSzPct val="70000"/>
                <a:buFont typeface="Arial" panose="020B0604020202020204" pitchFamily="34" charset="0"/>
                <a:buChar char="‫"/>
                <a:tabLst/>
                <a:defRPr kumimoji="0" lang="de-DE" sz="1400" b="0" i="0" u="none" strike="noStrike" kern="1200" cap="none" spc="0" normalizeH="0" baseline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1pPr>
              <a:lvl2pPr marL="357188" marR="0" indent="-171450" algn="l" defTabSz="10889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5"/>
                </a:buClr>
                <a:buSzPct val="70000"/>
                <a:buFont typeface="Wingdings" panose="05000000000000000000" pitchFamily="2" charset="2"/>
                <a:buChar char="§"/>
                <a:tabLst/>
                <a:defRPr kumimoji="0" lang="de-DE" sz="1400" b="0" i="0" u="none" strike="noStrike" kern="1200" cap="none" spc="0" normalizeH="0" baseline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2pPr>
              <a:lvl3pPr marL="723900" marR="0" indent="-184150" algn="l" defTabSz="10889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5"/>
                </a:buClr>
                <a:buSzPct val="70000"/>
                <a:buFont typeface="Arial" panose="020B0604020202020204" pitchFamily="34" charset="0"/>
                <a:buChar char="‒"/>
                <a:tabLst/>
                <a:defRPr kumimoji="0" lang="de-DE" sz="1400" b="0" i="0" u="none" strike="noStrike" kern="1200" cap="none" spc="0" normalizeH="0" baseline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3pPr>
              <a:lvl4pPr algn="l" defTabSz="912813" rtl="0" eaLnBrk="0" fontAlgn="base" hangingPunct="0">
                <a:spcBef>
                  <a:spcPts val="1100"/>
                </a:spcBef>
                <a:spcAft>
                  <a:spcPts val="40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algn="l" defTabSz="912813" rtl="0" eaLnBrk="0" fontAlgn="base" hangingPunct="0">
                <a:spcBef>
                  <a:spcPts val="1100"/>
                </a:spcBef>
                <a:spcAft>
                  <a:spcPts val="40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180" rtl="0" eaLnBrk="1" latinLnBrk="0" hangingPunct="1">
                <a:spcBef>
                  <a:spcPts val="1100"/>
                </a:spcBef>
                <a:buClr>
                  <a:schemeClr val="tx2"/>
                </a:buClr>
                <a:buSzPct val="70000"/>
                <a:buFont typeface="Arial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180" rtl="0" eaLnBrk="1" latinLnBrk="0" hangingPunct="1">
                <a:spcBef>
                  <a:spcPts val="1100"/>
                </a:spcBef>
                <a:buFont typeface="Arial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74" indent="-228546" algn="l" defTabSz="91418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265" indent="-228546" algn="l" defTabSz="91418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33" indent="-171433"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100" err="1">
                  <a:solidFill>
                    <a:schemeClr val="tx1"/>
                  </a:solidFill>
                </a:rPr>
                <a:t>Interruptor</a:t>
              </a:r>
              <a:r>
                <a:rPr lang="en-US" sz="1100">
                  <a:solidFill>
                    <a:schemeClr val="tx1"/>
                  </a:solidFill>
                </a:rPr>
                <a:t> </a:t>
              </a:r>
              <a:r>
                <a:rPr lang="en-US" sz="1100" err="1">
                  <a:solidFill>
                    <a:schemeClr val="tx1"/>
                  </a:solidFill>
                </a:rPr>
                <a:t>seccionador</a:t>
              </a:r>
              <a:endParaRPr lang="en-US" sz="1100">
                <a:solidFill>
                  <a:schemeClr val="tx1"/>
                </a:solidFill>
              </a:endParaRPr>
            </a:p>
            <a:p>
              <a:pPr marL="171433" indent="-171433"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100" err="1">
                  <a:solidFill>
                    <a:schemeClr val="tx1"/>
                  </a:solidFill>
                </a:rPr>
                <a:t>Seccionador</a:t>
              </a:r>
              <a:endParaRPr lang="es-MX" sz="1100">
                <a:solidFill>
                  <a:schemeClr val="tx1"/>
                </a:solidFill>
              </a:endParaRPr>
            </a:p>
          </p:txBody>
        </p:sp>
        <p:sp>
          <p:nvSpPr>
            <p:cNvPr id="92" name="Text Placeholder 3"/>
            <p:cNvSpPr txBox="1">
              <a:spLocks/>
            </p:cNvSpPr>
            <p:nvPr/>
          </p:nvSpPr>
          <p:spPr>
            <a:xfrm>
              <a:off x="7219138" y="2969481"/>
              <a:ext cx="2306337" cy="687297"/>
            </a:xfrm>
            <a:prstGeom prst="rect">
              <a:avLst/>
            </a:prstGeom>
          </p:spPr>
          <p:txBody>
            <a:bodyPr lIns="143981" tIns="71991" rIns="71991" bIns="71991" anchor="ctr"/>
            <a:lstStyle>
              <a:lvl1pPr marL="0" marR="0" indent="0" algn="l" defTabSz="10889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5"/>
                </a:buClr>
                <a:buSzPct val="70000"/>
                <a:buFont typeface="Arial" panose="020B0604020202020204" pitchFamily="34" charset="0"/>
                <a:buChar char="‫"/>
                <a:tabLst/>
                <a:defRPr kumimoji="0" lang="de-DE" sz="1400" b="0" i="0" u="none" strike="noStrike" kern="1200" cap="none" spc="0" normalizeH="0" baseline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1pPr>
              <a:lvl2pPr marL="357188" marR="0" indent="-171450" algn="l" defTabSz="10889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5"/>
                </a:buClr>
                <a:buSzPct val="70000"/>
                <a:buFont typeface="Wingdings" panose="05000000000000000000" pitchFamily="2" charset="2"/>
                <a:buChar char="§"/>
                <a:tabLst/>
                <a:defRPr kumimoji="0" lang="de-DE" sz="1400" b="0" i="0" u="none" strike="noStrike" kern="1200" cap="none" spc="0" normalizeH="0" baseline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2pPr>
              <a:lvl3pPr marL="723900" marR="0" indent="-184150" algn="l" defTabSz="10889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5"/>
                </a:buClr>
                <a:buSzPct val="70000"/>
                <a:buFont typeface="Arial" panose="020B0604020202020204" pitchFamily="34" charset="0"/>
                <a:buChar char="‒"/>
                <a:tabLst/>
                <a:defRPr kumimoji="0" lang="de-DE" sz="1400" b="0" i="0" u="none" strike="noStrike" kern="1200" cap="none" spc="0" normalizeH="0" baseline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3pPr>
              <a:lvl4pPr algn="l" defTabSz="912813" rtl="0" eaLnBrk="0" fontAlgn="base" hangingPunct="0">
                <a:spcBef>
                  <a:spcPts val="1100"/>
                </a:spcBef>
                <a:spcAft>
                  <a:spcPts val="40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algn="l" defTabSz="912813" rtl="0" eaLnBrk="0" fontAlgn="base" hangingPunct="0">
                <a:spcBef>
                  <a:spcPts val="1100"/>
                </a:spcBef>
                <a:spcAft>
                  <a:spcPts val="40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180" rtl="0" eaLnBrk="1" latinLnBrk="0" hangingPunct="1">
                <a:spcBef>
                  <a:spcPts val="1100"/>
                </a:spcBef>
                <a:buClr>
                  <a:schemeClr val="tx2"/>
                </a:buClr>
                <a:buSzPct val="70000"/>
                <a:buFont typeface="Arial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180" rtl="0" eaLnBrk="1" latinLnBrk="0" hangingPunct="1">
                <a:spcBef>
                  <a:spcPts val="1100"/>
                </a:spcBef>
                <a:buFont typeface="Arial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74" indent="-228546" algn="l" defTabSz="91418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265" indent="-228546" algn="l" defTabSz="91418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33" indent="-171433"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100" err="1">
                  <a:solidFill>
                    <a:schemeClr val="tx1"/>
                  </a:solidFill>
                </a:rPr>
                <a:t>Interruptor</a:t>
              </a:r>
              <a:r>
                <a:rPr lang="en-US" sz="1100">
                  <a:solidFill>
                    <a:schemeClr val="tx1"/>
                  </a:solidFill>
                </a:rPr>
                <a:t> (</a:t>
              </a:r>
              <a:r>
                <a:rPr lang="en-US" sz="1100" err="1">
                  <a:solidFill>
                    <a:schemeClr val="tx1"/>
                  </a:solidFill>
                </a:rPr>
                <a:t>magnético</a:t>
              </a:r>
              <a:r>
                <a:rPr lang="en-US" sz="1100">
                  <a:solidFill>
                    <a:schemeClr val="tx1"/>
                  </a:solidFill>
                </a:rPr>
                <a:t>)</a:t>
              </a:r>
            </a:p>
            <a:p>
              <a:pPr marL="171433" indent="-171433"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100" err="1">
                  <a:solidFill>
                    <a:schemeClr val="tx1"/>
                  </a:solidFill>
                </a:rPr>
                <a:t>Guardamotor</a:t>
              </a:r>
              <a:endParaRPr lang="en-US" sz="1100">
                <a:solidFill>
                  <a:schemeClr val="tx1"/>
                </a:solidFill>
              </a:endParaRPr>
            </a:p>
            <a:p>
              <a:pPr marL="171433" indent="-171433"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100" err="1">
                  <a:solidFill>
                    <a:schemeClr val="tx1"/>
                  </a:solidFill>
                </a:rPr>
                <a:t>Seccionador</a:t>
              </a:r>
              <a:r>
                <a:rPr lang="en-US" sz="1100">
                  <a:solidFill>
                    <a:schemeClr val="tx1"/>
                  </a:solidFill>
                </a:rPr>
                <a:t> </a:t>
              </a:r>
              <a:r>
                <a:rPr lang="en-US" sz="1100" err="1">
                  <a:solidFill>
                    <a:schemeClr val="tx1"/>
                  </a:solidFill>
                </a:rPr>
                <a:t>portafusible</a:t>
              </a:r>
              <a:endParaRPr lang="en-US" sz="1100">
                <a:solidFill>
                  <a:schemeClr val="tx1"/>
                </a:solidFill>
              </a:endParaRPr>
            </a:p>
            <a:p>
              <a:pPr marL="171433" indent="-171433"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100">
                  <a:solidFill>
                    <a:schemeClr val="tx1"/>
                  </a:solidFill>
                </a:rPr>
                <a:t>Fusible</a:t>
              </a:r>
              <a:endParaRPr lang="es-MX" sz="1100">
                <a:solidFill>
                  <a:schemeClr val="tx1"/>
                </a:solidFill>
              </a:endParaRPr>
            </a:p>
          </p:txBody>
        </p:sp>
        <p:sp>
          <p:nvSpPr>
            <p:cNvPr id="93" name="Text Placeholder 3"/>
            <p:cNvSpPr txBox="1">
              <a:spLocks/>
            </p:cNvSpPr>
            <p:nvPr/>
          </p:nvSpPr>
          <p:spPr>
            <a:xfrm>
              <a:off x="7217551" y="3684277"/>
              <a:ext cx="2161893" cy="563490"/>
            </a:xfrm>
            <a:prstGeom prst="rect">
              <a:avLst/>
            </a:prstGeom>
          </p:spPr>
          <p:txBody>
            <a:bodyPr lIns="143981" tIns="71991" rIns="71991" bIns="71991" anchor="ctr"/>
            <a:lstStyle>
              <a:lvl1pPr marL="0" marR="0" indent="0" algn="l" defTabSz="10889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5"/>
                </a:buClr>
                <a:buSzPct val="70000"/>
                <a:buFont typeface="Arial" panose="020B0604020202020204" pitchFamily="34" charset="0"/>
                <a:buChar char="‫"/>
                <a:tabLst/>
                <a:defRPr kumimoji="0" lang="de-DE" sz="1400" b="0" i="0" u="none" strike="noStrike" kern="1200" cap="none" spc="0" normalizeH="0" baseline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1pPr>
              <a:lvl2pPr marL="357188" marR="0" indent="-171450" algn="l" defTabSz="10889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5"/>
                </a:buClr>
                <a:buSzPct val="70000"/>
                <a:buFont typeface="Wingdings" panose="05000000000000000000" pitchFamily="2" charset="2"/>
                <a:buChar char="§"/>
                <a:tabLst/>
                <a:defRPr kumimoji="0" lang="de-DE" sz="1400" b="0" i="0" u="none" strike="noStrike" kern="1200" cap="none" spc="0" normalizeH="0" baseline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2pPr>
              <a:lvl3pPr marL="723900" marR="0" indent="-184150" algn="l" defTabSz="10889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5"/>
                </a:buClr>
                <a:buSzPct val="70000"/>
                <a:buFont typeface="Arial" panose="020B0604020202020204" pitchFamily="34" charset="0"/>
                <a:buChar char="‒"/>
                <a:tabLst/>
                <a:defRPr kumimoji="0" lang="de-DE" sz="1400" b="0" i="0" u="none" strike="noStrike" kern="1200" cap="none" spc="0" normalizeH="0" baseline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3pPr>
              <a:lvl4pPr algn="l" defTabSz="912813" rtl="0" eaLnBrk="0" fontAlgn="base" hangingPunct="0">
                <a:spcBef>
                  <a:spcPts val="1100"/>
                </a:spcBef>
                <a:spcAft>
                  <a:spcPts val="40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algn="l" defTabSz="912813" rtl="0" eaLnBrk="0" fontAlgn="base" hangingPunct="0">
                <a:spcBef>
                  <a:spcPts val="1100"/>
                </a:spcBef>
                <a:spcAft>
                  <a:spcPts val="40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180" rtl="0" eaLnBrk="1" latinLnBrk="0" hangingPunct="1">
                <a:spcBef>
                  <a:spcPts val="1100"/>
                </a:spcBef>
                <a:buClr>
                  <a:schemeClr val="tx2"/>
                </a:buClr>
                <a:buSzPct val="70000"/>
                <a:buFont typeface="Arial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180" rtl="0" eaLnBrk="1" latinLnBrk="0" hangingPunct="1">
                <a:spcBef>
                  <a:spcPts val="1100"/>
                </a:spcBef>
                <a:buFont typeface="Arial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74" indent="-228546" algn="l" defTabSz="91418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265" indent="-228546" algn="l" defTabSz="91418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33" indent="-171433"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100" dirty="0">
                  <a:solidFill>
                    <a:schemeClr val="tx1"/>
                  </a:solidFill>
                </a:rPr>
                <a:t>Contactor</a:t>
              </a:r>
            </a:p>
            <a:p>
              <a:pPr marL="171433" indent="-171433"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100" dirty="0" err="1">
                  <a:solidFill>
                    <a:schemeClr val="tx1"/>
                  </a:solidFill>
                </a:rPr>
                <a:t>Arrancador</a:t>
              </a:r>
              <a:r>
                <a:rPr lang="en-US" sz="1100" dirty="0">
                  <a:solidFill>
                    <a:schemeClr val="tx1"/>
                  </a:solidFill>
                </a:rPr>
                <a:t> suave</a:t>
              </a:r>
            </a:p>
            <a:p>
              <a:pPr marL="171433" indent="-171433"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100" dirty="0" err="1">
                  <a:solidFill>
                    <a:schemeClr val="tx1"/>
                  </a:solidFill>
                </a:rPr>
                <a:t>Variador</a:t>
              </a:r>
              <a:r>
                <a:rPr lang="en-US" sz="1100" dirty="0">
                  <a:solidFill>
                    <a:schemeClr val="tx1"/>
                  </a:solidFill>
                </a:rPr>
                <a:t> de </a:t>
              </a:r>
              <a:r>
                <a:rPr lang="en-US" sz="1100" dirty="0" err="1">
                  <a:solidFill>
                    <a:schemeClr val="tx1"/>
                  </a:solidFill>
                </a:rPr>
                <a:t>Velocidad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94" name="Text Placeholder 3"/>
            <p:cNvSpPr txBox="1">
              <a:spLocks/>
            </p:cNvSpPr>
            <p:nvPr/>
          </p:nvSpPr>
          <p:spPr>
            <a:xfrm>
              <a:off x="7217548" y="4225028"/>
              <a:ext cx="2522210" cy="563490"/>
            </a:xfrm>
            <a:prstGeom prst="rect">
              <a:avLst/>
            </a:prstGeom>
          </p:spPr>
          <p:txBody>
            <a:bodyPr lIns="143981" tIns="71991" rIns="71991" bIns="71991" anchor="ctr"/>
            <a:lstStyle>
              <a:lvl1pPr marL="0" marR="0" indent="0" algn="l" defTabSz="10889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5"/>
                </a:buClr>
                <a:buSzPct val="70000"/>
                <a:buFont typeface="Arial" panose="020B0604020202020204" pitchFamily="34" charset="0"/>
                <a:buChar char="‫"/>
                <a:tabLst/>
                <a:defRPr kumimoji="0" lang="de-DE" sz="1400" b="0" i="0" u="none" strike="noStrike" kern="1200" cap="none" spc="0" normalizeH="0" baseline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1pPr>
              <a:lvl2pPr marL="357188" marR="0" indent="-171450" algn="l" defTabSz="10889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5"/>
                </a:buClr>
                <a:buSzPct val="70000"/>
                <a:buFont typeface="Wingdings" panose="05000000000000000000" pitchFamily="2" charset="2"/>
                <a:buChar char="§"/>
                <a:tabLst/>
                <a:defRPr kumimoji="0" lang="de-DE" sz="1400" b="0" i="0" u="none" strike="noStrike" kern="1200" cap="none" spc="0" normalizeH="0" baseline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2pPr>
              <a:lvl3pPr marL="723900" marR="0" indent="-184150" algn="l" defTabSz="10889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5"/>
                </a:buClr>
                <a:buSzPct val="70000"/>
                <a:buFont typeface="Arial" panose="020B0604020202020204" pitchFamily="34" charset="0"/>
                <a:buChar char="‒"/>
                <a:tabLst/>
                <a:defRPr kumimoji="0" lang="de-DE" sz="1400" b="0" i="0" u="none" strike="noStrike" kern="1200" cap="none" spc="0" normalizeH="0" baseline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3pPr>
              <a:lvl4pPr algn="l" defTabSz="912813" rtl="0" eaLnBrk="0" fontAlgn="base" hangingPunct="0">
                <a:spcBef>
                  <a:spcPts val="1100"/>
                </a:spcBef>
                <a:spcAft>
                  <a:spcPts val="40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algn="l" defTabSz="912813" rtl="0" eaLnBrk="0" fontAlgn="base" hangingPunct="0">
                <a:spcBef>
                  <a:spcPts val="1100"/>
                </a:spcBef>
                <a:spcAft>
                  <a:spcPts val="40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180" rtl="0" eaLnBrk="1" latinLnBrk="0" hangingPunct="1">
                <a:spcBef>
                  <a:spcPts val="1100"/>
                </a:spcBef>
                <a:buClr>
                  <a:schemeClr val="tx2"/>
                </a:buClr>
                <a:buSzPct val="70000"/>
                <a:buFont typeface="Arial" pitchFamily="34" charset="0"/>
                <a:buNone/>
                <a:defRPr sz="18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180" rtl="0" eaLnBrk="1" latinLnBrk="0" hangingPunct="1">
                <a:spcBef>
                  <a:spcPts val="1100"/>
                </a:spcBef>
                <a:buFont typeface="Arial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74" indent="-228546" algn="l" defTabSz="91418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265" indent="-228546" algn="l" defTabSz="91418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33" indent="-171433"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100" err="1">
                  <a:solidFill>
                    <a:schemeClr val="tx1"/>
                  </a:solidFill>
                </a:rPr>
                <a:t>Relé</a:t>
              </a:r>
              <a:r>
                <a:rPr lang="en-US" sz="1100">
                  <a:solidFill>
                    <a:schemeClr val="tx1"/>
                  </a:solidFill>
                </a:rPr>
                <a:t> </a:t>
              </a:r>
              <a:r>
                <a:rPr lang="en-US" sz="1100" err="1">
                  <a:solidFill>
                    <a:schemeClr val="tx1"/>
                  </a:solidFill>
                </a:rPr>
                <a:t>térmico</a:t>
              </a:r>
              <a:r>
                <a:rPr lang="en-US" sz="1100">
                  <a:solidFill>
                    <a:schemeClr val="tx1"/>
                  </a:solidFill>
                </a:rPr>
                <a:t> de </a:t>
              </a:r>
              <a:r>
                <a:rPr lang="en-US" sz="1100" err="1">
                  <a:solidFill>
                    <a:schemeClr val="tx1"/>
                  </a:solidFill>
                </a:rPr>
                <a:t>sobrecarga</a:t>
              </a:r>
              <a:endParaRPr lang="en-US" sz="1100">
                <a:solidFill>
                  <a:schemeClr val="tx1"/>
                </a:solidFill>
              </a:endParaRPr>
            </a:p>
            <a:p>
              <a:pPr marL="171433" indent="-171433">
                <a:spcBef>
                  <a:spcPts val="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100" err="1">
                  <a:solidFill>
                    <a:schemeClr val="tx1"/>
                  </a:solidFill>
                </a:rPr>
                <a:t>Relé</a:t>
              </a:r>
              <a:r>
                <a:rPr lang="en-US" sz="1100">
                  <a:solidFill>
                    <a:schemeClr val="tx1"/>
                  </a:solidFill>
                </a:rPr>
                <a:t> </a:t>
              </a:r>
              <a:r>
                <a:rPr lang="en-US" sz="1100" err="1">
                  <a:solidFill>
                    <a:schemeClr val="tx1"/>
                  </a:solidFill>
                </a:rPr>
                <a:t>electrónico</a:t>
              </a:r>
              <a:r>
                <a:rPr lang="en-US" sz="1100">
                  <a:solidFill>
                    <a:schemeClr val="tx1"/>
                  </a:solidFill>
                </a:rPr>
                <a:t> de </a:t>
              </a:r>
              <a:r>
                <a:rPr lang="en-US" sz="1100" err="1">
                  <a:solidFill>
                    <a:schemeClr val="tx1"/>
                  </a:solidFill>
                </a:rPr>
                <a:t>sobrecarga</a:t>
              </a:r>
              <a:endParaRPr lang="es-MX" sz="1100">
                <a:solidFill>
                  <a:schemeClr val="tx1"/>
                </a:solidFill>
              </a:endParaRPr>
            </a:p>
          </p:txBody>
        </p:sp>
        <p:sp>
          <p:nvSpPr>
            <p:cNvPr id="95" name="Right Arrow 94"/>
            <p:cNvSpPr/>
            <p:nvPr/>
          </p:nvSpPr>
          <p:spPr bwMode="gray">
            <a:xfrm>
              <a:off x="3936615" y="2958368"/>
              <a:ext cx="403172" cy="403172"/>
            </a:xfrm>
            <a:prstGeom prst="rightArrow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991" tIns="71991" rIns="71991" bIns="71991" anchor="ctr"/>
            <a:lstStyle/>
            <a:p>
              <a:pPr algn="ctr">
                <a:spcBef>
                  <a:spcPts val="1100"/>
                </a:spcBef>
                <a:buClr>
                  <a:schemeClr val="tx2"/>
                </a:buClr>
                <a:buSzPct val="70000"/>
                <a:defRPr/>
              </a:pPr>
              <a:endParaRPr lang="es-MX" sz="1600" dirty="0" err="1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96" name="Right Arrow 95"/>
            <p:cNvSpPr/>
            <p:nvPr/>
          </p:nvSpPr>
          <p:spPr bwMode="gray">
            <a:xfrm>
              <a:off x="3936615" y="3656777"/>
              <a:ext cx="403172" cy="403172"/>
            </a:xfrm>
            <a:prstGeom prst="rightArrow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991" tIns="71991" rIns="71991" bIns="71991" anchor="ctr"/>
            <a:lstStyle/>
            <a:p>
              <a:pPr algn="ctr">
                <a:spcBef>
                  <a:spcPts val="1100"/>
                </a:spcBef>
                <a:buClr>
                  <a:schemeClr val="tx2"/>
                </a:buClr>
                <a:buSzPct val="70000"/>
                <a:defRPr/>
              </a:pPr>
              <a:endParaRPr lang="es-MX" sz="1600" dirty="0" err="1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97" name="Right Arrow 96"/>
            <p:cNvSpPr/>
            <p:nvPr/>
          </p:nvSpPr>
          <p:spPr bwMode="gray">
            <a:xfrm>
              <a:off x="3936615" y="4261537"/>
              <a:ext cx="403172" cy="401585"/>
            </a:xfrm>
            <a:prstGeom prst="rightArrow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991" tIns="71991" rIns="71991" bIns="71991" anchor="ctr"/>
            <a:lstStyle/>
            <a:p>
              <a:pPr algn="ctr">
                <a:spcBef>
                  <a:spcPts val="1100"/>
                </a:spcBef>
                <a:buClr>
                  <a:schemeClr val="tx2"/>
                </a:buClr>
                <a:buSzPct val="70000"/>
                <a:defRPr/>
              </a:pPr>
              <a:endParaRPr lang="es-MX" sz="1600" dirty="0" err="1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9709375A-BC85-4E37-9033-DFAA4EEF8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939" y="776944"/>
            <a:ext cx="4928527" cy="3229038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800A0C6-33A2-41FC-8602-F6CBD8B7E79E}"/>
              </a:ext>
            </a:extLst>
          </p:cNvPr>
          <p:cNvCxnSpPr>
            <a:cxnSpLocks/>
          </p:cNvCxnSpPr>
          <p:nvPr/>
        </p:nvCxnSpPr>
        <p:spPr bwMode="gray">
          <a:xfrm>
            <a:off x="6778306" y="776944"/>
            <a:ext cx="0" cy="49939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BBC2990-CE24-48B0-88D8-D3DD17634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939" y="4300185"/>
            <a:ext cx="4772025" cy="157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2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74F7790D-6B78-FA4E-A8F2-DC82528083E1}"/>
              </a:ext>
            </a:extLst>
          </p:cNvPr>
          <p:cNvSpPr txBox="1">
            <a:spLocks/>
          </p:cNvSpPr>
          <p:nvPr/>
        </p:nvSpPr>
        <p:spPr bwMode="gray">
          <a:xfrm>
            <a:off x="1952568" y="2341024"/>
            <a:ext cx="7430423" cy="146161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s-MX" sz="6000" dirty="0">
                <a:latin typeface="ABBvoice"/>
                <a:ea typeface="ABBvoice"/>
                <a:cs typeface="ABBvoice"/>
              </a:rPr>
              <a:t>Estándares</a:t>
            </a:r>
            <a:endParaRPr kumimoji="0" lang="es-MX" sz="60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</p:spTree>
    <p:extLst>
      <p:ext uri="{BB962C8B-B14F-4D97-AF65-F5344CB8AC3E}">
        <p14:creationId xmlns:p14="http://schemas.microsoft.com/office/powerpoint/2010/main" val="86894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E3525C-F33B-41E2-83E2-34D7ED46F6D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58CC3C-521F-4A1A-A29F-953E6C20FEA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s-MX" dirty="0"/>
              <a:t>Soluciones de Control Bajo Estándares NEMA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ABF93-AF33-4E2C-A3A9-4F7F9D0090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4E21CF13-1B2F-4C04-9FC0-13A2FCA177E7}"/>
              </a:ext>
            </a:extLst>
          </p:cNvPr>
          <p:cNvSpPr txBox="1">
            <a:spLocks/>
          </p:cNvSpPr>
          <p:nvPr/>
        </p:nvSpPr>
        <p:spPr bwMode="gray">
          <a:xfrm>
            <a:off x="740510" y="178396"/>
            <a:ext cx="11520000" cy="3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ABB NEMA Contactores – Linea 300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2295C7-E9BD-4362-9024-E6CE4AF2483B}"/>
              </a:ext>
            </a:extLst>
          </p:cNvPr>
          <p:cNvSpPr/>
          <p:nvPr/>
        </p:nvSpPr>
        <p:spPr>
          <a:xfrm>
            <a:off x="332367" y="1078767"/>
            <a:ext cx="87529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rgbClr val="202122"/>
                </a:solidFill>
              </a:rPr>
              <a:t>Nuestra línea de contactores de la línea 300, ofrece un alto desempeño de largo plazo para las aplicaciones mas demandantes de la industria pesada.</a:t>
            </a:r>
          </a:p>
          <a:p>
            <a:pPr algn="just"/>
            <a:r>
              <a:rPr lang="es-MX" dirty="0">
                <a:solidFill>
                  <a:srgbClr val="202122"/>
                </a:solidFill>
              </a:rPr>
              <a:t>La simplicidad y durabilidad son las claves de los contactores y arrancadores de la línea 300. </a:t>
            </a:r>
          </a:p>
          <a:p>
            <a:pPr algn="just"/>
            <a:r>
              <a:rPr lang="es-MX" dirty="0">
                <a:solidFill>
                  <a:srgbClr val="202122"/>
                </a:solidFill>
              </a:rPr>
              <a:t>Su diseño único permite inspeccionar y cambiar la bobina en unos cuentos minutos, sin necesidad de remover el arrancador o contactor del gabinete, o remover cables de control o fuerza. 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Cada contactor incluye un contacto auxiliar NC para enclavamiento.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Estos contactos auxiliares cuentan con la misma capacidad de corriente que los polos de fuerza en los tamaños 00, 0 y 1.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Provisión para terminales tipo anillo como opción  para contactos de fuerza.</a:t>
            </a:r>
          </a:p>
          <a:p>
            <a:pPr marL="285750" indent="-285750" algn="just">
              <a:buFontTx/>
              <a:buChar char="-"/>
            </a:pPr>
            <a:endParaRPr lang="es-MX" dirty="0">
              <a:solidFill>
                <a:srgbClr val="202122"/>
              </a:solidFill>
            </a:endParaRPr>
          </a:p>
          <a:p>
            <a:pPr algn="just"/>
            <a:r>
              <a:rPr lang="es-MX" b="1" dirty="0">
                <a:solidFill>
                  <a:srgbClr val="202122"/>
                </a:solidFill>
              </a:rPr>
              <a:t>Vida útil mecánica: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Tamaños NEMA 0 y 1: 20 millones de operaciones.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Tamaño NEMA 2: 10 millones de operaciones.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Tamaños NEMA 3, 4 y 5: 5 millones de operaciones.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Tamaños NEMA 6 y superiores: 1 millón de operaciones.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4ADCF0-7E75-498D-B6A6-53D103AFE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277" y="4280724"/>
            <a:ext cx="2819400" cy="1228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A157E9-2A50-4221-9A12-4A1013337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290" y="1242540"/>
            <a:ext cx="2266950" cy="264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4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E3525C-F33B-41E2-83E2-34D7ED46F6D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58CC3C-521F-4A1A-A29F-953E6C20FEA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s-MX" dirty="0"/>
              <a:t>Soluciones de Control Bajo Estándares NEMA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ABF93-AF33-4E2C-A3A9-4F7F9D0090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21684D-E79F-4F7D-98DD-8BE0ECBE3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2506" y="465073"/>
            <a:ext cx="2329740" cy="2621810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4E21CF13-1B2F-4C04-9FC0-13A2FCA177E7}"/>
              </a:ext>
            </a:extLst>
          </p:cNvPr>
          <p:cNvSpPr txBox="1">
            <a:spLocks/>
          </p:cNvSpPr>
          <p:nvPr/>
        </p:nvSpPr>
        <p:spPr bwMode="gray">
          <a:xfrm>
            <a:off x="740510" y="178396"/>
            <a:ext cx="11520000" cy="3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ABB NEMA Arrancadores – Linea 300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2295C7-E9BD-4362-9024-E6CE4AF2483B}"/>
              </a:ext>
            </a:extLst>
          </p:cNvPr>
          <p:cNvSpPr/>
          <p:nvPr/>
        </p:nvSpPr>
        <p:spPr>
          <a:xfrm>
            <a:off x="500282" y="1174239"/>
            <a:ext cx="87529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rgbClr val="202122"/>
                </a:solidFill>
              </a:rPr>
              <a:t>Los arrancadores de la línea 300 se componen de nuestros contactores de la línea 300 y relevadores de sobrecarga estándar o de estado solido.</a:t>
            </a:r>
          </a:p>
          <a:p>
            <a:pPr fontAlgn="base"/>
            <a:r>
              <a:rPr lang="es-MX" dirty="0">
                <a:solidFill>
                  <a:srgbClr val="202122"/>
                </a:solidFill>
              </a:rPr>
              <a:t>La línea completa de arrancadores NEMA va del tamaño 00 al 9 (600V/1600HP máximo)</a:t>
            </a:r>
          </a:p>
          <a:p>
            <a:pPr fontAlgn="base"/>
            <a:r>
              <a:rPr lang="es-MX" dirty="0">
                <a:solidFill>
                  <a:srgbClr val="202122"/>
                </a:solidFill>
              </a:rPr>
              <a:t>Desarmado del contactor sin herramientas para una inspección rápido y mantenimiento de los contactos y de la bobina.</a:t>
            </a:r>
          </a:p>
          <a:p>
            <a:pPr algn="just"/>
            <a:endParaRPr lang="es-MX" dirty="0">
              <a:solidFill>
                <a:srgbClr val="202122"/>
              </a:solidFill>
            </a:endParaRPr>
          </a:p>
          <a:p>
            <a:pPr algn="just"/>
            <a:r>
              <a:rPr lang="es-MX" b="1" dirty="0">
                <a:solidFill>
                  <a:srgbClr val="202122"/>
                </a:solidFill>
              </a:rPr>
              <a:t>Amplio rango de opciones: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Combinaciones arrancadoras reversibles, no reversibles en tamaños NEMA 00 a 6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Disponibles en tamaños 7 a 9 en no-combinación disponibles.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Preparación para montaje simple a platina.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Encerramientos disponibles Tipo NEMA 1, 3R, 12, 4 y 4X.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Relevador de sobrecarga estándar y de estado solido.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Amplia variedad de accesorios para montaje en campo, como luces piloto, botones, contactos auxiliares, etc.</a:t>
            </a:r>
          </a:p>
          <a:p>
            <a:pPr marL="285750" indent="-285750" algn="just">
              <a:buFontTx/>
              <a:buChar char="-"/>
            </a:pPr>
            <a:endParaRPr lang="es-MX" dirty="0">
              <a:solidFill>
                <a:srgbClr val="202122"/>
              </a:solidFill>
            </a:endParaRPr>
          </a:p>
          <a:p>
            <a:pPr marL="285750" indent="-285750" algn="just">
              <a:buFontTx/>
              <a:buChar char="-"/>
            </a:pPr>
            <a:endParaRPr lang="es-MX" dirty="0">
              <a:solidFill>
                <a:srgbClr val="20212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09C067-E9B3-4F5D-9E85-B1A0BE525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226" y="3243093"/>
            <a:ext cx="1560806" cy="25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4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E3525C-F33B-41E2-83E2-34D7ED46F6D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58CC3C-521F-4A1A-A29F-953E6C20FEA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s-MX" dirty="0"/>
              <a:t>Soluciones de Control Bajo Estándares NEMA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ABF93-AF33-4E2C-A3A9-4F7F9D0090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38E267-2CFA-4A05-BE51-F59368D0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215328"/>
            <a:ext cx="11520000" cy="396000"/>
          </a:xfrm>
        </p:spPr>
        <p:txBody>
          <a:bodyPr/>
          <a:lstStyle/>
          <a:p>
            <a:r>
              <a:rPr lang="de-DE" dirty="0"/>
              <a:t>Facil mantenimiento y seguridad – Linea 300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13DA8D-9E0D-4B27-93A4-80AF2BCCC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89" y="906494"/>
            <a:ext cx="2628947" cy="31884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8F880F-0018-4AE0-BDCA-83115059B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67" y="4214162"/>
            <a:ext cx="2746393" cy="1447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02B75A5-8642-4C5F-AEE7-6A4E0547D2A0}"/>
              </a:ext>
            </a:extLst>
          </p:cNvPr>
          <p:cNvSpPr/>
          <p:nvPr/>
        </p:nvSpPr>
        <p:spPr>
          <a:xfrm>
            <a:off x="2567032" y="869539"/>
            <a:ext cx="512567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Doble apertura del circuito hacia el motor.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Apertura de contactos por gravedad y resorte.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Solo necesita liberar dos seguros para retirar el soporte de los contactos para limpieza o reemplazo.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La parte fija y la parte móvil de los contactos están a la venta como un kit fácil de seleccionar.</a:t>
            </a:r>
          </a:p>
          <a:p>
            <a:pPr algn="just"/>
            <a:endParaRPr lang="es-MX" dirty="0">
              <a:solidFill>
                <a:srgbClr val="202122"/>
              </a:solidFill>
            </a:endParaRPr>
          </a:p>
          <a:p>
            <a:pPr algn="just"/>
            <a:endParaRPr lang="es-MX" dirty="0">
              <a:solidFill>
                <a:srgbClr val="20212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DD0B44-4A51-42DF-ABF1-69BAE2932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4133" y="4202665"/>
            <a:ext cx="2095500" cy="1857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269921-B164-4E72-808F-A70AE2DFE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068" y="4574457"/>
            <a:ext cx="2095500" cy="14793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BB6D571-22BF-485E-9F34-FE0E4592CE15}"/>
              </a:ext>
            </a:extLst>
          </p:cNvPr>
          <p:cNvSpPr/>
          <p:nvPr/>
        </p:nvSpPr>
        <p:spPr>
          <a:xfrm>
            <a:off x="4593210" y="3356320"/>
            <a:ext cx="43033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dirty="0">
              <a:solidFill>
                <a:srgbClr val="202122"/>
              </a:solidFill>
            </a:endParaRPr>
          </a:p>
          <a:p>
            <a:pPr algn="just"/>
            <a:r>
              <a:rPr lang="es-MX" dirty="0">
                <a:solidFill>
                  <a:srgbClr val="202122"/>
                </a:solidFill>
              </a:rPr>
              <a:t>Puede reemplaza la bobina del contactor de manera muy sencilla:</a:t>
            </a:r>
          </a:p>
          <a:p>
            <a:pPr algn="just"/>
            <a:r>
              <a:rPr lang="es-MX" dirty="0">
                <a:solidFill>
                  <a:srgbClr val="202122"/>
                </a:solidFill>
              </a:rPr>
              <a:t>1.- Retiras la barra de soporte</a:t>
            </a:r>
          </a:p>
          <a:p>
            <a:pPr algn="just"/>
            <a:r>
              <a:rPr lang="es-MX" dirty="0">
                <a:solidFill>
                  <a:srgbClr val="202122"/>
                </a:solidFill>
              </a:rPr>
              <a:t>2.- Retiras la bobina para reemplazarla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596C17-A017-420B-A84C-3F5A7A7631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4858" y="1370628"/>
            <a:ext cx="380644" cy="13662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BF8CE3-E26E-4C44-8B00-E8FE4EB07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8497" y="245906"/>
            <a:ext cx="3800105" cy="334458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F331C8-56CF-4A1D-9C81-B50B267FEC05}"/>
              </a:ext>
            </a:extLst>
          </p:cNvPr>
          <p:cNvCxnSpPr>
            <a:cxnSpLocks/>
          </p:cNvCxnSpPr>
          <p:nvPr/>
        </p:nvCxnSpPr>
        <p:spPr bwMode="gray">
          <a:xfrm flipH="1">
            <a:off x="3280095" y="3246539"/>
            <a:ext cx="441261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32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E3525C-F33B-41E2-83E2-34D7ED46F6D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58CC3C-521F-4A1A-A29F-953E6C20FEA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s-MX" dirty="0"/>
              <a:t>Soluciones de Control Bajo Estándares NEMA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ABF93-AF33-4E2C-A3A9-4F7F9D0090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38E267-2CFA-4A05-BE51-F59368D0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67" y="95892"/>
            <a:ext cx="11520000" cy="396000"/>
          </a:xfrm>
        </p:spPr>
        <p:txBody>
          <a:bodyPr/>
          <a:lstStyle/>
          <a:p>
            <a:r>
              <a:rPr lang="de-DE" dirty="0"/>
              <a:t>Instalacion de contactos auxiliares.</a:t>
            </a:r>
          </a:p>
        </p:txBody>
      </p:sp>
      <p:pic>
        <p:nvPicPr>
          <p:cNvPr id="9" name="66cb4591-6546-4bea-b2f3-293aa0c9fa73">
            <a:hlinkClick r:id="" action="ppaction://media"/>
            <a:extLst>
              <a:ext uri="{FF2B5EF4-FFF2-40B4-BE49-F238E27FC236}">
                <a16:creationId xmlns:a16="http://schemas.microsoft.com/office/drawing/2014/main" id="{F94A5F39-0C88-45FB-865C-06AE0B564981}"/>
              </a:ext>
            </a:extLst>
          </p:cNvPr>
          <p:cNvPicPr>
            <a:picLocks noGrp="1" noChangeAspect="1"/>
          </p:cNvPicPr>
          <p:nvPr>
            <p:ph sz="quarter" idx="17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842" y="774307"/>
            <a:ext cx="9765343" cy="4879874"/>
          </a:xfrm>
        </p:spPr>
      </p:pic>
    </p:spTree>
    <p:extLst>
      <p:ext uri="{BB962C8B-B14F-4D97-AF65-F5344CB8AC3E}">
        <p14:creationId xmlns:p14="http://schemas.microsoft.com/office/powerpoint/2010/main" val="60999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E3525C-F33B-41E2-83E2-34D7ED46F6D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58CC3C-521F-4A1A-A29F-953E6C20FEA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s-MX" dirty="0"/>
              <a:t>Soluciones de Control Bajo Estándares NEMA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ABF93-AF33-4E2C-A3A9-4F7F9D0090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38E267-2CFA-4A05-BE51-F59368D0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215328"/>
            <a:ext cx="11520000" cy="396000"/>
          </a:xfrm>
        </p:spPr>
        <p:txBody>
          <a:bodyPr/>
          <a:lstStyle/>
          <a:p>
            <a:r>
              <a:rPr lang="de-DE" dirty="0"/>
              <a:t>Protección de Sobrecarga – CR324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2C6B9B-98BA-46D4-80C8-E0275F91B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519" y="3646475"/>
            <a:ext cx="2771775" cy="2076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C134F3-AEF8-458A-9915-278885800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54" y="3769049"/>
            <a:ext cx="2524125" cy="1831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69E2EE-AB4E-42D1-A4AA-FBEA9D437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333" y="3902000"/>
            <a:ext cx="1500950" cy="10721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858644-3412-46D4-87C5-B44FDBEF139D}"/>
              </a:ext>
            </a:extLst>
          </p:cNvPr>
          <p:cNvSpPr/>
          <p:nvPr/>
        </p:nvSpPr>
        <p:spPr>
          <a:xfrm>
            <a:off x="439024" y="1039678"/>
            <a:ext cx="47873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>
                <a:solidFill>
                  <a:srgbClr val="202122"/>
                </a:solidFill>
              </a:rPr>
              <a:t>Relevador Estándar:</a:t>
            </a:r>
            <a:r>
              <a:rPr lang="es-MX" dirty="0">
                <a:solidFill>
                  <a:srgbClr val="202122"/>
                </a:solidFill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Indicador visual de disparo incorporado.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Elementos térmicos intercambiables.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Dial de ajuste de disparo con rango de +/- 10%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Botón de prueba de contactos.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Contacto NA opcional 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Protección bimetálica dual, que permite una protección mas rápida en caso de fallas de rotor bloqueado. </a:t>
            </a:r>
          </a:p>
          <a:p>
            <a:pPr algn="just"/>
            <a:r>
              <a:rPr lang="es-MX" dirty="0">
                <a:solidFill>
                  <a:srgbClr val="202122"/>
                </a:solidFill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EA73FD-9F60-4F24-A531-76E8E3257CB9}"/>
              </a:ext>
            </a:extLst>
          </p:cNvPr>
          <p:cNvSpPr/>
          <p:nvPr/>
        </p:nvSpPr>
        <p:spPr>
          <a:xfrm>
            <a:off x="5809494" y="1039678"/>
            <a:ext cx="497874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>
                <a:solidFill>
                  <a:srgbClr val="202122"/>
                </a:solidFill>
              </a:rPr>
              <a:t>Relevador Estado Solido:</a:t>
            </a:r>
            <a:r>
              <a:rPr lang="es-MX" dirty="0">
                <a:solidFill>
                  <a:srgbClr val="202122"/>
                </a:solidFill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Alta confiabilidad y precisión.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Amplio rango de ajuste.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Botón de </a:t>
            </a:r>
            <a:r>
              <a:rPr lang="es-MX" dirty="0" err="1">
                <a:solidFill>
                  <a:srgbClr val="202122"/>
                </a:solidFill>
              </a:rPr>
              <a:t>reset</a:t>
            </a:r>
            <a:r>
              <a:rPr lang="es-MX" dirty="0">
                <a:solidFill>
                  <a:srgbClr val="202122"/>
                </a:solidFill>
              </a:rPr>
              <a:t> manual. 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Protección contra perdida de fase.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Clase de disparo seleccionable 10, 20 o 30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Acoplamiento mecánico directo al contactor 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Temperatura ambiente de operación -20 a 70°C.</a:t>
            </a:r>
          </a:p>
          <a:p>
            <a:pPr marL="285750" indent="-285750" algn="just">
              <a:buFontTx/>
              <a:buChar char="-"/>
            </a:pPr>
            <a:r>
              <a:rPr lang="es-MX" dirty="0" err="1">
                <a:solidFill>
                  <a:srgbClr val="202122"/>
                </a:solidFill>
              </a:rPr>
              <a:t>Reset</a:t>
            </a:r>
            <a:r>
              <a:rPr lang="es-MX" dirty="0">
                <a:solidFill>
                  <a:srgbClr val="202122"/>
                </a:solidFill>
              </a:rPr>
              <a:t> Manual y Automático.</a:t>
            </a:r>
          </a:p>
          <a:p>
            <a:pPr algn="just"/>
            <a:r>
              <a:rPr lang="es-MX" dirty="0">
                <a:solidFill>
                  <a:srgbClr val="202122"/>
                </a:solidFill>
              </a:rPr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C79B33-39EC-4E01-9021-8F51A39588BA}"/>
              </a:ext>
            </a:extLst>
          </p:cNvPr>
          <p:cNvCxnSpPr>
            <a:cxnSpLocks/>
          </p:cNvCxnSpPr>
          <p:nvPr/>
        </p:nvCxnSpPr>
        <p:spPr bwMode="gray">
          <a:xfrm>
            <a:off x="5447781" y="802881"/>
            <a:ext cx="0" cy="49939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42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>
          <a:xfrm>
            <a:off x="274602" y="791378"/>
            <a:ext cx="11260260" cy="1228708"/>
          </a:xfrm>
        </p:spPr>
        <p:txBody>
          <a:bodyPr/>
          <a:lstStyle/>
          <a:p>
            <a:pPr algn="just"/>
            <a:r>
              <a:rPr lang="es-MX" sz="1600" dirty="0"/>
              <a:t>UMC100.3 es mas que un relevador de sobrecarga, es un controlador de motor que permite además de proteger al motor, diagnosticarlo con anticipación y evitar paros no planeados.</a:t>
            </a:r>
          </a:p>
          <a:p>
            <a:pPr algn="just"/>
            <a:r>
              <a:rPr lang="es-MX" sz="1600" dirty="0"/>
              <a:t>UMC100.3 cuenta con un diseño modular, que permite crecer nuestro controlador de acuerdo a las necesidades de protección.</a:t>
            </a:r>
          </a:p>
          <a:p>
            <a:pPr algn="just"/>
            <a:r>
              <a:rPr lang="es-MX" sz="1600" dirty="0"/>
              <a:t>UMC100.3 nos permite conocer el estado y los parámetros instantáneos de nuestro motor de manera remota a través de una red de control o a través de la nube usando nuestra plataforma ABB </a:t>
            </a:r>
            <a:r>
              <a:rPr lang="es-MX" sz="1600" dirty="0" err="1"/>
              <a:t>Ability</a:t>
            </a:r>
            <a:r>
              <a:rPr lang="es-MX" sz="1600" dirty="0"/>
              <a:t>.</a:t>
            </a:r>
          </a:p>
          <a:p>
            <a:endParaRPr lang="es-MX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2440" y="122765"/>
            <a:ext cx="11626834" cy="410899"/>
          </a:xfrm>
        </p:spPr>
        <p:txBody>
          <a:bodyPr/>
          <a:lstStyle/>
          <a:p>
            <a:r>
              <a:rPr lang="de-DE" dirty="0"/>
              <a:t>UMC 100.3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7ACB855-50C9-4F86-A518-9FAC0F011B9E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s-MX" dirty="0"/>
              <a:t>Soluciones de Control Bajo Estándares NEMA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7D402AB-CFF5-48EF-8279-B9E1873F1E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6114" y="2701379"/>
            <a:ext cx="3094962" cy="291572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EDBBFC5-E923-4BB2-9D6E-2EA97EDCD4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537" y="2818189"/>
            <a:ext cx="2092929" cy="3201309"/>
          </a:xfrm>
          <a:prstGeom prst="rect">
            <a:avLst/>
          </a:prstGeom>
        </p:spPr>
      </p:pic>
      <p:pic>
        <p:nvPicPr>
          <p:cNvPr id="10" name="Grafik 32">
            <a:extLst>
              <a:ext uri="{FF2B5EF4-FFF2-40B4-BE49-F238E27FC236}">
                <a16:creationId xmlns:a16="http://schemas.microsoft.com/office/drawing/2014/main" id="{BE5B506D-D2BC-4075-A714-05AB9F14809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907" y="2701379"/>
            <a:ext cx="1869766" cy="261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E3525C-F33B-41E2-83E2-34D7ED46F6D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58CC3C-521F-4A1A-A29F-953E6C20FEA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s-MX" dirty="0"/>
              <a:t>Soluciones de Control Bajo Estándares NEMA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ABF93-AF33-4E2C-A3A9-4F7F9D0090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38E267-2CFA-4A05-BE51-F59368D0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215328"/>
            <a:ext cx="11520000" cy="396000"/>
          </a:xfrm>
        </p:spPr>
        <p:txBody>
          <a:bodyPr/>
          <a:lstStyle/>
          <a:p>
            <a:r>
              <a:rPr lang="de-DE" dirty="0"/>
              <a:t>Accesorios / Partes de Repuesto – Linea 300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734002-2E2D-46D2-9F31-B54C74802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653" y="737833"/>
            <a:ext cx="2004398" cy="12954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8DD9C2-FD99-46F2-B578-DAABB0538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275" y="2447945"/>
            <a:ext cx="1400175" cy="1343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B30FC2-DEAF-471F-84A6-85519398A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3462" y="4231627"/>
            <a:ext cx="1787570" cy="15483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AF4480-DED5-4760-A485-E1BACF6D32A3}"/>
              </a:ext>
            </a:extLst>
          </p:cNvPr>
          <p:cNvSpPr/>
          <p:nvPr/>
        </p:nvSpPr>
        <p:spPr>
          <a:xfrm>
            <a:off x="280277" y="959149"/>
            <a:ext cx="6515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Contactos auxiliares con superficie vertical completamente cerrados, para evitar acumulación de polvo.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Contactos auxiliares A600, duales o sencillos (1NA, 1 NC, 1NA-1NC).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407DE5-A799-4A67-BFB4-12E105C7BA54}"/>
              </a:ext>
            </a:extLst>
          </p:cNvPr>
          <p:cNvSpPr/>
          <p:nvPr/>
        </p:nvSpPr>
        <p:spPr>
          <a:xfrm>
            <a:off x="5872293" y="2380794"/>
            <a:ext cx="52687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Bobinas de repuesto disponibles para todos los tamaños.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Voltajes disponibles: </a:t>
            </a:r>
          </a:p>
          <a:p>
            <a:pPr algn="just"/>
            <a:r>
              <a:rPr lang="es-MX" dirty="0">
                <a:solidFill>
                  <a:srgbClr val="202122"/>
                </a:solidFill>
              </a:rPr>
              <a:t>24, 115-120, 230-240, 265-277, 460-480 </a:t>
            </a:r>
            <a:r>
              <a:rPr lang="es-MX" dirty="0" err="1">
                <a:solidFill>
                  <a:srgbClr val="202122"/>
                </a:solidFill>
              </a:rPr>
              <a:t>Vca</a:t>
            </a:r>
            <a:r>
              <a:rPr lang="es-MX" dirty="0">
                <a:solidFill>
                  <a:srgbClr val="202122"/>
                </a:solidFill>
              </a:rPr>
              <a:t> / 60 Hz</a:t>
            </a:r>
          </a:p>
          <a:p>
            <a:pPr algn="just"/>
            <a:endParaRPr lang="es-MX" dirty="0">
              <a:solidFill>
                <a:srgbClr val="20212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5595C5-470F-4EC9-BE9A-A446E44FA83A}"/>
              </a:ext>
            </a:extLst>
          </p:cNvPr>
          <p:cNvSpPr/>
          <p:nvPr/>
        </p:nvSpPr>
        <p:spPr>
          <a:xfrm>
            <a:off x="5142451" y="4368054"/>
            <a:ext cx="47810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s-MX" dirty="0"/>
              <a:t>Kit de supresión de picos de voltaje  para tamaños 0-6 para bobinas de 120 </a:t>
            </a:r>
            <a:r>
              <a:rPr lang="es-MX" dirty="0" err="1"/>
              <a:t>Vca</a:t>
            </a:r>
            <a:r>
              <a:rPr lang="es-MX" dirty="0"/>
              <a:t>.</a:t>
            </a:r>
          </a:p>
          <a:p>
            <a:pPr marL="285750" indent="-285750" algn="just">
              <a:buFontTx/>
              <a:buChar char="-"/>
            </a:pPr>
            <a:r>
              <a:rPr lang="es-MX" dirty="0"/>
              <a:t>Se conecta en paralelo con la bobina.</a:t>
            </a:r>
          </a:p>
          <a:p>
            <a:pPr algn="just"/>
            <a:r>
              <a:rPr lang="es-MX" dirty="0"/>
              <a:t>  </a:t>
            </a:r>
          </a:p>
          <a:p>
            <a:pPr marL="285750" indent="-285750" algn="just">
              <a:buFontTx/>
              <a:buChar char="-"/>
            </a:pPr>
            <a:endParaRPr lang="es-MX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C4475D-808C-407C-9A72-B5EC60709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389" y="2320179"/>
            <a:ext cx="2855450" cy="20478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BB28FAD-3FBA-49F5-B135-267AD15946D1}"/>
              </a:ext>
            </a:extLst>
          </p:cNvPr>
          <p:cNvSpPr/>
          <p:nvPr/>
        </p:nvSpPr>
        <p:spPr>
          <a:xfrm>
            <a:off x="332367" y="4458593"/>
            <a:ext cx="35115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Kit de contactos de 3 o 4 polos disponibles.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Compatibles con la serie 200.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9F263CA-5348-4E99-B3E7-7BF6B63DC077}"/>
              </a:ext>
            </a:extLst>
          </p:cNvPr>
          <p:cNvCxnSpPr>
            <a:cxnSpLocks/>
          </p:cNvCxnSpPr>
          <p:nvPr/>
        </p:nvCxnSpPr>
        <p:spPr bwMode="gray">
          <a:xfrm>
            <a:off x="4088765" y="2209812"/>
            <a:ext cx="0" cy="36373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96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9" y="2184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9" y="2184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s-MX" dirty="0"/>
              <a:t>Soluciones de Control Bajo Estándares NEMA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27</a:t>
            </a:fld>
            <a:endParaRPr lang="en-US" dirty="0"/>
          </a:p>
        </p:txBody>
      </p:sp>
      <p:cxnSp>
        <p:nvCxnSpPr>
          <p:cNvPr id="119" name="Straight Connector 118"/>
          <p:cNvCxnSpPr>
            <a:cxnSpLocks/>
          </p:cNvCxnSpPr>
          <p:nvPr/>
        </p:nvCxnSpPr>
        <p:spPr bwMode="gray">
          <a:xfrm>
            <a:off x="9138937" y="1155219"/>
            <a:ext cx="0" cy="40543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07E0F1-DE85-4591-AAA8-0359434CBF44}"/>
              </a:ext>
            </a:extLst>
          </p:cNvPr>
          <p:cNvGrpSpPr/>
          <p:nvPr/>
        </p:nvGrpSpPr>
        <p:grpSpPr>
          <a:xfrm>
            <a:off x="435669" y="2328150"/>
            <a:ext cx="1853556" cy="1106040"/>
            <a:chOff x="435669" y="2328150"/>
            <a:chExt cx="1853556" cy="1106040"/>
          </a:xfrm>
        </p:grpSpPr>
        <p:sp>
          <p:nvSpPr>
            <p:cNvPr id="44" name="Rectangle 43"/>
            <p:cNvSpPr/>
            <p:nvPr/>
          </p:nvSpPr>
          <p:spPr bwMode="gray">
            <a:xfrm>
              <a:off x="435669" y="2328150"/>
              <a:ext cx="1853556" cy="1106040"/>
            </a:xfrm>
            <a:prstGeom prst="rect">
              <a:avLst/>
            </a:prstGeom>
            <a:solidFill>
              <a:schemeClr val="accent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04" rIns="45704" rtlCol="0" anchor="b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Improve installation</a:t>
              </a:r>
              <a:br>
                <a:rPr lang="en-US" sz="1200" b="1" dirty="0">
                  <a:solidFill>
                    <a:schemeClr val="tx1"/>
                  </a:solidFill>
                </a:rPr>
              </a:br>
              <a:r>
                <a:rPr lang="en-US" sz="1200" b="1" dirty="0">
                  <a:solidFill>
                    <a:schemeClr val="tx1"/>
                  </a:solidFill>
                </a:rPr>
                <a:t>efficiency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2679" y="2381537"/>
              <a:ext cx="639969" cy="639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67F5CC7-1868-4E61-A493-F22F68BB56DF}"/>
              </a:ext>
            </a:extLst>
          </p:cNvPr>
          <p:cNvGrpSpPr/>
          <p:nvPr/>
        </p:nvGrpSpPr>
        <p:grpSpPr>
          <a:xfrm>
            <a:off x="435669" y="1093008"/>
            <a:ext cx="1853878" cy="1106232"/>
            <a:chOff x="4925677" y="3124206"/>
            <a:chExt cx="1853878" cy="11062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DA8E4B8-3696-4E57-9270-7B84A3639A47}"/>
                </a:ext>
              </a:extLst>
            </p:cNvPr>
            <p:cNvSpPr/>
            <p:nvPr/>
          </p:nvSpPr>
          <p:spPr bwMode="gray">
            <a:xfrm>
              <a:off x="4925677" y="3124206"/>
              <a:ext cx="1853878" cy="1106232"/>
            </a:xfrm>
            <a:prstGeom prst="rect">
              <a:avLst/>
            </a:prstGeom>
            <a:solidFill>
              <a:schemeClr val="accent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12" rIns="45712" rtlCol="0" anchor="b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Safety and protection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FC014CE-AA44-4923-A04A-563DBFC2A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2576" y="3223333"/>
              <a:ext cx="640080" cy="64008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A312DD1-9148-459D-87BD-223FDA0B8F89}"/>
              </a:ext>
            </a:extLst>
          </p:cNvPr>
          <p:cNvGrpSpPr/>
          <p:nvPr/>
        </p:nvGrpSpPr>
        <p:grpSpPr>
          <a:xfrm>
            <a:off x="435347" y="3668056"/>
            <a:ext cx="1853878" cy="1106232"/>
            <a:chOff x="4925677" y="1988933"/>
            <a:chExt cx="1853878" cy="110623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180E9CD-801E-423A-9306-FA098778E759}"/>
                </a:ext>
              </a:extLst>
            </p:cNvPr>
            <p:cNvSpPr/>
            <p:nvPr/>
          </p:nvSpPr>
          <p:spPr bwMode="gray">
            <a:xfrm>
              <a:off x="4925677" y="1988933"/>
              <a:ext cx="1853878" cy="1106232"/>
            </a:xfrm>
            <a:prstGeom prst="rect">
              <a:avLst/>
            </a:prstGeom>
            <a:solidFill>
              <a:schemeClr val="accent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5712" rIns="45712" rtlCol="0" anchor="b"/>
            <a:lstStyle/>
            <a:p>
              <a:pPr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1200" b="1" dirty="0">
                  <a:solidFill>
                    <a:schemeClr val="tx1"/>
                  </a:solidFill>
                </a:rPr>
                <a:t>Reliable in harsh </a:t>
              </a:r>
              <a:br>
                <a:rPr lang="en-US" sz="1200" b="1" dirty="0">
                  <a:solidFill>
                    <a:schemeClr val="tx1"/>
                  </a:solidFill>
                </a:rPr>
              </a:br>
              <a:r>
                <a:rPr lang="en-US" sz="1200" b="1" dirty="0">
                  <a:solidFill>
                    <a:schemeClr val="tx1"/>
                  </a:solidFill>
                </a:rPr>
                <a:t>conditions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A2661CD-0F5C-4D08-A9FC-3134231EA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2576" y="2041351"/>
              <a:ext cx="640080" cy="64008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E4A2BE6-06DD-4609-92E4-7B2552A717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89356" y="1387870"/>
            <a:ext cx="2466975" cy="2731124"/>
          </a:xfrm>
          <a:prstGeom prst="rect">
            <a:avLst/>
          </a:prstGeom>
        </p:spPr>
      </p:pic>
      <p:sp>
        <p:nvSpPr>
          <p:cNvPr id="21" name="Title 5">
            <a:extLst>
              <a:ext uri="{FF2B5EF4-FFF2-40B4-BE49-F238E27FC236}">
                <a16:creationId xmlns:a16="http://schemas.microsoft.com/office/drawing/2014/main" id="{0C9744C4-0634-4616-AB24-87DBD7920D32}"/>
              </a:ext>
            </a:extLst>
          </p:cNvPr>
          <p:cNvSpPr txBox="1">
            <a:spLocks/>
          </p:cNvSpPr>
          <p:nvPr/>
        </p:nvSpPr>
        <p:spPr bwMode="gray">
          <a:xfrm>
            <a:off x="672000" y="139277"/>
            <a:ext cx="11520000" cy="3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Combinaciones Arrancadoras CR407 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CDEBE9-90B3-4896-B3CC-9786C3C52AC3}"/>
              </a:ext>
            </a:extLst>
          </p:cNvPr>
          <p:cNvSpPr/>
          <p:nvPr/>
        </p:nvSpPr>
        <p:spPr bwMode="gray">
          <a:xfrm>
            <a:off x="2337085" y="818177"/>
            <a:ext cx="6341823" cy="301994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26" tIns="73126" rIns="73126" bIns="73126" rtlCol="0" anchor="t"/>
          <a:lstStyle/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Combinación arrancadora a tensión plena.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Disponible con desconectador de fusibles o interruptor </a:t>
            </a:r>
            <a:r>
              <a:rPr lang="es-MX" u="sng" dirty="0">
                <a:solidFill>
                  <a:srgbClr val="202122"/>
                </a:solidFill>
              </a:rPr>
              <a:t>termomagnético</a:t>
            </a:r>
            <a:r>
              <a:rPr lang="es-MX" dirty="0">
                <a:solidFill>
                  <a:srgbClr val="202122"/>
                </a:solidFill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Contactor de la línea 300.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Gabinete soldado.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Knock-out para entrada y salida de cables.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Palanca de operación de trabajo pesado.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Botón de </a:t>
            </a:r>
            <a:r>
              <a:rPr lang="es-MX" dirty="0" err="1">
                <a:solidFill>
                  <a:srgbClr val="202122"/>
                </a:solidFill>
              </a:rPr>
              <a:t>reset</a:t>
            </a:r>
            <a:r>
              <a:rPr lang="es-MX" dirty="0">
                <a:solidFill>
                  <a:srgbClr val="202122"/>
                </a:solidFill>
              </a:rPr>
              <a:t>.</a:t>
            </a:r>
          </a:p>
          <a:p>
            <a:pPr algn="just"/>
            <a:endParaRPr lang="es-MX" dirty="0">
              <a:solidFill>
                <a:srgbClr val="202122"/>
              </a:solidFill>
            </a:endParaRPr>
          </a:p>
          <a:p>
            <a:pPr algn="just"/>
            <a:r>
              <a:rPr lang="es-MX" b="1" dirty="0">
                <a:solidFill>
                  <a:srgbClr val="202122"/>
                </a:solidFill>
              </a:rPr>
              <a:t>Amplio rango de opciones: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Tamaños disponibles NEMA 0 a 5. 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Voltaje de operación de hasta 600 </a:t>
            </a:r>
            <a:r>
              <a:rPr lang="es-MX" dirty="0" err="1">
                <a:solidFill>
                  <a:srgbClr val="202122"/>
                </a:solidFill>
              </a:rPr>
              <a:t>Vca</a:t>
            </a:r>
            <a:r>
              <a:rPr lang="es-MX" dirty="0">
                <a:solidFill>
                  <a:srgbClr val="202122"/>
                </a:solidFill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Voltaje de control separado o con transformador.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Envolventes NEMA Tipo 1, 12, 3R y 4X.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Relevador de sobrecarga estándar o de estado solido.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Hasta 4 operadores, como: Selector, botones, luces piloto.</a:t>
            </a:r>
          </a:p>
          <a:p>
            <a:pPr marL="227013" lvl="1" indent="-114300">
              <a:buFont typeface="Symbol" panose="05050102010706020507" pitchFamily="18" charset="2"/>
              <a:buChar char="-"/>
            </a:pPr>
            <a:endParaRPr lang="es-MX" sz="12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A99C2F-0F12-4275-9221-33DEF9380D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7085" y="5356648"/>
            <a:ext cx="668655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3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9" y="2184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9" y="2184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s-MX" dirty="0"/>
              <a:t>Soluciones de Control Bajo Estándares NEMA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s-MX" sz="1400" dirty="0"/>
              <a:t>Robusto, configurable y de fácil mantenimiento.</a:t>
            </a:r>
          </a:p>
        </p:txBody>
      </p:sp>
      <p:cxnSp>
        <p:nvCxnSpPr>
          <p:cNvPr id="119" name="Straight Connector 118"/>
          <p:cNvCxnSpPr>
            <a:cxnSpLocks/>
          </p:cNvCxnSpPr>
          <p:nvPr/>
        </p:nvCxnSpPr>
        <p:spPr bwMode="gray">
          <a:xfrm>
            <a:off x="9138937" y="922789"/>
            <a:ext cx="0" cy="367768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/>
          <p:cNvSpPr/>
          <p:nvPr/>
        </p:nvSpPr>
        <p:spPr bwMode="gray">
          <a:xfrm>
            <a:off x="2439643" y="1020569"/>
            <a:ext cx="6341823" cy="301994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26" tIns="73126" rIns="73126" bIns="73126" rtlCol="0" anchor="t"/>
          <a:lstStyle/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Panel específicamente diseñado para uso exterior, para el control de bombas con motores tipo jaula de ardilla. 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Protección integrada de sobrecarga, bajo voltaje y corto circuito de manera estándar.</a:t>
            </a:r>
          </a:p>
          <a:p>
            <a:pPr marL="285750" indent="-285750" algn="just">
              <a:buFontTx/>
              <a:buChar char="-"/>
            </a:pPr>
            <a:endParaRPr lang="es-MX" dirty="0">
              <a:solidFill>
                <a:srgbClr val="202122"/>
              </a:solidFill>
            </a:endParaRPr>
          </a:p>
          <a:p>
            <a:pPr algn="just"/>
            <a:r>
              <a:rPr lang="es-MX" dirty="0">
                <a:solidFill>
                  <a:srgbClr val="202122"/>
                </a:solidFill>
              </a:rPr>
              <a:t>Amplio rango de opciones: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Tamaños disponibles NEMA 0 a 5. 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Voltaje de operación de hasta 600 </a:t>
            </a:r>
            <a:r>
              <a:rPr lang="es-MX" dirty="0" err="1">
                <a:solidFill>
                  <a:srgbClr val="202122"/>
                </a:solidFill>
              </a:rPr>
              <a:t>Vca</a:t>
            </a:r>
            <a:r>
              <a:rPr lang="es-MX" dirty="0">
                <a:solidFill>
                  <a:srgbClr val="202122"/>
                </a:solidFill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Voltaje de control de 24 – 480 </a:t>
            </a:r>
            <a:r>
              <a:rPr lang="es-MX" dirty="0" err="1">
                <a:solidFill>
                  <a:srgbClr val="202122"/>
                </a:solidFill>
              </a:rPr>
              <a:t>Vca</a:t>
            </a:r>
            <a:r>
              <a:rPr lang="es-MX" dirty="0">
                <a:solidFill>
                  <a:srgbClr val="202122"/>
                </a:solidFill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Operadores con protección de NEMA Tipo 4X, incluye selector de tres posiciones M-F-A y botón de arranque. 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Zapatas de tierra en gabinetes.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Refacciones disponibles en todas las capacidades.</a:t>
            </a:r>
          </a:p>
          <a:p>
            <a:pPr marL="285750" indent="-285750" algn="just"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Mantenimiento simple, sin necesidad de herramientas especiales.</a:t>
            </a:r>
            <a:endParaRPr lang="es-MX" sz="1200" dirty="0">
              <a:solidFill>
                <a:schemeClr val="tx1"/>
              </a:solidFill>
            </a:endParaRPr>
          </a:p>
          <a:p>
            <a:pPr marL="227013" lvl="1" indent="-114300">
              <a:buFont typeface="Symbol" panose="05050102010706020507" pitchFamily="18" charset="2"/>
              <a:buChar char="-"/>
            </a:pPr>
            <a:endParaRPr lang="es-MX" sz="1200" dirty="0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07E0F1-DE85-4591-AAA8-0359434CBF44}"/>
              </a:ext>
            </a:extLst>
          </p:cNvPr>
          <p:cNvGrpSpPr/>
          <p:nvPr/>
        </p:nvGrpSpPr>
        <p:grpSpPr>
          <a:xfrm>
            <a:off x="435669" y="2328150"/>
            <a:ext cx="1853556" cy="1106040"/>
            <a:chOff x="435669" y="2328150"/>
            <a:chExt cx="1853556" cy="1106040"/>
          </a:xfrm>
        </p:grpSpPr>
        <p:sp>
          <p:nvSpPr>
            <p:cNvPr id="44" name="Rectangle 43"/>
            <p:cNvSpPr/>
            <p:nvPr/>
          </p:nvSpPr>
          <p:spPr bwMode="gray">
            <a:xfrm>
              <a:off x="435669" y="2328150"/>
              <a:ext cx="1853556" cy="1106040"/>
            </a:xfrm>
            <a:prstGeom prst="rect">
              <a:avLst/>
            </a:prstGeom>
            <a:solidFill>
              <a:schemeClr val="accent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04" rIns="45704" rtlCol="0" anchor="b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Improve installation</a:t>
              </a:r>
              <a:br>
                <a:rPr lang="en-US" sz="1200" b="1" dirty="0">
                  <a:solidFill>
                    <a:schemeClr val="tx1"/>
                  </a:solidFill>
                </a:rPr>
              </a:br>
              <a:r>
                <a:rPr lang="en-US" sz="1200" b="1" dirty="0">
                  <a:solidFill>
                    <a:schemeClr val="tx1"/>
                  </a:solidFill>
                </a:rPr>
                <a:t>efficiency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2679" y="2381537"/>
              <a:ext cx="639969" cy="639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67F5CC7-1868-4E61-A493-F22F68BB56DF}"/>
              </a:ext>
            </a:extLst>
          </p:cNvPr>
          <p:cNvGrpSpPr/>
          <p:nvPr/>
        </p:nvGrpSpPr>
        <p:grpSpPr>
          <a:xfrm>
            <a:off x="435669" y="1093008"/>
            <a:ext cx="1853878" cy="1106232"/>
            <a:chOff x="4925677" y="3124206"/>
            <a:chExt cx="1853878" cy="11062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DA8E4B8-3696-4E57-9270-7B84A3639A47}"/>
                </a:ext>
              </a:extLst>
            </p:cNvPr>
            <p:cNvSpPr/>
            <p:nvPr/>
          </p:nvSpPr>
          <p:spPr bwMode="gray">
            <a:xfrm>
              <a:off x="4925677" y="3124206"/>
              <a:ext cx="1853878" cy="1106232"/>
            </a:xfrm>
            <a:prstGeom prst="rect">
              <a:avLst/>
            </a:prstGeom>
            <a:solidFill>
              <a:schemeClr val="accent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12" rIns="45712" rtlCol="0" anchor="b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Safety and protection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FC014CE-AA44-4923-A04A-563DBFC2A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2576" y="3223333"/>
              <a:ext cx="640080" cy="64008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A312DD1-9148-459D-87BD-223FDA0B8F89}"/>
              </a:ext>
            </a:extLst>
          </p:cNvPr>
          <p:cNvGrpSpPr/>
          <p:nvPr/>
        </p:nvGrpSpPr>
        <p:grpSpPr>
          <a:xfrm>
            <a:off x="435347" y="3668056"/>
            <a:ext cx="1853878" cy="1106232"/>
            <a:chOff x="4925677" y="1988933"/>
            <a:chExt cx="1853878" cy="110623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180E9CD-801E-423A-9306-FA098778E759}"/>
                </a:ext>
              </a:extLst>
            </p:cNvPr>
            <p:cNvSpPr/>
            <p:nvPr/>
          </p:nvSpPr>
          <p:spPr bwMode="gray">
            <a:xfrm>
              <a:off x="4925677" y="1988933"/>
              <a:ext cx="1853878" cy="1106232"/>
            </a:xfrm>
            <a:prstGeom prst="rect">
              <a:avLst/>
            </a:prstGeom>
            <a:solidFill>
              <a:schemeClr val="accent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45712" rIns="45712" rtlCol="0" anchor="b"/>
            <a:lstStyle/>
            <a:p>
              <a:pPr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1200" b="1" dirty="0">
                  <a:solidFill>
                    <a:schemeClr val="tx1"/>
                  </a:solidFill>
                </a:rPr>
                <a:t>Reliable in harsh </a:t>
              </a:r>
              <a:br>
                <a:rPr lang="en-US" sz="1200" b="1" dirty="0">
                  <a:solidFill>
                    <a:schemeClr val="tx1"/>
                  </a:solidFill>
                </a:rPr>
              </a:br>
              <a:r>
                <a:rPr lang="en-US" sz="1200" b="1" dirty="0">
                  <a:solidFill>
                    <a:schemeClr val="tx1"/>
                  </a:solidFill>
                </a:rPr>
                <a:t>conditions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A2661CD-0F5C-4D08-A9FC-3134231EA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2576" y="2041351"/>
              <a:ext cx="640080" cy="640080"/>
            </a:xfrm>
            <a:prstGeom prst="rect">
              <a:avLst/>
            </a:prstGeom>
          </p:spPr>
        </p:pic>
      </p:grpSp>
      <p:sp>
        <p:nvSpPr>
          <p:cNvPr id="21" name="Title 5">
            <a:extLst>
              <a:ext uri="{FF2B5EF4-FFF2-40B4-BE49-F238E27FC236}">
                <a16:creationId xmlns:a16="http://schemas.microsoft.com/office/drawing/2014/main" id="{0C9744C4-0634-4616-AB24-87DBD7920D32}"/>
              </a:ext>
            </a:extLst>
          </p:cNvPr>
          <p:cNvSpPr txBox="1">
            <a:spLocks/>
          </p:cNvSpPr>
          <p:nvPr/>
        </p:nvSpPr>
        <p:spPr bwMode="gray">
          <a:xfrm>
            <a:off x="672000" y="139277"/>
            <a:ext cx="11520000" cy="3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Combinaciones Arrancadoras CR340 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26283B4-BAFD-47FB-BA3A-A71876DA8D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96409" y="1331380"/>
            <a:ext cx="2364553" cy="288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5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9" y="2184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5589" y="2184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s-MX" dirty="0"/>
              <a:t>Soluciones de Control Bajo Estándares NEMA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29</a:t>
            </a:fld>
            <a:endParaRPr lang="en-US" dirty="0"/>
          </a:p>
        </p:txBody>
      </p:sp>
      <p:cxnSp>
        <p:nvCxnSpPr>
          <p:cNvPr id="119" name="Straight Connector 118"/>
          <p:cNvCxnSpPr>
            <a:cxnSpLocks/>
          </p:cNvCxnSpPr>
          <p:nvPr/>
        </p:nvCxnSpPr>
        <p:spPr bwMode="gray">
          <a:xfrm>
            <a:off x="9250221" y="919325"/>
            <a:ext cx="0" cy="48395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934414AD-A577-4F93-AE13-9554F17FD59F}"/>
              </a:ext>
            </a:extLst>
          </p:cNvPr>
          <p:cNvGrpSpPr/>
          <p:nvPr/>
        </p:nvGrpSpPr>
        <p:grpSpPr>
          <a:xfrm>
            <a:off x="332362" y="1044685"/>
            <a:ext cx="1867740" cy="3531505"/>
            <a:chOff x="1748371" y="1848499"/>
            <a:chExt cx="1867740" cy="353150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E47063E-93E3-436D-A22B-9CB98620FD92}"/>
                </a:ext>
              </a:extLst>
            </p:cNvPr>
            <p:cNvGrpSpPr/>
            <p:nvPr/>
          </p:nvGrpSpPr>
          <p:grpSpPr>
            <a:xfrm>
              <a:off x="1762233" y="1848499"/>
              <a:ext cx="1853878" cy="1106232"/>
              <a:chOff x="238233" y="1962659"/>
              <a:chExt cx="1853878" cy="1106232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64D1ABC-83BF-4EAF-A5B2-05B755FF6B78}"/>
                  </a:ext>
                </a:extLst>
              </p:cNvPr>
              <p:cNvSpPr/>
              <p:nvPr/>
            </p:nvSpPr>
            <p:spPr bwMode="gray">
              <a:xfrm>
                <a:off x="238233" y="1962659"/>
                <a:ext cx="1853878" cy="1106232"/>
              </a:xfrm>
              <a:prstGeom prst="rect">
                <a:avLst/>
              </a:prstGeom>
              <a:solidFill>
                <a:schemeClr val="accent4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12" rIns="45712" rtlCol="0" anchor="b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Cost effective </a:t>
                </a:r>
                <a:br>
                  <a:rPr lang="en-US" sz="1200" b="1" dirty="0">
                    <a:solidFill>
                      <a:schemeClr val="tx1"/>
                    </a:solidFill>
                  </a:rPr>
                </a:br>
                <a:r>
                  <a:rPr lang="en-US" sz="1200" b="1" dirty="0">
                    <a:solidFill>
                      <a:schemeClr val="tx1"/>
                    </a:solidFill>
                  </a:rPr>
                  <a:t>solution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56216D9-C813-4FFA-80B3-B786E6E6E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3790" y="1972269"/>
                <a:ext cx="640080" cy="640080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C01AADF-CD15-4CC5-BF40-24C6D953DD8F}"/>
                </a:ext>
              </a:extLst>
            </p:cNvPr>
            <p:cNvGrpSpPr/>
            <p:nvPr/>
          </p:nvGrpSpPr>
          <p:grpSpPr>
            <a:xfrm>
              <a:off x="1762233" y="4273772"/>
              <a:ext cx="1853878" cy="1106232"/>
              <a:chOff x="250781" y="4273453"/>
              <a:chExt cx="1853878" cy="1106232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282B7F2-CDA2-4125-A4D7-4824F99B9AE4}"/>
                  </a:ext>
                </a:extLst>
              </p:cNvPr>
              <p:cNvSpPr/>
              <p:nvPr/>
            </p:nvSpPr>
            <p:spPr bwMode="gray">
              <a:xfrm>
                <a:off x="250781" y="4273453"/>
                <a:ext cx="1853878" cy="1106232"/>
              </a:xfrm>
              <a:prstGeom prst="rect">
                <a:avLst/>
              </a:prstGeom>
              <a:solidFill>
                <a:schemeClr val="accent4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12" rIns="45712" rtlCol="0" anchor="b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More control in</a:t>
                </a:r>
                <a:br>
                  <a:rPr lang="en-US" sz="1200" b="1" dirty="0">
                    <a:solidFill>
                      <a:schemeClr val="tx1"/>
                    </a:solidFill>
                  </a:rPr>
                </a:br>
                <a:r>
                  <a:rPr lang="en-US" sz="1200" b="1" dirty="0">
                    <a:solidFill>
                      <a:schemeClr val="tx1"/>
                    </a:solidFill>
                  </a:rPr>
                  <a:t>smaller space</a:t>
                </a: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BADA09EB-CDA5-41B9-919F-24BECC03F4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4001" y="4318023"/>
                <a:ext cx="640080" cy="640080"/>
              </a:xfrm>
              <a:prstGeom prst="rect">
                <a:avLst/>
              </a:prstGeom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DA63261-67E2-4608-AAD6-0CF1FE79B648}"/>
                </a:ext>
              </a:extLst>
            </p:cNvPr>
            <p:cNvGrpSpPr/>
            <p:nvPr/>
          </p:nvGrpSpPr>
          <p:grpSpPr>
            <a:xfrm>
              <a:off x="1748371" y="3061135"/>
              <a:ext cx="1853878" cy="1106232"/>
              <a:chOff x="4925677" y="3158742"/>
              <a:chExt cx="1853878" cy="1106232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0B8C8B0-F0E3-4E9A-ACDB-C43DC5DF71CB}"/>
                  </a:ext>
                </a:extLst>
              </p:cNvPr>
              <p:cNvSpPr/>
              <p:nvPr/>
            </p:nvSpPr>
            <p:spPr bwMode="gray">
              <a:xfrm>
                <a:off x="4925677" y="3158742"/>
                <a:ext cx="1853878" cy="1106232"/>
              </a:xfrm>
              <a:prstGeom prst="rect">
                <a:avLst/>
              </a:prstGeom>
              <a:solidFill>
                <a:schemeClr val="accent4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12" rIns="45712" rtlCol="0" anchor="b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Safety and protection</a:t>
                </a: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605EA346-069B-4021-8EF4-800EE6BD3E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32576" y="3223333"/>
                <a:ext cx="640080" cy="640080"/>
              </a:xfrm>
              <a:prstGeom prst="rect">
                <a:avLst/>
              </a:prstGeom>
            </p:spPr>
          </p:pic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27CC9C5-E4D2-4838-82C9-00F97F03E2D1}"/>
              </a:ext>
            </a:extLst>
          </p:cNvPr>
          <p:cNvGrpSpPr/>
          <p:nvPr/>
        </p:nvGrpSpPr>
        <p:grpSpPr>
          <a:xfrm>
            <a:off x="9700123" y="4157706"/>
            <a:ext cx="1485667" cy="1831442"/>
            <a:chOff x="6297259" y="-17919"/>
            <a:chExt cx="1244443" cy="153407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30BEAE6-8DCD-4A92-876E-1ED9AFAAD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7259" y="-17919"/>
              <a:ext cx="966236" cy="1087816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A13FF16-7BC7-4586-8478-787CE22288F6}"/>
                </a:ext>
              </a:extLst>
            </p:cNvPr>
            <p:cNvSpPr txBox="1"/>
            <p:nvPr/>
          </p:nvSpPr>
          <p:spPr bwMode="gray">
            <a:xfrm>
              <a:off x="6297259" y="1130348"/>
              <a:ext cx="1244443" cy="385808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noAutofit/>
            </a:bodyPr>
            <a:lstStyle>
              <a:defPPr>
                <a:defRPr lang="en-US"/>
              </a:defPPr>
              <a:lvl1pPr>
                <a:defRPr sz="1050"/>
              </a:lvl1pPr>
            </a:lstStyle>
            <a:p>
              <a:r>
                <a:rPr lang="en-US" dirty="0"/>
                <a:t>CR360L Series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6F9B35F-5692-47F4-A804-F5E7BADE6DA3}"/>
              </a:ext>
            </a:extLst>
          </p:cNvPr>
          <p:cNvSpPr/>
          <p:nvPr/>
        </p:nvSpPr>
        <p:spPr>
          <a:xfrm>
            <a:off x="2684838" y="4023074"/>
            <a:ext cx="59848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CR360L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Contactor de alumbrado para aplicaciones de hasta 300 A, con gran desempeño y gran variedad de opciones.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Disponibles en 2,3 y 4 polos, 30-300Amps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Abierto o en gabinete NEMA 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Type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1, 12,3R y 4.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Accesorios para instalación en campo disponibles.</a:t>
            </a:r>
          </a:p>
        </p:txBody>
      </p:sp>
      <p:sp>
        <p:nvSpPr>
          <p:cNvPr id="29" name="Title 5">
            <a:extLst>
              <a:ext uri="{FF2B5EF4-FFF2-40B4-BE49-F238E27FC236}">
                <a16:creationId xmlns:a16="http://schemas.microsoft.com/office/drawing/2014/main" id="{26BCF5DF-524A-4C8C-A90B-070C18CE82C6}"/>
              </a:ext>
            </a:extLst>
          </p:cNvPr>
          <p:cNvSpPr txBox="1">
            <a:spLocks/>
          </p:cNvSpPr>
          <p:nvPr/>
        </p:nvSpPr>
        <p:spPr bwMode="gray">
          <a:xfrm>
            <a:off x="672000" y="139277"/>
            <a:ext cx="11520000" cy="3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Contactores de Alumbrado 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4122C19-39E2-4C7C-87D3-037F63462C7E}"/>
              </a:ext>
            </a:extLst>
          </p:cNvPr>
          <p:cNvGrpSpPr/>
          <p:nvPr/>
        </p:nvGrpSpPr>
        <p:grpSpPr>
          <a:xfrm>
            <a:off x="9443745" y="709624"/>
            <a:ext cx="1302637" cy="1823962"/>
            <a:chOff x="5281402" y="3897572"/>
            <a:chExt cx="1302637" cy="182396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7CC8052-97E4-49A5-B38D-314CC06C4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19840" y="3897572"/>
              <a:ext cx="1081028" cy="115990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3BB179A-32B2-4D38-9211-621D902CD7F4}"/>
                </a:ext>
              </a:extLst>
            </p:cNvPr>
            <p:cNvSpPr txBox="1"/>
            <p:nvPr/>
          </p:nvSpPr>
          <p:spPr bwMode="gray">
            <a:xfrm>
              <a:off x="5281402" y="5345687"/>
              <a:ext cx="1302637" cy="375847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noAutofit/>
            </a:bodyPr>
            <a:lstStyle/>
            <a:p>
              <a:r>
                <a:rPr lang="en-US" sz="1050" dirty="0"/>
                <a:t>CR460 &amp; CR463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A628421B-4121-4672-9F0F-5AB498967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42957" y="2371056"/>
            <a:ext cx="1619564" cy="1129494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6A1878FF-BDF3-4F63-9806-F254DAADEF9A}"/>
              </a:ext>
            </a:extLst>
          </p:cNvPr>
          <p:cNvSpPr/>
          <p:nvPr/>
        </p:nvSpPr>
        <p:spPr>
          <a:xfrm>
            <a:off x="2588002" y="590758"/>
            <a:ext cx="6041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CR460 &amp; CR 463</a:t>
            </a:r>
          </a:p>
          <a:p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 nuestra línea de contactores de alumbrado mas flexibles, versátiles y simples de configurar y además ofrecen un gran desempeño en la operación.</a:t>
            </a:r>
          </a:p>
          <a:p>
            <a:pPr marL="285750" indent="-285750">
              <a:buFontTx/>
              <a:buChar char="-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Diseño modular.</a:t>
            </a:r>
          </a:p>
          <a:p>
            <a:pPr marL="285750" indent="-285750">
              <a:buFontTx/>
              <a:buChar char="-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1-12 polos de 30 A @ 600 Vac</a:t>
            </a:r>
          </a:p>
          <a:p>
            <a:pPr marL="285750" indent="-285750">
              <a:buFontTx/>
              <a:buChar char="-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Contactos auxiliares para control y monitoreo</a:t>
            </a:r>
          </a:p>
          <a:p>
            <a:pPr marL="285750" indent="-285750">
              <a:buFontTx/>
              <a:buChar char="-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Voltajes de control de 120 y 277 Vac a 2 o 3 hilos.</a:t>
            </a:r>
          </a:p>
          <a:p>
            <a:pPr marL="285750" indent="-285750">
              <a:buFontTx/>
              <a:buChar char="-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Abierto, o en gabinete NEMA 1, 12 y 3R</a:t>
            </a:r>
          </a:p>
          <a:p>
            <a:pPr marL="285750" indent="-285750">
              <a:buFontTx/>
              <a:buChar char="-"/>
            </a:pP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Amplia gama de accesorios para montaje en campo.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ADF653-F103-4E8C-8EE5-B8753914DCF4}"/>
              </a:ext>
            </a:extLst>
          </p:cNvPr>
          <p:cNvCxnSpPr>
            <a:cxnSpLocks/>
          </p:cNvCxnSpPr>
          <p:nvPr/>
        </p:nvCxnSpPr>
        <p:spPr bwMode="gray">
          <a:xfrm flipV="1">
            <a:off x="2475002" y="3717598"/>
            <a:ext cx="6425717" cy="4095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62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E3525C-F33B-41E2-83E2-34D7ED46F6D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58CC3C-521F-4A1A-A29F-953E6C20FEA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s-MX" dirty="0"/>
              <a:t>Soluciones de Control Bajo Estándares NEMA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ABF93-AF33-4E2C-A3A9-4F7F9D0090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38E267-2CFA-4A05-BE51-F59368D0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215328"/>
            <a:ext cx="11520000" cy="396000"/>
          </a:xfrm>
        </p:spPr>
        <p:txBody>
          <a:bodyPr/>
          <a:lstStyle/>
          <a:p>
            <a:r>
              <a:rPr lang="de-DE" dirty="0"/>
              <a:t>NEMA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DD90A3-8669-4C28-B109-8D4FC7A108CE}"/>
              </a:ext>
            </a:extLst>
          </p:cNvPr>
          <p:cNvSpPr/>
          <p:nvPr/>
        </p:nvSpPr>
        <p:spPr>
          <a:xfrm>
            <a:off x="332367" y="915706"/>
            <a:ext cx="1151999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err="1">
                <a:solidFill>
                  <a:srgbClr val="202122"/>
                </a:solidFill>
              </a:rPr>
              <a:t>National</a:t>
            </a:r>
            <a:r>
              <a:rPr lang="es-MX" dirty="0">
                <a:solidFill>
                  <a:srgbClr val="202122"/>
                </a:solidFill>
              </a:rPr>
              <a:t> </a:t>
            </a:r>
            <a:r>
              <a:rPr lang="es-MX" dirty="0" err="1">
                <a:solidFill>
                  <a:srgbClr val="202122"/>
                </a:solidFill>
              </a:rPr>
              <a:t>Electrical</a:t>
            </a:r>
            <a:r>
              <a:rPr lang="es-MX" dirty="0">
                <a:solidFill>
                  <a:srgbClr val="202122"/>
                </a:solidFill>
              </a:rPr>
              <a:t> </a:t>
            </a:r>
            <a:r>
              <a:rPr lang="es-MX" dirty="0" err="1">
                <a:solidFill>
                  <a:srgbClr val="202122"/>
                </a:solidFill>
              </a:rPr>
              <a:t>Manufacturers</a:t>
            </a:r>
            <a:r>
              <a:rPr lang="es-MX" dirty="0">
                <a:solidFill>
                  <a:srgbClr val="202122"/>
                </a:solidFill>
              </a:rPr>
              <a:t> </a:t>
            </a:r>
            <a:r>
              <a:rPr lang="es-MX" dirty="0" err="1">
                <a:solidFill>
                  <a:srgbClr val="202122"/>
                </a:solidFill>
              </a:rPr>
              <a:t>Association</a:t>
            </a:r>
            <a:r>
              <a:rPr lang="es-MX" dirty="0">
                <a:solidFill>
                  <a:srgbClr val="202122"/>
                </a:solidFill>
              </a:rPr>
              <a:t> (NEMA)​ es una asociación industrial estadounidense, creada en </a:t>
            </a:r>
            <a:r>
              <a:rPr lang="es-MX" dirty="0">
                <a:solidFill>
                  <a:srgbClr val="202122"/>
                </a:solidFill>
                <a:hlinkClick r:id="rId2" tooltip="19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1926</a:t>
            </a:r>
            <a:r>
              <a:rPr lang="es-MX" dirty="0">
                <a:solidFill>
                  <a:srgbClr val="202122"/>
                </a:solidFill>
              </a:rPr>
              <a:t> tras la fusión de la </a:t>
            </a:r>
            <a:r>
              <a:rPr lang="es-MX" dirty="0" err="1">
                <a:solidFill>
                  <a:srgbClr val="202122"/>
                </a:solidFill>
              </a:rPr>
              <a:t>Associated</a:t>
            </a:r>
            <a:r>
              <a:rPr lang="es-MX" dirty="0">
                <a:solidFill>
                  <a:srgbClr val="202122"/>
                </a:solidFill>
              </a:rPr>
              <a:t> </a:t>
            </a:r>
            <a:r>
              <a:rPr lang="es-MX" dirty="0" err="1">
                <a:solidFill>
                  <a:srgbClr val="202122"/>
                </a:solidFill>
              </a:rPr>
              <a:t>Manufacturers</a:t>
            </a:r>
            <a:r>
              <a:rPr lang="es-MX" dirty="0">
                <a:solidFill>
                  <a:srgbClr val="202122"/>
                </a:solidFill>
              </a:rPr>
              <a:t> </a:t>
            </a:r>
            <a:r>
              <a:rPr lang="es-MX" dirty="0" err="1">
                <a:solidFill>
                  <a:srgbClr val="202122"/>
                </a:solidFill>
              </a:rPr>
              <a:t>of</a:t>
            </a:r>
            <a:r>
              <a:rPr lang="es-MX" dirty="0">
                <a:solidFill>
                  <a:srgbClr val="202122"/>
                </a:solidFill>
              </a:rPr>
              <a:t> </a:t>
            </a:r>
            <a:r>
              <a:rPr lang="es-MX" dirty="0" err="1">
                <a:solidFill>
                  <a:srgbClr val="202122"/>
                </a:solidFill>
              </a:rPr>
              <a:t>Electrical</a:t>
            </a:r>
            <a:r>
              <a:rPr lang="es-MX" dirty="0">
                <a:solidFill>
                  <a:srgbClr val="202122"/>
                </a:solidFill>
              </a:rPr>
              <a:t> </a:t>
            </a:r>
            <a:r>
              <a:rPr lang="es-MX" dirty="0" err="1">
                <a:solidFill>
                  <a:srgbClr val="202122"/>
                </a:solidFill>
              </a:rPr>
              <a:t>Supplies</a:t>
            </a:r>
            <a:r>
              <a:rPr lang="es-MX" dirty="0">
                <a:solidFill>
                  <a:srgbClr val="202122"/>
                </a:solidFill>
              </a:rPr>
              <a:t>  y la Electric Power Club.​ </a:t>
            </a:r>
          </a:p>
          <a:p>
            <a:pPr algn="just"/>
            <a:r>
              <a:rPr lang="es-MX" dirty="0">
                <a:solidFill>
                  <a:srgbClr val="202122"/>
                </a:solidFill>
              </a:rPr>
              <a:t>Su sede principal está en Virginia, Estados Unidos y cuenta con más de 400 miembros asociados.​ Este organismo es el responsable de numerosos estándares industriales comunes usados en el campo de la electricidad.</a:t>
            </a:r>
          </a:p>
          <a:p>
            <a:pPr algn="just"/>
            <a:endParaRPr lang="es-MX" b="1" dirty="0">
              <a:solidFill>
                <a:srgbClr val="202122"/>
              </a:solidFill>
            </a:endParaRPr>
          </a:p>
          <a:p>
            <a:pPr algn="just"/>
            <a:r>
              <a:rPr lang="es-MX" b="1" dirty="0">
                <a:solidFill>
                  <a:srgbClr val="202122"/>
                </a:solidFill>
              </a:rPr>
              <a:t>Objetivos Principales:</a:t>
            </a:r>
          </a:p>
          <a:p>
            <a:pPr algn="just"/>
            <a:r>
              <a:rPr lang="es-MX" dirty="0">
                <a:solidFill>
                  <a:srgbClr val="202122"/>
                </a:solidFill>
              </a:rPr>
              <a:t>El objetivo fundamental de NEMA es promover la competitividad de sus compañías asociadas, proporcionando servicios de calidad que impactarán positivamente en las normas, regulaciones gubernamentales.</a:t>
            </a:r>
          </a:p>
          <a:p>
            <a:pPr algn="just"/>
            <a:r>
              <a:rPr lang="es-MX" dirty="0">
                <a:solidFill>
                  <a:srgbClr val="202122"/>
                </a:solidFill>
              </a:rPr>
              <a:t>Liderazgo en el desarrollo de las normas y posicionamientos técnicos que favorezcan los intereses de la industria y de los usuarios de los productos.</a:t>
            </a:r>
          </a:p>
          <a:p>
            <a:pPr algn="just"/>
            <a:r>
              <a:rPr lang="es-MX" dirty="0">
                <a:solidFill>
                  <a:srgbClr val="202122"/>
                </a:solidFill>
              </a:rPr>
              <a:t>Trabajo continuo para asegurar que la legislación y regulaciones del gobierno relacionados con los productos y operaciones sean competentes con las necesidades de la industria.</a:t>
            </a:r>
          </a:p>
          <a:p>
            <a:pPr algn="just"/>
            <a:r>
              <a:rPr lang="es-MX" dirty="0">
                <a:solidFill>
                  <a:srgbClr val="202122"/>
                </a:solidFill>
              </a:rPr>
              <a:t>Estudio del mercado y de la industria, a través de la recopilación, análisis y difusión de datos.</a:t>
            </a:r>
          </a:p>
          <a:p>
            <a:pPr algn="just"/>
            <a:r>
              <a:rPr lang="es-MX" dirty="0">
                <a:solidFill>
                  <a:srgbClr val="202122"/>
                </a:solidFill>
              </a:rPr>
              <a:t>Promoción de la seguridad de los productos eléctricos, en su diseño, fabricación y utilización.</a:t>
            </a:r>
          </a:p>
          <a:p>
            <a:pPr algn="just"/>
            <a:r>
              <a:rPr lang="es-MX" dirty="0">
                <a:solidFill>
                  <a:srgbClr val="202122"/>
                </a:solidFill>
              </a:rPr>
              <a:t>Información sobre los mercados y la industria a los medios de comunicación y a otros interesados.</a:t>
            </a:r>
          </a:p>
          <a:p>
            <a:pPr algn="just"/>
            <a:r>
              <a:rPr lang="es-MX" dirty="0">
                <a:solidFill>
                  <a:srgbClr val="202122"/>
                </a:solidFill>
              </a:rPr>
              <a:t>Apoyo a los intereses de la industria en tecnologías nuevas y a su desarrollo.</a:t>
            </a:r>
          </a:p>
          <a:p>
            <a:r>
              <a:rPr lang="es-MX" dirty="0">
                <a:solidFill>
                  <a:srgbClr val="202122"/>
                </a:solidFill>
              </a:rPr>
              <a:t>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0583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E3525C-F33B-41E2-83E2-34D7ED46F6D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58CC3C-521F-4A1A-A29F-953E6C20FEA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s-MX" dirty="0"/>
              <a:t>Soluciones de Control Bajo Estándares NEMA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ABF93-AF33-4E2C-A3A9-4F7F9D0090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38E267-2CFA-4A05-BE51-F59368D0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197172"/>
            <a:ext cx="11520000" cy="396000"/>
          </a:xfrm>
        </p:spPr>
        <p:txBody>
          <a:bodyPr/>
          <a:lstStyle/>
          <a:p>
            <a:r>
              <a:rPr lang="de-DE" dirty="0"/>
              <a:t>Pregunta ¿?	</a:t>
            </a:r>
            <a:br>
              <a:rPr lang="en-US" dirty="0"/>
            </a:br>
            <a:endParaRPr lang="de-DE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4DB20FC-1CBF-4AFA-A67B-81EC5D0FA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475002" y="2130247"/>
            <a:ext cx="2069107" cy="264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602B85F8-1417-4196-8906-AEB75555B6C5}"/>
              </a:ext>
            </a:extLst>
          </p:cNvPr>
          <p:cNvSpPr txBox="1">
            <a:spLocks/>
          </p:cNvSpPr>
          <p:nvPr/>
        </p:nvSpPr>
        <p:spPr bwMode="gray">
          <a:xfrm>
            <a:off x="305620" y="937088"/>
            <a:ext cx="11520000" cy="3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¿Pueden estos contactores cumplir con los los requerimientos de los estandares NEMA?</a:t>
            </a:r>
            <a:br>
              <a:rPr lang="en-US" dirty="0"/>
            </a:br>
            <a:endParaRPr lang="de-D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00D581-5D28-4924-B451-C26908304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034" y="1702262"/>
            <a:ext cx="27813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5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E3525C-F33B-41E2-83E2-34D7ED46F6D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58CC3C-521F-4A1A-A29F-953E6C20FEA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s-MX" dirty="0"/>
              <a:t>Soluciones de Control Bajo Estándares NEMA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ABF93-AF33-4E2C-A3A9-4F7F9D0090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38E267-2CFA-4A05-BE51-F59368D0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215328"/>
            <a:ext cx="11520000" cy="396000"/>
          </a:xfrm>
        </p:spPr>
        <p:txBody>
          <a:bodyPr/>
          <a:lstStyle/>
          <a:p>
            <a:r>
              <a:rPr lang="de-DE" dirty="0"/>
              <a:t>Contactor NEMA AF...N</a:t>
            </a:r>
            <a:br>
              <a:rPr lang="en-US" dirty="0"/>
            </a:br>
            <a:endParaRPr lang="de-DE" dirty="0"/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1A6A9456-B4E3-491B-88CA-5D877B44F28B}"/>
              </a:ext>
            </a:extLst>
          </p:cNvPr>
          <p:cNvSpPr txBox="1">
            <a:spLocks/>
          </p:cNvSpPr>
          <p:nvPr/>
        </p:nvSpPr>
        <p:spPr bwMode="gray">
          <a:xfrm>
            <a:off x="346841" y="811762"/>
            <a:ext cx="5603434" cy="3582483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 algn="just">
              <a:spcBef>
                <a:spcPts val="900"/>
              </a:spcBef>
              <a:buFontTx/>
              <a:buChar char="-"/>
            </a:pPr>
            <a:r>
              <a:rPr lang="es-MX" sz="1800" dirty="0">
                <a:solidFill>
                  <a:srgbClr val="202122"/>
                </a:solidFill>
              </a:rPr>
              <a:t>Soporta amplias variaciones de voltaje.</a:t>
            </a:r>
          </a:p>
          <a:p>
            <a:pPr marL="285750" lvl="1" indent="-285750" algn="just">
              <a:spcBef>
                <a:spcPts val="900"/>
              </a:spcBef>
              <a:buFontTx/>
              <a:buChar char="-"/>
            </a:pPr>
            <a:r>
              <a:rPr lang="es-MX" sz="1800" dirty="0">
                <a:solidFill>
                  <a:srgbClr val="202122"/>
                </a:solidFill>
              </a:rPr>
              <a:t>Baja disipación de calor en estado cerrado.</a:t>
            </a:r>
          </a:p>
          <a:p>
            <a:pPr marL="285750" lvl="1" indent="-285750" algn="just">
              <a:spcBef>
                <a:spcPts val="900"/>
              </a:spcBef>
              <a:buFontTx/>
              <a:buChar char="-"/>
            </a:pPr>
            <a:r>
              <a:rPr lang="es-MX" sz="1800" dirty="0">
                <a:solidFill>
                  <a:srgbClr val="202122"/>
                </a:solidFill>
              </a:rPr>
              <a:t>Libre de vibración.</a:t>
            </a:r>
          </a:p>
          <a:p>
            <a:pPr marL="285750" lvl="1" indent="-285750" algn="just">
              <a:spcBef>
                <a:spcPts val="900"/>
              </a:spcBef>
              <a:buFontTx/>
              <a:buChar char="-"/>
            </a:pPr>
            <a:r>
              <a:rPr lang="es-MX" sz="1800" dirty="0">
                <a:solidFill>
                  <a:srgbClr val="202122"/>
                </a:solidFill>
              </a:rPr>
              <a:t>Supresión de voltaje integrada.</a:t>
            </a:r>
          </a:p>
          <a:p>
            <a:pPr marL="285750" lvl="2" indent="-285750" algn="just">
              <a:spcBef>
                <a:spcPts val="900"/>
              </a:spcBef>
              <a:buFontTx/>
              <a:buChar char="-"/>
            </a:pPr>
            <a:r>
              <a:rPr lang="es-MX" sz="1800" dirty="0">
                <a:solidFill>
                  <a:srgbClr val="202122"/>
                </a:solidFill>
              </a:rPr>
              <a:t>Bajo consumo en la secuencia de enclave.</a:t>
            </a:r>
          </a:p>
          <a:p>
            <a:pPr marL="285750" lvl="2" indent="-285750" algn="just">
              <a:spcBef>
                <a:spcPts val="900"/>
              </a:spcBef>
              <a:buFontTx/>
              <a:buChar char="-"/>
            </a:pPr>
            <a:r>
              <a:rPr lang="es-MX" sz="1800" dirty="0">
                <a:solidFill>
                  <a:srgbClr val="202122"/>
                </a:solidFill>
              </a:rPr>
              <a:t>Secuencia de operación monitoreada.</a:t>
            </a:r>
          </a:p>
          <a:p>
            <a:pPr marL="285750" lvl="1" indent="-285750" algn="just">
              <a:spcBef>
                <a:spcPts val="900"/>
              </a:spcBef>
              <a:buFontTx/>
              <a:buChar char="-"/>
            </a:pPr>
            <a:r>
              <a:rPr lang="es-MX" sz="1800" dirty="0">
                <a:solidFill>
                  <a:srgbClr val="202122"/>
                </a:solidFill>
              </a:rPr>
              <a:t>Gran fuerza de cierre.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E87782-D246-4466-8164-6C67DD707927}"/>
              </a:ext>
            </a:extLst>
          </p:cNvPr>
          <p:cNvCxnSpPr>
            <a:cxnSpLocks/>
          </p:cNvCxnSpPr>
          <p:nvPr/>
        </p:nvCxnSpPr>
        <p:spPr bwMode="gray">
          <a:xfrm flipH="1">
            <a:off x="6096000" y="811763"/>
            <a:ext cx="3326" cy="50385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255BF7E9-8B5A-4F44-AC18-2F8F3D5208D4}"/>
              </a:ext>
            </a:extLst>
          </p:cNvPr>
          <p:cNvGrpSpPr/>
          <p:nvPr/>
        </p:nvGrpSpPr>
        <p:grpSpPr>
          <a:xfrm>
            <a:off x="6694898" y="1693195"/>
            <a:ext cx="4295134" cy="3337101"/>
            <a:chOff x="4635705" y="2429913"/>
            <a:chExt cx="3254677" cy="2616133"/>
          </a:xfrm>
        </p:grpSpPr>
        <p:pic>
          <p:nvPicPr>
            <p:cNvPr id="10" name="Image 3">
              <a:extLst>
                <a:ext uri="{FF2B5EF4-FFF2-40B4-BE49-F238E27FC236}">
                  <a16:creationId xmlns:a16="http://schemas.microsoft.com/office/drawing/2014/main" id="{40F4D050-2918-48A6-B2D7-2C2E3AED8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" r="1"/>
            <a:stretch/>
          </p:blipFill>
          <p:spPr>
            <a:xfrm>
              <a:off x="4635705" y="2551029"/>
              <a:ext cx="3017913" cy="2495017"/>
            </a:xfrm>
            <a:prstGeom prst="rect">
              <a:avLst/>
            </a:prstGeom>
          </p:spPr>
        </p:pic>
        <p:sp>
          <p:nvSpPr>
            <p:cNvPr id="11" name="ZoneTexte 7">
              <a:extLst>
                <a:ext uri="{FF2B5EF4-FFF2-40B4-BE49-F238E27FC236}">
                  <a16:creationId xmlns:a16="http://schemas.microsoft.com/office/drawing/2014/main" id="{475389FA-3137-45B4-B67D-C11233007A13}"/>
                </a:ext>
              </a:extLst>
            </p:cNvPr>
            <p:cNvSpPr txBox="1"/>
            <p:nvPr/>
          </p:nvSpPr>
          <p:spPr>
            <a:xfrm>
              <a:off x="7022636" y="3090366"/>
              <a:ext cx="867746" cy="392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34294" tIns="34294" rIns="34294" bIns="34294" rtlCol="0" anchor="ctr" anchorCtr="0">
              <a:spAutoFit/>
            </a:bodyPr>
            <a:lstStyle/>
            <a:p>
              <a:pPr>
                <a:buNone/>
              </a:pPr>
              <a:r>
                <a:rPr lang="es-MX" sz="1400" dirty="0"/>
                <a:t>Terminales de conexión</a:t>
              </a:r>
            </a:p>
          </p:txBody>
        </p:sp>
        <p:sp>
          <p:nvSpPr>
            <p:cNvPr id="12" name="ZoneTexte 15">
              <a:extLst>
                <a:ext uri="{FF2B5EF4-FFF2-40B4-BE49-F238E27FC236}">
                  <a16:creationId xmlns:a16="http://schemas.microsoft.com/office/drawing/2014/main" id="{B6685D44-3190-480C-A5CE-E2E0D57BE046}"/>
                </a:ext>
              </a:extLst>
            </p:cNvPr>
            <p:cNvSpPr txBox="1"/>
            <p:nvPr/>
          </p:nvSpPr>
          <p:spPr>
            <a:xfrm>
              <a:off x="7004600" y="2802363"/>
              <a:ext cx="370730" cy="223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4294" tIns="34294" rIns="34294" bIns="34294" rtlCol="0" anchor="ctr" anchorCtr="0">
              <a:spAutoFit/>
            </a:bodyPr>
            <a:lstStyle/>
            <a:p>
              <a:pPr>
                <a:buNone/>
              </a:pPr>
              <a:r>
                <a:rPr lang="es-MX" sz="1400" dirty="0"/>
                <a:t>PCB </a:t>
              </a:r>
            </a:p>
          </p:txBody>
        </p:sp>
        <p:sp>
          <p:nvSpPr>
            <p:cNvPr id="13" name="ZoneTexte 26">
              <a:extLst>
                <a:ext uri="{FF2B5EF4-FFF2-40B4-BE49-F238E27FC236}">
                  <a16:creationId xmlns:a16="http://schemas.microsoft.com/office/drawing/2014/main" id="{69C6430F-C295-4033-94DC-4D0472745687}"/>
                </a:ext>
              </a:extLst>
            </p:cNvPr>
            <p:cNvSpPr txBox="1"/>
            <p:nvPr/>
          </p:nvSpPr>
          <p:spPr>
            <a:xfrm>
              <a:off x="7004601" y="2429913"/>
              <a:ext cx="475193" cy="223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4294" tIns="34294" rIns="34294" bIns="34294" rtlCol="0" anchor="ctr" anchorCtr="0">
              <a:spAutoFit/>
            </a:bodyPr>
            <a:lstStyle/>
            <a:p>
              <a:pPr>
                <a:buNone/>
              </a:pPr>
              <a:r>
                <a:rPr lang="es-MX" sz="1400" dirty="0"/>
                <a:t>Bobina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06A921D-483C-4D6A-BE7C-61A636796078}"/>
                </a:ext>
              </a:extLst>
            </p:cNvPr>
            <p:cNvGrpSpPr/>
            <p:nvPr/>
          </p:nvGrpSpPr>
          <p:grpSpPr>
            <a:xfrm>
              <a:off x="5775284" y="2548878"/>
              <a:ext cx="1214411" cy="1388597"/>
              <a:chOff x="6176963" y="2255658"/>
              <a:chExt cx="1614487" cy="1851223"/>
            </a:xfrm>
          </p:grpSpPr>
          <p:sp>
            <p:nvSpPr>
              <p:cNvPr id="15" name="Freeform 1">
                <a:extLst>
                  <a:ext uri="{FF2B5EF4-FFF2-40B4-BE49-F238E27FC236}">
                    <a16:creationId xmlns:a16="http://schemas.microsoft.com/office/drawing/2014/main" id="{2E9DF792-1539-480A-BB5D-CC61CA76FC75}"/>
                  </a:ext>
                </a:extLst>
              </p:cNvPr>
              <p:cNvSpPr/>
              <p:nvPr/>
            </p:nvSpPr>
            <p:spPr bwMode="gray">
              <a:xfrm>
                <a:off x="6871335" y="2736056"/>
                <a:ext cx="920115" cy="1264444"/>
              </a:xfrm>
              <a:custGeom>
                <a:avLst/>
                <a:gdLst>
                  <a:gd name="connsiteX0" fmla="*/ 742950 w 742950"/>
                  <a:gd name="connsiteY0" fmla="*/ 0 h 800100"/>
                  <a:gd name="connsiteX1" fmla="*/ 171450 w 742950"/>
                  <a:gd name="connsiteY1" fmla="*/ 0 h 800100"/>
                  <a:gd name="connsiteX2" fmla="*/ 0 w 742950"/>
                  <a:gd name="connsiteY2" fmla="*/ 123825 h 800100"/>
                  <a:gd name="connsiteX3" fmla="*/ 0 w 742950"/>
                  <a:gd name="connsiteY3" fmla="*/ 800100 h 800100"/>
                  <a:gd name="connsiteX0" fmla="*/ 755650 w 755650"/>
                  <a:gd name="connsiteY0" fmla="*/ 0 h 800100"/>
                  <a:gd name="connsiteX1" fmla="*/ 184150 w 755650"/>
                  <a:gd name="connsiteY1" fmla="*/ 0 h 800100"/>
                  <a:gd name="connsiteX2" fmla="*/ 12700 w 755650"/>
                  <a:gd name="connsiteY2" fmla="*/ 123825 h 800100"/>
                  <a:gd name="connsiteX3" fmla="*/ 12700 w 755650"/>
                  <a:gd name="connsiteY3" fmla="*/ 800100 h 800100"/>
                  <a:gd name="connsiteX0" fmla="*/ 744362 w 744362"/>
                  <a:gd name="connsiteY0" fmla="*/ 0 h 800100"/>
                  <a:gd name="connsiteX1" fmla="*/ 172862 w 744362"/>
                  <a:gd name="connsiteY1" fmla="*/ 0 h 800100"/>
                  <a:gd name="connsiteX2" fmla="*/ 1412 w 744362"/>
                  <a:gd name="connsiteY2" fmla="*/ 123825 h 800100"/>
                  <a:gd name="connsiteX3" fmla="*/ 1412 w 744362"/>
                  <a:gd name="connsiteY3" fmla="*/ 800100 h 800100"/>
                  <a:gd name="connsiteX0" fmla="*/ 744362 w 744362"/>
                  <a:gd name="connsiteY0" fmla="*/ 0 h 800100"/>
                  <a:gd name="connsiteX1" fmla="*/ 172862 w 744362"/>
                  <a:gd name="connsiteY1" fmla="*/ 0 h 800100"/>
                  <a:gd name="connsiteX2" fmla="*/ 1412 w 744362"/>
                  <a:gd name="connsiteY2" fmla="*/ 123825 h 800100"/>
                  <a:gd name="connsiteX3" fmla="*/ 1412 w 744362"/>
                  <a:gd name="connsiteY3" fmla="*/ 800100 h 800100"/>
                  <a:gd name="connsiteX0" fmla="*/ 744362 w 744362"/>
                  <a:gd name="connsiteY0" fmla="*/ 0 h 800100"/>
                  <a:gd name="connsiteX1" fmla="*/ 172862 w 744362"/>
                  <a:gd name="connsiteY1" fmla="*/ 0 h 800100"/>
                  <a:gd name="connsiteX2" fmla="*/ 1412 w 744362"/>
                  <a:gd name="connsiteY2" fmla="*/ 123825 h 800100"/>
                  <a:gd name="connsiteX3" fmla="*/ 1412 w 744362"/>
                  <a:gd name="connsiteY3" fmla="*/ 800100 h 800100"/>
                  <a:gd name="connsiteX0" fmla="*/ 743303 w 743303"/>
                  <a:gd name="connsiteY0" fmla="*/ 0 h 800100"/>
                  <a:gd name="connsiteX1" fmla="*/ 171803 w 743303"/>
                  <a:gd name="connsiteY1" fmla="*/ 0 h 800100"/>
                  <a:gd name="connsiteX2" fmla="*/ 353 w 743303"/>
                  <a:gd name="connsiteY2" fmla="*/ 123825 h 800100"/>
                  <a:gd name="connsiteX3" fmla="*/ 353 w 743303"/>
                  <a:gd name="connsiteY3" fmla="*/ 800100 h 800100"/>
                  <a:gd name="connsiteX0" fmla="*/ 743303 w 743303"/>
                  <a:gd name="connsiteY0" fmla="*/ 0 h 800100"/>
                  <a:gd name="connsiteX1" fmla="*/ 171803 w 743303"/>
                  <a:gd name="connsiteY1" fmla="*/ 0 h 800100"/>
                  <a:gd name="connsiteX2" fmla="*/ 353 w 743303"/>
                  <a:gd name="connsiteY2" fmla="*/ 123825 h 800100"/>
                  <a:gd name="connsiteX3" fmla="*/ 353 w 743303"/>
                  <a:gd name="connsiteY3" fmla="*/ 800100 h 800100"/>
                  <a:gd name="connsiteX0" fmla="*/ 743303 w 743303"/>
                  <a:gd name="connsiteY0" fmla="*/ 0 h 800100"/>
                  <a:gd name="connsiteX1" fmla="*/ 171803 w 743303"/>
                  <a:gd name="connsiteY1" fmla="*/ 0 h 800100"/>
                  <a:gd name="connsiteX2" fmla="*/ 353 w 743303"/>
                  <a:gd name="connsiteY2" fmla="*/ 123825 h 800100"/>
                  <a:gd name="connsiteX3" fmla="*/ 353 w 743303"/>
                  <a:gd name="connsiteY3" fmla="*/ 800100 h 800100"/>
                  <a:gd name="connsiteX0" fmla="*/ 743303 w 743303"/>
                  <a:gd name="connsiteY0" fmla="*/ 0 h 800100"/>
                  <a:gd name="connsiteX1" fmla="*/ 171803 w 743303"/>
                  <a:gd name="connsiteY1" fmla="*/ 0 h 800100"/>
                  <a:gd name="connsiteX2" fmla="*/ 353 w 743303"/>
                  <a:gd name="connsiteY2" fmla="*/ 123825 h 800100"/>
                  <a:gd name="connsiteX3" fmla="*/ 353 w 743303"/>
                  <a:gd name="connsiteY3" fmla="*/ 800100 h 800100"/>
                  <a:gd name="connsiteX0" fmla="*/ 743009 w 743009"/>
                  <a:gd name="connsiteY0" fmla="*/ 0 h 800100"/>
                  <a:gd name="connsiteX1" fmla="*/ 171509 w 743009"/>
                  <a:gd name="connsiteY1" fmla="*/ 0 h 800100"/>
                  <a:gd name="connsiteX2" fmla="*/ 59 w 743009"/>
                  <a:gd name="connsiteY2" fmla="*/ 123825 h 800100"/>
                  <a:gd name="connsiteX3" fmla="*/ 59 w 743009"/>
                  <a:gd name="connsiteY3" fmla="*/ 800100 h 800100"/>
                  <a:gd name="connsiteX0" fmla="*/ 743302 w 743302"/>
                  <a:gd name="connsiteY0" fmla="*/ 0 h 800100"/>
                  <a:gd name="connsiteX1" fmla="*/ 171802 w 743302"/>
                  <a:gd name="connsiteY1" fmla="*/ 0 h 800100"/>
                  <a:gd name="connsiteX2" fmla="*/ 352 w 743302"/>
                  <a:gd name="connsiteY2" fmla="*/ 123825 h 800100"/>
                  <a:gd name="connsiteX3" fmla="*/ 352 w 743302"/>
                  <a:gd name="connsiteY3" fmla="*/ 800100 h 800100"/>
                  <a:gd name="connsiteX0" fmla="*/ 743302 w 743302"/>
                  <a:gd name="connsiteY0" fmla="*/ 0 h 800100"/>
                  <a:gd name="connsiteX1" fmla="*/ 171802 w 743302"/>
                  <a:gd name="connsiteY1" fmla="*/ 0 h 800100"/>
                  <a:gd name="connsiteX2" fmla="*/ 352 w 743302"/>
                  <a:gd name="connsiteY2" fmla="*/ 123825 h 800100"/>
                  <a:gd name="connsiteX3" fmla="*/ 352 w 743302"/>
                  <a:gd name="connsiteY3" fmla="*/ 800100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3302" h="800100">
                    <a:moveTo>
                      <a:pt x="743302" y="0"/>
                    </a:moveTo>
                    <a:lnTo>
                      <a:pt x="171802" y="0"/>
                    </a:lnTo>
                    <a:cubicBezTo>
                      <a:pt x="-13935" y="1748"/>
                      <a:pt x="1145" y="-7319"/>
                      <a:pt x="352" y="123825"/>
                    </a:cubicBezTo>
                    <a:cubicBezTo>
                      <a:pt x="-441" y="254969"/>
                      <a:pt x="352" y="574675"/>
                      <a:pt x="352" y="800100"/>
                    </a:cubicBezTo>
                  </a:path>
                </a:pathLst>
              </a:custGeom>
              <a:noFill/>
              <a:ln w="19050">
                <a:solidFill>
                  <a:schemeClr val="bg2"/>
                </a:solidFill>
                <a:tailEnd type="arrow" w="med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6" name="Freeform 20">
                <a:extLst>
                  <a:ext uri="{FF2B5EF4-FFF2-40B4-BE49-F238E27FC236}">
                    <a16:creationId xmlns:a16="http://schemas.microsoft.com/office/drawing/2014/main" id="{BFF7938E-B627-45D2-AE49-09752C4178EB}"/>
                  </a:ext>
                </a:extLst>
              </p:cNvPr>
              <p:cNvSpPr/>
              <p:nvPr/>
            </p:nvSpPr>
            <p:spPr bwMode="gray">
              <a:xfrm>
                <a:off x="6176963" y="2255658"/>
                <a:ext cx="1614487" cy="1851223"/>
              </a:xfrm>
              <a:custGeom>
                <a:avLst/>
                <a:gdLst>
                  <a:gd name="connsiteX0" fmla="*/ 742950 w 742950"/>
                  <a:gd name="connsiteY0" fmla="*/ 0 h 800100"/>
                  <a:gd name="connsiteX1" fmla="*/ 171450 w 742950"/>
                  <a:gd name="connsiteY1" fmla="*/ 0 h 800100"/>
                  <a:gd name="connsiteX2" fmla="*/ 0 w 742950"/>
                  <a:gd name="connsiteY2" fmla="*/ 123825 h 800100"/>
                  <a:gd name="connsiteX3" fmla="*/ 0 w 742950"/>
                  <a:gd name="connsiteY3" fmla="*/ 800100 h 800100"/>
                  <a:gd name="connsiteX0" fmla="*/ 755650 w 755650"/>
                  <a:gd name="connsiteY0" fmla="*/ 0 h 800100"/>
                  <a:gd name="connsiteX1" fmla="*/ 184150 w 755650"/>
                  <a:gd name="connsiteY1" fmla="*/ 0 h 800100"/>
                  <a:gd name="connsiteX2" fmla="*/ 12700 w 755650"/>
                  <a:gd name="connsiteY2" fmla="*/ 123825 h 800100"/>
                  <a:gd name="connsiteX3" fmla="*/ 12700 w 755650"/>
                  <a:gd name="connsiteY3" fmla="*/ 800100 h 800100"/>
                  <a:gd name="connsiteX0" fmla="*/ 744362 w 744362"/>
                  <a:gd name="connsiteY0" fmla="*/ 0 h 800100"/>
                  <a:gd name="connsiteX1" fmla="*/ 172862 w 744362"/>
                  <a:gd name="connsiteY1" fmla="*/ 0 h 800100"/>
                  <a:gd name="connsiteX2" fmla="*/ 1412 w 744362"/>
                  <a:gd name="connsiteY2" fmla="*/ 123825 h 800100"/>
                  <a:gd name="connsiteX3" fmla="*/ 1412 w 744362"/>
                  <a:gd name="connsiteY3" fmla="*/ 800100 h 800100"/>
                  <a:gd name="connsiteX0" fmla="*/ 744362 w 744362"/>
                  <a:gd name="connsiteY0" fmla="*/ 0 h 800100"/>
                  <a:gd name="connsiteX1" fmla="*/ 172862 w 744362"/>
                  <a:gd name="connsiteY1" fmla="*/ 0 h 800100"/>
                  <a:gd name="connsiteX2" fmla="*/ 1412 w 744362"/>
                  <a:gd name="connsiteY2" fmla="*/ 123825 h 800100"/>
                  <a:gd name="connsiteX3" fmla="*/ 1412 w 744362"/>
                  <a:gd name="connsiteY3" fmla="*/ 800100 h 800100"/>
                  <a:gd name="connsiteX0" fmla="*/ 744362 w 744362"/>
                  <a:gd name="connsiteY0" fmla="*/ 0 h 800100"/>
                  <a:gd name="connsiteX1" fmla="*/ 172862 w 744362"/>
                  <a:gd name="connsiteY1" fmla="*/ 0 h 800100"/>
                  <a:gd name="connsiteX2" fmla="*/ 1412 w 744362"/>
                  <a:gd name="connsiteY2" fmla="*/ 123825 h 800100"/>
                  <a:gd name="connsiteX3" fmla="*/ 1412 w 744362"/>
                  <a:gd name="connsiteY3" fmla="*/ 800100 h 800100"/>
                  <a:gd name="connsiteX0" fmla="*/ 743303 w 743303"/>
                  <a:gd name="connsiteY0" fmla="*/ 0 h 800100"/>
                  <a:gd name="connsiteX1" fmla="*/ 171803 w 743303"/>
                  <a:gd name="connsiteY1" fmla="*/ 0 h 800100"/>
                  <a:gd name="connsiteX2" fmla="*/ 353 w 743303"/>
                  <a:gd name="connsiteY2" fmla="*/ 123825 h 800100"/>
                  <a:gd name="connsiteX3" fmla="*/ 353 w 743303"/>
                  <a:gd name="connsiteY3" fmla="*/ 800100 h 800100"/>
                  <a:gd name="connsiteX0" fmla="*/ 743303 w 743303"/>
                  <a:gd name="connsiteY0" fmla="*/ 0 h 800100"/>
                  <a:gd name="connsiteX1" fmla="*/ 171803 w 743303"/>
                  <a:gd name="connsiteY1" fmla="*/ 0 h 800100"/>
                  <a:gd name="connsiteX2" fmla="*/ 353 w 743303"/>
                  <a:gd name="connsiteY2" fmla="*/ 123825 h 800100"/>
                  <a:gd name="connsiteX3" fmla="*/ 353 w 743303"/>
                  <a:gd name="connsiteY3" fmla="*/ 800100 h 800100"/>
                  <a:gd name="connsiteX0" fmla="*/ 743303 w 743303"/>
                  <a:gd name="connsiteY0" fmla="*/ 0 h 800100"/>
                  <a:gd name="connsiteX1" fmla="*/ 171803 w 743303"/>
                  <a:gd name="connsiteY1" fmla="*/ 0 h 800100"/>
                  <a:gd name="connsiteX2" fmla="*/ 353 w 743303"/>
                  <a:gd name="connsiteY2" fmla="*/ 123825 h 800100"/>
                  <a:gd name="connsiteX3" fmla="*/ 353 w 743303"/>
                  <a:gd name="connsiteY3" fmla="*/ 800100 h 800100"/>
                  <a:gd name="connsiteX0" fmla="*/ 743303 w 743303"/>
                  <a:gd name="connsiteY0" fmla="*/ 0 h 800100"/>
                  <a:gd name="connsiteX1" fmla="*/ 171803 w 743303"/>
                  <a:gd name="connsiteY1" fmla="*/ 0 h 800100"/>
                  <a:gd name="connsiteX2" fmla="*/ 353 w 743303"/>
                  <a:gd name="connsiteY2" fmla="*/ 123825 h 800100"/>
                  <a:gd name="connsiteX3" fmla="*/ 353 w 743303"/>
                  <a:gd name="connsiteY3" fmla="*/ 800100 h 800100"/>
                  <a:gd name="connsiteX0" fmla="*/ 743009 w 743009"/>
                  <a:gd name="connsiteY0" fmla="*/ 0 h 800100"/>
                  <a:gd name="connsiteX1" fmla="*/ 171509 w 743009"/>
                  <a:gd name="connsiteY1" fmla="*/ 0 h 800100"/>
                  <a:gd name="connsiteX2" fmla="*/ 59 w 743009"/>
                  <a:gd name="connsiteY2" fmla="*/ 123825 h 800100"/>
                  <a:gd name="connsiteX3" fmla="*/ 59 w 743009"/>
                  <a:gd name="connsiteY3" fmla="*/ 800100 h 800100"/>
                  <a:gd name="connsiteX0" fmla="*/ 743302 w 743302"/>
                  <a:gd name="connsiteY0" fmla="*/ 0 h 800100"/>
                  <a:gd name="connsiteX1" fmla="*/ 171802 w 743302"/>
                  <a:gd name="connsiteY1" fmla="*/ 0 h 800100"/>
                  <a:gd name="connsiteX2" fmla="*/ 352 w 743302"/>
                  <a:gd name="connsiteY2" fmla="*/ 123825 h 800100"/>
                  <a:gd name="connsiteX3" fmla="*/ 352 w 743302"/>
                  <a:gd name="connsiteY3" fmla="*/ 800100 h 800100"/>
                  <a:gd name="connsiteX0" fmla="*/ 743302 w 743302"/>
                  <a:gd name="connsiteY0" fmla="*/ 0 h 800100"/>
                  <a:gd name="connsiteX1" fmla="*/ 171802 w 743302"/>
                  <a:gd name="connsiteY1" fmla="*/ 0 h 800100"/>
                  <a:gd name="connsiteX2" fmla="*/ 352 w 743302"/>
                  <a:gd name="connsiteY2" fmla="*/ 123825 h 800100"/>
                  <a:gd name="connsiteX3" fmla="*/ 352 w 743302"/>
                  <a:gd name="connsiteY3" fmla="*/ 800100 h 800100"/>
                  <a:gd name="connsiteX0" fmla="*/ 743302 w 743302"/>
                  <a:gd name="connsiteY0" fmla="*/ 153 h 800253"/>
                  <a:gd name="connsiteX1" fmla="*/ 171802 w 743302"/>
                  <a:gd name="connsiteY1" fmla="*/ 153 h 800253"/>
                  <a:gd name="connsiteX2" fmla="*/ 352 w 743302"/>
                  <a:gd name="connsiteY2" fmla="*/ 123978 h 800253"/>
                  <a:gd name="connsiteX3" fmla="*/ 352 w 743302"/>
                  <a:gd name="connsiteY3" fmla="*/ 800253 h 800253"/>
                  <a:gd name="connsiteX0" fmla="*/ 743302 w 743302"/>
                  <a:gd name="connsiteY0" fmla="*/ 190 h 800290"/>
                  <a:gd name="connsiteX1" fmla="*/ 171802 w 743302"/>
                  <a:gd name="connsiteY1" fmla="*/ 190 h 800290"/>
                  <a:gd name="connsiteX2" fmla="*/ 352 w 743302"/>
                  <a:gd name="connsiteY2" fmla="*/ 124015 h 800290"/>
                  <a:gd name="connsiteX3" fmla="*/ 352 w 743302"/>
                  <a:gd name="connsiteY3" fmla="*/ 800290 h 800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3302" h="800290">
                    <a:moveTo>
                      <a:pt x="743302" y="190"/>
                    </a:moveTo>
                    <a:lnTo>
                      <a:pt x="171802" y="190"/>
                    </a:lnTo>
                    <a:cubicBezTo>
                      <a:pt x="-17501" y="-121"/>
                      <a:pt x="1145" y="-8158"/>
                      <a:pt x="352" y="124015"/>
                    </a:cubicBezTo>
                    <a:cubicBezTo>
                      <a:pt x="-441" y="256188"/>
                      <a:pt x="352" y="574865"/>
                      <a:pt x="352" y="800290"/>
                    </a:cubicBezTo>
                  </a:path>
                </a:pathLst>
              </a:custGeom>
              <a:noFill/>
              <a:ln w="19050">
                <a:solidFill>
                  <a:schemeClr val="bg2"/>
                </a:solidFill>
                <a:tailEnd type="arrow" w="med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" name="Freeform 22">
                <a:extLst>
                  <a:ext uri="{FF2B5EF4-FFF2-40B4-BE49-F238E27FC236}">
                    <a16:creationId xmlns:a16="http://schemas.microsoft.com/office/drawing/2014/main" id="{E18D9CE4-A8CA-41AB-B8D6-7D70BCAF6BD3}"/>
                  </a:ext>
                </a:extLst>
              </p:cNvPr>
              <p:cNvSpPr/>
              <p:nvPr/>
            </p:nvSpPr>
            <p:spPr bwMode="gray">
              <a:xfrm>
                <a:off x="7687798" y="3248103"/>
                <a:ext cx="103651" cy="822960"/>
              </a:xfrm>
              <a:custGeom>
                <a:avLst/>
                <a:gdLst>
                  <a:gd name="connsiteX0" fmla="*/ 742950 w 742950"/>
                  <a:gd name="connsiteY0" fmla="*/ 0 h 800100"/>
                  <a:gd name="connsiteX1" fmla="*/ 171450 w 742950"/>
                  <a:gd name="connsiteY1" fmla="*/ 0 h 800100"/>
                  <a:gd name="connsiteX2" fmla="*/ 0 w 742950"/>
                  <a:gd name="connsiteY2" fmla="*/ 123825 h 800100"/>
                  <a:gd name="connsiteX3" fmla="*/ 0 w 742950"/>
                  <a:gd name="connsiteY3" fmla="*/ 800100 h 800100"/>
                  <a:gd name="connsiteX0" fmla="*/ 755650 w 755650"/>
                  <a:gd name="connsiteY0" fmla="*/ 0 h 800100"/>
                  <a:gd name="connsiteX1" fmla="*/ 184150 w 755650"/>
                  <a:gd name="connsiteY1" fmla="*/ 0 h 800100"/>
                  <a:gd name="connsiteX2" fmla="*/ 12700 w 755650"/>
                  <a:gd name="connsiteY2" fmla="*/ 123825 h 800100"/>
                  <a:gd name="connsiteX3" fmla="*/ 12700 w 755650"/>
                  <a:gd name="connsiteY3" fmla="*/ 800100 h 800100"/>
                  <a:gd name="connsiteX0" fmla="*/ 744362 w 744362"/>
                  <a:gd name="connsiteY0" fmla="*/ 0 h 800100"/>
                  <a:gd name="connsiteX1" fmla="*/ 172862 w 744362"/>
                  <a:gd name="connsiteY1" fmla="*/ 0 h 800100"/>
                  <a:gd name="connsiteX2" fmla="*/ 1412 w 744362"/>
                  <a:gd name="connsiteY2" fmla="*/ 123825 h 800100"/>
                  <a:gd name="connsiteX3" fmla="*/ 1412 w 744362"/>
                  <a:gd name="connsiteY3" fmla="*/ 800100 h 800100"/>
                  <a:gd name="connsiteX0" fmla="*/ 744362 w 744362"/>
                  <a:gd name="connsiteY0" fmla="*/ 0 h 800100"/>
                  <a:gd name="connsiteX1" fmla="*/ 172862 w 744362"/>
                  <a:gd name="connsiteY1" fmla="*/ 0 h 800100"/>
                  <a:gd name="connsiteX2" fmla="*/ 1412 w 744362"/>
                  <a:gd name="connsiteY2" fmla="*/ 123825 h 800100"/>
                  <a:gd name="connsiteX3" fmla="*/ 1412 w 744362"/>
                  <a:gd name="connsiteY3" fmla="*/ 800100 h 800100"/>
                  <a:gd name="connsiteX0" fmla="*/ 744362 w 744362"/>
                  <a:gd name="connsiteY0" fmla="*/ 0 h 800100"/>
                  <a:gd name="connsiteX1" fmla="*/ 172862 w 744362"/>
                  <a:gd name="connsiteY1" fmla="*/ 0 h 800100"/>
                  <a:gd name="connsiteX2" fmla="*/ 1412 w 744362"/>
                  <a:gd name="connsiteY2" fmla="*/ 123825 h 800100"/>
                  <a:gd name="connsiteX3" fmla="*/ 1412 w 744362"/>
                  <a:gd name="connsiteY3" fmla="*/ 800100 h 800100"/>
                  <a:gd name="connsiteX0" fmla="*/ 743303 w 743303"/>
                  <a:gd name="connsiteY0" fmla="*/ 0 h 800100"/>
                  <a:gd name="connsiteX1" fmla="*/ 171803 w 743303"/>
                  <a:gd name="connsiteY1" fmla="*/ 0 h 800100"/>
                  <a:gd name="connsiteX2" fmla="*/ 353 w 743303"/>
                  <a:gd name="connsiteY2" fmla="*/ 123825 h 800100"/>
                  <a:gd name="connsiteX3" fmla="*/ 353 w 743303"/>
                  <a:gd name="connsiteY3" fmla="*/ 800100 h 800100"/>
                  <a:gd name="connsiteX0" fmla="*/ 743303 w 743303"/>
                  <a:gd name="connsiteY0" fmla="*/ 0 h 800100"/>
                  <a:gd name="connsiteX1" fmla="*/ 171803 w 743303"/>
                  <a:gd name="connsiteY1" fmla="*/ 0 h 800100"/>
                  <a:gd name="connsiteX2" fmla="*/ 353 w 743303"/>
                  <a:gd name="connsiteY2" fmla="*/ 123825 h 800100"/>
                  <a:gd name="connsiteX3" fmla="*/ 353 w 743303"/>
                  <a:gd name="connsiteY3" fmla="*/ 800100 h 800100"/>
                  <a:gd name="connsiteX0" fmla="*/ 743303 w 743303"/>
                  <a:gd name="connsiteY0" fmla="*/ 0 h 800100"/>
                  <a:gd name="connsiteX1" fmla="*/ 171803 w 743303"/>
                  <a:gd name="connsiteY1" fmla="*/ 0 h 800100"/>
                  <a:gd name="connsiteX2" fmla="*/ 353 w 743303"/>
                  <a:gd name="connsiteY2" fmla="*/ 123825 h 800100"/>
                  <a:gd name="connsiteX3" fmla="*/ 353 w 743303"/>
                  <a:gd name="connsiteY3" fmla="*/ 800100 h 800100"/>
                  <a:gd name="connsiteX0" fmla="*/ 743303 w 743303"/>
                  <a:gd name="connsiteY0" fmla="*/ 0 h 800100"/>
                  <a:gd name="connsiteX1" fmla="*/ 171803 w 743303"/>
                  <a:gd name="connsiteY1" fmla="*/ 0 h 800100"/>
                  <a:gd name="connsiteX2" fmla="*/ 353 w 743303"/>
                  <a:gd name="connsiteY2" fmla="*/ 123825 h 800100"/>
                  <a:gd name="connsiteX3" fmla="*/ 353 w 743303"/>
                  <a:gd name="connsiteY3" fmla="*/ 800100 h 800100"/>
                  <a:gd name="connsiteX0" fmla="*/ 743009 w 743009"/>
                  <a:gd name="connsiteY0" fmla="*/ 0 h 800100"/>
                  <a:gd name="connsiteX1" fmla="*/ 171509 w 743009"/>
                  <a:gd name="connsiteY1" fmla="*/ 0 h 800100"/>
                  <a:gd name="connsiteX2" fmla="*/ 59 w 743009"/>
                  <a:gd name="connsiteY2" fmla="*/ 123825 h 800100"/>
                  <a:gd name="connsiteX3" fmla="*/ 59 w 743009"/>
                  <a:gd name="connsiteY3" fmla="*/ 800100 h 800100"/>
                  <a:gd name="connsiteX0" fmla="*/ 743302 w 743302"/>
                  <a:gd name="connsiteY0" fmla="*/ 0 h 800100"/>
                  <a:gd name="connsiteX1" fmla="*/ 171802 w 743302"/>
                  <a:gd name="connsiteY1" fmla="*/ 0 h 800100"/>
                  <a:gd name="connsiteX2" fmla="*/ 352 w 743302"/>
                  <a:gd name="connsiteY2" fmla="*/ 123825 h 800100"/>
                  <a:gd name="connsiteX3" fmla="*/ 352 w 743302"/>
                  <a:gd name="connsiteY3" fmla="*/ 800100 h 800100"/>
                  <a:gd name="connsiteX0" fmla="*/ 743302 w 743302"/>
                  <a:gd name="connsiteY0" fmla="*/ 0 h 800100"/>
                  <a:gd name="connsiteX1" fmla="*/ 171802 w 743302"/>
                  <a:gd name="connsiteY1" fmla="*/ 0 h 800100"/>
                  <a:gd name="connsiteX2" fmla="*/ 352 w 743302"/>
                  <a:gd name="connsiteY2" fmla="*/ 123825 h 800100"/>
                  <a:gd name="connsiteX3" fmla="*/ 352 w 743302"/>
                  <a:gd name="connsiteY3" fmla="*/ 800100 h 800100"/>
                  <a:gd name="connsiteX0" fmla="*/ 743302 w 743302"/>
                  <a:gd name="connsiteY0" fmla="*/ 0 h 800100"/>
                  <a:gd name="connsiteX1" fmla="*/ 171802 w 743302"/>
                  <a:gd name="connsiteY1" fmla="*/ 0 h 800100"/>
                  <a:gd name="connsiteX2" fmla="*/ 352 w 743302"/>
                  <a:gd name="connsiteY2" fmla="*/ 123825 h 800100"/>
                  <a:gd name="connsiteX3" fmla="*/ 352 w 743302"/>
                  <a:gd name="connsiteY3" fmla="*/ 800100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3302" h="800100">
                    <a:moveTo>
                      <a:pt x="743302" y="0"/>
                    </a:moveTo>
                    <a:lnTo>
                      <a:pt x="171802" y="0"/>
                    </a:lnTo>
                    <a:cubicBezTo>
                      <a:pt x="-13935" y="1748"/>
                      <a:pt x="1147" y="4256"/>
                      <a:pt x="352" y="123825"/>
                    </a:cubicBezTo>
                    <a:cubicBezTo>
                      <a:pt x="-443" y="243394"/>
                      <a:pt x="352" y="574675"/>
                      <a:pt x="352" y="800100"/>
                    </a:cubicBezTo>
                  </a:path>
                </a:pathLst>
              </a:custGeom>
              <a:noFill/>
              <a:ln w="19050">
                <a:solidFill>
                  <a:schemeClr val="bg2"/>
                </a:solidFill>
                <a:tailEnd type="arrow" w="med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9A39AC3-7BB7-47EF-8F0A-25D2D2AAE9CF}"/>
              </a:ext>
            </a:extLst>
          </p:cNvPr>
          <p:cNvSpPr/>
          <p:nvPr/>
        </p:nvSpPr>
        <p:spPr>
          <a:xfrm>
            <a:off x="6426626" y="1388827"/>
            <a:ext cx="2918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Bobina de rango extendido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E2EEC567-9F2A-4B6B-A8EA-1E0305C8C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336400" y="3775046"/>
            <a:ext cx="2069107" cy="22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4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E3525C-F33B-41E2-83E2-34D7ED46F6D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58CC3C-521F-4A1A-A29F-953E6C20FEA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s-MX" dirty="0"/>
              <a:t>Soluciones de Control Bajo Estándares NEMA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ABF93-AF33-4E2C-A3A9-4F7F9D0090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513D25B9-8CD3-4083-A856-0B11FEACCCD0}"/>
              </a:ext>
            </a:extLst>
          </p:cNvPr>
          <p:cNvSpPr txBox="1">
            <a:spLocks/>
          </p:cNvSpPr>
          <p:nvPr/>
        </p:nvSpPr>
        <p:spPr bwMode="gray">
          <a:xfrm>
            <a:off x="672000" y="153664"/>
            <a:ext cx="7515655" cy="3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Soluciones de Control Bajo Estándares UL / NEMA</a:t>
            </a:r>
            <a:br>
              <a:rPr lang="en-US" dirty="0"/>
            </a:br>
            <a:endParaRPr lang="de-D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FDF3C68-D8F9-42D0-9108-4B8FA71C0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67" y="690134"/>
            <a:ext cx="11553825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4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E3525C-F33B-41E2-83E2-34D7ED46F6D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58CC3C-521F-4A1A-A29F-953E6C20FEA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ABF93-AF33-4E2C-A3A9-4F7F9D0090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5A2B2E2-617B-49B4-9CE4-A55C0015EA65}"/>
              </a:ext>
            </a:extLst>
          </p:cNvPr>
          <p:cNvSpPr txBox="1">
            <a:spLocks/>
          </p:cNvSpPr>
          <p:nvPr/>
        </p:nvSpPr>
        <p:spPr bwMode="gray">
          <a:xfrm>
            <a:off x="663611" y="170443"/>
            <a:ext cx="7515655" cy="3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Soluciones de Control Bajo Estándares UL / NEMA</a:t>
            </a:r>
            <a:br>
              <a:rPr lang="en-US" dirty="0"/>
            </a:br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F37148-A583-4513-B699-1D8CFAEDC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952500"/>
            <a:ext cx="1175385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74F7790D-6B78-FA4E-A8F2-DC82528083E1}"/>
              </a:ext>
            </a:extLst>
          </p:cNvPr>
          <p:cNvSpPr txBox="1">
            <a:spLocks/>
          </p:cNvSpPr>
          <p:nvPr/>
        </p:nvSpPr>
        <p:spPr bwMode="gray">
          <a:xfrm>
            <a:off x="1952568" y="2341024"/>
            <a:ext cx="7430423" cy="146161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s-MX" sz="6000" dirty="0">
                <a:latin typeface="ABBvoice"/>
                <a:ea typeface="ABBvoice"/>
                <a:cs typeface="ABBvoice"/>
              </a:rPr>
              <a:t>Dispositivos Piloto</a:t>
            </a:r>
            <a:endParaRPr kumimoji="0" lang="es-MX" sz="60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</p:spTree>
    <p:extLst>
      <p:ext uri="{BB962C8B-B14F-4D97-AF65-F5344CB8AC3E}">
        <p14:creationId xmlns:p14="http://schemas.microsoft.com/office/powerpoint/2010/main" val="11516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96cf847-597d-4f38-93ea-b4f7a1475cd9">
            <a:hlinkClick r:id="" action="ppaction://media"/>
            <a:extLst>
              <a:ext uri="{FF2B5EF4-FFF2-40B4-BE49-F238E27FC236}">
                <a16:creationId xmlns:a16="http://schemas.microsoft.com/office/drawing/2014/main" id="{7535363F-BE5C-43F9-AC84-7B7B28FACC9C}"/>
              </a:ext>
            </a:extLst>
          </p:cNvPr>
          <p:cNvPicPr>
            <a:picLocks noGrp="1" noChangeAspect="1"/>
          </p:cNvPicPr>
          <p:nvPr>
            <p:ph sz="quarter" idx="2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964" y="682313"/>
            <a:ext cx="10320599" cy="4916579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238E267-2CFA-4A05-BE51-F59368D0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134561"/>
            <a:ext cx="11520000" cy="396000"/>
          </a:xfrm>
        </p:spPr>
        <p:txBody>
          <a:bodyPr/>
          <a:lstStyle/>
          <a:p>
            <a:r>
              <a:rPr lang="de-DE" dirty="0"/>
              <a:t>Importancia de un botón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E3525C-F33B-41E2-83E2-34D7ED46F6D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ABF93-AF33-4E2C-A3A9-4F7F9D0090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006F775-CB60-4F64-88DF-7697922B6C9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500313" y="6297613"/>
            <a:ext cx="8489950" cy="501650"/>
          </a:xfrm>
        </p:spPr>
        <p:txBody>
          <a:bodyPr/>
          <a:lstStyle/>
          <a:p>
            <a:pPr lvl="8"/>
            <a:endParaRPr lang="es-MX" dirty="0"/>
          </a:p>
          <a:p>
            <a:pPr lvl="8"/>
            <a:r>
              <a:rPr lang="es-MX" dirty="0"/>
              <a:t>Soluciones de Control Bajo Estándares NEMA</a:t>
            </a:r>
            <a:endParaRPr lang="en-US" dirty="0"/>
          </a:p>
          <a:p>
            <a:pPr lvl="8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14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E3525C-F33B-41E2-83E2-34D7ED46F6D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58CC3C-521F-4A1A-A29F-953E6C20FEA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n-US" dirty="0"/>
              <a:t> </a:t>
            </a:r>
            <a:r>
              <a:rPr lang="es-MX" dirty="0"/>
              <a:t>Soluciones de Control bajo Estándares NEMA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ABF93-AF33-4E2C-A3A9-4F7F9D0090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38E267-2CFA-4A05-BE51-F59368D0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080" y="692606"/>
            <a:ext cx="11520000" cy="396000"/>
          </a:xfrm>
        </p:spPr>
        <p:txBody>
          <a:bodyPr/>
          <a:lstStyle/>
          <a:p>
            <a:r>
              <a:rPr lang="de-DE" dirty="0"/>
              <a:t>¿Consideran que los botones pulsadores son importantes?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7C8452-EC31-4558-95DA-93B8B25F62F6}"/>
              </a:ext>
            </a:extLst>
          </p:cNvPr>
          <p:cNvCxnSpPr>
            <a:cxnSpLocks/>
          </p:cNvCxnSpPr>
          <p:nvPr/>
        </p:nvCxnSpPr>
        <p:spPr bwMode="gray">
          <a:xfrm>
            <a:off x="5903054" y="1628503"/>
            <a:ext cx="0" cy="393199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732781D0-2EBB-4818-8A95-D7E960530F78}"/>
              </a:ext>
            </a:extLst>
          </p:cNvPr>
          <p:cNvSpPr txBox="1">
            <a:spLocks/>
          </p:cNvSpPr>
          <p:nvPr/>
        </p:nvSpPr>
        <p:spPr>
          <a:xfrm>
            <a:off x="674539" y="1413747"/>
            <a:ext cx="4663816" cy="1474046"/>
          </a:xfrm>
          <a:prstGeom prst="rect">
            <a:avLst/>
          </a:prstGeom>
        </p:spPr>
        <p:txBody>
          <a:bodyPr/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just">
              <a:buNone/>
            </a:pPr>
            <a:r>
              <a:rPr lang="es-MX" sz="9600" b="1" dirty="0">
                <a:solidFill>
                  <a:srgbClr val="FF0000"/>
                </a:solidFill>
              </a:rPr>
              <a:t>      Si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D9EDA9-FD89-4F48-BDCC-49E7CC2CE235}"/>
              </a:ext>
            </a:extLst>
          </p:cNvPr>
          <p:cNvSpPr/>
          <p:nvPr/>
        </p:nvSpPr>
        <p:spPr>
          <a:xfrm>
            <a:off x="7711681" y="1413747"/>
            <a:ext cx="165782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indent="0" algn="just">
              <a:buNone/>
            </a:pPr>
            <a:r>
              <a:rPr lang="es-MX" sz="9600" b="1" dirty="0">
                <a:solidFill>
                  <a:srgbClr val="FF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87801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9" y="2184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9" y="2184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>
          <a:xfrm>
            <a:off x="389901" y="672358"/>
            <a:ext cx="11520000" cy="504000"/>
          </a:xfrm>
        </p:spPr>
        <p:txBody>
          <a:bodyPr/>
          <a:lstStyle/>
          <a:p>
            <a:r>
              <a:rPr lang="es-MX" dirty="0"/>
              <a:t>CR104 - </a:t>
            </a:r>
            <a:r>
              <a:rPr lang="es-MX" dirty="0">
                <a:solidFill>
                  <a:srgbClr val="202122"/>
                </a:solidFill>
              </a:rPr>
              <a:t>Línea de operadores y luces piloto de 30mm.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s-MX" sz="1400" dirty="0"/>
              <a:t>Línea de productos robusta y configurable.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10101" y="82741"/>
            <a:ext cx="11520000" cy="396000"/>
          </a:xfrm>
        </p:spPr>
        <p:txBody>
          <a:bodyPr/>
          <a:lstStyle/>
          <a:p>
            <a:r>
              <a:rPr lang="es-MX" dirty="0"/>
              <a:t>Dispositivos Piloto 30 mm</a:t>
            </a:r>
          </a:p>
        </p:txBody>
      </p:sp>
      <p:cxnSp>
        <p:nvCxnSpPr>
          <p:cNvPr id="119" name="Straight Connector 118"/>
          <p:cNvCxnSpPr>
            <a:cxnSpLocks/>
            <a:endCxn id="19" idx="0"/>
          </p:cNvCxnSpPr>
          <p:nvPr/>
        </p:nvCxnSpPr>
        <p:spPr bwMode="gray">
          <a:xfrm>
            <a:off x="8655377" y="750720"/>
            <a:ext cx="0" cy="43963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/>
          <p:cNvSpPr/>
          <p:nvPr/>
        </p:nvSpPr>
        <p:spPr bwMode="gray">
          <a:xfrm>
            <a:off x="2377850" y="1106942"/>
            <a:ext cx="6054881" cy="24925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26" tIns="73126" rIns="73126" bIns="73126" rtlCol="0" anchor="t"/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La línea de operadores y luces piloto CR104 de 30 mm, consiste en una serie de productos robustos, para aplicaciones de trabajo duro (30mm).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Resistente al agua y aceite.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Incluye una línea de accesorios y gabinetes disponibles para instalación en campo o desde la fabrica.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La oferta incluye: luces piloto, botones pulsadores, iluminados y no iluminados, selectores y otros dispositivos especiales.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Fácil de ensamblar y/o modificar en campo.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Fácil de alambrar (Terminales dispuestas a 45°)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s-MX" dirty="0">
                <a:solidFill>
                  <a:srgbClr val="202122"/>
                </a:solidFill>
              </a:rPr>
              <a:t>Amplia base instalada en el mercado mexicano.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022C57-477D-4F8F-AFB7-E8601BF621FD}"/>
              </a:ext>
            </a:extLst>
          </p:cNvPr>
          <p:cNvGrpSpPr/>
          <p:nvPr/>
        </p:nvGrpSpPr>
        <p:grpSpPr>
          <a:xfrm>
            <a:off x="332363" y="1263211"/>
            <a:ext cx="1738308" cy="3446033"/>
            <a:chOff x="1774737" y="1930660"/>
            <a:chExt cx="1856775" cy="344603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216B0F5-DB30-41CA-84BD-4A6E50D31584}"/>
                </a:ext>
              </a:extLst>
            </p:cNvPr>
            <p:cNvGrpSpPr/>
            <p:nvPr/>
          </p:nvGrpSpPr>
          <p:grpSpPr>
            <a:xfrm>
              <a:off x="1774737" y="3103700"/>
              <a:ext cx="1853556" cy="1106040"/>
              <a:chOff x="1774737" y="3103700"/>
              <a:chExt cx="1853556" cy="1106040"/>
            </a:xfrm>
          </p:grpSpPr>
          <p:sp>
            <p:nvSpPr>
              <p:cNvPr id="44" name="Rectangle 43"/>
              <p:cNvSpPr/>
              <p:nvPr/>
            </p:nvSpPr>
            <p:spPr bwMode="gray">
              <a:xfrm>
                <a:off x="1774737" y="3103700"/>
                <a:ext cx="1853556" cy="1106040"/>
              </a:xfrm>
              <a:prstGeom prst="rect">
                <a:avLst/>
              </a:prstGeom>
              <a:solidFill>
                <a:schemeClr val="accent4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04" rIns="45704" rtlCol="0" anchor="b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Improve installation</a:t>
                </a:r>
                <a:br>
                  <a:rPr lang="en-US" sz="1200" b="1" dirty="0">
                    <a:solidFill>
                      <a:schemeClr val="tx1"/>
                    </a:solidFill>
                  </a:rPr>
                </a:br>
                <a:r>
                  <a:rPr lang="en-US" sz="1200" b="1" dirty="0">
                    <a:solidFill>
                      <a:schemeClr val="tx1"/>
                    </a:solidFill>
                  </a:rPr>
                  <a:t>efficiency</a:t>
                </a:r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84750" y="3108644"/>
                <a:ext cx="639969" cy="63996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72127C0-EE4C-459A-819B-E7F3C618CAE4}"/>
                </a:ext>
              </a:extLst>
            </p:cNvPr>
            <p:cNvGrpSpPr/>
            <p:nvPr/>
          </p:nvGrpSpPr>
          <p:grpSpPr>
            <a:xfrm>
              <a:off x="1777956" y="1930660"/>
              <a:ext cx="1853556" cy="1156753"/>
              <a:chOff x="1777956" y="1930660"/>
              <a:chExt cx="1853556" cy="1156753"/>
            </a:xfrm>
          </p:grpSpPr>
          <p:sp>
            <p:nvSpPr>
              <p:cNvPr id="31" name="Rectangle 30"/>
              <p:cNvSpPr/>
              <p:nvPr/>
            </p:nvSpPr>
            <p:spPr bwMode="gray">
              <a:xfrm>
                <a:off x="1777956" y="1930660"/>
                <a:ext cx="1853556" cy="1106040"/>
              </a:xfrm>
              <a:prstGeom prst="rect">
                <a:avLst/>
              </a:prstGeom>
              <a:solidFill>
                <a:schemeClr val="accent4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04" rIns="45704" rtlCol="0" anchor="b"/>
              <a:lstStyle/>
              <a:p>
                <a:pPr algn="ctr"/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84749" y="2019780"/>
                <a:ext cx="640080" cy="640080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1889985" y="2625748"/>
                <a:ext cx="162306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/>
                  <a:t>Cost effective </a:t>
                </a:r>
                <a:br>
                  <a:rPr lang="en-US" sz="1200" b="1" dirty="0"/>
                </a:br>
                <a:r>
                  <a:rPr lang="en-US" sz="1200" b="1" dirty="0"/>
                  <a:t>solution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29C24B3-BD26-48BA-B8A0-6381E5F1C3FB}"/>
                </a:ext>
              </a:extLst>
            </p:cNvPr>
            <p:cNvGrpSpPr/>
            <p:nvPr/>
          </p:nvGrpSpPr>
          <p:grpSpPr>
            <a:xfrm>
              <a:off x="1777634" y="4270461"/>
              <a:ext cx="1853878" cy="1106232"/>
              <a:chOff x="2331508" y="1933835"/>
              <a:chExt cx="1853878" cy="1106232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544A6B8-1991-4C49-94CC-C69A66938D93}"/>
                  </a:ext>
                </a:extLst>
              </p:cNvPr>
              <p:cNvSpPr/>
              <p:nvPr/>
            </p:nvSpPr>
            <p:spPr bwMode="gray">
              <a:xfrm>
                <a:off x="2331508" y="1933835"/>
                <a:ext cx="1853878" cy="1106232"/>
              </a:xfrm>
              <a:prstGeom prst="rect">
                <a:avLst/>
              </a:prstGeom>
              <a:solidFill>
                <a:schemeClr val="accent4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12" rIns="45712" rtlCol="0" anchor="b"/>
              <a:lstStyle/>
              <a:p>
                <a:pPr algn="ctr"/>
                <a:r>
                  <a:rPr lang="en-US" sz="1200" b="1" dirty="0">
                    <a:solidFill>
                      <a:srgbClr val="000000"/>
                    </a:solidFill>
                  </a:rPr>
                  <a:t>Speed-up your </a:t>
                </a:r>
                <a:br>
                  <a:rPr lang="en-US" sz="1200" b="1" dirty="0">
                    <a:solidFill>
                      <a:srgbClr val="000000"/>
                    </a:solidFill>
                  </a:rPr>
                </a:br>
                <a:r>
                  <a:rPr lang="en-US" sz="1200" b="1" dirty="0">
                    <a:solidFill>
                      <a:srgbClr val="000000"/>
                    </a:solidFill>
                  </a:rPr>
                  <a:t>projects</a:t>
                </a: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8E72FA98-0B1F-4609-967F-39F21E170B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38407" y="1981519"/>
                <a:ext cx="640080" cy="640080"/>
              </a:xfrm>
              <a:prstGeom prst="rect">
                <a:avLst/>
              </a:prstGeom>
            </p:spPr>
          </p:pic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43CD8F5-A30A-4445-AC21-395B1C7F96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09956" y="941016"/>
            <a:ext cx="1463510" cy="10147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591E53-6070-4BD9-8938-1118873E86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6152" y="2272578"/>
            <a:ext cx="1526303" cy="1164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13D147-6733-4C62-A3BB-4B2BD7AB04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78025" y="3630809"/>
            <a:ext cx="2631664" cy="15863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FC91792-CDB8-40DF-86B7-FF15E6121E58}"/>
              </a:ext>
            </a:extLst>
          </p:cNvPr>
          <p:cNvSpPr txBox="1"/>
          <p:nvPr/>
        </p:nvSpPr>
        <p:spPr bwMode="gray">
          <a:xfrm>
            <a:off x="8198177" y="5147035"/>
            <a:ext cx="914400" cy="914400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endParaRPr lang="en-US" sz="1400" dirty="0" err="1"/>
          </a:p>
        </p:txBody>
      </p:sp>
      <p:sp>
        <p:nvSpPr>
          <p:cNvPr id="27" name="Footer Placeholder 5">
            <a:extLst>
              <a:ext uri="{FF2B5EF4-FFF2-40B4-BE49-F238E27FC236}">
                <a16:creationId xmlns:a16="http://schemas.microsoft.com/office/drawing/2014/main" id="{A294797D-4BC3-4641-9A91-894964374540}"/>
              </a:ext>
            </a:extLst>
          </p:cNvPr>
          <p:cNvSpPr txBox="1">
            <a:spLocks/>
          </p:cNvSpPr>
          <p:nvPr/>
        </p:nvSpPr>
        <p:spPr bwMode="gray">
          <a:xfrm>
            <a:off x="2938652" y="6297308"/>
            <a:ext cx="8489950" cy="50165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lvl="8"/>
            <a:endParaRPr lang="es-MX" dirty="0"/>
          </a:p>
          <a:p>
            <a:pPr lvl="8"/>
            <a:r>
              <a:rPr lang="es-MX" dirty="0"/>
              <a:t>Soluciones de Control Bajo Estándares NEMA</a:t>
            </a:r>
            <a:endParaRPr lang="en-US" dirty="0"/>
          </a:p>
          <a:p>
            <a:pPr lvl="8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55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E3525C-F33B-41E2-83E2-34D7ED46F6D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ABF93-AF33-4E2C-A3A9-4F7F9D0090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130888-F236-4886-A70C-D90161078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67" y="713064"/>
            <a:ext cx="5304278" cy="35345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30ED26-4749-4487-9A26-E5E19C42F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356" y="540900"/>
            <a:ext cx="1597440" cy="1257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AD5F6F-25D6-41DE-BCFE-CFDFCAAA9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357" y="1911986"/>
            <a:ext cx="1597441" cy="13751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023DF0-E0CE-4210-95A2-2CA95A1E2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3357" y="3400953"/>
            <a:ext cx="1597441" cy="10953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B71C75-3A45-4BEA-A17E-A79C3D95D9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3356" y="4610114"/>
            <a:ext cx="1597441" cy="12763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391FBC-27C7-4E81-B6AD-3B8986320F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4198" y="4610114"/>
            <a:ext cx="1198976" cy="12763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07B652-8C0F-445D-A1BC-3B94272A0B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3252" y="3400953"/>
            <a:ext cx="1198975" cy="10953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83B465-2C3F-4898-93DE-8EA10C838D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6543" y="540900"/>
            <a:ext cx="1346809" cy="12385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AE37F6-BC4A-481C-9BCE-886815B247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5912" y="4603458"/>
            <a:ext cx="1508406" cy="12549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5FD870-7C00-416A-9856-F560D57CB4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74197" y="540900"/>
            <a:ext cx="1198029" cy="12385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25E2D8-B385-4793-A182-A8754A846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73252" y="1911986"/>
            <a:ext cx="1198975" cy="13563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686E67D-AC0A-447A-94BD-AF2FAD9E11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2845" y="4603458"/>
            <a:ext cx="1370508" cy="12830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A57343-46B0-43AC-94A9-FEE9D8E8F92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42845" y="3396560"/>
            <a:ext cx="1370507" cy="10953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A1DC136-9F3E-4512-B358-854475414F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66543" y="1911986"/>
            <a:ext cx="1346810" cy="1353918"/>
          </a:xfrm>
          <a:prstGeom prst="rect">
            <a:avLst/>
          </a:prstGeom>
        </p:spPr>
      </p:pic>
      <p:sp>
        <p:nvSpPr>
          <p:cNvPr id="27" name="Title 7">
            <a:extLst>
              <a:ext uri="{FF2B5EF4-FFF2-40B4-BE49-F238E27FC236}">
                <a16:creationId xmlns:a16="http://schemas.microsoft.com/office/drawing/2014/main" id="{80CB51C6-E591-4586-9165-551DB62B7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101" y="82741"/>
            <a:ext cx="11520000" cy="396000"/>
          </a:xfrm>
        </p:spPr>
        <p:txBody>
          <a:bodyPr/>
          <a:lstStyle/>
          <a:p>
            <a:r>
              <a:rPr lang="es-MX" dirty="0"/>
              <a:t>Dispositivos Piloto 30 mm</a:t>
            </a:r>
          </a:p>
        </p:txBody>
      </p:sp>
      <p:sp>
        <p:nvSpPr>
          <p:cNvPr id="28" name="Footer Placeholder 5">
            <a:extLst>
              <a:ext uri="{FF2B5EF4-FFF2-40B4-BE49-F238E27FC236}">
                <a16:creationId xmlns:a16="http://schemas.microsoft.com/office/drawing/2014/main" id="{1928E98C-07CB-40A1-929F-01A0B99F7C9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500313" y="6297613"/>
            <a:ext cx="8489950" cy="501650"/>
          </a:xfrm>
        </p:spPr>
        <p:txBody>
          <a:bodyPr/>
          <a:lstStyle/>
          <a:p>
            <a:pPr lvl="8"/>
            <a:endParaRPr lang="es-MX" dirty="0"/>
          </a:p>
          <a:p>
            <a:pPr lvl="8"/>
            <a:r>
              <a:rPr lang="es-MX" dirty="0"/>
              <a:t>Soluciones de Control Bajo Estándares NEMA</a:t>
            </a:r>
            <a:endParaRPr lang="en-US" dirty="0"/>
          </a:p>
          <a:p>
            <a:pPr lvl="8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37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E3525C-F33B-41E2-83E2-34D7ED46F6D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58CC3C-521F-4A1A-A29F-953E6C20FEA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ABF93-AF33-4E2C-A3A9-4F7F9D0090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0D051A-A1FF-4892-AC54-9DB499730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8347" y="3795561"/>
            <a:ext cx="1143000" cy="19592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7FE583-476B-44A6-A1C4-67B097137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090" y="553777"/>
            <a:ext cx="1410158" cy="14697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43DA39-2E37-46AD-83A6-95702308F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8347" y="717843"/>
            <a:ext cx="1329742" cy="13056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116D03-0F1E-4CEA-AB38-4241DBC79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160" y="503359"/>
            <a:ext cx="1329743" cy="1633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672ED0-3BD9-419E-BC58-0D290BE386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0681" y="2294843"/>
            <a:ext cx="2740666" cy="1343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3AB9DE-E1AB-4E3A-BAF6-EA9A1FB61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1310" y="3703641"/>
            <a:ext cx="1717646" cy="20512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94DCE6-4D36-49E7-87B2-76F7AA4C8C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1347" y="3795561"/>
            <a:ext cx="1398490" cy="1959287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81FF35F0-36F3-478F-BE63-9C9AA4DD3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101" y="82741"/>
            <a:ext cx="11520000" cy="396000"/>
          </a:xfrm>
        </p:spPr>
        <p:txBody>
          <a:bodyPr/>
          <a:lstStyle/>
          <a:p>
            <a:r>
              <a:rPr lang="es-MX" dirty="0"/>
              <a:t>Dispositivos Piloto 30 mm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7ECEB2E3-1186-44BA-8F7E-4E5D8208A40F}"/>
              </a:ext>
            </a:extLst>
          </p:cNvPr>
          <p:cNvSpPr txBox="1">
            <a:spLocks/>
          </p:cNvSpPr>
          <p:nvPr/>
        </p:nvSpPr>
        <p:spPr bwMode="gray">
          <a:xfrm>
            <a:off x="332367" y="717842"/>
            <a:ext cx="6412382" cy="5221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dirty="0"/>
              <a:t>Diferentes tipos de contactos disponibles:</a:t>
            </a:r>
          </a:p>
          <a:p>
            <a:pPr marL="285750" indent="-285750">
              <a:buFontTx/>
              <a:buChar char="-"/>
            </a:pPr>
            <a:r>
              <a:rPr lang="es-MX" sz="1800" dirty="0"/>
              <a:t>Contacto Estándar</a:t>
            </a:r>
          </a:p>
          <a:p>
            <a:pPr marL="465768" lvl="1" indent="-285750">
              <a:buFontTx/>
              <a:buChar char="-"/>
            </a:pPr>
            <a:r>
              <a:rPr lang="es-MX" sz="1800" dirty="0"/>
              <a:t>Sencillo (1NA o 1NC) (IP20 Disponible)</a:t>
            </a:r>
          </a:p>
          <a:p>
            <a:pPr marL="465768" lvl="1" indent="-285750">
              <a:buFontTx/>
              <a:buChar char="-"/>
            </a:pPr>
            <a:r>
              <a:rPr lang="es-MX" sz="1800" dirty="0"/>
              <a:t>Doble (1NA-1NC) </a:t>
            </a:r>
          </a:p>
          <a:p>
            <a:pPr marL="285750" indent="-285750">
              <a:buFontTx/>
              <a:buChar char="-"/>
            </a:pPr>
            <a:r>
              <a:rPr lang="es-MX" sz="1800" dirty="0"/>
              <a:t>Contactos para Áreas Clasificadas</a:t>
            </a:r>
          </a:p>
          <a:p>
            <a:pPr marL="465768" lvl="1" indent="-285750">
              <a:buFontTx/>
              <a:buChar char="-"/>
            </a:pPr>
            <a:r>
              <a:rPr lang="es-MX" sz="1800" dirty="0"/>
              <a:t>Clase I, Grupos A, B, C y D, </a:t>
            </a:r>
            <a:r>
              <a:rPr lang="es-MX" sz="1800" dirty="0" err="1"/>
              <a:t>Div</a:t>
            </a:r>
            <a:r>
              <a:rPr lang="es-MX" sz="1800" dirty="0"/>
              <a:t>. 2.</a:t>
            </a:r>
          </a:p>
          <a:p>
            <a:pPr marL="465768" lvl="1" indent="-285750">
              <a:buFontTx/>
              <a:buChar char="-"/>
            </a:pPr>
            <a:r>
              <a:rPr lang="es-MX" sz="1800" dirty="0"/>
              <a:t>Clase II, Grupos F y G</a:t>
            </a:r>
          </a:p>
          <a:p>
            <a:r>
              <a:rPr lang="es-MX" sz="1800" dirty="0"/>
              <a:t>Lámparas: </a:t>
            </a:r>
          </a:p>
          <a:p>
            <a:pPr marL="285750" indent="-285750">
              <a:buFontTx/>
              <a:buChar char="-"/>
            </a:pPr>
            <a:r>
              <a:rPr lang="es-MX" sz="1800" dirty="0"/>
              <a:t>Lámparas LED e Incandescentes disponibles.</a:t>
            </a:r>
          </a:p>
          <a:p>
            <a:pPr marL="285750" indent="-285750">
              <a:buFontTx/>
              <a:buChar char="-"/>
            </a:pPr>
            <a:r>
              <a:rPr lang="es-MX" sz="1800" dirty="0"/>
              <a:t>Colores disponibles: Rojo, Verde, Amarillo, Naranja, Azul, Blanco.</a:t>
            </a:r>
          </a:p>
          <a:p>
            <a:r>
              <a:rPr lang="es-MX" sz="1800" dirty="0"/>
              <a:t>Placas Leyenda:</a:t>
            </a:r>
          </a:p>
          <a:p>
            <a:pPr marL="285750" indent="-285750">
              <a:buFontTx/>
              <a:buChar char="-"/>
            </a:pPr>
            <a:r>
              <a:rPr lang="es-MX" sz="1800" dirty="0"/>
              <a:t>Metálicas (Aluminio).</a:t>
            </a:r>
          </a:p>
          <a:p>
            <a:pPr marL="285750" indent="-285750">
              <a:buFontTx/>
              <a:buChar char="-"/>
            </a:pPr>
            <a:r>
              <a:rPr lang="es-MX" sz="1800" dirty="0"/>
              <a:t>Disponibles en español (Modelos seleccionados).</a:t>
            </a:r>
          </a:p>
          <a:p>
            <a:pPr marL="285750" indent="-285750">
              <a:buFontTx/>
              <a:buChar char="-"/>
            </a:pPr>
            <a:r>
              <a:rPr lang="es-MX" sz="1800" dirty="0"/>
              <a:t>Varios tamaños (Estándar, Grande y Extra Grande)</a:t>
            </a:r>
          </a:p>
          <a:p>
            <a:pPr marL="285750" indent="-285750">
              <a:buFontTx/>
              <a:buChar char="-"/>
            </a:pPr>
            <a:endParaRPr lang="es-MX" sz="1800" dirty="0"/>
          </a:p>
          <a:p>
            <a:endParaRPr lang="es-MX" sz="1800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0448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E3525C-F33B-41E2-83E2-34D7ED46F6D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58CC3C-521F-4A1A-A29F-953E6C20FEA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s-MX" dirty="0"/>
              <a:t>Soluciones de Control Bajo Estándares NEMA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ABF93-AF33-4E2C-A3A9-4F7F9D0090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38E267-2CFA-4A05-BE51-F59368D0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215328"/>
            <a:ext cx="11520000" cy="396000"/>
          </a:xfrm>
        </p:spPr>
        <p:txBody>
          <a:bodyPr/>
          <a:lstStyle/>
          <a:p>
            <a:r>
              <a:rPr lang="de-DE" dirty="0"/>
              <a:t>ANSI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DD90A3-8669-4C28-B109-8D4FC7A108CE}"/>
              </a:ext>
            </a:extLst>
          </p:cNvPr>
          <p:cNvSpPr/>
          <p:nvPr/>
        </p:nvSpPr>
        <p:spPr>
          <a:xfrm>
            <a:off x="336000" y="1019216"/>
            <a:ext cx="1151999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rgbClr val="202122"/>
                </a:solidFill>
              </a:rPr>
              <a:t>American </a:t>
            </a:r>
            <a:r>
              <a:rPr lang="es-MX" dirty="0" err="1">
                <a:solidFill>
                  <a:srgbClr val="202122"/>
                </a:solidFill>
              </a:rPr>
              <a:t>National</a:t>
            </a:r>
            <a:r>
              <a:rPr lang="es-MX" dirty="0">
                <a:solidFill>
                  <a:srgbClr val="202122"/>
                </a:solidFill>
              </a:rPr>
              <a:t> </a:t>
            </a:r>
            <a:r>
              <a:rPr lang="es-MX" dirty="0" err="1">
                <a:solidFill>
                  <a:srgbClr val="202122"/>
                </a:solidFill>
              </a:rPr>
              <a:t>Standards</a:t>
            </a:r>
            <a:r>
              <a:rPr lang="es-MX" dirty="0">
                <a:solidFill>
                  <a:srgbClr val="202122"/>
                </a:solidFill>
              </a:rPr>
              <a:t> </a:t>
            </a:r>
            <a:r>
              <a:rPr lang="es-MX" dirty="0" err="1">
                <a:solidFill>
                  <a:srgbClr val="202122"/>
                </a:solidFill>
              </a:rPr>
              <a:t>Institute</a:t>
            </a:r>
            <a:r>
              <a:rPr lang="es-MX" dirty="0">
                <a:solidFill>
                  <a:srgbClr val="202122"/>
                </a:solidFill>
              </a:rPr>
              <a:t> (ANSI) es una organización sin fines de lucro que supervisa el desarrollo de estándares para productos, servicios, procesos y sistemas.</a:t>
            </a:r>
          </a:p>
          <a:p>
            <a:pPr algn="just"/>
            <a:r>
              <a:rPr lang="es-MX" dirty="0">
                <a:solidFill>
                  <a:srgbClr val="202122"/>
                </a:solidFill>
              </a:rPr>
              <a:t>ANSI es miembro de la Organización Internacional para la Estandarización (ISO) y de la Comisión Electrotécnica Internacional (IEC).</a:t>
            </a:r>
          </a:p>
          <a:p>
            <a:pPr algn="just"/>
            <a:r>
              <a:rPr lang="es-MX" dirty="0">
                <a:solidFill>
                  <a:srgbClr val="202122"/>
                </a:solidFill>
              </a:rPr>
              <a:t>ANSI comprende organismos gubernamentales, organizaciones, corporaciones, entidades académicas e internacionales, y los individuos. En total, el Instituto representa los intereses de más de 270,000 empresas y 30 millones de profesionales.</a:t>
            </a:r>
          </a:p>
          <a:p>
            <a:pPr algn="just"/>
            <a:r>
              <a:rPr lang="es-MX" dirty="0">
                <a:solidFill>
                  <a:srgbClr val="202122"/>
                </a:solidFill>
              </a:rPr>
              <a:t>Fundada en 1918.</a:t>
            </a:r>
          </a:p>
          <a:p>
            <a:pPr algn="just"/>
            <a:endParaRPr lang="es-MX" dirty="0">
              <a:solidFill>
                <a:srgbClr val="202122"/>
              </a:solidFill>
            </a:endParaRPr>
          </a:p>
          <a:p>
            <a:pPr algn="just"/>
            <a:r>
              <a:rPr lang="es-MX" b="1" dirty="0">
                <a:solidFill>
                  <a:srgbClr val="202122"/>
                </a:solidFill>
              </a:rPr>
              <a:t>Objetivos Principales:</a:t>
            </a:r>
          </a:p>
          <a:p>
            <a:pPr algn="just"/>
            <a:r>
              <a:rPr lang="es-MX" dirty="0">
                <a:solidFill>
                  <a:srgbClr val="202122"/>
                </a:solidFill>
              </a:rPr>
              <a:t>Coordinar estándares de Estados Unidos, con los estándares internacionales, de tal modo que los productos de dicho país puedan usarse en todo el mundo.</a:t>
            </a:r>
          </a:p>
          <a:p>
            <a:pPr algn="just"/>
            <a:r>
              <a:rPr lang="es-MX" dirty="0"/>
              <a:t>Aprobar estándares que se obtienen del desarrollo de nuevos proyectos de estándares por parte de otras organizaciones, agencias gubernamentales, compañías y otras entidades.</a:t>
            </a:r>
          </a:p>
          <a:p>
            <a:pPr algn="just"/>
            <a:r>
              <a:rPr lang="es-MX" dirty="0"/>
              <a:t>Acreditar a organizaciones que realizan certificaciones de productos o de personal de acuerdo con los requisitos definidos en los estándares internacionales. Los programas de acreditación ANSI se rigen de acuerdo a directrices internacionales en cuanto a la verificación gubernamental y a la revisión de las validaciones.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1092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74B5AB-D8BA-477E-9CC9-719EF345F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114" y="387612"/>
            <a:ext cx="1476375" cy="1657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F23EDF-8705-4708-BC18-F1B47D347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749" y="549537"/>
            <a:ext cx="1362075" cy="1333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A196F3-3F86-4425-8502-026DB0DC2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661" y="2044962"/>
            <a:ext cx="1238250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B5B579C-CC47-44DD-8992-95A911CA5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5287" y="1995896"/>
            <a:ext cx="1381125" cy="121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AEF77D-9C4C-4E69-BB84-3A8E1BF990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2524" y="549536"/>
            <a:ext cx="1651229" cy="13076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1EDA1D-22DA-4A04-AF78-63BC961F3E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6789" y="2069783"/>
            <a:ext cx="1566963" cy="1145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F2B56D-827D-4571-9B79-9E95E1D17A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0169" y="3801548"/>
            <a:ext cx="1228725" cy="1809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43EEC3-08A7-40C4-B691-D12797A6F7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2500" y="3801549"/>
            <a:ext cx="1476375" cy="1809750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9B04D18A-80EC-419B-AEA7-27085BD1F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101" y="82741"/>
            <a:ext cx="11520000" cy="396000"/>
          </a:xfrm>
        </p:spPr>
        <p:txBody>
          <a:bodyPr/>
          <a:lstStyle/>
          <a:p>
            <a:r>
              <a:rPr lang="es-MX" dirty="0"/>
              <a:t>Dispositivos Piloto 30 mm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FF39D4E2-F868-426A-BA9C-F9B77BBE4100}"/>
              </a:ext>
            </a:extLst>
          </p:cNvPr>
          <p:cNvSpPr txBox="1">
            <a:spLocks/>
          </p:cNvSpPr>
          <p:nvPr/>
        </p:nvSpPr>
        <p:spPr bwMode="gray">
          <a:xfrm>
            <a:off x="332367" y="717842"/>
            <a:ext cx="6412382" cy="5221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Office" panose="020D06030205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sz="1800" dirty="0"/>
          </a:p>
          <a:p>
            <a:r>
              <a:rPr lang="es-MX" sz="1800" dirty="0"/>
              <a:t>Operadores ensamblados de fabrica.</a:t>
            </a:r>
          </a:p>
          <a:p>
            <a:pPr marL="285750" indent="-285750">
              <a:buFontTx/>
              <a:buChar char="-"/>
            </a:pPr>
            <a:r>
              <a:rPr lang="es-MX" sz="1800" dirty="0"/>
              <a:t>Un solo numero de parte.</a:t>
            </a:r>
          </a:p>
          <a:p>
            <a:pPr marL="285750" indent="-285750">
              <a:buFontTx/>
              <a:buChar char="-"/>
            </a:pPr>
            <a:r>
              <a:rPr lang="es-MX" sz="1800" dirty="0"/>
              <a:t>Incluyen: Operador, Placa leyenda, contactos y accesorios.</a:t>
            </a:r>
          </a:p>
          <a:p>
            <a:pPr lvl="1" indent="0">
              <a:buNone/>
            </a:pPr>
            <a:endParaRPr lang="es-MX" sz="1800" dirty="0"/>
          </a:p>
          <a:p>
            <a:pPr lvl="1" indent="0">
              <a:buNone/>
            </a:pPr>
            <a:endParaRPr lang="es-MX" sz="1800" dirty="0"/>
          </a:p>
          <a:p>
            <a:pPr lvl="1" indent="0">
              <a:buNone/>
            </a:pPr>
            <a:endParaRPr lang="es-MX" sz="1800" dirty="0"/>
          </a:p>
          <a:p>
            <a:pPr lvl="1" indent="0">
              <a:buNone/>
            </a:pPr>
            <a:endParaRPr lang="es-MX" sz="1800" dirty="0"/>
          </a:p>
          <a:p>
            <a:r>
              <a:rPr lang="es-MX" sz="1800" dirty="0"/>
              <a:t>Estaciones ensambladas: </a:t>
            </a:r>
          </a:p>
          <a:p>
            <a:pPr marL="285750" indent="-285750">
              <a:buFontTx/>
              <a:buChar char="-"/>
            </a:pPr>
            <a:r>
              <a:rPr lang="es-MX" sz="1800" dirty="0"/>
              <a:t>Gabinetes NEMA Tipo 1 y Tipo 12.</a:t>
            </a:r>
          </a:p>
          <a:p>
            <a:pPr marL="285750" indent="-285750">
              <a:buFontTx/>
              <a:buChar char="-"/>
            </a:pPr>
            <a:r>
              <a:rPr lang="es-MX" sz="1800" dirty="0"/>
              <a:t>1, 2 y 3 operadores disponibles.</a:t>
            </a:r>
          </a:p>
          <a:p>
            <a:pPr marL="285750" indent="-285750">
              <a:buFontTx/>
              <a:buChar char="-"/>
            </a:pPr>
            <a:r>
              <a:rPr lang="es-MX" sz="1800" dirty="0"/>
              <a:t>Diferentes configuraciones disponibles.</a:t>
            </a:r>
          </a:p>
          <a:p>
            <a:pPr marL="285750" indent="-285750">
              <a:buFontTx/>
              <a:buChar char="-"/>
            </a:pPr>
            <a:r>
              <a:rPr lang="es-MX" sz="1800" dirty="0"/>
              <a:t>Incluye placas leyenda.</a:t>
            </a:r>
          </a:p>
          <a:p>
            <a:endParaRPr lang="es-MX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879D27-5AA4-41D7-B8E9-482A8B5E7B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8875" y="3796280"/>
            <a:ext cx="2143125" cy="2034069"/>
          </a:xfrm>
          <a:prstGeom prst="rect">
            <a:avLst/>
          </a:prstGeom>
        </p:spPr>
      </p:pic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AE8E21B1-2A12-4AFC-B891-1B3238E75E9D}"/>
              </a:ext>
            </a:extLst>
          </p:cNvPr>
          <p:cNvSpPr txBox="1">
            <a:spLocks/>
          </p:cNvSpPr>
          <p:nvPr/>
        </p:nvSpPr>
        <p:spPr bwMode="gray">
          <a:xfrm>
            <a:off x="3702050" y="6297540"/>
            <a:ext cx="8489950" cy="50165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defRPr sz="1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lvl="8"/>
            <a:endParaRPr lang="es-MX" dirty="0"/>
          </a:p>
          <a:p>
            <a:pPr lvl="8"/>
            <a:r>
              <a:rPr lang="es-MX" dirty="0"/>
              <a:t>Soluciones de Control Bajo Estándares NEMA</a:t>
            </a:r>
            <a:endParaRPr lang="en-US" dirty="0"/>
          </a:p>
          <a:p>
            <a:pPr lvl="8"/>
            <a:endParaRPr lang="en-US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2004A3D2-7430-4FFE-B184-5D321CE7B3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798114" y="6488733"/>
            <a:ext cx="676888" cy="118800"/>
          </a:xfrm>
        </p:spPr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EABACB89-CC10-46CF-BE54-B50ABFDF754D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332367" y="6489341"/>
            <a:ext cx="1162951" cy="118192"/>
          </a:xfrm>
        </p:spPr>
        <p:txBody>
          <a:bodyPr/>
          <a:lstStyle/>
          <a:p>
            <a:fld id="{F7AFF65D-AAB4-46ED-A858-A6BA48891152}" type="datetime4">
              <a:rPr lang="en-US" smtClean="0"/>
              <a:t>July 30, 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05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>
            <a:off x="729842" y="915018"/>
            <a:ext cx="10242958" cy="4608512"/>
          </a:xfrm>
        </p:spPr>
        <p:txBody>
          <a:bodyPr>
            <a:normAutofit/>
          </a:bodyPr>
          <a:lstStyle/>
          <a:p>
            <a:pPr algn="ctr"/>
            <a:r>
              <a:rPr lang="es-MX" sz="6600" dirty="0"/>
              <a:t>Preguntas y Respuestas</a:t>
            </a:r>
          </a:p>
          <a:p>
            <a:endParaRPr lang="es-MX" sz="6600" dirty="0"/>
          </a:p>
          <a:p>
            <a:r>
              <a:rPr lang="es-MX" sz="6600" dirty="0"/>
              <a:t> </a:t>
            </a:r>
          </a:p>
          <a:p>
            <a:endParaRPr lang="es-MX" sz="6600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4294967295"/>
          </p:nvPr>
        </p:nvSpPr>
        <p:spPr>
          <a:xfrm>
            <a:off x="274602" y="6489341"/>
            <a:ext cx="1162800" cy="118192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DA541F58-C892-4F08-97CB-40D10867F109}" type="datetime4">
              <a:rPr lang="en-US" smtClean="0"/>
              <a:pPr>
                <a:spcAft>
                  <a:spcPts val="600"/>
                </a:spcAft>
                <a:defRPr/>
              </a:pPr>
              <a:t>July 30, 2020</a:t>
            </a:fld>
            <a:endParaRPr lang="en-US"/>
          </a:p>
        </p:txBody>
      </p:sp>
      <p:sp>
        <p:nvSpPr>
          <p:cNvPr id="2" name="Action Button: Help 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3315F86-F213-4DFC-ADAC-7273BF90881F}"/>
              </a:ext>
            </a:extLst>
          </p:cNvPr>
          <p:cNvSpPr/>
          <p:nvPr/>
        </p:nvSpPr>
        <p:spPr bwMode="gray">
          <a:xfrm>
            <a:off x="4706224" y="3099111"/>
            <a:ext cx="2608976" cy="2424419"/>
          </a:xfrm>
          <a:prstGeom prst="actionButtonHelp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400" dirty="0" err="1"/>
          </a:p>
        </p:txBody>
      </p:sp>
    </p:spTree>
    <p:extLst>
      <p:ext uri="{BB962C8B-B14F-4D97-AF65-F5344CB8AC3E}">
        <p14:creationId xmlns:p14="http://schemas.microsoft.com/office/powerpoint/2010/main" val="186022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>
            <a:off x="2118940" y="1560970"/>
            <a:ext cx="8253927" cy="4608512"/>
          </a:xfrm>
        </p:spPr>
        <p:txBody>
          <a:bodyPr>
            <a:normAutofit/>
          </a:bodyPr>
          <a:lstStyle/>
          <a:p>
            <a:pPr marL="2246088"/>
            <a:r>
              <a:rPr lang="es-MX" b="1" dirty="0"/>
              <a:t>   Juan Carlos Flores</a:t>
            </a:r>
          </a:p>
          <a:p>
            <a:pPr marL="2246088"/>
            <a:br>
              <a:rPr lang="es-MX" dirty="0"/>
            </a:br>
            <a:r>
              <a:rPr lang="es-MX" b="1" dirty="0"/>
              <a:t>Área Sales Manager / MX &amp; CA </a:t>
            </a:r>
          </a:p>
          <a:p>
            <a:pPr marL="2246088"/>
            <a:r>
              <a:rPr lang="es-MX" b="1" dirty="0"/>
              <a:t>	Motor Starting &amp; Safety</a:t>
            </a:r>
            <a:br>
              <a:rPr lang="es-MX" dirty="0"/>
            </a:br>
            <a:r>
              <a:rPr lang="es-MX" dirty="0" err="1"/>
              <a:t>Electrification</a:t>
            </a:r>
            <a:r>
              <a:rPr lang="es-MX" dirty="0"/>
              <a:t> </a:t>
            </a:r>
            <a:r>
              <a:rPr lang="es-MX" dirty="0" err="1"/>
              <a:t>Products</a:t>
            </a:r>
            <a:br>
              <a:rPr lang="es-MX" dirty="0"/>
            </a:br>
            <a:r>
              <a:rPr lang="es-MX" dirty="0"/>
              <a:t>ABB</a:t>
            </a:r>
            <a:br>
              <a:rPr lang="es-MX" dirty="0"/>
            </a:br>
            <a:r>
              <a:rPr lang="es-MX" dirty="0"/>
              <a:t>Mobile: + 52 55 4369 2259</a:t>
            </a:r>
          </a:p>
          <a:p>
            <a:pPr marL="2246088"/>
            <a:r>
              <a:rPr lang="es-MX" dirty="0"/>
              <a:t>    email: </a:t>
            </a:r>
            <a:r>
              <a:rPr lang="es-MX" u="sng" dirty="0"/>
              <a:t>juancarlos.flores@mx.abb.com</a:t>
            </a:r>
            <a:endParaRPr lang="es-MX" dirty="0"/>
          </a:p>
          <a:p>
            <a:endParaRPr lang="es-MX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BAE4C1-D255-45A8-83E5-2E9476D83F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74602" y="1331306"/>
            <a:ext cx="3311404" cy="3054485"/>
          </a:xfrm>
          <a:prstGeom prst="rect">
            <a:avLst/>
          </a:prstGeom>
          <a:noFill/>
        </p:spPr>
      </p:pic>
      <p:sp>
        <p:nvSpPr>
          <p:cNvPr id="6" name="Date Placeholder 5" hidden="1"/>
          <p:cNvSpPr>
            <a:spLocks noGrp="1"/>
          </p:cNvSpPr>
          <p:nvPr>
            <p:ph type="dt" sz="half" idx="4294967295"/>
          </p:nvPr>
        </p:nvSpPr>
        <p:spPr>
          <a:xfrm>
            <a:off x="274602" y="6489341"/>
            <a:ext cx="1162800" cy="118192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DA541F58-C892-4F08-97CB-40D10867F109}" type="datetime4">
              <a:rPr lang="en-US" smtClean="0"/>
              <a:pPr>
                <a:spcAft>
                  <a:spcPts val="600"/>
                </a:spcAft>
                <a:defRPr/>
              </a:pPr>
              <a:t>July 30, 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7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en-US" dirty="0"/>
              <a:t>La información contenida en este documento está sujeta a cambios sin previo aviso y no debe interpretarse como un compromiso de ABB.  ABB no asume ninguna responsabilidad por los errores que puedan aparecer en este documento.</a:t>
            </a:r>
          </a:p>
          <a:p>
            <a:r>
              <a:rPr lang="en-US" dirty="0"/>
              <a:t>En ningún caso ABB será responsable de daños directos, indirectos, especiales, incidentales o consecuentes de cualquier naturaleza o tipo que surjan del uso de este documento, ni ABB será responsable de los daños incidentales o consecuentes que surjan del uso de cualquier software o hardware descrito en este documento.</a:t>
            </a:r>
          </a:p>
          <a:p>
            <a:endParaRPr lang="en-US" dirty="0"/>
          </a:p>
          <a:p>
            <a:r>
              <a:rPr lang="en-US" dirty="0"/>
              <a:t>© Copyright [2020] ABB. Todos los derechos reservados.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Renuncia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ED11F41-F59E-4148-82B4-D5604C9DFCBD}" type="datetime4">
              <a:rPr lang="en-US" smtClean="0"/>
              <a:t>July 30, 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08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54AAD2-0FA1-40C3-BDB9-1741228A7DD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0479A72-920A-415B-8469-E7772A79C549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C3271-A931-471E-A9DC-A2357A91E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9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E3525C-F33B-41E2-83E2-34D7ED46F6D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58CC3C-521F-4A1A-A29F-953E6C20FEA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s-MX" dirty="0"/>
              <a:t>Soluciones de Control Bajo Estándares NEMA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ABF93-AF33-4E2C-A3A9-4F7F9D0090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38E267-2CFA-4A05-BE51-F59368D0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215328"/>
            <a:ext cx="11520000" cy="396000"/>
          </a:xfrm>
        </p:spPr>
        <p:txBody>
          <a:bodyPr/>
          <a:lstStyle/>
          <a:p>
            <a:r>
              <a:rPr lang="de-DE" dirty="0"/>
              <a:t>UL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DD90A3-8669-4C28-B109-8D4FC7A108CE}"/>
              </a:ext>
            </a:extLst>
          </p:cNvPr>
          <p:cNvSpPr/>
          <p:nvPr/>
        </p:nvSpPr>
        <p:spPr>
          <a:xfrm>
            <a:off x="336000" y="988229"/>
            <a:ext cx="1151999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/>
              <a:t>UL</a:t>
            </a:r>
            <a:r>
              <a:rPr lang="es-MX" dirty="0"/>
              <a:t> (</a:t>
            </a:r>
            <a:r>
              <a:rPr lang="es-MX" b="1" dirty="0" err="1"/>
              <a:t>Underwriters</a:t>
            </a:r>
            <a:r>
              <a:rPr lang="es-MX" b="1" dirty="0"/>
              <a:t> </a:t>
            </a:r>
            <a:r>
              <a:rPr lang="es-MX" b="1" dirty="0" err="1"/>
              <a:t>Laboratories</a:t>
            </a:r>
            <a:r>
              <a:rPr lang="es-MX" dirty="0"/>
              <a:t>) es una empresa de consultoría de seguridad y certificación</a:t>
            </a:r>
            <a:r>
              <a:rPr lang="es-MX" dirty="0">
                <a:solidFill>
                  <a:srgbClr val="202122"/>
                </a:solidFill>
              </a:rPr>
              <a:t>.</a:t>
            </a:r>
          </a:p>
          <a:p>
            <a:pPr algn="just"/>
            <a:r>
              <a:rPr lang="es-MX" dirty="0"/>
              <a:t>Tiene oficinas en 46 países. UL se estableció en 1894 y ha participado en el análisis de la seguridad de muchas de las nuevas tecnologías actuales, entre ellas la adopción pública de la electricidad y la elaboración de normas de </a:t>
            </a:r>
            <a:r>
              <a:rPr lang="es-MX" b="1" u="sng" dirty="0"/>
              <a:t>seguridad</a:t>
            </a:r>
            <a:r>
              <a:rPr lang="es-MX" dirty="0"/>
              <a:t> para los aparatos y componentes eléctricos.</a:t>
            </a:r>
            <a:endParaRPr lang="es-MX" b="1" dirty="0">
              <a:solidFill>
                <a:srgbClr val="202122"/>
              </a:solidFill>
            </a:endParaRPr>
          </a:p>
          <a:p>
            <a:pPr algn="just"/>
            <a:r>
              <a:rPr lang="es-MX" dirty="0"/>
              <a:t>UL es una de varias empresas autorizadas para llevar a cabo pruebas de seguridad por la agencia federal estadounidense (</a:t>
            </a:r>
            <a:r>
              <a:rPr lang="es-MX" dirty="0">
                <a:hlinkClick r:id="rId2" tooltip="OSH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OSHA</a:t>
            </a:r>
            <a:r>
              <a:rPr lang="es-MX" dirty="0"/>
              <a:t>).</a:t>
            </a:r>
          </a:p>
          <a:p>
            <a:pPr algn="just"/>
            <a:r>
              <a:rPr lang="es-MX" dirty="0"/>
              <a:t>La marca UL, certificación emitida por UL, es uno de los símbolos con mayor reconocimiento. </a:t>
            </a:r>
          </a:p>
          <a:p>
            <a:pPr algn="just"/>
            <a:r>
              <a:rPr lang="es-MX" b="1" dirty="0">
                <a:solidFill>
                  <a:srgbClr val="202122"/>
                </a:solidFill>
              </a:rPr>
              <a:t>Organizaciones similares: CSA, ETL (Intertek), MET, NTA, KEMA, TUV, etc.</a:t>
            </a:r>
          </a:p>
          <a:p>
            <a:pPr algn="just"/>
            <a:endParaRPr lang="es-MX" b="1" dirty="0">
              <a:solidFill>
                <a:srgbClr val="202122"/>
              </a:solidFill>
            </a:endParaRPr>
          </a:p>
          <a:p>
            <a:pPr algn="just"/>
            <a:r>
              <a:rPr lang="es-MX" b="1" dirty="0">
                <a:solidFill>
                  <a:srgbClr val="202122"/>
                </a:solidFill>
              </a:rPr>
              <a:t>Objetivo Principales:</a:t>
            </a:r>
          </a:p>
          <a:p>
            <a:pPr algn="just"/>
            <a:r>
              <a:rPr lang="es-MX" dirty="0"/>
              <a:t>Promover entornos de vida y trabajo, seguros y sostenible para las personas, a través de la aplicación de la ciencia, ingeniería de seguridad basada en riesgos y perspicacia de datos.</a:t>
            </a:r>
          </a:p>
          <a:p>
            <a:pPr algn="just"/>
            <a:r>
              <a:rPr lang="es-MX" dirty="0"/>
              <a:t>Apoyar en la producción y el uso de productos que sean física y ambientalmente seguros, para prevenir o reducir la pérdida de vidas y bienes.</a:t>
            </a:r>
          </a:p>
          <a:p>
            <a:pPr algn="just"/>
            <a:r>
              <a:rPr lang="es-MX" dirty="0"/>
              <a:t>Ofrecer certificación relacionada con la seguridad, validación, pruebas, inspección, auditoría, asesoría y capacitación de servicios.</a:t>
            </a:r>
          </a:p>
          <a:p>
            <a:pPr algn="just"/>
            <a:endParaRPr lang="es-MX" dirty="0">
              <a:solidFill>
                <a:srgbClr val="202122"/>
              </a:solidFill>
            </a:endParaRPr>
          </a:p>
          <a:p>
            <a:pPr algn="just"/>
            <a:endParaRPr lang="es-MX" b="1" dirty="0">
              <a:solidFill>
                <a:srgbClr val="202122"/>
              </a:solidFill>
            </a:endParaRPr>
          </a:p>
          <a:p>
            <a:r>
              <a:rPr lang="es-MX" dirty="0">
                <a:solidFill>
                  <a:srgbClr val="202122"/>
                </a:solidFill>
              </a:rPr>
              <a:t>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2274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E3525C-F33B-41E2-83E2-34D7ED46F6D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58CC3C-521F-4A1A-A29F-953E6C20FEA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n-US" dirty="0"/>
              <a:t> </a:t>
            </a:r>
            <a:r>
              <a:rPr lang="es-MX" dirty="0"/>
              <a:t>Soluciones de Control bajo Estándares NEMA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ABF93-AF33-4E2C-A3A9-4F7F9D0090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691B49-925B-4B2D-B28C-73169015C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24" y="2044672"/>
            <a:ext cx="8143498" cy="1866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1EC53-480B-49D3-92BA-97BDBDFD1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46" y="3858901"/>
            <a:ext cx="6249358" cy="1018000"/>
          </a:xfrm>
          <a:prstGeom prst="rect">
            <a:avLst/>
          </a:prstGeom>
        </p:spPr>
      </p:pic>
      <p:sp>
        <p:nvSpPr>
          <p:cNvPr id="14" name="Title 5">
            <a:extLst>
              <a:ext uri="{FF2B5EF4-FFF2-40B4-BE49-F238E27FC236}">
                <a16:creationId xmlns:a16="http://schemas.microsoft.com/office/drawing/2014/main" id="{4010C050-B7F4-437F-A614-012AE788D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3" y="215900"/>
            <a:ext cx="11520487" cy="395288"/>
          </a:xfrm>
        </p:spPr>
        <p:txBody>
          <a:bodyPr/>
          <a:lstStyle/>
          <a:p>
            <a:r>
              <a:rPr lang="de-DE" dirty="0"/>
              <a:t>Principales estandares NEMA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5B9F74-3AB3-4387-8A08-039C642E969F}"/>
              </a:ext>
            </a:extLst>
          </p:cNvPr>
          <p:cNvSpPr/>
          <p:nvPr/>
        </p:nvSpPr>
        <p:spPr>
          <a:xfrm>
            <a:off x="336000" y="1357561"/>
            <a:ext cx="11519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/>
              <a:t>Los principales estándares NEMA relacionados con sistemas eléctricos son: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B0102F-591E-4500-A92E-33E279DD3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15" y="4876901"/>
            <a:ext cx="1185500" cy="149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8B0B9F-C58F-4CA8-B9F2-9833FEF27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7284" y="4876901"/>
            <a:ext cx="458152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2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E3525C-F33B-41E2-83E2-34D7ED46F6D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58CC3C-521F-4A1A-A29F-953E6C20FEA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n-US" dirty="0"/>
              <a:t> </a:t>
            </a:r>
            <a:r>
              <a:rPr lang="es-MX" dirty="0"/>
              <a:t>Soluciones de Control bajo Estándares NEMA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ABF93-AF33-4E2C-A3A9-4F7F9D0090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38E267-2CFA-4A05-BE51-F59368D0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215328"/>
            <a:ext cx="11520000" cy="396000"/>
          </a:xfrm>
        </p:spPr>
        <p:txBody>
          <a:bodyPr/>
          <a:lstStyle/>
          <a:p>
            <a:r>
              <a:rPr lang="de-DE" dirty="0"/>
              <a:t>Principales estandares NEMA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DF548F-805E-4E34-89DB-64E3BBDF5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05" y="782972"/>
            <a:ext cx="5446378" cy="41839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598324-42A1-404C-A005-FE47C04E3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783" y="2647731"/>
            <a:ext cx="603885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4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E3525C-F33B-41E2-83E2-34D7ED46F6D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58CC3C-521F-4A1A-A29F-953E6C20FEA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n-US" dirty="0"/>
              <a:t> </a:t>
            </a:r>
            <a:r>
              <a:rPr lang="es-MX" dirty="0"/>
              <a:t>Soluciones de Control bajo Estándares NEMA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ABF93-AF33-4E2C-A3A9-4F7F9D0090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38E267-2CFA-4A05-BE51-F59368D0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215328"/>
            <a:ext cx="11520000" cy="396000"/>
          </a:xfrm>
        </p:spPr>
        <p:txBody>
          <a:bodyPr/>
          <a:lstStyle/>
          <a:p>
            <a:r>
              <a:rPr lang="de-DE" dirty="0"/>
              <a:t>Principales estandares NEMA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2C6591-E416-42BF-9DE3-BBCD6E0EF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72117"/>
            <a:ext cx="5378204" cy="3841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3BA10F-8319-496E-8563-EAF53A8BC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20" y="902162"/>
            <a:ext cx="5378204" cy="25527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7C8452-EC31-4558-95DA-93B8B25F62F6}"/>
              </a:ext>
            </a:extLst>
          </p:cNvPr>
          <p:cNvCxnSpPr>
            <a:cxnSpLocks/>
          </p:cNvCxnSpPr>
          <p:nvPr/>
        </p:nvCxnSpPr>
        <p:spPr bwMode="gray">
          <a:xfrm>
            <a:off x="5903054" y="1191676"/>
            <a:ext cx="0" cy="43688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BBC2EA8-3369-4DE1-BBE1-808FDC5BE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21" y="3645199"/>
            <a:ext cx="5378204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6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E3525C-F33B-41E2-83E2-34D7ED46F6D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AFF65D-AAB4-46ED-A858-A6BA48891152}" type="datetime4">
              <a:rPr lang="en-US" smtClean="0"/>
              <a:t>July 30, 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58CC3C-521F-4A1A-A29F-953E6C20FEA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n-US" dirty="0"/>
              <a:t> </a:t>
            </a:r>
            <a:r>
              <a:rPr lang="es-MX" dirty="0"/>
              <a:t>Soluciones de Control bajo Estándares NEMA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ABF93-AF33-4E2C-A3A9-4F7F9D0090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38E267-2CFA-4A05-BE51-F59368D0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215328"/>
            <a:ext cx="11520000" cy="396000"/>
          </a:xfrm>
        </p:spPr>
        <p:txBody>
          <a:bodyPr/>
          <a:lstStyle/>
          <a:p>
            <a:r>
              <a:rPr lang="de-DE" dirty="0"/>
              <a:t>Principales estandares NEMA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E68352-D727-41CB-A9BA-A01498268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431" y="1011042"/>
            <a:ext cx="4961606" cy="16818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4B8F6C-F8A0-4FDF-8CCA-A0D20E296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429" y="3092580"/>
            <a:ext cx="5378204" cy="2615764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866CA2-CF08-48A2-BFBF-5D6D5E8B9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06" y="4141340"/>
            <a:ext cx="5114925" cy="18850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392048-163A-4B55-94B6-EDE473931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66" y="784427"/>
            <a:ext cx="5378204" cy="3275845"/>
          </a:xfrm>
          <a:prstGeom prst="rect">
            <a:avLst/>
          </a:prstGeom>
          <a:noFill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E3D7DE-DF0B-4519-9D59-D2286E58D56D}"/>
              </a:ext>
            </a:extLst>
          </p:cNvPr>
          <p:cNvCxnSpPr>
            <a:cxnSpLocks/>
          </p:cNvCxnSpPr>
          <p:nvPr/>
        </p:nvCxnSpPr>
        <p:spPr bwMode="gray">
          <a:xfrm>
            <a:off x="6020499" y="1109188"/>
            <a:ext cx="0" cy="43688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64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ABB Master">
  <a:themeElements>
    <a:clrScheme name="Custom 2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262626"/>
      </a:accent1>
      <a:accent2>
        <a:srgbClr val="6E6E6E"/>
      </a:accent2>
      <a:accent3>
        <a:srgbClr val="A9A9A9"/>
      </a:accent3>
      <a:accent4>
        <a:srgbClr val="D2D2D2"/>
      </a:accent4>
      <a:accent5>
        <a:srgbClr val="F0F0F0"/>
      </a:accent5>
      <a:accent6>
        <a:srgbClr val="FAFAFA"/>
      </a:accent6>
      <a:hlink>
        <a:srgbClr val="D90000"/>
      </a:hlink>
      <a:folHlink>
        <a:srgbClr val="FF000F"/>
      </a:folHlink>
    </a:clrScheme>
    <a:fontScheme name="ABBvoice">
      <a:majorFont>
        <a:latin typeface="ABBvoice"/>
        <a:ea typeface="ABBvoice"/>
        <a:cs typeface="ABBvoice"/>
      </a:majorFont>
      <a:minorFont>
        <a:latin typeface="ABBvoice"/>
        <a:ea typeface="ABBvoice"/>
        <a:cs typeface="ABBvo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tx2"/>
        </a:solidFill>
        <a:ln>
          <a:noFill/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72000" tIns="72000" rIns="72000" bIns="72000" rtlCol="0">
        <a:noAutofit/>
      </a:bodyPr>
      <a:lstStyle>
        <a:defPPr>
          <a:defRPr sz="1400" dirty="0" err="1" smtClean="0"/>
        </a:defPPr>
      </a:lstStyle>
    </a:txDef>
  </a:objectDefaults>
  <a:extraClrSchemeLst/>
  <a:custClrLst>
    <a:custClr name="Blue">
      <a:srgbClr val="004C97"/>
    </a:custClr>
    <a:custClr name="Green">
      <a:srgbClr val="007A33"/>
    </a:custClr>
    <a:custClr name="Yellow">
      <a:srgbClr val="FFD100"/>
    </a:custClr>
    <a:custClr name="Red Grey">
      <a:srgbClr val="817275"/>
    </a:custClr>
    <a:custClr name="Green Grey">
      <a:srgbClr val="6B7173"/>
    </a:custClr>
    <a:custClr name="Blue Grey">
      <a:srgbClr val="5B6F80"/>
    </a:custClr>
    <a:custClr name="Violet Grey">
      <a:srgbClr val="78838E"/>
    </a:custClr>
  </a:custClrLst>
  <a:extLst>
    <a:ext uri="{05A4C25C-085E-4340-85A3-A5531E510DB2}">
      <thm15:themeFamily xmlns:thm15="http://schemas.microsoft.com/office/thememl/2012/main" name="Presentation4" id="{AB123FCC-75BF-413D-9ADE-5DE1BC5101C9}" vid="{30A3DC37-1BE1-4015-B67A-9AB1D23BAC10}"/>
    </a:ext>
  </a:extLst>
</a:theme>
</file>

<file path=ppt/theme/theme2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2602</Words>
  <Application>Microsoft Office PowerPoint</Application>
  <PresentationFormat>Widescreen</PresentationFormat>
  <Paragraphs>432</Paragraphs>
  <Slides>44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ABBvoice</vt:lpstr>
      <vt:lpstr>ABBvoiceOffice</vt:lpstr>
      <vt:lpstr>Arial</vt:lpstr>
      <vt:lpstr>Symbol</vt:lpstr>
      <vt:lpstr>Wingdings</vt:lpstr>
      <vt:lpstr>ABB Master</vt:lpstr>
      <vt:lpstr>think-cell Slide</vt:lpstr>
      <vt:lpstr> Soluciones de Control bajo estándares NEMA</vt:lpstr>
      <vt:lpstr>PowerPoint Presentation</vt:lpstr>
      <vt:lpstr>NEMA</vt:lpstr>
      <vt:lpstr>ANSI</vt:lpstr>
      <vt:lpstr>UL</vt:lpstr>
      <vt:lpstr>Principales estandares NEMA</vt:lpstr>
      <vt:lpstr>Principales estandares NEMA</vt:lpstr>
      <vt:lpstr>Principales estandares NEMA</vt:lpstr>
      <vt:lpstr>Principales estandares NEMA</vt:lpstr>
      <vt:lpstr>¿Con que unidad de medida esta mas familiarizado, para dimensionar motores?</vt:lpstr>
      <vt:lpstr>PowerPoint Presentation</vt:lpstr>
      <vt:lpstr>PowerPoint Presentation</vt:lpstr>
      <vt:lpstr>¿Dónde se usan los desconectadores de seguridad?</vt:lpstr>
      <vt:lpstr>Desconectadores para Aplicaciones Generales. </vt:lpstr>
      <vt:lpstr>Desconectadores de Tipo Industrial. </vt:lpstr>
      <vt:lpstr>Desconectadores de Trabajo Pesado. </vt:lpstr>
      <vt:lpstr>Desconectadores de Doble Tiro. </vt:lpstr>
      <vt:lpstr>PowerPoint Presentation</vt:lpstr>
      <vt:lpstr>Circuitos de control y protección de motores.</vt:lpstr>
      <vt:lpstr>PowerPoint Presentation</vt:lpstr>
      <vt:lpstr>PowerPoint Presentation</vt:lpstr>
      <vt:lpstr>Facil mantenimiento y seguridad – Linea 300 </vt:lpstr>
      <vt:lpstr>Instalacion de contactos auxiliares.</vt:lpstr>
      <vt:lpstr>Protección de Sobrecarga – CR324 </vt:lpstr>
      <vt:lpstr>UMC 100.3</vt:lpstr>
      <vt:lpstr>Accesorios / Partes de Repuesto – Linea 300</vt:lpstr>
      <vt:lpstr>PowerPoint Presentation</vt:lpstr>
      <vt:lpstr>PowerPoint Presentation</vt:lpstr>
      <vt:lpstr>PowerPoint Presentation</vt:lpstr>
      <vt:lpstr>Pregunta ¿?  </vt:lpstr>
      <vt:lpstr>Contactor NEMA AF...N </vt:lpstr>
      <vt:lpstr>PowerPoint Presentation</vt:lpstr>
      <vt:lpstr>PowerPoint Presentation</vt:lpstr>
      <vt:lpstr>PowerPoint Presentation</vt:lpstr>
      <vt:lpstr>Importancia de un botón</vt:lpstr>
      <vt:lpstr>¿Consideran que los botones pulsadores son importantes?</vt:lpstr>
      <vt:lpstr>Dispositivos Piloto 30 mm</vt:lpstr>
      <vt:lpstr>Dispositivos Piloto 30 mm</vt:lpstr>
      <vt:lpstr>Dispositivos Piloto 30 mm</vt:lpstr>
      <vt:lpstr>Dispositivos Piloto 30 mm</vt:lpstr>
      <vt:lpstr>PowerPoint Presentation</vt:lpstr>
      <vt:lpstr>PowerPoint Presentation</vt:lpstr>
      <vt:lpstr>Renuncia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Juan Flores</dc:creator>
  <cp:lastModifiedBy>Luz-Elena Aviles</cp:lastModifiedBy>
  <cp:revision>92</cp:revision>
  <dcterms:created xsi:type="dcterms:W3CDTF">2020-07-27T02:41:44Z</dcterms:created>
  <dcterms:modified xsi:type="dcterms:W3CDTF">2020-07-30T17:28:49Z</dcterms:modified>
</cp:coreProperties>
</file>