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6">
          <p15:clr>
            <a:srgbClr val="A4A3A4"/>
          </p15:clr>
        </p15:guide>
        <p15:guide id="2" orient="horz" pos="1084">
          <p15:clr>
            <a:srgbClr val="A4A3A4"/>
          </p15:clr>
        </p15:guide>
        <p15:guide id="3" orient="horz" pos="3907">
          <p15:clr>
            <a:srgbClr val="A4A3A4"/>
          </p15:clr>
        </p15:guide>
        <p15:guide id="4" orient="horz" pos="3839">
          <p15:clr>
            <a:srgbClr val="A4A3A4"/>
          </p15:clr>
        </p15:guide>
        <p15:guide id="5" orient="horz" pos="460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pos="136">
          <p15:clr>
            <a:srgbClr val="A4A3A4"/>
          </p15:clr>
        </p15:guide>
        <p15:guide id="8" pos="216">
          <p15:clr>
            <a:srgbClr val="A4A3A4"/>
          </p15:clr>
        </p15:guide>
        <p15:guide id="9" pos="2795">
          <p15:clr>
            <a:srgbClr val="A4A3A4"/>
          </p15:clr>
        </p15:guide>
        <p15:guide id="10" pos="2964">
          <p15:clr>
            <a:srgbClr val="A4A3A4"/>
          </p15:clr>
        </p15:guide>
        <p15:guide id="11" pos="5624">
          <p15:clr>
            <a:srgbClr val="A4A3A4"/>
          </p15:clr>
        </p15:guide>
        <p15:guide id="12" pos="55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380" autoAdjust="0"/>
    <p:restoredTop sz="94639" autoAdjust="0"/>
  </p:normalViewPr>
  <p:slideViewPr>
    <p:cSldViewPr snapToGrid="0" snapToObjects="1" showGuides="1">
      <p:cViewPr>
        <p:scale>
          <a:sx n="150" d="100"/>
          <a:sy n="150" d="100"/>
        </p:scale>
        <p:origin x="-3952" y="-1144"/>
      </p:cViewPr>
      <p:guideLst>
        <p:guide orient="horz" pos="1006"/>
        <p:guide orient="horz" pos="1084"/>
        <p:guide orient="horz" pos="3907"/>
        <p:guide orient="horz" pos="3839"/>
        <p:guide orient="horz" pos="460"/>
        <p:guide orient="horz" pos="4319"/>
        <p:guide pos="136"/>
        <p:guide pos="216"/>
        <p:guide pos="2795"/>
        <p:guide pos="2964"/>
        <p:guide pos="5624"/>
        <p:guide pos="5549"/>
      </p:guideLst>
    </p:cSldViewPr>
  </p:slideViewPr>
  <p:outlineViewPr>
    <p:cViewPr>
      <p:scale>
        <a:sx n="33" d="100"/>
        <a:sy n="33" d="100"/>
      </p:scale>
      <p:origin x="0" y="43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76"/>
    </p:cViewPr>
  </p:sorterViewPr>
  <p:notesViewPr>
    <p:cSldViewPr snapToGrid="0" snapToObjects="1" showGuides="1">
      <p:cViewPr>
        <p:scale>
          <a:sx n="66" d="100"/>
          <a:sy n="66" d="100"/>
        </p:scale>
        <p:origin x="-3048" y="1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979B-A278-406F-94B3-215FDDDC8313}" type="datetimeFigureOut">
              <a:rPr lang="de-DE" smtClean="0"/>
              <a:t>12/04/16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B8D21-2ECC-4828-A3BE-1DA0C1416F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43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AE42-A002-4C40-8728-EFE8AA25C91A}" type="datetimeFigureOut">
              <a:rPr lang="de-DE" smtClean="0"/>
              <a:t>12/04/16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79413" y="4343400"/>
            <a:ext cx="609917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8A7D-6509-4978-8B5F-587DC4B472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60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56400" indent="-172800" algn="l" defTabSz="914400" rtl="0" eaLnBrk="1" latinLnBrk="0" hangingPunct="1">
      <a:spcBef>
        <a:spcPts val="600"/>
      </a:spcBef>
      <a:buFont typeface="Wingdings" panose="05000000000000000000" pitchFamily="2" charset="2"/>
      <a:buChar char="§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23600" indent="-183600" algn="l" defTabSz="914400" rtl="0" eaLnBrk="1" latinLnBrk="0" hangingPunct="1">
      <a:spcBef>
        <a:spcPts val="600"/>
      </a:spcBef>
      <a:buFont typeface="Arial" panose="020B0604020202020204" pitchFamily="34" charset="0"/>
      <a:buChar char="‒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723600" indent="-183600" algn="l" defTabSz="914400" rtl="0" eaLnBrk="1" latinLnBrk="0" hangingPunct="1">
      <a:spcBef>
        <a:spcPts val="600"/>
      </a:spcBef>
      <a:buFont typeface="Arial" panose="020B0604020202020204" pitchFamily="34" charset="0"/>
      <a:buChar char="‒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3600" indent="-183600" algn="l" defTabSz="914400" rtl="0" eaLnBrk="1" latinLnBrk="0" hangingPunct="1">
      <a:spcBef>
        <a:spcPts val="600"/>
      </a:spcBef>
      <a:buFont typeface="Arial" panose="020B0604020202020204" pitchFamily="34" charset="0"/>
      <a:buChar char="‒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48A7D-6509-4978-8B5F-587DC4B472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4x3Front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212960"/>
            <a:ext cx="8720788" cy="36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6" name="Picture 5" descr="12074_ABB_Powerpoint_backgrounds_230216_AC_V11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1431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1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1431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21431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th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08756" y="4228625"/>
            <a:ext cx="8719343" cy="619126"/>
          </a:xfrm>
        </p:spPr>
        <p:txBody>
          <a:bodyPr lIns="144000" tIns="0" rIns="0" anchor="t"/>
          <a:lstStyle>
            <a:lvl1pPr algn="l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10" name="Bild 9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fld id="{FED173A6-1A5D-4C6E-87DA-D22B799914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388FE936-01FB-4E65-848D-9BF84C39AB64}" type="datetime4">
              <a:rPr lang="en-US" noProof="0" smtClean="0"/>
              <a:pPr/>
              <a:t>April 12, 2016</a:t>
            </a:fld>
            <a:endParaRPr lang="en-US" noProof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3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noProof="0" smtClean="0">
                <a:solidFill>
                  <a:schemeClr val="tx1"/>
                </a:solidFill>
              </a:rPr>
              <a:t>Slide </a:t>
            </a:r>
            <a:fld id="{14AEC320-A186-439B-8B2C-D2DB8CEDAEBD}" type="slidenum">
              <a:rPr lang="en-US" sz="1000" noProof="0" smtClean="0">
                <a:solidFill>
                  <a:schemeClr val="tx1"/>
                </a:solidFill>
              </a:rPr>
              <a:t>‹#›</a:t>
            </a:fld>
            <a:endParaRPr lang="en-US" sz="1000" noProof="0" smtClean="0">
              <a:solidFill>
                <a:schemeClr val="tx1"/>
              </a:solidFill>
            </a:endParaRPr>
          </a:p>
        </p:txBody>
      </p:sp>
      <p:cxnSp>
        <p:nvCxnSpPr>
          <p:cNvPr id="24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5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defRPr/>
            </a:pPr>
            <a:r>
              <a:rPr lang="en-US" noProof="0" smtClean="0">
                <a:solidFill>
                  <a:srgbClr val="666666"/>
                </a:solidFill>
              </a:rPr>
              <a:t>© ABB</a:t>
            </a:r>
            <a:endParaRPr lang="en-US" noProof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fld id="{FED173A6-1A5D-4C6E-87DA-D22B799914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388FE936-01FB-4E65-848D-9BF84C39AB64}" type="datetime4">
              <a:rPr lang="en-US" noProof="0" smtClean="0"/>
              <a:pPr/>
              <a:t>April 12, 2016</a:t>
            </a:fld>
            <a:endParaRPr lang="en-US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3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noProof="0" smtClean="0">
                <a:solidFill>
                  <a:schemeClr val="tx1"/>
                </a:solidFill>
              </a:rPr>
              <a:t>Slide </a:t>
            </a:r>
            <a:fld id="{14AEC320-A186-439B-8B2C-D2DB8CEDAEBD}" type="slidenum">
              <a:rPr lang="en-US" sz="1000" noProof="0" smtClean="0">
                <a:solidFill>
                  <a:schemeClr val="tx1"/>
                </a:solidFill>
              </a:rPr>
              <a:t>‹#›</a:t>
            </a:fld>
            <a:endParaRPr lang="en-US" sz="1000" noProof="0" smtClean="0">
              <a:solidFill>
                <a:schemeClr val="tx1"/>
              </a:solidFill>
            </a:endParaRPr>
          </a:p>
        </p:txBody>
      </p:sp>
      <p:cxnSp>
        <p:nvCxnSpPr>
          <p:cNvPr id="14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5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defRPr/>
            </a:pPr>
            <a:r>
              <a:rPr lang="en-US" noProof="0" smtClean="0">
                <a:solidFill>
                  <a:srgbClr val="666666"/>
                </a:solidFill>
              </a:rPr>
              <a:t>© ABB</a:t>
            </a:r>
            <a:endParaRPr lang="en-US" noProof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4x3Group-0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208216"/>
            <a:ext cx="8719343" cy="36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fld id="{FED173A6-1A5D-4C6E-87DA-D22B799914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388FE936-01FB-4E65-848D-9BF84C39AB64}" type="datetime4">
              <a:rPr lang="en-US" noProof="0" smtClean="0"/>
              <a:pPr/>
              <a:t>April 12, 2016</a:t>
            </a:fld>
            <a:endParaRPr lang="en-US" noProof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noProof="0" smtClean="0">
                <a:solidFill>
                  <a:schemeClr val="tx1"/>
                </a:solidFill>
              </a:rPr>
              <a:t>Slide </a:t>
            </a:r>
            <a:fld id="{14AEC320-A186-439B-8B2C-D2DB8CEDAEBD}" type="slidenum">
              <a:rPr lang="en-US" sz="1000" noProof="0" smtClean="0">
                <a:solidFill>
                  <a:schemeClr val="tx1"/>
                </a:solidFill>
              </a:rPr>
              <a:t>‹#›</a:t>
            </a:fld>
            <a:endParaRPr lang="en-US" sz="1000" noProof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defRPr/>
            </a:pPr>
            <a:r>
              <a:rPr lang="en-US" noProof="0" smtClean="0">
                <a:solidFill>
                  <a:srgbClr val="666666"/>
                </a:solidFill>
              </a:rPr>
              <a:t>© ABB</a:t>
            </a:r>
            <a:endParaRPr lang="en-US" noProof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ant 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2800" noProof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8758" y="1660050"/>
            <a:ext cx="8683200" cy="4505801"/>
          </a:xfrm>
          <a:noFill/>
          <a:ln>
            <a:noFill/>
          </a:ln>
          <a:effectLst/>
        </p:spPr>
        <p:txBody>
          <a:bodyPr/>
          <a:lstStyle>
            <a:lvl1pPr>
              <a:defRPr sz="1400" baseline="0"/>
            </a:lvl1pPr>
          </a:lstStyle>
          <a:p>
            <a:r>
              <a:rPr lang="en-US" dirty="0" smtClean="0"/>
              <a:t>Please insert the current Important Notices (Safe Harbor statement) text here</a:t>
            </a:r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Important notices</a:t>
            </a:r>
            <a:endParaRPr lang="en-US" noProof="0" dirty="0"/>
          </a:p>
        </p:txBody>
      </p:sp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Important notices</a:t>
            </a:r>
            <a:endParaRPr lang="en-US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fld id="{FED173A6-1A5D-4C6E-87DA-D22B7999147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388FE936-01FB-4E65-848D-9BF84C39AB64}" type="datetime4">
              <a:rPr lang="en-US" noProof="0" smtClean="0"/>
              <a:pPr/>
              <a:t>April 12, 2016</a:t>
            </a:fld>
            <a:endParaRPr lang="en-US" noProof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2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noProof="0" smtClean="0">
                <a:solidFill>
                  <a:schemeClr val="tx1"/>
                </a:solidFill>
              </a:rPr>
              <a:t>Slide </a:t>
            </a:r>
            <a:fld id="{14AEC320-A186-439B-8B2C-D2DB8CEDAEBD}" type="slidenum">
              <a:rPr lang="en-US" sz="1000" noProof="0" smtClean="0">
                <a:solidFill>
                  <a:schemeClr val="tx1"/>
                </a:solidFill>
              </a:rPr>
              <a:t>‹#›</a:t>
            </a:fld>
            <a:endParaRPr lang="en-US" sz="1000" noProof="0" smtClean="0">
              <a:solidFill>
                <a:schemeClr val="tx1"/>
              </a:solidFill>
            </a:endParaRPr>
          </a:p>
        </p:txBody>
      </p:sp>
      <p:cxnSp>
        <p:nvCxnSpPr>
          <p:cNvPr id="23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defRPr/>
            </a:pPr>
            <a:r>
              <a:rPr lang="en-US" noProof="0" smtClean="0">
                <a:solidFill>
                  <a:srgbClr val="666666"/>
                </a:solidFill>
              </a:rPr>
              <a:t>© ABB</a:t>
            </a:r>
            <a:endParaRPr lang="en-US" noProof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 userDrawn="1"/>
        </p:nvSpPr>
        <p:spPr bwMode="gray">
          <a:xfrm>
            <a:off x="992463" y="6520164"/>
            <a:ext cx="435687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US" sz="1000" noProof="0" smtClean="0">
                <a:noFill/>
              </a:rPr>
              <a:t>Slide </a:t>
            </a:r>
            <a:fld id="{14AEC320-A186-439B-8B2C-D2DB8CEDAEBD}" type="slidenum">
              <a:rPr lang="en-US" sz="1000" noProof="0" smtClean="0">
                <a:noFill/>
              </a:rPr>
              <a:t>‹#›</a:t>
            </a:fld>
            <a:endParaRPr lang="en-US" sz="1000" noProof="0" smtClean="0">
              <a:noFill/>
            </a:endParaRPr>
          </a:p>
        </p:txBody>
      </p:sp>
      <p:pic>
        <p:nvPicPr>
          <p:cNvPr id="3" name="Bild 2" descr="ABB_Zug_RHB_Film_Abspann_in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70" y="3190789"/>
            <a:ext cx="5760000" cy="7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" y="205190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" y="21365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" y="20521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3" y="205846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7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2" y="205236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8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05846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3"/>
            <a:ext cx="8712200" cy="5256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5901" y="5471277"/>
            <a:ext cx="8712199" cy="765824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72000" rIns="72000" bIns="72000" rtlCol="0">
            <a:noAutofit/>
          </a:bodyPr>
          <a:lstStyle/>
          <a:p>
            <a:endParaRPr lang="de-DE" sz="1600" dirty="0" err="1" smtClean="0"/>
          </a:p>
        </p:txBody>
      </p:sp>
      <p:pic>
        <p:nvPicPr>
          <p:cNvPr id="5" name="Bild 4" descr="ABB_125_Stoerer_pos_International_vekt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" y="5997146"/>
            <a:ext cx="598590" cy="684000"/>
          </a:xfrm>
          <a:prstGeom prst="rect">
            <a:avLst/>
          </a:prstGeom>
        </p:spPr>
      </p:pic>
      <p:pic>
        <p:nvPicPr>
          <p:cNvPr id="2" name="Picture 1" descr="12074_ABB_Powerpoint_backgrounds_230216_AC_V19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14313"/>
            <a:ext cx="871728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eg"/><Relationship Id="rId2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gray">
          <a:xfrm>
            <a:off x="215900" y="1592261"/>
            <a:ext cx="8712200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6392" y="1720736"/>
            <a:ext cx="8471218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vert="horz" lIns="144000" tIns="72000" rIns="72000" bIns="72000" rtlCol="0">
            <a:noAutofit/>
          </a:bodyPr>
          <a:lstStyle/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/>
          <a:p>
            <a:r>
              <a:rPr lang="en-US" dirty="0" smtClean="0"/>
              <a:t>Click to edit title</a:t>
            </a:r>
          </a:p>
        </p:txBody>
      </p:sp>
      <p:pic>
        <p:nvPicPr>
          <p:cNvPr id="17" name="Picture 2" descr="ABB2logo 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8" r:id="rId3"/>
    <p:sldLayoutId id="2147483719" r:id="rId4"/>
    <p:sldLayoutId id="2147483720" r:id="rId5"/>
    <p:sldLayoutId id="2147483717" r:id="rId6"/>
    <p:sldLayoutId id="2147483721" r:id="rId7"/>
    <p:sldLayoutId id="2147483722" r:id="rId8"/>
    <p:sldLayoutId id="2147483724" r:id="rId9"/>
    <p:sldLayoutId id="2147483725" r:id="rId10"/>
    <p:sldLayoutId id="2147483723" r:id="rId11"/>
    <p:sldLayoutId id="2147483726" r:id="rId12"/>
    <p:sldLayoutId id="2147483713" r:id="rId13"/>
    <p:sldLayoutId id="2147483714" r:id="rId14"/>
    <p:sldLayoutId id="2147483715" r:id="rId15"/>
    <p:sldLayoutId id="2147483716" r:id="rId16"/>
    <p:sldLayoutId id="2147483709" r:id="rId17"/>
    <p:sldLayoutId id="2147483652" r:id="rId18"/>
    <p:sldLayoutId id="2147483708" r:id="rId19"/>
    <p:sldLayoutId id="2147483653" r:id="rId20"/>
    <p:sldLayoutId id="2147483706" r:id="rId21"/>
    <p:sldLayoutId id="214748370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 baseline="0">
          <a:solidFill>
            <a:srgbClr val="666666"/>
          </a:solidFill>
          <a:latin typeface="+mn-lt"/>
          <a:ea typeface="+mn-ea"/>
          <a:cs typeface="+mn-cs"/>
        </a:defRPr>
      </a:lvl1pPr>
      <a:lvl2pPr marL="356400" indent="-172800" algn="l" defTabSz="914400" rtl="0" eaLnBrk="1" latinLnBrk="0" hangingPunct="1">
        <a:spcBef>
          <a:spcPts val="600"/>
        </a:spcBef>
        <a:buSzPct val="70000"/>
        <a:buFont typeface="Wingdings" panose="05000000000000000000" pitchFamily="2" charset="2"/>
        <a:buChar char="§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3pPr>
      <a:lvl4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4pPr>
      <a:lvl5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6pPr>
      <a:lvl7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7pPr>
      <a:lvl8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8pPr>
      <a:lvl9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2" name="Titel 11"/>
          <p:cNvSpPr>
            <a:spLocks noGrp="1"/>
          </p:cNvSpPr>
          <p:nvPr>
            <p:ph type="ctrTitle" idx="4294967295"/>
          </p:nvPr>
        </p:nvSpPr>
        <p:spPr bwMode="gray">
          <a:xfrm>
            <a:off x="208756" y="4228625"/>
            <a:ext cx="8719343" cy="619126"/>
          </a:xfrm>
        </p:spPr>
        <p:txBody>
          <a:bodyPr/>
          <a:lstStyle/>
          <a:p>
            <a:r>
              <a:rPr lang="en-US" dirty="0"/>
              <a:t>Group Leadership Forum 2016</a:t>
            </a:r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Living our values – delivering Next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194" y="646471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9648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4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1015_ABB PPT master_4by3">
  <a:themeElements>
    <a:clrScheme name="ABB">
      <a:dk1>
        <a:srgbClr val="666666"/>
      </a:dk1>
      <a:lt1>
        <a:srgbClr val="FFFFFF"/>
      </a:lt1>
      <a:dk2>
        <a:srgbClr val="002897"/>
      </a:dk2>
      <a:lt2>
        <a:srgbClr val="000000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1219535" eaLnBrk="1" fontAlgn="auto" latinLnBrk="0" hangingPunct="1">
          <a:lnSpc>
            <a:spcPct val="100000"/>
          </a:lnSpc>
          <a:spcBef>
            <a:spcPts val="1100"/>
          </a:spcBef>
          <a:spcAft>
            <a:spcPts val="0"/>
          </a:spcAft>
          <a:buClr>
            <a:srgbClr val="002897"/>
          </a:buClr>
          <a:buSzPct val="70000"/>
          <a:buFont typeface="Wingdings" pitchFamily="2" charset="2"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 pitchFamily="34" charset="0"/>
          </a:defRPr>
        </a:defPPr>
      </a:lstStyle>
    </a:spDef>
    <a:lnDef>
      <a:spPr bwMode="gray">
        <a:noFill/>
        <a:ln w="12700" cap="flat" cmpd="sng" algn="ctr">
          <a:solidFill>
            <a:schemeClr val="tx2"/>
          </a:solidFill>
          <a:prstDash val="solid"/>
        </a:ln>
        <a:effectLst/>
      </a:spPr>
      <a:bodyPr/>
      <a:lstStyle/>
    </a:lnDef>
    <a:txDef>
      <a:spPr>
        <a:noFill/>
      </a:spPr>
      <a:bodyPr wrap="square" lIns="72000" tIns="72000" rIns="72000" bIns="72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ABB">
      <a:dk1>
        <a:srgbClr val="666666"/>
      </a:dk1>
      <a:lt1>
        <a:srgbClr val="FFFFFF"/>
      </a:lt1>
      <a:dk2>
        <a:srgbClr val="002897"/>
      </a:dk2>
      <a:lt2>
        <a:srgbClr val="000000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15-0609_ABB_Master_4_3</Template>
  <TotalTime>15</TotalTime>
  <Words>12</Words>
  <Application>Microsoft Macintosh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141015_ABB PPT master_4by3</vt:lpstr>
      <vt:lpstr>Group Leadership Forum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Ink</dc:creator>
  <cp:lastModifiedBy>Owen  Davies</cp:lastModifiedBy>
  <cp:revision>23</cp:revision>
  <dcterms:created xsi:type="dcterms:W3CDTF">2015-06-09T15:32:12Z</dcterms:created>
  <dcterms:modified xsi:type="dcterms:W3CDTF">2016-04-12T13:37:35Z</dcterms:modified>
</cp:coreProperties>
</file>